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88" r:id="rId4"/>
    <p:sldId id="289" r:id="rId5"/>
    <p:sldId id="264" r:id="rId6"/>
    <p:sldId id="287" r:id="rId7"/>
    <p:sldId id="268" r:id="rId8"/>
    <p:sldId id="294" r:id="rId9"/>
    <p:sldId id="290" r:id="rId10"/>
    <p:sldId id="291" r:id="rId11"/>
    <p:sldId id="295" r:id="rId12"/>
    <p:sldId id="299" r:id="rId13"/>
    <p:sldId id="297" r:id="rId14"/>
    <p:sldId id="300" r:id="rId15"/>
    <p:sldId id="298" r:id="rId16"/>
    <p:sldId id="270" r:id="rId17"/>
    <p:sldId id="302" r:id="rId18"/>
    <p:sldId id="303" r:id="rId19"/>
    <p:sldId id="280" r:id="rId20"/>
    <p:sldId id="286" r:id="rId21"/>
    <p:sldId id="285" r:id="rId22"/>
    <p:sldId id="301" r:id="rId23"/>
    <p:sldId id="283" r:id="rId24"/>
    <p:sldId id="272" r:id="rId25"/>
    <p:sldId id="273" r:id="rId26"/>
    <p:sldId id="274" r:id="rId27"/>
    <p:sldId id="275" r:id="rId28"/>
    <p:sldId id="279"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DEE6"/>
    <a:srgbClr val="005BB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03" autoAdjust="0"/>
    <p:restoredTop sz="94660"/>
  </p:normalViewPr>
  <p:slideViewPr>
    <p:cSldViewPr snapToGrid="0">
      <p:cViewPr varScale="1">
        <p:scale>
          <a:sx n="70" d="100"/>
          <a:sy n="70" d="100"/>
        </p:scale>
        <p:origin x="-73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633D3-B8CB-4321-A5C9-FB4B07E4E408}" type="datetimeFigureOut">
              <a:rPr lang="en-US" smtClean="0"/>
              <a:pPr/>
              <a:t>12/30/2023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4EB3A-4789-407F-860E-3FA6514F0C26}" type="slidenum">
              <a:rPr lang="en-US" smtClean="0"/>
              <a:pPr/>
              <a:t>‹#›</a:t>
            </a:fld>
            <a:endParaRPr lang="en-US"/>
          </a:p>
        </p:txBody>
      </p:sp>
    </p:spTree>
    <p:extLst>
      <p:ext uri="{BB962C8B-B14F-4D97-AF65-F5344CB8AC3E}">
        <p14:creationId xmlns="" xmlns:p14="http://schemas.microsoft.com/office/powerpoint/2010/main" val="329934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350020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9924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35002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59884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598842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0358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56920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48914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1662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719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445565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550426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44571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72319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9924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54714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9924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9924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9924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9924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9924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3A591-012C-5AA3-ECC7-D35A2F630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DFF2A93-0C61-003F-849C-045F17842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43645F7-5CD7-E022-56E5-D065DCB9D3E7}"/>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5" name="Footer Placeholder 4">
            <a:extLst>
              <a:ext uri="{FF2B5EF4-FFF2-40B4-BE49-F238E27FC236}">
                <a16:creationId xmlns:a16="http://schemas.microsoft.com/office/drawing/2014/main" xmlns="" id="{CF4DDC24-C9C7-3AA6-AC59-74777AE67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749433-EC34-8E12-4E12-E84753AAA8CB}"/>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299055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7217D-C2A5-B350-D456-4972D3F485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1772061-1B9E-D487-0ACA-CB39BC03C2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21C9CF-E8D2-07DA-ED73-34DF6283623E}"/>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5" name="Footer Placeholder 4">
            <a:extLst>
              <a:ext uri="{FF2B5EF4-FFF2-40B4-BE49-F238E27FC236}">
                <a16:creationId xmlns:a16="http://schemas.microsoft.com/office/drawing/2014/main" xmlns="" id="{D5C67AB7-0DAB-0B0F-2965-A595E73D8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832ADD-5D8A-EDE2-B206-4381BA0F35E4}"/>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92624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142E5E3-EC17-568D-3A75-A39E1C7418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8F9C00-92F3-F58A-01A3-FC7487155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1F743E-ADF4-6514-2ACE-6BD0C304548A}"/>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5" name="Footer Placeholder 4">
            <a:extLst>
              <a:ext uri="{FF2B5EF4-FFF2-40B4-BE49-F238E27FC236}">
                <a16:creationId xmlns:a16="http://schemas.microsoft.com/office/drawing/2014/main" xmlns="" id="{58F32542-AE2B-3EFA-02CA-BFDFB0B0D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CD277D-DE15-48C7-9880-AAA8AC31E710}"/>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2971504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grpSp>
        <p:nvGrpSpPr>
          <p:cNvPr id="17" name="Google Shape;17;p3"/>
          <p:cNvGrpSpPr/>
          <p:nvPr/>
        </p:nvGrpSpPr>
        <p:grpSpPr>
          <a:xfrm>
            <a:off x="1" y="4954440"/>
            <a:ext cx="12192041" cy="1903517"/>
            <a:chOff x="0" y="3715830"/>
            <a:chExt cx="9144031" cy="1427638"/>
          </a:xfrm>
        </p:grpSpPr>
        <p:sp>
          <p:nvSpPr>
            <p:cNvPr id="18" name="Google Shape;18;p3"/>
            <p:cNvSpPr/>
            <p:nvPr/>
          </p:nvSpPr>
          <p:spPr>
            <a:xfrm>
              <a:off x="0" y="3873874"/>
              <a:ext cx="9144031" cy="1269595"/>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1475343" y="3715830"/>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flipH="1">
              <a:off x="7803225" y="3838650"/>
              <a:ext cx="244925" cy="315350"/>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 name="Google Shape;21;p3"/>
          <p:cNvSpPr txBox="1">
            <a:spLocks noGrp="1"/>
          </p:cNvSpPr>
          <p:nvPr>
            <p:ph type="title"/>
          </p:nvPr>
        </p:nvSpPr>
        <p:spPr>
          <a:xfrm>
            <a:off x="2869800" y="2749100"/>
            <a:ext cx="6452400" cy="11224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65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2" name="Google Shape;22;p3"/>
          <p:cNvSpPr txBox="1">
            <a:spLocks noGrp="1"/>
          </p:cNvSpPr>
          <p:nvPr>
            <p:ph type="title" idx="2" hasCustomPrompt="1"/>
          </p:nvPr>
        </p:nvSpPr>
        <p:spPr>
          <a:xfrm>
            <a:off x="5222200" y="1558700"/>
            <a:ext cx="1747600" cy="68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667">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 name="Google Shape;23;p3"/>
          <p:cNvSpPr txBox="1">
            <a:spLocks noGrp="1"/>
          </p:cNvSpPr>
          <p:nvPr>
            <p:ph type="subTitle" idx="1"/>
          </p:nvPr>
        </p:nvSpPr>
        <p:spPr>
          <a:xfrm>
            <a:off x="2869800" y="4095667"/>
            <a:ext cx="64524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 name="Google Shape;24;p3"/>
          <p:cNvGrpSpPr/>
          <p:nvPr/>
        </p:nvGrpSpPr>
        <p:grpSpPr>
          <a:xfrm>
            <a:off x="10530769" y="2136448"/>
            <a:ext cx="1420520" cy="683368"/>
            <a:chOff x="956800" y="1289050"/>
            <a:chExt cx="352300" cy="169475"/>
          </a:xfrm>
        </p:grpSpPr>
        <p:sp>
          <p:nvSpPr>
            <p:cNvPr id="25" name="Google Shape;25;p3"/>
            <p:cNvSpPr/>
            <p:nvPr/>
          </p:nvSpPr>
          <p:spPr>
            <a:xfrm>
              <a:off x="956800" y="1289050"/>
              <a:ext cx="352300" cy="169475"/>
            </a:xfrm>
            <a:custGeom>
              <a:avLst/>
              <a:gdLst/>
              <a:ahLst/>
              <a:cxnLst/>
              <a:rect l="l" t="t" r="r" b="b"/>
              <a:pathLst>
                <a:path w="14092" h="6779" extrusionOk="0">
                  <a:moveTo>
                    <a:pt x="9952" y="0"/>
                  </a:moveTo>
                  <a:cubicBezTo>
                    <a:pt x="9719" y="0"/>
                    <a:pt x="9485" y="23"/>
                    <a:pt x="9255" y="70"/>
                  </a:cubicBezTo>
                  <a:cubicBezTo>
                    <a:pt x="7639" y="420"/>
                    <a:pt x="6009" y="2010"/>
                    <a:pt x="5955" y="3653"/>
                  </a:cubicBezTo>
                  <a:cubicBezTo>
                    <a:pt x="5119" y="3101"/>
                    <a:pt x="4150" y="2710"/>
                    <a:pt x="3153" y="2710"/>
                  </a:cubicBezTo>
                  <a:cubicBezTo>
                    <a:pt x="2331" y="2710"/>
                    <a:pt x="1482" y="3020"/>
                    <a:pt x="903" y="3586"/>
                  </a:cubicBezTo>
                  <a:cubicBezTo>
                    <a:pt x="782" y="3707"/>
                    <a:pt x="661" y="3842"/>
                    <a:pt x="566" y="3977"/>
                  </a:cubicBezTo>
                  <a:cubicBezTo>
                    <a:pt x="0" y="4812"/>
                    <a:pt x="122" y="6065"/>
                    <a:pt x="822" y="6779"/>
                  </a:cubicBezTo>
                  <a:lnTo>
                    <a:pt x="12057" y="6779"/>
                  </a:lnTo>
                  <a:cubicBezTo>
                    <a:pt x="13337" y="5728"/>
                    <a:pt x="14091" y="3573"/>
                    <a:pt x="13377" y="2091"/>
                  </a:cubicBezTo>
                  <a:cubicBezTo>
                    <a:pt x="13067" y="1458"/>
                    <a:pt x="12556" y="919"/>
                    <a:pt x="11949" y="555"/>
                  </a:cubicBezTo>
                  <a:cubicBezTo>
                    <a:pt x="11344" y="202"/>
                    <a:pt x="10648" y="0"/>
                    <a:pt x="9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956800" y="1302925"/>
              <a:ext cx="352300" cy="155600"/>
            </a:xfrm>
            <a:custGeom>
              <a:avLst/>
              <a:gdLst/>
              <a:ahLst/>
              <a:cxnLst/>
              <a:rect l="l" t="t" r="r" b="b"/>
              <a:pathLst>
                <a:path w="14092" h="6224" extrusionOk="0">
                  <a:moveTo>
                    <a:pt x="11949" y="0"/>
                  </a:moveTo>
                  <a:cubicBezTo>
                    <a:pt x="11976" y="499"/>
                    <a:pt x="11963" y="983"/>
                    <a:pt x="11909" y="1468"/>
                  </a:cubicBezTo>
                  <a:cubicBezTo>
                    <a:pt x="11788" y="2358"/>
                    <a:pt x="11437" y="3233"/>
                    <a:pt x="10777" y="3839"/>
                  </a:cubicBezTo>
                  <a:cubicBezTo>
                    <a:pt x="10121" y="4430"/>
                    <a:pt x="9220" y="4689"/>
                    <a:pt x="8339" y="4689"/>
                  </a:cubicBezTo>
                  <a:cubicBezTo>
                    <a:pt x="8317" y="4689"/>
                    <a:pt x="8294" y="4688"/>
                    <a:pt x="8272" y="4688"/>
                  </a:cubicBezTo>
                  <a:cubicBezTo>
                    <a:pt x="7369" y="4675"/>
                    <a:pt x="6507" y="4351"/>
                    <a:pt x="5658" y="4041"/>
                  </a:cubicBezTo>
                  <a:cubicBezTo>
                    <a:pt x="5181" y="4540"/>
                    <a:pt x="4509" y="4771"/>
                    <a:pt x="3820" y="4771"/>
                  </a:cubicBezTo>
                  <a:cubicBezTo>
                    <a:pt x="3205" y="4771"/>
                    <a:pt x="2576" y="4587"/>
                    <a:pt x="2062" y="4243"/>
                  </a:cubicBezTo>
                  <a:cubicBezTo>
                    <a:pt x="1590" y="3934"/>
                    <a:pt x="1213" y="3503"/>
                    <a:pt x="903" y="3031"/>
                  </a:cubicBezTo>
                  <a:cubicBezTo>
                    <a:pt x="782" y="3152"/>
                    <a:pt x="661" y="3287"/>
                    <a:pt x="566" y="3422"/>
                  </a:cubicBezTo>
                  <a:cubicBezTo>
                    <a:pt x="0" y="4257"/>
                    <a:pt x="122" y="5510"/>
                    <a:pt x="822" y="6224"/>
                  </a:cubicBezTo>
                  <a:lnTo>
                    <a:pt x="12057" y="6224"/>
                  </a:lnTo>
                  <a:cubicBezTo>
                    <a:pt x="13337" y="5173"/>
                    <a:pt x="14091" y="3018"/>
                    <a:pt x="13377" y="1536"/>
                  </a:cubicBezTo>
                  <a:cubicBezTo>
                    <a:pt x="13067" y="889"/>
                    <a:pt x="12556" y="364"/>
                    <a:pt x="11949" y="0"/>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3"/>
          <p:cNvGrpSpPr/>
          <p:nvPr/>
        </p:nvGrpSpPr>
        <p:grpSpPr>
          <a:xfrm>
            <a:off x="-231411" y="629313"/>
            <a:ext cx="1332292" cy="622671"/>
            <a:chOff x="371150" y="1598250"/>
            <a:chExt cx="288300" cy="134750"/>
          </a:xfrm>
        </p:grpSpPr>
        <p:sp>
          <p:nvSpPr>
            <p:cNvPr id="28" name="Google Shape;28;p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119663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960000" y="1841433"/>
            <a:ext cx="10272000" cy="425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1"/>
              </a:buClr>
              <a:buSzPts val="1400"/>
              <a:buFont typeface="Nunito SemiBold"/>
              <a:buChar char="●"/>
              <a:defRPr>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33" name="Google Shape;33;p4"/>
          <p:cNvSpPr/>
          <p:nvPr/>
        </p:nvSpPr>
        <p:spPr>
          <a:xfrm>
            <a:off x="1" y="6174603"/>
            <a:ext cx="12192041" cy="683379"/>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424694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344629" y="3238200"/>
            <a:ext cx="4276000" cy="567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3733">
                <a:latin typeface="Princess Sofia"/>
                <a:ea typeface="Princess Sofia"/>
                <a:cs typeface="Princess Sofia"/>
                <a:sym typeface="Princess Sofia"/>
              </a:defRPr>
            </a:lvl1pPr>
            <a:lvl2pPr lvl="1" algn="ctr">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36" name="Google Shape;36;p5"/>
          <p:cNvSpPr txBox="1">
            <a:spLocks noGrp="1"/>
          </p:cNvSpPr>
          <p:nvPr>
            <p:ph type="subTitle" idx="2"/>
          </p:nvPr>
        </p:nvSpPr>
        <p:spPr>
          <a:xfrm>
            <a:off x="6571371" y="3238200"/>
            <a:ext cx="4276000" cy="56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733">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37" name="Google Shape;37;p5"/>
          <p:cNvSpPr txBox="1">
            <a:spLocks noGrp="1"/>
          </p:cNvSpPr>
          <p:nvPr>
            <p:ph type="subTitle" idx="3"/>
          </p:nvPr>
        </p:nvSpPr>
        <p:spPr>
          <a:xfrm>
            <a:off x="1344629" y="3725943"/>
            <a:ext cx="4276000" cy="13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6571371" y="3725943"/>
            <a:ext cx="4276000" cy="13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0" name="Google Shape;40;p5"/>
          <p:cNvGrpSpPr/>
          <p:nvPr/>
        </p:nvGrpSpPr>
        <p:grpSpPr>
          <a:xfrm>
            <a:off x="11117589" y="734313"/>
            <a:ext cx="1332292" cy="622671"/>
            <a:chOff x="371150" y="1598250"/>
            <a:chExt cx="288300" cy="134750"/>
          </a:xfrm>
        </p:grpSpPr>
        <p:sp>
          <p:nvSpPr>
            <p:cNvPr id="41" name="Google Shape;41;p5"/>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5"/>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5"/>
          <p:cNvGrpSpPr/>
          <p:nvPr/>
        </p:nvGrpSpPr>
        <p:grpSpPr>
          <a:xfrm>
            <a:off x="1" y="5876273"/>
            <a:ext cx="12192041" cy="981707"/>
            <a:chOff x="0" y="4407205"/>
            <a:chExt cx="9144031" cy="736280"/>
          </a:xfrm>
        </p:grpSpPr>
        <p:sp>
          <p:nvSpPr>
            <p:cNvPr id="44" name="Google Shape;44;p5"/>
            <p:cNvSpPr/>
            <p:nvPr/>
          </p:nvSpPr>
          <p:spPr>
            <a:xfrm>
              <a:off x="0" y="4630952"/>
              <a:ext cx="9144031" cy="512534"/>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5"/>
            <p:cNvSpPr/>
            <p:nvPr/>
          </p:nvSpPr>
          <p:spPr>
            <a:xfrm>
              <a:off x="6759143" y="440720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2279909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 name="Google Shape;48;p6"/>
          <p:cNvSpPr/>
          <p:nvPr/>
        </p:nvSpPr>
        <p:spPr>
          <a:xfrm>
            <a:off x="1" y="6174603"/>
            <a:ext cx="12192041" cy="683379"/>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293543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955484"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 name="Google Shape;51;p7"/>
          <p:cNvSpPr txBox="1">
            <a:spLocks noGrp="1"/>
          </p:cNvSpPr>
          <p:nvPr>
            <p:ph type="body" idx="1"/>
          </p:nvPr>
        </p:nvSpPr>
        <p:spPr>
          <a:xfrm>
            <a:off x="964084" y="1931467"/>
            <a:ext cx="4982400" cy="3282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1"/>
              </a:buClr>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
        <p:nvSpPr>
          <p:cNvPr id="52" name="Google Shape;52;p7"/>
          <p:cNvSpPr/>
          <p:nvPr/>
        </p:nvSpPr>
        <p:spPr>
          <a:xfrm>
            <a:off x="3067" y="5613868"/>
            <a:ext cx="12192088" cy="1237065"/>
          </a:xfrm>
          <a:custGeom>
            <a:avLst/>
            <a:gdLst/>
            <a:ahLst/>
            <a:cxnLst/>
            <a:rect l="l" t="t" r="r" b="b"/>
            <a:pathLst>
              <a:path w="61194" h="25826" extrusionOk="0">
                <a:moveTo>
                  <a:pt x="25252" y="1"/>
                </a:moveTo>
                <a:cubicBezTo>
                  <a:pt x="12487" y="1"/>
                  <a:pt x="2684" y="953"/>
                  <a:pt x="438" y="1183"/>
                </a:cubicBezTo>
                <a:cubicBezTo>
                  <a:pt x="219" y="1207"/>
                  <a:pt x="71" y="1225"/>
                  <a:pt x="0" y="1231"/>
                </a:cubicBezTo>
                <a:lnTo>
                  <a:pt x="0" y="25826"/>
                </a:lnTo>
                <a:lnTo>
                  <a:pt x="61193" y="25826"/>
                </a:lnTo>
                <a:lnTo>
                  <a:pt x="61193" y="3034"/>
                </a:lnTo>
                <a:cubicBezTo>
                  <a:pt x="48937" y="675"/>
                  <a:pt x="36036" y="1"/>
                  <a:pt x="252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7"/>
          <p:cNvSpPr>
            <a:spLocks noGrp="1"/>
          </p:cNvSpPr>
          <p:nvPr>
            <p:ph type="pic" idx="2"/>
          </p:nvPr>
        </p:nvSpPr>
        <p:spPr>
          <a:xfrm>
            <a:off x="6926117" y="1931467"/>
            <a:ext cx="4310400" cy="4584400"/>
          </a:xfrm>
          <a:prstGeom prst="round2SameRect">
            <a:avLst>
              <a:gd name="adj1" fmla="val 50000"/>
              <a:gd name="adj2" fmla="val 0"/>
            </a:avLst>
          </a:prstGeom>
          <a:noFill/>
          <a:ln>
            <a:noFill/>
          </a:ln>
        </p:spPr>
      </p:sp>
    </p:spTree>
    <p:extLst>
      <p:ext uri="{BB962C8B-B14F-4D97-AF65-F5344CB8AC3E}">
        <p14:creationId xmlns="" xmlns:p14="http://schemas.microsoft.com/office/powerpoint/2010/main" val="279633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p:nvPr/>
        </p:nvSpPr>
        <p:spPr>
          <a:xfrm>
            <a:off x="1" y="4851862"/>
            <a:ext cx="12192041" cy="2006116"/>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8"/>
          <p:cNvSpPr/>
          <p:nvPr/>
        </p:nvSpPr>
        <p:spPr>
          <a:xfrm>
            <a:off x="1" y="4851862"/>
            <a:ext cx="12192041" cy="2006116"/>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8"/>
          <p:cNvSpPr txBox="1">
            <a:spLocks noGrp="1"/>
          </p:cNvSpPr>
          <p:nvPr>
            <p:ph type="title"/>
          </p:nvPr>
        </p:nvSpPr>
        <p:spPr>
          <a:xfrm>
            <a:off x="3379167" y="1435251"/>
            <a:ext cx="5434000" cy="27892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 xmlns:p14="http://schemas.microsoft.com/office/powerpoint/2010/main" val="4291408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8"/>
        <p:cNvGrpSpPr/>
        <p:nvPr/>
      </p:nvGrpSpPr>
      <p:grpSpPr>
        <a:xfrm>
          <a:off x="0" y="0"/>
          <a:ext cx="0" cy="0"/>
          <a:chOff x="0" y="0"/>
          <a:chExt cx="0" cy="0"/>
        </a:xfrm>
      </p:grpSpPr>
      <p:sp>
        <p:nvSpPr>
          <p:cNvPr id="59" name="Google Shape;59;p9"/>
          <p:cNvSpPr txBox="1">
            <a:spLocks noGrp="1"/>
          </p:cNvSpPr>
          <p:nvPr>
            <p:ph type="subTitle" idx="1"/>
          </p:nvPr>
        </p:nvSpPr>
        <p:spPr>
          <a:xfrm>
            <a:off x="960100" y="1903167"/>
            <a:ext cx="4964000" cy="31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9"/>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 name="Google Shape;61;p9"/>
          <p:cNvSpPr txBox="1">
            <a:spLocks noGrp="1"/>
          </p:cNvSpPr>
          <p:nvPr>
            <p:ph type="subTitle" idx="2"/>
          </p:nvPr>
        </p:nvSpPr>
        <p:spPr>
          <a:xfrm>
            <a:off x="6267900" y="1903167"/>
            <a:ext cx="4964000" cy="31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2" name="Google Shape;62;p9"/>
          <p:cNvGrpSpPr/>
          <p:nvPr/>
        </p:nvGrpSpPr>
        <p:grpSpPr>
          <a:xfrm>
            <a:off x="1" y="5392701"/>
            <a:ext cx="12192041" cy="1465448"/>
            <a:chOff x="0" y="4044526"/>
            <a:chExt cx="9144031" cy="1099086"/>
          </a:xfrm>
        </p:grpSpPr>
        <p:grpSp>
          <p:nvGrpSpPr>
            <p:cNvPr id="63" name="Google Shape;63;p9"/>
            <p:cNvGrpSpPr/>
            <p:nvPr/>
          </p:nvGrpSpPr>
          <p:grpSpPr>
            <a:xfrm>
              <a:off x="0" y="4188049"/>
              <a:ext cx="9144031" cy="955563"/>
              <a:chOff x="0" y="3638896"/>
              <a:chExt cx="9144031" cy="1504587"/>
            </a:xfrm>
          </p:grpSpPr>
          <p:sp>
            <p:nvSpPr>
              <p:cNvPr id="64" name="Google Shape;64;p9"/>
              <p:cNvSpPr/>
              <p:nvPr/>
            </p:nvSpPr>
            <p:spPr>
              <a:xfrm>
                <a:off x="0" y="3638896"/>
                <a:ext cx="9144031" cy="1504587"/>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9"/>
              <p:cNvSpPr/>
              <p:nvPr/>
            </p:nvSpPr>
            <p:spPr>
              <a:xfrm>
                <a:off x="0" y="3638896"/>
                <a:ext cx="9144031" cy="1504587"/>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 name="Google Shape;66;p9"/>
            <p:cNvSpPr/>
            <p:nvPr/>
          </p:nvSpPr>
          <p:spPr>
            <a:xfrm flipH="1">
              <a:off x="6629972" y="4044526"/>
              <a:ext cx="215626" cy="277601"/>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9"/>
          <p:cNvGrpSpPr/>
          <p:nvPr/>
        </p:nvGrpSpPr>
        <p:grpSpPr>
          <a:xfrm>
            <a:off x="-160978" y="977379"/>
            <a:ext cx="1332292" cy="622671"/>
            <a:chOff x="371150" y="1598250"/>
            <a:chExt cx="288300" cy="134750"/>
          </a:xfrm>
        </p:grpSpPr>
        <p:sp>
          <p:nvSpPr>
            <p:cNvPr id="68" name="Google Shape;68;p9"/>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9"/>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9"/>
          <p:cNvGrpSpPr/>
          <p:nvPr/>
        </p:nvGrpSpPr>
        <p:grpSpPr>
          <a:xfrm flipH="1">
            <a:off x="11231896" y="437446"/>
            <a:ext cx="1256067" cy="751980"/>
            <a:chOff x="229700" y="2068400"/>
            <a:chExt cx="454000" cy="271800"/>
          </a:xfrm>
        </p:grpSpPr>
        <p:sp>
          <p:nvSpPr>
            <p:cNvPr id="71" name="Google Shape;71;p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971371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3"/>
        <p:cNvGrpSpPr/>
        <p:nvPr/>
      </p:nvGrpSpPr>
      <p:grpSpPr>
        <a:xfrm>
          <a:off x="0" y="0"/>
          <a:ext cx="0" cy="0"/>
          <a:chOff x="0" y="0"/>
          <a:chExt cx="0" cy="0"/>
        </a:xfrm>
      </p:grpSpPr>
      <p:grpSp>
        <p:nvGrpSpPr>
          <p:cNvPr id="74" name="Google Shape;74;p10"/>
          <p:cNvGrpSpPr/>
          <p:nvPr/>
        </p:nvGrpSpPr>
        <p:grpSpPr>
          <a:xfrm flipH="1">
            <a:off x="1" y="4731193"/>
            <a:ext cx="12245425" cy="2127148"/>
            <a:chOff x="-40150" y="3910700"/>
            <a:chExt cx="9184069" cy="1232796"/>
          </a:xfrm>
        </p:grpSpPr>
        <p:sp>
          <p:nvSpPr>
            <p:cNvPr id="75" name="Google Shape;75;p10"/>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10"/>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 name="Google Shape;77;p10"/>
          <p:cNvSpPr/>
          <p:nvPr/>
        </p:nvSpPr>
        <p:spPr>
          <a:xfrm>
            <a:off x="1" y="5142335"/>
            <a:ext cx="12192041" cy="1715581"/>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0"/>
          <p:cNvSpPr txBox="1">
            <a:spLocks noGrp="1"/>
          </p:cNvSpPr>
          <p:nvPr>
            <p:ph type="title"/>
          </p:nvPr>
        </p:nvSpPr>
        <p:spPr>
          <a:xfrm>
            <a:off x="987400" y="5334333"/>
            <a:ext cx="10217200" cy="804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297046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4F269-22F1-D41E-9894-B0578FF04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5C1997-4DA6-953D-1AEC-CEB11D8E3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97B511-02FC-0DF1-44FB-9BE9E27BBB99}"/>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5" name="Footer Placeholder 4">
            <a:extLst>
              <a:ext uri="{FF2B5EF4-FFF2-40B4-BE49-F238E27FC236}">
                <a16:creationId xmlns:a16="http://schemas.microsoft.com/office/drawing/2014/main" xmlns="" id="{E8167419-D35B-6A10-F11C-A000A00BA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EB064D-4281-05CD-5EB1-8CBA056EE61D}"/>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2035396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9"/>
        <p:cNvGrpSpPr/>
        <p:nvPr/>
      </p:nvGrpSpPr>
      <p:grpSpPr>
        <a:xfrm>
          <a:off x="0" y="0"/>
          <a:ext cx="0" cy="0"/>
          <a:chOff x="0" y="0"/>
          <a:chExt cx="0" cy="0"/>
        </a:xfrm>
      </p:grpSpPr>
      <p:sp>
        <p:nvSpPr>
          <p:cNvPr id="80" name="Google Shape;80;p11"/>
          <p:cNvSpPr txBox="1">
            <a:spLocks noGrp="1"/>
          </p:cNvSpPr>
          <p:nvPr>
            <p:ph type="title" hasCustomPrompt="1"/>
          </p:nvPr>
        </p:nvSpPr>
        <p:spPr>
          <a:xfrm>
            <a:off x="2390200" y="1710467"/>
            <a:ext cx="7411600" cy="14180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81" name="Google Shape;81;p11"/>
          <p:cNvSpPr txBox="1">
            <a:spLocks noGrp="1"/>
          </p:cNvSpPr>
          <p:nvPr>
            <p:ph type="subTitle" idx="1"/>
          </p:nvPr>
        </p:nvSpPr>
        <p:spPr>
          <a:xfrm>
            <a:off x="2390200" y="3331667"/>
            <a:ext cx="7411600" cy="499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82" name="Google Shape;82;p11"/>
          <p:cNvSpPr/>
          <p:nvPr/>
        </p:nvSpPr>
        <p:spPr>
          <a:xfrm>
            <a:off x="747158" y="49504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1"/>
          <p:cNvSpPr/>
          <p:nvPr/>
        </p:nvSpPr>
        <p:spPr>
          <a:xfrm>
            <a:off x="1" y="4851862"/>
            <a:ext cx="12192041" cy="2006116"/>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1828743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Tree>
    <p:extLst>
      <p:ext uri="{BB962C8B-B14F-4D97-AF65-F5344CB8AC3E}">
        <p14:creationId xmlns="" xmlns:p14="http://schemas.microsoft.com/office/powerpoint/2010/main" val="729835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5"/>
        <p:cNvGrpSpPr/>
        <p:nvPr/>
      </p:nvGrpSpPr>
      <p:grpSpPr>
        <a:xfrm>
          <a:off x="0" y="0"/>
          <a:ext cx="0" cy="0"/>
          <a:chOff x="0" y="0"/>
          <a:chExt cx="0" cy="0"/>
        </a:xfrm>
      </p:grpSpPr>
      <p:sp>
        <p:nvSpPr>
          <p:cNvPr id="86" name="Google Shape;86;p13"/>
          <p:cNvSpPr txBox="1">
            <a:spLocks noGrp="1"/>
          </p:cNvSpPr>
          <p:nvPr>
            <p:ph type="subTitle" idx="1"/>
          </p:nvPr>
        </p:nvSpPr>
        <p:spPr>
          <a:xfrm>
            <a:off x="2959784" y="2626899"/>
            <a:ext cx="293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3"/>
          <p:cNvSpPr txBox="1">
            <a:spLocks noGrp="1"/>
          </p:cNvSpPr>
          <p:nvPr>
            <p:ph type="subTitle" idx="2"/>
          </p:nvPr>
        </p:nvSpPr>
        <p:spPr>
          <a:xfrm>
            <a:off x="7483400" y="2626900"/>
            <a:ext cx="293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3"/>
          <p:cNvSpPr txBox="1">
            <a:spLocks noGrp="1"/>
          </p:cNvSpPr>
          <p:nvPr>
            <p:ph type="subTitle" idx="3"/>
          </p:nvPr>
        </p:nvSpPr>
        <p:spPr>
          <a:xfrm>
            <a:off x="2959784" y="4454067"/>
            <a:ext cx="293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3"/>
          <p:cNvSpPr txBox="1">
            <a:spLocks noGrp="1"/>
          </p:cNvSpPr>
          <p:nvPr>
            <p:ph type="subTitle" idx="4"/>
          </p:nvPr>
        </p:nvSpPr>
        <p:spPr>
          <a:xfrm>
            <a:off x="7483400" y="4454071"/>
            <a:ext cx="293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3"/>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13"/>
          <p:cNvSpPr txBox="1">
            <a:spLocks noGrp="1"/>
          </p:cNvSpPr>
          <p:nvPr>
            <p:ph type="title" idx="5" hasCustomPrompt="1"/>
          </p:nvPr>
        </p:nvSpPr>
        <p:spPr>
          <a:xfrm>
            <a:off x="1778584" y="2356719"/>
            <a:ext cx="9780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 name="Google Shape;92;p13"/>
          <p:cNvSpPr txBox="1">
            <a:spLocks noGrp="1"/>
          </p:cNvSpPr>
          <p:nvPr>
            <p:ph type="title" idx="6" hasCustomPrompt="1"/>
          </p:nvPr>
        </p:nvSpPr>
        <p:spPr>
          <a:xfrm>
            <a:off x="1779984" y="4187451"/>
            <a:ext cx="9752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3" name="Google Shape;93;p13"/>
          <p:cNvSpPr txBox="1">
            <a:spLocks noGrp="1"/>
          </p:cNvSpPr>
          <p:nvPr>
            <p:ph type="title" idx="7" hasCustomPrompt="1"/>
          </p:nvPr>
        </p:nvSpPr>
        <p:spPr>
          <a:xfrm>
            <a:off x="6305015" y="2357719"/>
            <a:ext cx="975200" cy="59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4" name="Google Shape;94;p13"/>
          <p:cNvSpPr txBox="1">
            <a:spLocks noGrp="1"/>
          </p:cNvSpPr>
          <p:nvPr>
            <p:ph type="title" idx="8" hasCustomPrompt="1"/>
          </p:nvPr>
        </p:nvSpPr>
        <p:spPr>
          <a:xfrm>
            <a:off x="6305015" y="4187451"/>
            <a:ext cx="9752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5" name="Google Shape;95;p13"/>
          <p:cNvSpPr txBox="1">
            <a:spLocks noGrp="1"/>
          </p:cNvSpPr>
          <p:nvPr>
            <p:ph type="subTitle" idx="9"/>
          </p:nvPr>
        </p:nvSpPr>
        <p:spPr>
          <a:xfrm>
            <a:off x="2959784" y="2131533"/>
            <a:ext cx="2930000" cy="59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733">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96" name="Google Shape;96;p13"/>
          <p:cNvSpPr txBox="1">
            <a:spLocks noGrp="1"/>
          </p:cNvSpPr>
          <p:nvPr>
            <p:ph type="subTitle" idx="13"/>
          </p:nvPr>
        </p:nvSpPr>
        <p:spPr>
          <a:xfrm>
            <a:off x="2959784" y="3958873"/>
            <a:ext cx="2930000" cy="59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733">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97" name="Google Shape;97;p13"/>
          <p:cNvSpPr txBox="1">
            <a:spLocks noGrp="1"/>
          </p:cNvSpPr>
          <p:nvPr>
            <p:ph type="subTitle" idx="14"/>
          </p:nvPr>
        </p:nvSpPr>
        <p:spPr>
          <a:xfrm>
            <a:off x="7483400" y="2131533"/>
            <a:ext cx="2930000" cy="59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733">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98" name="Google Shape;98;p13"/>
          <p:cNvSpPr txBox="1">
            <a:spLocks noGrp="1"/>
          </p:cNvSpPr>
          <p:nvPr>
            <p:ph type="subTitle" idx="15"/>
          </p:nvPr>
        </p:nvSpPr>
        <p:spPr>
          <a:xfrm>
            <a:off x="7483400" y="3958873"/>
            <a:ext cx="2930000" cy="59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733">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99" name="Google Shape;99;p13"/>
          <p:cNvSpPr/>
          <p:nvPr/>
        </p:nvSpPr>
        <p:spPr>
          <a:xfrm flipH="1">
            <a:off x="1" y="5451101"/>
            <a:ext cx="8774161" cy="1406931"/>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13"/>
          <p:cNvSpPr/>
          <p:nvPr/>
        </p:nvSpPr>
        <p:spPr>
          <a:xfrm flipH="1">
            <a:off x="4400484" y="5519697"/>
            <a:ext cx="7791483" cy="1338335"/>
          </a:xfrm>
          <a:custGeom>
            <a:avLst/>
            <a:gdLst/>
            <a:ahLst/>
            <a:cxnLst/>
            <a:rect l="l" t="t" r="r" b="b"/>
            <a:pathLst>
              <a:path w="77972" h="22593" extrusionOk="0">
                <a:moveTo>
                  <a:pt x="2349" y="0"/>
                </a:moveTo>
                <a:cubicBezTo>
                  <a:pt x="1567" y="0"/>
                  <a:pt x="784" y="18"/>
                  <a:pt x="1" y="55"/>
                </a:cubicBezTo>
                <a:lnTo>
                  <a:pt x="1" y="22592"/>
                </a:lnTo>
                <a:lnTo>
                  <a:pt x="77972" y="22592"/>
                </a:lnTo>
                <a:cubicBezTo>
                  <a:pt x="73041" y="21811"/>
                  <a:pt x="68151" y="20666"/>
                  <a:pt x="63328" y="19171"/>
                </a:cubicBezTo>
                <a:cubicBezTo>
                  <a:pt x="61860" y="18713"/>
                  <a:pt x="60378" y="18214"/>
                  <a:pt x="58910" y="17689"/>
                </a:cubicBezTo>
                <a:cubicBezTo>
                  <a:pt x="49790" y="14456"/>
                  <a:pt x="40885" y="10213"/>
                  <a:pt x="31819" y="6683"/>
                </a:cubicBezTo>
                <a:cubicBezTo>
                  <a:pt x="22250" y="2948"/>
                  <a:pt x="12344" y="0"/>
                  <a:pt x="234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1671801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01"/>
        <p:cNvGrpSpPr/>
        <p:nvPr/>
      </p:nvGrpSpPr>
      <p:grpSpPr>
        <a:xfrm>
          <a:off x="0" y="0"/>
          <a:ext cx="0" cy="0"/>
          <a:chOff x="0" y="0"/>
          <a:chExt cx="0" cy="0"/>
        </a:xfrm>
      </p:grpSpPr>
      <p:sp>
        <p:nvSpPr>
          <p:cNvPr id="102" name="Google Shape;102;p14"/>
          <p:cNvSpPr txBox="1">
            <a:spLocks noGrp="1"/>
          </p:cNvSpPr>
          <p:nvPr>
            <p:ph type="subTitle" idx="1"/>
          </p:nvPr>
        </p:nvSpPr>
        <p:spPr>
          <a:xfrm>
            <a:off x="7003884" y="2949633"/>
            <a:ext cx="3653200" cy="141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3" name="Google Shape;103;p14"/>
          <p:cNvSpPr txBox="1">
            <a:spLocks noGrp="1"/>
          </p:cNvSpPr>
          <p:nvPr>
            <p:ph type="title"/>
          </p:nvPr>
        </p:nvSpPr>
        <p:spPr>
          <a:xfrm>
            <a:off x="953467"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04" name="Google Shape;104;p14"/>
          <p:cNvSpPr/>
          <p:nvPr/>
        </p:nvSpPr>
        <p:spPr>
          <a:xfrm flipH="1">
            <a:off x="1" y="5451101"/>
            <a:ext cx="8774161" cy="1406931"/>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4"/>
          <p:cNvSpPr/>
          <p:nvPr/>
        </p:nvSpPr>
        <p:spPr>
          <a:xfrm flipH="1">
            <a:off x="4400484" y="5519697"/>
            <a:ext cx="7791483" cy="1338335"/>
          </a:xfrm>
          <a:custGeom>
            <a:avLst/>
            <a:gdLst/>
            <a:ahLst/>
            <a:cxnLst/>
            <a:rect l="l" t="t" r="r" b="b"/>
            <a:pathLst>
              <a:path w="77972" h="22593" extrusionOk="0">
                <a:moveTo>
                  <a:pt x="2349" y="0"/>
                </a:moveTo>
                <a:cubicBezTo>
                  <a:pt x="1567" y="0"/>
                  <a:pt x="784" y="18"/>
                  <a:pt x="1" y="55"/>
                </a:cubicBezTo>
                <a:lnTo>
                  <a:pt x="1" y="22592"/>
                </a:lnTo>
                <a:lnTo>
                  <a:pt x="77972" y="22592"/>
                </a:lnTo>
                <a:cubicBezTo>
                  <a:pt x="73041" y="21811"/>
                  <a:pt x="68151" y="20666"/>
                  <a:pt x="63328" y="19171"/>
                </a:cubicBezTo>
                <a:cubicBezTo>
                  <a:pt x="61860" y="18713"/>
                  <a:pt x="60378" y="18214"/>
                  <a:pt x="58910" y="17689"/>
                </a:cubicBezTo>
                <a:cubicBezTo>
                  <a:pt x="49790" y="14456"/>
                  <a:pt x="40885" y="10213"/>
                  <a:pt x="31819" y="6683"/>
                </a:cubicBezTo>
                <a:cubicBezTo>
                  <a:pt x="22250" y="2948"/>
                  <a:pt x="12344" y="0"/>
                  <a:pt x="234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6" name="Google Shape;106;p14"/>
          <p:cNvGrpSpPr/>
          <p:nvPr/>
        </p:nvGrpSpPr>
        <p:grpSpPr>
          <a:xfrm>
            <a:off x="-4" y="1783746"/>
            <a:ext cx="1256067" cy="751980"/>
            <a:chOff x="229700" y="2068400"/>
            <a:chExt cx="454000" cy="271800"/>
          </a:xfrm>
        </p:grpSpPr>
        <p:sp>
          <p:nvSpPr>
            <p:cNvPr id="107" name="Google Shape;107;p14"/>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4"/>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4"/>
          <p:cNvGrpSpPr/>
          <p:nvPr/>
        </p:nvGrpSpPr>
        <p:grpSpPr>
          <a:xfrm>
            <a:off x="10685519" y="1617381"/>
            <a:ext cx="1332311" cy="755089"/>
            <a:chOff x="825125" y="1651725"/>
            <a:chExt cx="407850" cy="231150"/>
          </a:xfrm>
        </p:grpSpPr>
        <p:sp>
          <p:nvSpPr>
            <p:cNvPr id="110" name="Google Shape;110;p14"/>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4"/>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3450490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2"/>
        <p:cNvGrpSpPr/>
        <p:nvPr/>
      </p:nvGrpSpPr>
      <p:grpSpPr>
        <a:xfrm>
          <a:off x="0" y="0"/>
          <a:ext cx="0" cy="0"/>
          <a:chOff x="0" y="0"/>
          <a:chExt cx="0" cy="0"/>
        </a:xfrm>
      </p:grpSpPr>
      <p:sp>
        <p:nvSpPr>
          <p:cNvPr id="113" name="Google Shape;113;p15"/>
          <p:cNvSpPr txBox="1">
            <a:spLocks noGrp="1"/>
          </p:cNvSpPr>
          <p:nvPr>
            <p:ph type="subTitle" idx="1"/>
          </p:nvPr>
        </p:nvSpPr>
        <p:spPr>
          <a:xfrm>
            <a:off x="945279" y="3962733"/>
            <a:ext cx="34376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5"/>
          <p:cNvSpPr txBox="1">
            <a:spLocks noGrp="1"/>
          </p:cNvSpPr>
          <p:nvPr>
            <p:ph type="subTitle" idx="2"/>
          </p:nvPr>
        </p:nvSpPr>
        <p:spPr>
          <a:xfrm>
            <a:off x="4377200" y="3961501"/>
            <a:ext cx="34376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5"/>
          <p:cNvSpPr txBox="1">
            <a:spLocks noGrp="1"/>
          </p:cNvSpPr>
          <p:nvPr>
            <p:ph type="subTitle" idx="3"/>
          </p:nvPr>
        </p:nvSpPr>
        <p:spPr>
          <a:xfrm>
            <a:off x="7809121" y="3961533"/>
            <a:ext cx="3437600"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5"/>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7" name="Google Shape;117;p15"/>
          <p:cNvSpPr txBox="1">
            <a:spLocks noGrp="1"/>
          </p:cNvSpPr>
          <p:nvPr>
            <p:ph type="subTitle" idx="4"/>
          </p:nvPr>
        </p:nvSpPr>
        <p:spPr>
          <a:xfrm>
            <a:off x="945279" y="3467533"/>
            <a:ext cx="3437600" cy="596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8" name="Google Shape;118;p15"/>
          <p:cNvSpPr txBox="1">
            <a:spLocks noGrp="1"/>
          </p:cNvSpPr>
          <p:nvPr>
            <p:ph type="subTitle" idx="5"/>
          </p:nvPr>
        </p:nvSpPr>
        <p:spPr>
          <a:xfrm>
            <a:off x="7809121" y="3467533"/>
            <a:ext cx="3437600" cy="596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9" name="Google Shape;119;p15"/>
          <p:cNvSpPr txBox="1">
            <a:spLocks noGrp="1"/>
          </p:cNvSpPr>
          <p:nvPr>
            <p:ph type="subTitle" idx="6"/>
          </p:nvPr>
        </p:nvSpPr>
        <p:spPr>
          <a:xfrm>
            <a:off x="4377200" y="3467533"/>
            <a:ext cx="3437600" cy="596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20" name="Google Shape;120;p15"/>
          <p:cNvSpPr/>
          <p:nvPr/>
        </p:nvSpPr>
        <p:spPr>
          <a:xfrm>
            <a:off x="1" y="6174603"/>
            <a:ext cx="12192041" cy="683379"/>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840123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1"/>
        <p:cNvGrpSpPr/>
        <p:nvPr/>
      </p:nvGrpSpPr>
      <p:grpSpPr>
        <a:xfrm>
          <a:off x="0" y="0"/>
          <a:ext cx="0" cy="0"/>
          <a:chOff x="0" y="0"/>
          <a:chExt cx="0" cy="0"/>
        </a:xfrm>
      </p:grpSpPr>
      <p:sp>
        <p:nvSpPr>
          <p:cNvPr id="122" name="Google Shape;122;p16"/>
          <p:cNvSpPr/>
          <p:nvPr/>
        </p:nvSpPr>
        <p:spPr>
          <a:xfrm flipH="1">
            <a:off x="1" y="5735467"/>
            <a:ext cx="8774161" cy="1122552"/>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6"/>
          <p:cNvSpPr/>
          <p:nvPr/>
        </p:nvSpPr>
        <p:spPr>
          <a:xfrm flipH="1">
            <a:off x="4400484" y="5790198"/>
            <a:ext cx="7791483" cy="1067820"/>
          </a:xfrm>
          <a:custGeom>
            <a:avLst/>
            <a:gdLst/>
            <a:ahLst/>
            <a:cxnLst/>
            <a:rect l="l" t="t" r="r" b="b"/>
            <a:pathLst>
              <a:path w="77972" h="22593" extrusionOk="0">
                <a:moveTo>
                  <a:pt x="2349" y="0"/>
                </a:moveTo>
                <a:cubicBezTo>
                  <a:pt x="1567" y="0"/>
                  <a:pt x="784" y="18"/>
                  <a:pt x="1" y="55"/>
                </a:cubicBezTo>
                <a:lnTo>
                  <a:pt x="1" y="22592"/>
                </a:lnTo>
                <a:lnTo>
                  <a:pt x="77972" y="22592"/>
                </a:lnTo>
                <a:cubicBezTo>
                  <a:pt x="73041" y="21811"/>
                  <a:pt x="68151" y="20666"/>
                  <a:pt x="63328" y="19171"/>
                </a:cubicBezTo>
                <a:cubicBezTo>
                  <a:pt x="61860" y="18713"/>
                  <a:pt x="60378" y="18214"/>
                  <a:pt x="58910" y="17689"/>
                </a:cubicBezTo>
                <a:cubicBezTo>
                  <a:pt x="49790" y="14456"/>
                  <a:pt x="40885" y="10213"/>
                  <a:pt x="31819" y="6683"/>
                </a:cubicBezTo>
                <a:cubicBezTo>
                  <a:pt x="22250" y="2948"/>
                  <a:pt x="12344" y="0"/>
                  <a:pt x="234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6"/>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58080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5"/>
        <p:cNvGrpSpPr/>
        <p:nvPr/>
      </p:nvGrpSpPr>
      <p:grpSpPr>
        <a:xfrm>
          <a:off x="0" y="0"/>
          <a:ext cx="0" cy="0"/>
          <a:chOff x="0" y="0"/>
          <a:chExt cx="0" cy="0"/>
        </a:xfrm>
      </p:grpSpPr>
      <p:sp>
        <p:nvSpPr>
          <p:cNvPr id="126" name="Google Shape;126;p17"/>
          <p:cNvSpPr/>
          <p:nvPr/>
        </p:nvSpPr>
        <p:spPr>
          <a:xfrm>
            <a:off x="1" y="6174603"/>
            <a:ext cx="12192041" cy="683379"/>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7"/>
          <p:cNvSpPr txBox="1">
            <a:spLocks noGrp="1"/>
          </p:cNvSpPr>
          <p:nvPr>
            <p:ph type="subTitle" idx="1"/>
          </p:nvPr>
        </p:nvSpPr>
        <p:spPr>
          <a:xfrm>
            <a:off x="959968" y="30486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7"/>
          <p:cNvSpPr txBox="1">
            <a:spLocks noGrp="1"/>
          </p:cNvSpPr>
          <p:nvPr>
            <p:ph type="subTitle" idx="2"/>
          </p:nvPr>
        </p:nvSpPr>
        <p:spPr>
          <a:xfrm>
            <a:off x="4559000" y="30486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7"/>
          <p:cNvSpPr txBox="1">
            <a:spLocks noGrp="1"/>
          </p:cNvSpPr>
          <p:nvPr>
            <p:ph type="subTitle" idx="3"/>
          </p:nvPr>
        </p:nvSpPr>
        <p:spPr>
          <a:xfrm>
            <a:off x="959968" y="526965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17"/>
          <p:cNvSpPr txBox="1">
            <a:spLocks noGrp="1"/>
          </p:cNvSpPr>
          <p:nvPr>
            <p:ph type="subTitle" idx="4"/>
          </p:nvPr>
        </p:nvSpPr>
        <p:spPr>
          <a:xfrm>
            <a:off x="4559000" y="526965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7"/>
          <p:cNvSpPr txBox="1">
            <a:spLocks noGrp="1"/>
          </p:cNvSpPr>
          <p:nvPr>
            <p:ph type="subTitle" idx="5"/>
          </p:nvPr>
        </p:nvSpPr>
        <p:spPr>
          <a:xfrm>
            <a:off x="8158032" y="30486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7"/>
          <p:cNvSpPr txBox="1">
            <a:spLocks noGrp="1"/>
          </p:cNvSpPr>
          <p:nvPr>
            <p:ph type="subTitle" idx="6"/>
          </p:nvPr>
        </p:nvSpPr>
        <p:spPr>
          <a:xfrm>
            <a:off x="8158032" y="5269651"/>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17"/>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17"/>
          <p:cNvSpPr txBox="1">
            <a:spLocks noGrp="1"/>
          </p:cNvSpPr>
          <p:nvPr>
            <p:ph type="subTitle" idx="7"/>
          </p:nvPr>
        </p:nvSpPr>
        <p:spPr>
          <a:xfrm>
            <a:off x="959968" y="2627767"/>
            <a:ext cx="3074000"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5" name="Google Shape;135;p17"/>
          <p:cNvSpPr txBox="1">
            <a:spLocks noGrp="1"/>
          </p:cNvSpPr>
          <p:nvPr>
            <p:ph type="subTitle" idx="8"/>
          </p:nvPr>
        </p:nvSpPr>
        <p:spPr>
          <a:xfrm>
            <a:off x="4559000" y="2627767"/>
            <a:ext cx="3074000"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6" name="Google Shape;136;p17"/>
          <p:cNvSpPr txBox="1">
            <a:spLocks noGrp="1"/>
          </p:cNvSpPr>
          <p:nvPr>
            <p:ph type="subTitle" idx="9"/>
          </p:nvPr>
        </p:nvSpPr>
        <p:spPr>
          <a:xfrm>
            <a:off x="8158032" y="2627767"/>
            <a:ext cx="3074000"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7" name="Google Shape;137;p17"/>
          <p:cNvSpPr txBox="1">
            <a:spLocks noGrp="1"/>
          </p:cNvSpPr>
          <p:nvPr>
            <p:ph type="subTitle" idx="13"/>
          </p:nvPr>
        </p:nvSpPr>
        <p:spPr>
          <a:xfrm>
            <a:off x="959968" y="4848851"/>
            <a:ext cx="3074000"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 name="Google Shape;138;p17"/>
          <p:cNvSpPr txBox="1">
            <a:spLocks noGrp="1"/>
          </p:cNvSpPr>
          <p:nvPr>
            <p:ph type="subTitle" idx="14"/>
          </p:nvPr>
        </p:nvSpPr>
        <p:spPr>
          <a:xfrm>
            <a:off x="4559000" y="4848851"/>
            <a:ext cx="3074000"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9" name="Google Shape;139;p17"/>
          <p:cNvSpPr txBox="1">
            <a:spLocks noGrp="1"/>
          </p:cNvSpPr>
          <p:nvPr>
            <p:ph type="subTitle" idx="15"/>
          </p:nvPr>
        </p:nvSpPr>
        <p:spPr>
          <a:xfrm>
            <a:off x="8158032" y="4848851"/>
            <a:ext cx="3074000" cy="5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a:latin typeface="Princess Sofia"/>
                <a:ea typeface="Princess Sofia"/>
                <a:cs typeface="Princess Sofia"/>
                <a:sym typeface="Princess Sofia"/>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1374273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0"/>
        <p:cNvGrpSpPr/>
        <p:nvPr/>
      </p:nvGrpSpPr>
      <p:grpSpPr>
        <a:xfrm>
          <a:off x="0" y="0"/>
          <a:ext cx="0" cy="0"/>
          <a:chOff x="0" y="0"/>
          <a:chExt cx="0" cy="0"/>
        </a:xfrm>
      </p:grpSpPr>
      <p:sp>
        <p:nvSpPr>
          <p:cNvPr id="141" name="Google Shape;141;p18"/>
          <p:cNvSpPr txBox="1">
            <a:spLocks noGrp="1"/>
          </p:cNvSpPr>
          <p:nvPr>
            <p:ph type="title" hasCustomPrompt="1"/>
          </p:nvPr>
        </p:nvSpPr>
        <p:spPr>
          <a:xfrm>
            <a:off x="950967" y="1390267"/>
            <a:ext cx="3186400" cy="10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2" name="Google Shape;142;p18"/>
          <p:cNvSpPr txBox="1">
            <a:spLocks noGrp="1"/>
          </p:cNvSpPr>
          <p:nvPr>
            <p:ph type="subTitle" idx="1"/>
          </p:nvPr>
        </p:nvSpPr>
        <p:spPr>
          <a:xfrm>
            <a:off x="950967" y="2396767"/>
            <a:ext cx="3186400" cy="69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18"/>
          <p:cNvSpPr txBox="1">
            <a:spLocks noGrp="1"/>
          </p:cNvSpPr>
          <p:nvPr>
            <p:ph type="title" idx="2" hasCustomPrompt="1"/>
          </p:nvPr>
        </p:nvSpPr>
        <p:spPr>
          <a:xfrm>
            <a:off x="8054633" y="3093167"/>
            <a:ext cx="3186400" cy="10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4" name="Google Shape;144;p18"/>
          <p:cNvSpPr txBox="1">
            <a:spLocks noGrp="1"/>
          </p:cNvSpPr>
          <p:nvPr>
            <p:ph type="subTitle" idx="3"/>
          </p:nvPr>
        </p:nvSpPr>
        <p:spPr>
          <a:xfrm>
            <a:off x="8054633" y="4099567"/>
            <a:ext cx="3186400" cy="69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18"/>
          <p:cNvSpPr/>
          <p:nvPr/>
        </p:nvSpPr>
        <p:spPr>
          <a:xfrm>
            <a:off x="1" y="6174603"/>
            <a:ext cx="12192041" cy="683379"/>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1589593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3130600" y="720000"/>
            <a:ext cx="5930800" cy="14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8266"/>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8" name="Google Shape;148;p19"/>
          <p:cNvSpPr txBox="1">
            <a:spLocks noGrp="1"/>
          </p:cNvSpPr>
          <p:nvPr>
            <p:ph type="subTitle" idx="1"/>
          </p:nvPr>
        </p:nvSpPr>
        <p:spPr>
          <a:xfrm>
            <a:off x="3130600" y="2359300"/>
            <a:ext cx="5930800" cy="1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9"/>
          <p:cNvSpPr txBox="1"/>
          <p:nvPr/>
        </p:nvSpPr>
        <p:spPr>
          <a:xfrm>
            <a:off x="2798800" y="4947700"/>
            <a:ext cx="65944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b="1">
                <a:solidFill>
                  <a:schemeClr val="dk1"/>
                </a:solidFill>
                <a:latin typeface="Nunito"/>
                <a:ea typeface="Nunito"/>
                <a:cs typeface="Nunito"/>
                <a:sym typeface="Nunito"/>
              </a:rPr>
              <a:t>CREDITS:</a:t>
            </a:r>
            <a:r>
              <a:rPr lang="en" sz="1600">
                <a:solidFill>
                  <a:schemeClr val="dk1"/>
                </a:solidFill>
                <a:latin typeface="Nunito"/>
                <a:ea typeface="Nunito"/>
                <a:cs typeface="Nunito"/>
                <a:sym typeface="Nunito"/>
              </a:rPr>
              <a:t> This presentation template was created by </a:t>
            </a:r>
            <a:r>
              <a:rPr lang="en" sz="1600" b="1">
                <a:solidFill>
                  <a:schemeClr val="hlink"/>
                </a:solidFill>
                <a:uFill>
                  <a:noFill/>
                </a:uFill>
                <a:latin typeface="Nunito"/>
                <a:ea typeface="Nunito"/>
                <a:cs typeface="Nunito"/>
                <a:sym typeface="Nunito"/>
                <a:hlinkClick r:id="rId2"/>
              </a:rPr>
              <a:t>Slidesgo</a:t>
            </a:r>
            <a:r>
              <a:rPr lang="en" sz="1600">
                <a:solidFill>
                  <a:schemeClr val="dk1"/>
                </a:solidFill>
                <a:latin typeface="Nunito"/>
                <a:ea typeface="Nunito"/>
                <a:cs typeface="Nunito"/>
                <a:sym typeface="Nunito"/>
              </a:rPr>
              <a:t>, and includes icons by </a:t>
            </a:r>
            <a:r>
              <a:rPr lang="en" sz="16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Flaticon</a:t>
            </a:r>
            <a:r>
              <a:rPr lang="en" sz="1600">
                <a:solidFill>
                  <a:schemeClr val="dk1"/>
                </a:solidFill>
                <a:latin typeface="Nunito"/>
                <a:ea typeface="Nunito"/>
                <a:cs typeface="Nunito"/>
                <a:sym typeface="Nunito"/>
              </a:rPr>
              <a:t>, and infographics &amp; images by </a:t>
            </a:r>
            <a:r>
              <a:rPr lang="en" sz="16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Freepik</a:t>
            </a:r>
            <a:r>
              <a:rPr lang="en" sz="1600">
                <a:solidFill>
                  <a:schemeClr val="dk1"/>
                </a:solidFill>
                <a:latin typeface="Nunito"/>
                <a:ea typeface="Nunito"/>
                <a:cs typeface="Nunito"/>
                <a:sym typeface="Nunito"/>
              </a:rPr>
              <a:t> </a:t>
            </a:r>
            <a:endParaRPr sz="1600" b="1">
              <a:solidFill>
                <a:schemeClr val="dk1"/>
              </a:solidFill>
              <a:latin typeface="Nunito"/>
              <a:ea typeface="Nunito"/>
              <a:cs typeface="Nunito"/>
              <a:sym typeface="Nunito"/>
            </a:endParaRPr>
          </a:p>
        </p:txBody>
      </p:sp>
      <p:grpSp>
        <p:nvGrpSpPr>
          <p:cNvPr id="150" name="Google Shape;150;p19"/>
          <p:cNvGrpSpPr/>
          <p:nvPr/>
        </p:nvGrpSpPr>
        <p:grpSpPr>
          <a:xfrm>
            <a:off x="561196" y="762913"/>
            <a:ext cx="1256067" cy="751980"/>
            <a:chOff x="229700" y="2068400"/>
            <a:chExt cx="454000" cy="271800"/>
          </a:xfrm>
        </p:grpSpPr>
        <p:sp>
          <p:nvSpPr>
            <p:cNvPr id="151" name="Google Shape;151;p1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 name="Google Shape;153;p19"/>
          <p:cNvSpPr/>
          <p:nvPr/>
        </p:nvSpPr>
        <p:spPr>
          <a:xfrm>
            <a:off x="1" y="6174603"/>
            <a:ext cx="12192041" cy="683379"/>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2593939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4"/>
        <p:cNvGrpSpPr/>
        <p:nvPr/>
      </p:nvGrpSpPr>
      <p:grpSpPr>
        <a:xfrm>
          <a:off x="0" y="0"/>
          <a:ext cx="0" cy="0"/>
          <a:chOff x="0" y="0"/>
          <a:chExt cx="0" cy="0"/>
        </a:xfrm>
      </p:grpSpPr>
      <p:sp>
        <p:nvSpPr>
          <p:cNvPr id="155" name="Google Shape;155;p20"/>
          <p:cNvSpPr/>
          <p:nvPr/>
        </p:nvSpPr>
        <p:spPr>
          <a:xfrm flipH="1">
            <a:off x="1" y="5451101"/>
            <a:ext cx="8774161" cy="1406931"/>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20"/>
          <p:cNvSpPr/>
          <p:nvPr/>
        </p:nvSpPr>
        <p:spPr>
          <a:xfrm flipH="1">
            <a:off x="4400484" y="5519697"/>
            <a:ext cx="7791483" cy="1338335"/>
          </a:xfrm>
          <a:custGeom>
            <a:avLst/>
            <a:gdLst/>
            <a:ahLst/>
            <a:cxnLst/>
            <a:rect l="l" t="t" r="r" b="b"/>
            <a:pathLst>
              <a:path w="77972" h="22593" extrusionOk="0">
                <a:moveTo>
                  <a:pt x="2349" y="0"/>
                </a:moveTo>
                <a:cubicBezTo>
                  <a:pt x="1567" y="0"/>
                  <a:pt x="784" y="18"/>
                  <a:pt x="1" y="55"/>
                </a:cubicBezTo>
                <a:lnTo>
                  <a:pt x="1" y="22592"/>
                </a:lnTo>
                <a:lnTo>
                  <a:pt x="77972" y="22592"/>
                </a:lnTo>
                <a:cubicBezTo>
                  <a:pt x="73041" y="21811"/>
                  <a:pt x="68151" y="20666"/>
                  <a:pt x="63328" y="19171"/>
                </a:cubicBezTo>
                <a:cubicBezTo>
                  <a:pt x="61860" y="18713"/>
                  <a:pt x="60378" y="18214"/>
                  <a:pt x="58910" y="17689"/>
                </a:cubicBezTo>
                <a:cubicBezTo>
                  <a:pt x="49790" y="14456"/>
                  <a:pt x="40885" y="10213"/>
                  <a:pt x="31819" y="6683"/>
                </a:cubicBezTo>
                <a:cubicBezTo>
                  <a:pt x="22250" y="2948"/>
                  <a:pt x="12344" y="0"/>
                  <a:pt x="234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7" name="Google Shape;157;p20"/>
          <p:cNvGrpSpPr/>
          <p:nvPr/>
        </p:nvGrpSpPr>
        <p:grpSpPr>
          <a:xfrm>
            <a:off x="-305104" y="1783746"/>
            <a:ext cx="1256067" cy="751980"/>
            <a:chOff x="229700" y="2068400"/>
            <a:chExt cx="454000" cy="271800"/>
          </a:xfrm>
        </p:grpSpPr>
        <p:sp>
          <p:nvSpPr>
            <p:cNvPr id="158" name="Google Shape;158;p20"/>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0"/>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 name="Google Shape;160;p20"/>
          <p:cNvGrpSpPr/>
          <p:nvPr/>
        </p:nvGrpSpPr>
        <p:grpSpPr>
          <a:xfrm>
            <a:off x="10685519" y="1028648"/>
            <a:ext cx="1332311" cy="755089"/>
            <a:chOff x="825125" y="1651725"/>
            <a:chExt cx="407850" cy="231150"/>
          </a:xfrm>
        </p:grpSpPr>
        <p:sp>
          <p:nvSpPr>
            <p:cNvPr id="161" name="Google Shape;161;p20"/>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0"/>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333450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1DFD7-2EFE-434B-7D92-68443DED3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BD73A3D-2E94-4911-4A5F-990ACB05A3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EC9C867-9DFB-6FDD-50F8-18D5674ECFF4}"/>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5" name="Footer Placeholder 4">
            <a:extLst>
              <a:ext uri="{FF2B5EF4-FFF2-40B4-BE49-F238E27FC236}">
                <a16:creationId xmlns:a16="http://schemas.microsoft.com/office/drawing/2014/main" xmlns="" id="{A6FDA1EA-0116-D014-88F6-BE40C63FA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671F8D-01D2-1960-CD01-B43D9D1FA8B1}"/>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889128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3"/>
        <p:cNvGrpSpPr/>
        <p:nvPr/>
      </p:nvGrpSpPr>
      <p:grpSpPr>
        <a:xfrm>
          <a:off x="0" y="0"/>
          <a:ext cx="0" cy="0"/>
          <a:chOff x="0" y="0"/>
          <a:chExt cx="0" cy="0"/>
        </a:xfrm>
      </p:grpSpPr>
      <p:sp>
        <p:nvSpPr>
          <p:cNvPr id="164" name="Google Shape;164;p21"/>
          <p:cNvSpPr/>
          <p:nvPr/>
        </p:nvSpPr>
        <p:spPr>
          <a:xfrm>
            <a:off x="1" y="6174603"/>
            <a:ext cx="12192041" cy="683379"/>
          </a:xfrm>
          <a:custGeom>
            <a:avLst/>
            <a:gdLst/>
            <a:ahLst/>
            <a:cxnLst/>
            <a:rect l="l" t="t" r="r" b="b"/>
            <a:pathLst>
              <a:path w="40404" h="11994" extrusionOk="0">
                <a:moveTo>
                  <a:pt x="20185" y="0"/>
                </a:moveTo>
                <a:cubicBezTo>
                  <a:pt x="12221" y="0"/>
                  <a:pt x="5042" y="1248"/>
                  <a:pt x="0" y="3244"/>
                </a:cubicBezTo>
                <a:lnTo>
                  <a:pt x="0" y="11993"/>
                </a:lnTo>
                <a:lnTo>
                  <a:pt x="40404" y="11993"/>
                </a:lnTo>
                <a:lnTo>
                  <a:pt x="40404" y="3258"/>
                </a:lnTo>
                <a:cubicBezTo>
                  <a:pt x="35360" y="1254"/>
                  <a:pt x="28169" y="0"/>
                  <a:pt x="201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 name="Google Shape;165;p21"/>
          <p:cNvGrpSpPr/>
          <p:nvPr/>
        </p:nvGrpSpPr>
        <p:grpSpPr>
          <a:xfrm>
            <a:off x="-305104" y="645446"/>
            <a:ext cx="1256067" cy="751980"/>
            <a:chOff x="229700" y="2068400"/>
            <a:chExt cx="454000" cy="271800"/>
          </a:xfrm>
        </p:grpSpPr>
        <p:sp>
          <p:nvSpPr>
            <p:cNvPr id="166" name="Google Shape;166;p21"/>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1"/>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21"/>
          <p:cNvGrpSpPr/>
          <p:nvPr/>
        </p:nvGrpSpPr>
        <p:grpSpPr>
          <a:xfrm>
            <a:off x="11007553" y="2583448"/>
            <a:ext cx="1332311" cy="755089"/>
            <a:chOff x="825125" y="1651725"/>
            <a:chExt cx="407850" cy="231150"/>
          </a:xfrm>
        </p:grpSpPr>
        <p:sp>
          <p:nvSpPr>
            <p:cNvPr id="169" name="Google Shape;169;p21"/>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1"/>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3998295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3A591-012C-5AA3-ECC7-D35A2F630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DFF2A93-0C61-003F-849C-045F17842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43645F7-5CD7-E022-56E5-D065DCB9D3E7}"/>
              </a:ext>
            </a:extLst>
          </p:cNvPr>
          <p:cNvSpPr>
            <a:spLocks noGrp="1"/>
          </p:cNvSpPr>
          <p:nvPr>
            <p:ph type="dt" sz="half" idx="10"/>
          </p:nvPr>
        </p:nvSpPr>
        <p:spPr>
          <a:xfrm>
            <a:off x="838200" y="6356350"/>
            <a:ext cx="2743200" cy="365125"/>
          </a:xfrm>
          <a:prstGeom prst="rect">
            <a:avLst/>
          </a:prstGeom>
        </p:spPr>
        <p:txBody>
          <a:bodyPr/>
          <a:lstStyle/>
          <a:p>
            <a:fld id="{DB9F41B2-60F5-4D18-BF36-FD292A32EDD9}" type="datetimeFigureOut">
              <a:rPr lang="en-US" smtClean="0"/>
              <a:pPr/>
              <a:t>12/30/2023</a:t>
            </a:fld>
            <a:endParaRPr lang="en-US"/>
          </a:p>
        </p:txBody>
      </p:sp>
      <p:sp>
        <p:nvSpPr>
          <p:cNvPr id="5" name="Footer Placeholder 4">
            <a:extLst>
              <a:ext uri="{FF2B5EF4-FFF2-40B4-BE49-F238E27FC236}">
                <a16:creationId xmlns:a16="http://schemas.microsoft.com/office/drawing/2014/main" xmlns="" id="{CF4DDC24-C9C7-3AA6-AC59-74777AE67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5749433-EC34-8E12-4E12-E84753AAA8CB}"/>
              </a:ext>
            </a:extLst>
          </p:cNvPr>
          <p:cNvSpPr>
            <a:spLocks noGrp="1"/>
          </p:cNvSpPr>
          <p:nvPr>
            <p:ph type="sldNum" sz="quarter" idx="12"/>
          </p:nvPr>
        </p:nvSpPr>
        <p:spPr>
          <a:xfrm>
            <a:off x="8610600" y="6356350"/>
            <a:ext cx="2743200" cy="365125"/>
          </a:xfrm>
          <a:prstGeom prst="rect">
            <a:avLst/>
          </a:prstGeom>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1726203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4F269-22F1-D41E-9894-B0578FF04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5C1997-4DA6-953D-1AEC-CEB11D8E3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97B511-02FC-0DF1-44FB-9BE9E27BBB99}"/>
              </a:ext>
            </a:extLst>
          </p:cNvPr>
          <p:cNvSpPr>
            <a:spLocks noGrp="1"/>
          </p:cNvSpPr>
          <p:nvPr>
            <p:ph type="dt" sz="half" idx="10"/>
          </p:nvPr>
        </p:nvSpPr>
        <p:spPr>
          <a:xfrm>
            <a:off x="838200" y="6356350"/>
            <a:ext cx="2743200" cy="365125"/>
          </a:xfrm>
          <a:prstGeom prst="rect">
            <a:avLst/>
          </a:prstGeom>
        </p:spPr>
        <p:txBody>
          <a:bodyPr/>
          <a:lstStyle/>
          <a:p>
            <a:fld id="{DB9F41B2-60F5-4D18-BF36-FD292A32EDD9}" type="datetimeFigureOut">
              <a:rPr lang="en-US" smtClean="0"/>
              <a:pPr/>
              <a:t>12/30/2023</a:t>
            </a:fld>
            <a:endParaRPr lang="en-US"/>
          </a:p>
        </p:txBody>
      </p:sp>
      <p:sp>
        <p:nvSpPr>
          <p:cNvPr id="5" name="Footer Placeholder 4">
            <a:extLst>
              <a:ext uri="{FF2B5EF4-FFF2-40B4-BE49-F238E27FC236}">
                <a16:creationId xmlns:a16="http://schemas.microsoft.com/office/drawing/2014/main" xmlns="" id="{E8167419-D35B-6A10-F11C-A000A00BA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EB064D-4281-05CD-5EB1-8CBA056EE61D}"/>
              </a:ext>
            </a:extLst>
          </p:cNvPr>
          <p:cNvSpPr>
            <a:spLocks noGrp="1"/>
          </p:cNvSpPr>
          <p:nvPr>
            <p:ph type="sldNum" sz="quarter" idx="12"/>
          </p:nvPr>
        </p:nvSpPr>
        <p:spPr>
          <a:xfrm>
            <a:off x="8610600" y="6356350"/>
            <a:ext cx="2743200" cy="365125"/>
          </a:xfrm>
          <a:prstGeom prst="rect">
            <a:avLst/>
          </a:prstGeom>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203539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521BC-D9C5-F4BA-FDF5-9EBE897A2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E8A23C-0DE7-4BCD-542A-07788616F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9E3EF31-8680-4287-6DD3-F6E7D0250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E7AFB5-4913-6C8E-B80E-0A79F997235E}"/>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6" name="Footer Placeholder 5">
            <a:extLst>
              <a:ext uri="{FF2B5EF4-FFF2-40B4-BE49-F238E27FC236}">
                <a16:creationId xmlns:a16="http://schemas.microsoft.com/office/drawing/2014/main" xmlns="" id="{0AD750ED-B9CD-347A-388E-064CC2C14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10051D-7C64-436C-75FE-0E97B0C90783}"/>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44110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733AC-646E-344E-58CE-BE2680022C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2B653FC-2EE4-BC67-D59A-49BC5E12B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CEF0C9F-E685-D256-C225-C76389DB07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0B31-24F9-42AA-44F8-A0E183020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AC8E741-FFD9-7B19-CDF0-4ED0582B8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EB4B37A-ACA1-AA93-C8A1-CD9C90ED3FDE}"/>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8" name="Footer Placeholder 7">
            <a:extLst>
              <a:ext uri="{FF2B5EF4-FFF2-40B4-BE49-F238E27FC236}">
                <a16:creationId xmlns:a16="http://schemas.microsoft.com/office/drawing/2014/main" xmlns="" id="{F2B25100-B723-AF3F-D1B1-45BDCFF92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1DF4826-53E8-D219-9990-B66BF3DAAAC3}"/>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330450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44403-C1EB-12CD-A094-BC58751396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422E02C-5EE0-FF90-A407-38EF75FD25B1}"/>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4" name="Footer Placeholder 3">
            <a:extLst>
              <a:ext uri="{FF2B5EF4-FFF2-40B4-BE49-F238E27FC236}">
                <a16:creationId xmlns:a16="http://schemas.microsoft.com/office/drawing/2014/main" xmlns="" id="{BA158FED-BF31-D187-76B5-4116B05021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5CBC023-ED07-0EA9-C224-37430EE393FB}"/>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301320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D8BD93-C41A-4930-407E-A942DFFD41A8}"/>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3" name="Footer Placeholder 2">
            <a:extLst>
              <a:ext uri="{FF2B5EF4-FFF2-40B4-BE49-F238E27FC236}">
                <a16:creationId xmlns:a16="http://schemas.microsoft.com/office/drawing/2014/main" xmlns="" id="{BE42DCE8-11D7-ECC1-C5FB-190D6C165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3AF8F4-EE9C-756C-ECD8-860CC0F1A843}"/>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166166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621F6-C970-8858-E646-474949D78F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99157CC-509F-C000-E5C8-7904CA687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CF4E5A4-9ED4-5FFF-85ED-5622E87D1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5A6965-6037-E396-C743-C265B7AB41B7}"/>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6" name="Footer Placeholder 5">
            <a:extLst>
              <a:ext uri="{FF2B5EF4-FFF2-40B4-BE49-F238E27FC236}">
                <a16:creationId xmlns:a16="http://schemas.microsoft.com/office/drawing/2014/main" xmlns="" id="{3C0F1F1C-54EE-7428-3781-14A65A68B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97DFF4-BD62-C6E3-A4FE-C35DB719C16B}"/>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25009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9D7D8-D48D-62A7-8E8B-8F568C059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C75F37C-BE61-6171-8EB7-407437D85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A0FD379-271F-D31D-F531-97F29A92B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69AE6B-3150-F595-AA74-27BCBB84ED80}"/>
              </a:ext>
            </a:extLst>
          </p:cNvPr>
          <p:cNvSpPr>
            <a:spLocks noGrp="1"/>
          </p:cNvSpPr>
          <p:nvPr>
            <p:ph type="dt" sz="half" idx="10"/>
          </p:nvPr>
        </p:nvSpPr>
        <p:spPr/>
        <p:txBody>
          <a:bodyPr/>
          <a:lstStyle/>
          <a:p>
            <a:fld id="{DB9F41B2-60F5-4D18-BF36-FD292A32EDD9}" type="datetimeFigureOut">
              <a:rPr lang="en-US" smtClean="0"/>
              <a:pPr/>
              <a:t>12/30/2023</a:t>
            </a:fld>
            <a:endParaRPr lang="en-US"/>
          </a:p>
        </p:txBody>
      </p:sp>
      <p:sp>
        <p:nvSpPr>
          <p:cNvPr id="6" name="Footer Placeholder 5">
            <a:extLst>
              <a:ext uri="{FF2B5EF4-FFF2-40B4-BE49-F238E27FC236}">
                <a16:creationId xmlns:a16="http://schemas.microsoft.com/office/drawing/2014/main" xmlns="" id="{F69D7985-7B20-DD76-98C4-74D471969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3AB50F-8988-9D82-0BCB-60827EC4B71F}"/>
              </a:ext>
            </a:extLst>
          </p:cNvPr>
          <p:cNvSpPr>
            <a:spLocks noGrp="1"/>
          </p:cNvSpPr>
          <p:nvPr>
            <p:ph type="sldNum" sz="quarter" idx="12"/>
          </p:nvPr>
        </p:nvSpPr>
        <p:spPr/>
        <p:txBody>
          <a:body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136763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63BD6B-9C11-6F79-8D4D-ED4E30DCA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793D2F5-B009-CB3B-8583-35CDAE9B88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301738-64B2-18D9-1A90-B2EFE4D9E6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F41B2-60F5-4D18-BF36-FD292A32EDD9}" type="datetimeFigureOut">
              <a:rPr lang="en-US" smtClean="0"/>
              <a:pPr/>
              <a:t>12/30/2023</a:t>
            </a:fld>
            <a:endParaRPr lang="en-US"/>
          </a:p>
        </p:txBody>
      </p:sp>
      <p:sp>
        <p:nvSpPr>
          <p:cNvPr id="5" name="Footer Placeholder 4">
            <a:extLst>
              <a:ext uri="{FF2B5EF4-FFF2-40B4-BE49-F238E27FC236}">
                <a16:creationId xmlns:a16="http://schemas.microsoft.com/office/drawing/2014/main" xmlns="" id="{08F9740C-3071-2EBD-B847-661136524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3BD5F9F-9994-8602-1F77-E89D3CAD2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31D64-2E84-4BDD-9E83-113C61C6A670}" type="slidenum">
              <a:rPr lang="en-US" smtClean="0"/>
              <a:pPr/>
              <a:t>‹#›</a:t>
            </a:fld>
            <a:endParaRPr lang="en-US"/>
          </a:p>
        </p:txBody>
      </p:sp>
    </p:spTree>
    <p:extLst>
      <p:ext uri="{BB962C8B-B14F-4D97-AF65-F5344CB8AC3E}">
        <p14:creationId xmlns="" xmlns:p14="http://schemas.microsoft.com/office/powerpoint/2010/main" val="1805806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Princess Sofia"/>
              <a:buNone/>
              <a:defRPr sz="4000">
                <a:solidFill>
                  <a:schemeClr val="dk1"/>
                </a:solidFill>
                <a:latin typeface="Princess Sofia"/>
                <a:ea typeface="Princess Sofia"/>
                <a:cs typeface="Princess Sofia"/>
                <a:sym typeface="Princess Sofi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 xmlns:p14="http://schemas.microsoft.com/office/powerpoint/2010/main" val="13110426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18.png"/><Relationship Id="rId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6.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2.xml"/><Relationship Id="rId1" Type="http://schemas.openxmlformats.org/officeDocument/2006/relationships/audio" Target="file:///C:\Users\Admin\Downloads\Taptheducbuoisang-XuanMai_kjrn.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37.sv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1.png"/><Relationship Id="rId11" Type="http://schemas.openxmlformats.org/officeDocument/2006/relationships/image" Target="../media/image41.sv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9.pn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4.xml"/><Relationship Id="rId1" Type="http://schemas.openxmlformats.org/officeDocument/2006/relationships/audio" Target="file:///D:\EmYeuTruongEm-ThanhLam-2633463.mp3"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4.svg"/><Relationship Id="rId5" Type="http://schemas.openxmlformats.org/officeDocument/2006/relationships/image" Target="../media/image39.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46.svg"/><Relationship Id="rId5" Type="http://schemas.openxmlformats.org/officeDocument/2006/relationships/image" Target="../media/image40.png"/><Relationship Id="rId4" Type="http://schemas.openxmlformats.org/officeDocument/2006/relationships/image" Target="../media/image9.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50.svg"/><Relationship Id="rId5" Type="http://schemas.openxmlformats.org/officeDocument/2006/relationships/image" Target="../media/image43.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22.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9.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8.png"/><Relationship Id="rId9" Type="http://schemas.openxmlformats.org/officeDocument/2006/relationships/image" Target="../media/image48.png"/><Relationship Id="rId1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of a park with trees and a city in the background&#10;&#10;Description automatically generated">
            <a:extLst>
              <a:ext uri="{FF2B5EF4-FFF2-40B4-BE49-F238E27FC236}">
                <a16:creationId xmlns:a16="http://schemas.microsoft.com/office/drawing/2014/main" xmlns="" id="{5AC3BABF-43CA-224E-C2F8-CD3F06749DE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xmlns="" id="{307F4A0C-FA11-94BE-6DE7-7CB8F4530DCF}"/>
              </a:ext>
            </a:extLst>
          </p:cNvPr>
          <p:cNvSpPr/>
          <p:nvPr/>
        </p:nvSpPr>
        <p:spPr>
          <a:xfrm>
            <a:off x="2740145" y="5931877"/>
            <a:ext cx="7213706" cy="646331"/>
          </a:xfrm>
          <a:prstGeom prst="rect">
            <a:avLst/>
          </a:prstGeom>
          <a:noFill/>
        </p:spPr>
        <p:txBody>
          <a:bodyPr wrap="none">
            <a:spAutoFit/>
          </a:bodyPr>
          <a:lstStyle/>
          <a:p>
            <a:pPr algn="ctr" eaLnBrk="1" fontAlgn="auto" hangingPunct="1">
              <a:spcBef>
                <a:spcPts val="0"/>
              </a:spcBef>
              <a:spcAft>
                <a:spcPts val="0"/>
              </a:spcAft>
              <a:defRPr/>
            </a:pP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Giáo</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viên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thực</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hiện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 </a:t>
            </a:r>
            <a:r>
              <a:rPr lang="vi-VN" sz="3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Trần Kim Tiến</a:t>
            </a:r>
            <a:endPar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endParaRPr>
          </a:p>
        </p:txBody>
      </p:sp>
      <p:pic>
        <p:nvPicPr>
          <p:cNvPr id="13" name="Picture 12" descr="A colorful flags and confetti&#10;&#10;Description automatically generated">
            <a:extLst>
              <a:ext uri="{FF2B5EF4-FFF2-40B4-BE49-F238E27FC236}">
                <a16:creationId xmlns:a16="http://schemas.microsoft.com/office/drawing/2014/main" xmlns="" id="{BE13F22E-C73C-C3C0-A003-A8EDFD152069}"/>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52201"/>
          <a:stretch/>
        </p:blipFill>
        <p:spPr>
          <a:xfrm rot="1096250">
            <a:off x="8686044" y="270107"/>
            <a:ext cx="4310872" cy="2060542"/>
          </a:xfrm>
          <a:prstGeom prst="rect">
            <a:avLst/>
          </a:prstGeom>
        </p:spPr>
      </p:pic>
      <p:pic>
        <p:nvPicPr>
          <p:cNvPr id="14" name="Picture 13" descr="A colorful flags and confetti&#10;&#10;Description automatically generated">
            <a:extLst>
              <a:ext uri="{FF2B5EF4-FFF2-40B4-BE49-F238E27FC236}">
                <a16:creationId xmlns:a16="http://schemas.microsoft.com/office/drawing/2014/main" xmlns="" id="{F085B450-962D-64EC-BAA3-93EA878B026E}"/>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52201"/>
          <a:stretch/>
        </p:blipFill>
        <p:spPr>
          <a:xfrm rot="20503750" flipH="1">
            <a:off x="-705442" y="270107"/>
            <a:ext cx="4310872" cy="2060542"/>
          </a:xfrm>
          <a:prstGeom prst="rect">
            <a:avLst/>
          </a:prstGeom>
        </p:spPr>
      </p:pic>
      <p:sp>
        <p:nvSpPr>
          <p:cNvPr id="9" name="Rectangle 8">
            <a:extLst>
              <a:ext uri="{FF2B5EF4-FFF2-40B4-BE49-F238E27FC236}">
                <a16:creationId xmlns:a16="http://schemas.microsoft.com/office/drawing/2014/main" xmlns="" id="{918EBE1E-72C0-2366-DFF7-0C665B0771C1}"/>
              </a:ext>
            </a:extLst>
          </p:cNvPr>
          <p:cNvSpPr/>
          <p:nvPr/>
        </p:nvSpPr>
        <p:spPr>
          <a:xfrm>
            <a:off x="1866104" y="378695"/>
            <a:ext cx="8459788" cy="1200329"/>
          </a:xfrm>
          <a:prstGeom prst="rect">
            <a:avLst/>
          </a:prstGeom>
          <a:noFill/>
        </p:spPr>
        <p:txBody>
          <a:bodyPr wrap="square">
            <a:spAutoFit/>
          </a:bodyPr>
          <a:lstStyle/>
          <a:p>
            <a:pPr algn="ctr" eaLnBrk="1" fontAlgn="auto" hangingPunct="1">
              <a:spcBef>
                <a:spcPts val="0"/>
              </a:spcBef>
              <a:spcAft>
                <a:spcPts val="0"/>
              </a:spcAft>
              <a:defRPr/>
            </a:pPr>
            <a:r>
              <a:rPr lang="en-US" sz="3600" b="1" dirty="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rPr>
              <a:t>CHÀO MỪNG QUÝ THẦY CÔ</a:t>
            </a:r>
          </a:p>
          <a:p>
            <a:pPr algn="ctr" eaLnBrk="1" fontAlgn="auto" hangingPunct="1">
              <a:spcBef>
                <a:spcPts val="0"/>
              </a:spcBef>
              <a:spcAft>
                <a:spcPts val="0"/>
              </a:spcAft>
              <a:defRPr/>
            </a:pPr>
            <a:r>
              <a:rPr lang="en-US" sz="3600" b="1" dirty="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rPr>
              <a:t>VỀ DỰ TIẾT HỌC CỦA LỚP </a:t>
            </a:r>
            <a:r>
              <a:rPr lang="en-US" sz="3600" b="1" dirty="0" smtClean="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rPr>
              <a:t>3</a:t>
            </a:r>
            <a:r>
              <a:rPr lang="vi-VN" sz="3600" b="1" dirty="0" smtClean="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rPr>
              <a:t>B</a:t>
            </a:r>
            <a:endParaRPr lang="en-US" sz="3600" b="1" dirty="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16" name="Picture 15" descr="A group of people running&#10;&#10;Description automatically generated">
            <a:extLst>
              <a:ext uri="{FF2B5EF4-FFF2-40B4-BE49-F238E27FC236}">
                <a16:creationId xmlns:a16="http://schemas.microsoft.com/office/drawing/2014/main" xmlns="" id="{E3EEADE0-C998-B171-4DD2-9EFEF9BECE5C}"/>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9677" b="19352"/>
          <a:stretch/>
        </p:blipFill>
        <p:spPr>
          <a:xfrm>
            <a:off x="1228817" y="3903544"/>
            <a:ext cx="3429000" cy="2090691"/>
          </a:xfrm>
          <a:prstGeom prst="rect">
            <a:avLst/>
          </a:prstGeom>
          <a:effectLst>
            <a:outerShdw blurRad="63500" sx="102000" sy="102000" algn="ctr" rotWithShape="0">
              <a:prstClr val="black">
                <a:alpha val="40000"/>
              </a:prstClr>
            </a:outerShdw>
          </a:effectLst>
        </p:spPr>
      </p:pic>
    </p:spTree>
    <p:extLst>
      <p:ext uri="{BB962C8B-B14F-4D97-AF65-F5344CB8AC3E}">
        <p14:creationId xmlns="" xmlns:p14="http://schemas.microsoft.com/office/powerpoint/2010/main" val="147290234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2"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Rectangle 68"/>
          <p:cNvSpPr/>
          <p:nvPr/>
        </p:nvSpPr>
        <p:spPr>
          <a:xfrm>
            <a:off x="740676" y="2807606"/>
            <a:ext cx="4281621" cy="461665"/>
          </a:xfrm>
          <a:prstGeom prst="rect">
            <a:avLst/>
          </a:prstGeom>
        </p:spPr>
        <p:txBody>
          <a:bodyPr wrap="none">
            <a:spAutoFit/>
          </a:bodyPr>
          <a:lstStyle/>
          <a:p>
            <a:r>
              <a:rPr lang="vi-VN"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Đoạn 1: Từ đầu ... Chăm sóc y tế</a:t>
            </a:r>
            <a:endParaRPr lang="en-US" sz="2400" dirty="0">
              <a:solidFill>
                <a:srgbClr val="002060"/>
              </a:solidFill>
            </a:endParaRPr>
          </a:p>
        </p:txBody>
      </p:sp>
      <p:sp>
        <p:nvSpPr>
          <p:cNvPr id="70" name="Rectangle 69"/>
          <p:cNvSpPr/>
          <p:nvPr/>
        </p:nvSpPr>
        <p:spPr>
          <a:xfrm>
            <a:off x="685911" y="3312573"/>
            <a:ext cx="5523755" cy="461665"/>
          </a:xfrm>
          <a:prstGeom prst="rect">
            <a:avLst/>
          </a:prstGeom>
        </p:spPr>
        <p:txBody>
          <a:bodyPr wrap="none">
            <a:spAutoFit/>
          </a:bodyPr>
          <a:lstStyle/>
          <a:p>
            <a:pPr algn="ctr"/>
            <a:r>
              <a:rPr lang="vi-VN"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Đoạn 2: Tiếp theo ... Những mét cuối cùng</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p:cNvSpPr/>
          <p:nvPr/>
        </p:nvSpPr>
        <p:spPr>
          <a:xfrm>
            <a:off x="677211" y="3872131"/>
            <a:ext cx="4632807" cy="461665"/>
          </a:xfrm>
          <a:prstGeom prst="rect">
            <a:avLst/>
          </a:prstGeom>
        </p:spPr>
        <p:txBody>
          <a:bodyPr wrap="none">
            <a:spAutoFit/>
          </a:bodyPr>
          <a:lstStyle/>
          <a:p>
            <a:pPr algn="ctr"/>
            <a:r>
              <a:rPr lang="vi-VN"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Đoạn 3: Tiếp theo ... Như đôi cánh </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662401" y="4363450"/>
            <a:ext cx="2889061" cy="461665"/>
          </a:xfrm>
          <a:prstGeom prst="rect">
            <a:avLst/>
          </a:prstGeom>
        </p:spPr>
        <p:txBody>
          <a:bodyPr wrap="none">
            <a:spAutoFit/>
          </a:bodyPr>
          <a:lstStyle/>
          <a:p>
            <a:pPr algn="ctr"/>
            <a:r>
              <a:rPr lang="vi-VN"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Đoạn 4: Đoạn còn lại </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74" name="Rectangle 73"/>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
        <p:nvSpPr>
          <p:cNvPr id="75" name="Rectangle 74"/>
          <p:cNvSpPr/>
          <p:nvPr/>
        </p:nvSpPr>
        <p:spPr>
          <a:xfrm>
            <a:off x="1119117" y="2169994"/>
            <a:ext cx="4258102" cy="523220"/>
          </a:xfrm>
          <a:prstGeom prst="rect">
            <a:avLst/>
          </a:prstGeom>
        </p:spPr>
        <p:txBody>
          <a:bodyPr wrap="square">
            <a:spAutoFit/>
          </a:bodyPr>
          <a:lstStyle/>
          <a:p>
            <a:pPr algn="ctr"/>
            <a:r>
              <a:rPr lang="vi-VN" sz="2800" b="1" dirty="0" smtClean="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Đọc nối tiếp đoạn</a:t>
            </a:r>
            <a:endParaRPr lang="en-US" sz="2800"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68913910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2"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3"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74" name="Rectangle 73"/>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
        <p:nvSpPr>
          <p:cNvPr id="47" name="Rectangle 46"/>
          <p:cNvSpPr/>
          <p:nvPr/>
        </p:nvSpPr>
        <p:spPr>
          <a:xfrm>
            <a:off x="2249875" y="2657478"/>
            <a:ext cx="1834990" cy="461665"/>
          </a:xfrm>
          <a:prstGeom prst="rect">
            <a:avLst/>
          </a:prstGeom>
        </p:spPr>
        <p:txBody>
          <a:bodyPr wrap="none">
            <a:spAutoFit/>
          </a:bodyPr>
          <a:lstStyle/>
          <a:p>
            <a:r>
              <a:rPr lang="en-US" sz="2400" spc="121" dirty="0" smtClean="0">
                <a:solidFill>
                  <a:srgbClr val="FF0000"/>
                </a:solidFill>
                <a:latin typeface="UTM Avo" panose="02040603050506020204" pitchFamily="18" charset="0"/>
                <a:cs typeface="Arial" panose="020B0604020202020204" pitchFamily="34" charset="0"/>
              </a:rPr>
              <a:t>Ma </a:t>
            </a:r>
            <a:r>
              <a:rPr lang="en-US" sz="2400" spc="121" dirty="0" err="1" smtClean="0">
                <a:solidFill>
                  <a:srgbClr val="FF0000"/>
                </a:solidFill>
                <a:latin typeface="UTM Avo" panose="02040603050506020204" pitchFamily="18" charset="0"/>
                <a:cs typeface="Arial" panose="020B0604020202020204" pitchFamily="34" charset="0"/>
              </a:rPr>
              <a:t>ra</a:t>
            </a:r>
            <a:r>
              <a:rPr lang="en-US" sz="2400" spc="121" dirty="0" smtClean="0">
                <a:solidFill>
                  <a:srgbClr val="FF0000"/>
                </a:solidFill>
                <a:latin typeface="UTM Avo" panose="02040603050506020204" pitchFamily="18" charset="0"/>
                <a:cs typeface="Arial" panose="020B0604020202020204" pitchFamily="34" charset="0"/>
              </a:rPr>
              <a:t> </a:t>
            </a:r>
            <a:r>
              <a:rPr lang="en-US" sz="2400" spc="121" dirty="0" err="1" smtClean="0">
                <a:solidFill>
                  <a:srgbClr val="FF0000"/>
                </a:solidFill>
                <a:latin typeface="UTM Avo" panose="02040603050506020204" pitchFamily="18" charset="0"/>
                <a:cs typeface="Arial" panose="020B0604020202020204" pitchFamily="34" charset="0"/>
              </a:rPr>
              <a:t>tông</a:t>
            </a:r>
            <a:r>
              <a:rPr lang="vi-VN" sz="2400" spc="121" dirty="0" smtClean="0">
                <a:solidFill>
                  <a:srgbClr val="FF0000"/>
                </a:solidFill>
                <a:latin typeface="UTM Avo" panose="02040603050506020204" pitchFamily="18" charset="0"/>
                <a:cs typeface="Arial" panose="020B0604020202020204" pitchFamily="34" charset="0"/>
              </a:rPr>
              <a:t>:</a:t>
            </a:r>
            <a:endParaRPr lang="en-US" sz="2400" dirty="0">
              <a:solidFill>
                <a:srgbClr val="FF0000"/>
              </a:solidFill>
            </a:endParaRPr>
          </a:p>
        </p:txBody>
      </p:sp>
      <p:sp>
        <p:nvSpPr>
          <p:cNvPr id="48" name="Rectangle 47"/>
          <p:cNvSpPr/>
          <p:nvPr/>
        </p:nvSpPr>
        <p:spPr>
          <a:xfrm>
            <a:off x="2264819" y="3503222"/>
            <a:ext cx="1475084" cy="461665"/>
          </a:xfrm>
          <a:prstGeom prst="rect">
            <a:avLst/>
          </a:prstGeom>
        </p:spPr>
        <p:txBody>
          <a:bodyPr wrap="none">
            <a:spAutoFit/>
          </a:bodyPr>
          <a:lstStyle/>
          <a:p>
            <a:r>
              <a:rPr lang="en-US" sz="2400" spc="121" dirty="0" err="1" smtClean="0">
                <a:solidFill>
                  <a:srgbClr val="FF0000"/>
                </a:solidFill>
                <a:latin typeface="UTM Avo" panose="02040603050506020204" pitchFamily="18" charset="0"/>
                <a:cs typeface="Arial" panose="020B0604020202020204" pitchFamily="34" charset="0"/>
              </a:rPr>
              <a:t>Chật</a:t>
            </a:r>
            <a:r>
              <a:rPr lang="en-US" sz="2400" spc="121" dirty="0" smtClean="0">
                <a:solidFill>
                  <a:srgbClr val="FF0000"/>
                </a:solidFill>
                <a:latin typeface="UTM Avo" panose="02040603050506020204" pitchFamily="18" charset="0"/>
                <a:cs typeface="Arial" panose="020B0604020202020204" pitchFamily="34" charset="0"/>
              </a:rPr>
              <a:t> v</a:t>
            </a:r>
            <a:r>
              <a:rPr lang="vi-VN" sz="2400" spc="121" dirty="0" smtClean="0">
                <a:solidFill>
                  <a:srgbClr val="FF0000"/>
                </a:solidFill>
                <a:latin typeface="UTM Avo" panose="02040603050506020204" pitchFamily="18" charset="0"/>
                <a:cs typeface="Arial" panose="020B0604020202020204" pitchFamily="34" charset="0"/>
              </a:rPr>
              <a:t>ậ</a:t>
            </a:r>
            <a:r>
              <a:rPr lang="en-US" sz="2400" spc="121" dirty="0" smtClean="0">
                <a:solidFill>
                  <a:srgbClr val="FF0000"/>
                </a:solidFill>
                <a:latin typeface="UTM Avo" panose="02040603050506020204" pitchFamily="18" charset="0"/>
                <a:cs typeface="Arial" panose="020B0604020202020204" pitchFamily="34" charset="0"/>
              </a:rPr>
              <a:t>t</a:t>
            </a:r>
            <a:r>
              <a:rPr lang="vi-VN" sz="2400" spc="121" dirty="0" smtClean="0">
                <a:solidFill>
                  <a:srgbClr val="FF0000"/>
                </a:solidFill>
                <a:latin typeface="UTM Avo" panose="02040603050506020204" pitchFamily="18" charset="0"/>
                <a:cs typeface="Arial" panose="020B0604020202020204" pitchFamily="34" charset="0"/>
              </a:rPr>
              <a:t>:</a:t>
            </a:r>
            <a:endParaRPr lang="en-US" sz="2400" dirty="0">
              <a:solidFill>
                <a:srgbClr val="FF0000"/>
              </a:solidFill>
            </a:endParaRPr>
          </a:p>
        </p:txBody>
      </p:sp>
      <p:sp>
        <p:nvSpPr>
          <p:cNvPr id="49" name="Rectangle 48"/>
          <p:cNvSpPr/>
          <p:nvPr/>
        </p:nvSpPr>
        <p:spPr>
          <a:xfrm>
            <a:off x="2251880" y="3052841"/>
            <a:ext cx="1692322" cy="461665"/>
          </a:xfrm>
          <a:prstGeom prst="rect">
            <a:avLst/>
          </a:prstGeom>
        </p:spPr>
        <p:txBody>
          <a:bodyPr wrap="square">
            <a:spAutoFit/>
          </a:bodyPr>
          <a:lstStyle/>
          <a:p>
            <a:r>
              <a:rPr lang="en-US" sz="2400" spc="121" dirty="0" err="1" smtClean="0">
                <a:solidFill>
                  <a:srgbClr val="FF0000"/>
                </a:solidFill>
                <a:latin typeface="UTM Avo" panose="02040603050506020204" pitchFamily="18" charset="0"/>
                <a:cs typeface="Arial" panose="020B0604020202020204" pitchFamily="34" charset="0"/>
              </a:rPr>
              <a:t>Tăng</a:t>
            </a:r>
            <a:r>
              <a:rPr lang="en-US" sz="2400" spc="121" dirty="0" smtClean="0">
                <a:solidFill>
                  <a:srgbClr val="FF0000"/>
                </a:solidFill>
                <a:latin typeface="UTM Avo" panose="02040603050506020204" pitchFamily="18" charset="0"/>
                <a:cs typeface="Arial" panose="020B0604020202020204" pitchFamily="34" charset="0"/>
              </a:rPr>
              <a:t> </a:t>
            </a:r>
            <a:r>
              <a:rPr lang="en-US" sz="2400" spc="121" dirty="0" err="1" smtClean="0">
                <a:solidFill>
                  <a:srgbClr val="FF0000"/>
                </a:solidFill>
                <a:latin typeface="UTM Avo" panose="02040603050506020204" pitchFamily="18" charset="0"/>
                <a:cs typeface="Arial" panose="020B0604020202020204" pitchFamily="34" charset="0"/>
              </a:rPr>
              <a:t>tốc</a:t>
            </a:r>
            <a:r>
              <a:rPr lang="vi-VN" sz="2400" spc="121" dirty="0" smtClean="0">
                <a:solidFill>
                  <a:srgbClr val="FF0000"/>
                </a:solidFill>
                <a:latin typeface="UTM Avo" panose="02040603050506020204" pitchFamily="18" charset="0"/>
                <a:cs typeface="Arial" panose="020B0604020202020204" pitchFamily="34" charset="0"/>
              </a:rPr>
              <a:t>:</a:t>
            </a:r>
            <a:endParaRPr lang="en-US" sz="2400" dirty="0">
              <a:solidFill>
                <a:srgbClr val="FF0000"/>
              </a:solidFill>
            </a:endParaRPr>
          </a:p>
        </p:txBody>
      </p:sp>
      <p:sp>
        <p:nvSpPr>
          <p:cNvPr id="50" name="Rectangle 49"/>
          <p:cNvSpPr/>
          <p:nvPr/>
        </p:nvSpPr>
        <p:spPr>
          <a:xfrm>
            <a:off x="2233466" y="3954017"/>
            <a:ext cx="1894237" cy="461665"/>
          </a:xfrm>
          <a:prstGeom prst="rect">
            <a:avLst/>
          </a:prstGeom>
        </p:spPr>
        <p:txBody>
          <a:bodyPr wrap="none">
            <a:spAutoFit/>
          </a:bodyPr>
          <a:lstStyle/>
          <a:p>
            <a:r>
              <a:rPr lang="en-US" sz="2400" spc="121" dirty="0" err="1" smtClean="0">
                <a:solidFill>
                  <a:srgbClr val="FF0000"/>
                </a:solidFill>
                <a:latin typeface="UTM Avo" panose="02040603050506020204" pitchFamily="18" charset="0"/>
                <a:cs typeface="Arial" panose="020B0604020202020204" pitchFamily="34" charset="0"/>
              </a:rPr>
              <a:t>Phấn</a:t>
            </a:r>
            <a:r>
              <a:rPr lang="en-US" sz="2400" spc="121" dirty="0" smtClean="0">
                <a:solidFill>
                  <a:srgbClr val="FF0000"/>
                </a:solidFill>
                <a:latin typeface="UTM Avo" panose="02040603050506020204" pitchFamily="18" charset="0"/>
                <a:cs typeface="Arial" panose="020B0604020202020204" pitchFamily="34" charset="0"/>
              </a:rPr>
              <a:t> </a:t>
            </a:r>
            <a:r>
              <a:rPr lang="en-US" sz="2400" spc="121" dirty="0" err="1" smtClean="0">
                <a:solidFill>
                  <a:srgbClr val="FF0000"/>
                </a:solidFill>
                <a:latin typeface="UTM Avo" panose="02040603050506020204" pitchFamily="18" charset="0"/>
                <a:cs typeface="Arial" panose="020B0604020202020204" pitchFamily="34" charset="0"/>
              </a:rPr>
              <a:t>khích</a:t>
            </a:r>
            <a:r>
              <a:rPr lang="vi-VN" sz="2400" spc="121" dirty="0" smtClean="0">
                <a:solidFill>
                  <a:srgbClr val="FF0000"/>
                </a:solidFill>
                <a:latin typeface="UTM Avo" panose="02040603050506020204" pitchFamily="18" charset="0"/>
                <a:cs typeface="Arial" panose="020B0604020202020204" pitchFamily="34" charset="0"/>
              </a:rPr>
              <a:t>:</a:t>
            </a:r>
            <a:endParaRPr lang="en-US" sz="2400" dirty="0">
              <a:solidFill>
                <a:srgbClr val="FF0000"/>
              </a:solidFill>
            </a:endParaRPr>
          </a:p>
        </p:txBody>
      </p:sp>
      <p:sp>
        <p:nvSpPr>
          <p:cNvPr id="51" name="Rectangle 50"/>
          <p:cNvSpPr/>
          <p:nvPr/>
        </p:nvSpPr>
        <p:spPr>
          <a:xfrm>
            <a:off x="4408227" y="2029683"/>
            <a:ext cx="3480179" cy="461665"/>
          </a:xfrm>
          <a:prstGeom prst="rect">
            <a:avLst/>
          </a:prstGeom>
        </p:spPr>
        <p:txBody>
          <a:bodyPr wrap="square">
            <a:spAutoFit/>
          </a:bodyPr>
          <a:lstStyle/>
          <a:p>
            <a:pPr lvl="0" algn="ctr"/>
            <a:r>
              <a:rPr lang="vi-VN" sz="2400" b="1" dirty="0" smtClean="0">
                <a:solidFill>
                  <a:srgbClr val="002060"/>
                </a:solidFill>
                <a:latin typeface="UTM Avo" panose="02040603050506020204" pitchFamily="18" charset="0"/>
                <a:ea typeface="Arial"/>
                <a:cs typeface="Arial"/>
                <a:sym typeface="Arial"/>
              </a:rPr>
              <a:t>Giải nghĩa từ:</a:t>
            </a:r>
            <a:endParaRPr lang="en-US" sz="2400" b="1" dirty="0">
              <a:solidFill>
                <a:srgbClr val="002060"/>
              </a:solidFill>
              <a:latin typeface="UTM Avo" panose="02040603050506020204" pitchFamily="18" charset="0"/>
              <a:ea typeface="Arial"/>
              <a:cs typeface="Arial"/>
              <a:sym typeface="Arial"/>
            </a:endParaRPr>
          </a:p>
        </p:txBody>
      </p:sp>
      <p:sp>
        <p:nvSpPr>
          <p:cNvPr id="52" name="Rectangle 51"/>
          <p:cNvSpPr/>
          <p:nvPr/>
        </p:nvSpPr>
        <p:spPr>
          <a:xfrm>
            <a:off x="4287905" y="2542920"/>
            <a:ext cx="3652538" cy="577787"/>
          </a:xfrm>
          <a:prstGeom prst="rect">
            <a:avLst/>
          </a:prstGeom>
        </p:spPr>
        <p:txBody>
          <a:bodyPr wrap="none">
            <a:spAutoFit/>
          </a:bodyPr>
          <a:lstStyle/>
          <a:p>
            <a:pPr marL="0" lvl="1" algn="ctr">
              <a:lnSpc>
                <a:spcPct val="150000"/>
              </a:lnSpc>
              <a:spcBef>
                <a:spcPct val="0"/>
              </a:spcBef>
            </a:pPr>
            <a:r>
              <a:rPr lang="en-US" sz="2400" spc="69" dirty="0" err="1" smtClean="0">
                <a:solidFill>
                  <a:srgbClr val="000000"/>
                </a:solidFill>
                <a:latin typeface="UTM Avo" panose="02040603050506020204" pitchFamily="18" charset="0"/>
                <a:cs typeface="Arial" panose="020B0604020202020204" pitchFamily="34" charset="0"/>
              </a:rPr>
              <a:t>cuộc</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thi</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chạy</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đường</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dài</a:t>
            </a:r>
            <a:r>
              <a:rPr lang="en-US" sz="2400" spc="69" dirty="0" smtClean="0">
                <a:solidFill>
                  <a:srgbClr val="000000"/>
                </a:solidFill>
                <a:latin typeface="UTM Avo" panose="02040603050506020204" pitchFamily="18" charset="0"/>
                <a:cs typeface="Arial" panose="020B0604020202020204" pitchFamily="34" charset="0"/>
              </a:rPr>
              <a:t>. </a:t>
            </a:r>
            <a:endParaRPr lang="en-US" sz="2400" spc="69" dirty="0">
              <a:solidFill>
                <a:srgbClr val="000000"/>
              </a:solidFill>
              <a:latin typeface="UTM Avo" panose="02040603050506020204" pitchFamily="18" charset="0"/>
              <a:cs typeface="Arial" panose="020B0604020202020204" pitchFamily="34" charset="0"/>
            </a:endParaRPr>
          </a:p>
        </p:txBody>
      </p:sp>
      <p:sp>
        <p:nvSpPr>
          <p:cNvPr id="53" name="TextBox 34">
            <a:extLst>
              <a:ext uri="{FF2B5EF4-FFF2-40B4-BE49-F238E27FC236}">
                <a16:creationId xmlns:a16="http://schemas.microsoft.com/office/drawing/2014/main" xmlns="" id="{EADA2177-C0C9-F6DD-3A83-DEBAB4E34E5E}"/>
              </a:ext>
            </a:extLst>
          </p:cNvPr>
          <p:cNvSpPr txBox="1"/>
          <p:nvPr/>
        </p:nvSpPr>
        <p:spPr>
          <a:xfrm>
            <a:off x="3866098" y="3002538"/>
            <a:ext cx="2665588" cy="553998"/>
          </a:xfrm>
          <a:prstGeom prst="rect">
            <a:avLst/>
          </a:prstGeom>
        </p:spPr>
        <p:txBody>
          <a:bodyPr wrap="square" lIns="0" tIns="0" rIns="0" bIns="0" rtlCol="0" anchor="t">
            <a:spAutoFit/>
          </a:bodyPr>
          <a:lstStyle/>
          <a:p>
            <a:pPr marL="0" lvl="1" algn="ctr">
              <a:lnSpc>
                <a:spcPct val="150000"/>
              </a:lnSpc>
              <a:spcBef>
                <a:spcPct val="0"/>
              </a:spcBef>
            </a:pPr>
            <a:r>
              <a:rPr lang="en-US" sz="2400" spc="69" dirty="0" err="1">
                <a:solidFill>
                  <a:srgbClr val="000000"/>
                </a:solidFill>
                <a:latin typeface="UTM Avo" panose="02040603050506020204" pitchFamily="18" charset="0"/>
                <a:cs typeface="Arial" panose="020B0604020202020204" pitchFamily="34" charset="0"/>
              </a:rPr>
              <a:t>tăng</a:t>
            </a:r>
            <a:r>
              <a:rPr lang="en-US" sz="2400" spc="69" dirty="0">
                <a:solidFill>
                  <a:srgbClr val="000000"/>
                </a:solidFill>
                <a:latin typeface="UTM Avo" panose="02040603050506020204" pitchFamily="18" charset="0"/>
                <a:cs typeface="Arial" panose="020B0604020202020204" pitchFamily="34" charset="0"/>
              </a:rPr>
              <a:t> </a:t>
            </a:r>
            <a:r>
              <a:rPr lang="en-US" sz="2400" spc="69" dirty="0" err="1">
                <a:solidFill>
                  <a:srgbClr val="000000"/>
                </a:solidFill>
                <a:latin typeface="UTM Avo" panose="02040603050506020204" pitchFamily="18" charset="0"/>
                <a:cs typeface="Arial" panose="020B0604020202020204" pitchFamily="34" charset="0"/>
              </a:rPr>
              <a:t>tốc</a:t>
            </a:r>
            <a:r>
              <a:rPr lang="en-US" sz="2400" spc="69" dirty="0">
                <a:solidFill>
                  <a:srgbClr val="000000"/>
                </a:solidFill>
                <a:latin typeface="UTM Avo" panose="02040603050506020204" pitchFamily="18" charset="0"/>
                <a:cs typeface="Arial" panose="020B0604020202020204" pitchFamily="34" charset="0"/>
              </a:rPr>
              <a:t> </a:t>
            </a:r>
            <a:r>
              <a:rPr lang="en-US" sz="2400" spc="69" dirty="0" smtClean="0">
                <a:solidFill>
                  <a:srgbClr val="000000"/>
                </a:solidFill>
                <a:latin typeface="UTM Avo" panose="02040603050506020204" pitchFamily="18" charset="0"/>
                <a:cs typeface="Arial" panose="020B0604020202020204" pitchFamily="34" charset="0"/>
              </a:rPr>
              <a:t>đ</a:t>
            </a:r>
            <a:r>
              <a:rPr lang="vi-VN" sz="2400" spc="69" dirty="0" smtClean="0">
                <a:solidFill>
                  <a:srgbClr val="000000"/>
                </a:solidFill>
                <a:latin typeface="UTM Avo" panose="02040603050506020204" pitchFamily="18" charset="0"/>
                <a:cs typeface="Arial" panose="020B0604020202020204" pitchFamily="34" charset="0"/>
              </a:rPr>
              <a:t>ộ</a:t>
            </a:r>
            <a:r>
              <a:rPr lang="en-US" sz="2400" spc="69" dirty="0" smtClean="0">
                <a:solidFill>
                  <a:srgbClr val="000000"/>
                </a:solidFill>
                <a:latin typeface="UTM Avo" panose="02040603050506020204" pitchFamily="18" charset="0"/>
                <a:cs typeface="Arial" panose="020B0604020202020204" pitchFamily="34" charset="0"/>
              </a:rPr>
              <a:t>. </a:t>
            </a:r>
            <a:endParaRPr lang="en-US" sz="2400" spc="69" dirty="0">
              <a:solidFill>
                <a:srgbClr val="000000"/>
              </a:solidFill>
              <a:latin typeface="UTM Avo" panose="02040603050506020204" pitchFamily="18" charset="0"/>
              <a:cs typeface="Arial" panose="020B0604020202020204" pitchFamily="34" charset="0"/>
            </a:endParaRPr>
          </a:p>
        </p:txBody>
      </p:sp>
      <p:sp>
        <p:nvSpPr>
          <p:cNvPr id="54" name="Rectangle 53"/>
          <p:cNvSpPr/>
          <p:nvPr/>
        </p:nvSpPr>
        <p:spPr>
          <a:xfrm>
            <a:off x="4290038" y="3517286"/>
            <a:ext cx="2617961" cy="461665"/>
          </a:xfrm>
          <a:prstGeom prst="rect">
            <a:avLst/>
          </a:prstGeom>
        </p:spPr>
        <p:txBody>
          <a:bodyPr wrap="none">
            <a:spAutoFit/>
          </a:bodyPr>
          <a:lstStyle/>
          <a:p>
            <a:r>
              <a:rPr lang="en-US" sz="2400" spc="69" dirty="0" err="1" smtClean="0">
                <a:solidFill>
                  <a:srgbClr val="000000"/>
                </a:solidFill>
                <a:latin typeface="UTM Avo" panose="02040603050506020204" pitchFamily="18" charset="0"/>
                <a:cs typeface="Arial" panose="020B0604020202020204" pitchFamily="34" charset="0"/>
              </a:rPr>
              <a:t>hết</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sức</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khó</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khăn</a:t>
            </a:r>
            <a:r>
              <a:rPr lang="en-US" spc="69" dirty="0" smtClean="0">
                <a:solidFill>
                  <a:srgbClr val="000000"/>
                </a:solidFill>
                <a:latin typeface="UTM Avo" panose="02040603050506020204" pitchFamily="18" charset="0"/>
                <a:cs typeface="Arial" panose="020B0604020202020204" pitchFamily="34" charset="0"/>
              </a:rPr>
              <a:t>.</a:t>
            </a:r>
            <a:endParaRPr lang="en-US" dirty="0"/>
          </a:p>
        </p:txBody>
      </p:sp>
      <p:sp>
        <p:nvSpPr>
          <p:cNvPr id="55" name="Rectangle 54"/>
          <p:cNvSpPr/>
          <p:nvPr/>
        </p:nvSpPr>
        <p:spPr>
          <a:xfrm>
            <a:off x="4278366" y="3866750"/>
            <a:ext cx="3079562" cy="646331"/>
          </a:xfrm>
          <a:prstGeom prst="rect">
            <a:avLst/>
          </a:prstGeom>
        </p:spPr>
        <p:txBody>
          <a:bodyPr wrap="none">
            <a:spAutoFit/>
          </a:bodyPr>
          <a:lstStyle/>
          <a:p>
            <a:pPr marL="0" lvl="1" algn="ctr">
              <a:lnSpc>
                <a:spcPct val="150000"/>
              </a:lnSpc>
              <a:spcBef>
                <a:spcPct val="0"/>
              </a:spcBef>
            </a:pPr>
            <a:r>
              <a:rPr lang="en-US" sz="2400" spc="69" dirty="0" err="1" smtClean="0">
                <a:solidFill>
                  <a:srgbClr val="000000"/>
                </a:solidFill>
                <a:latin typeface="UTM Avo" panose="02040603050506020204" pitchFamily="18" charset="0"/>
                <a:cs typeface="Arial" panose="020B0604020202020204" pitchFamily="34" charset="0"/>
              </a:rPr>
              <a:t>phấn</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khởi</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hăng</a:t>
            </a:r>
            <a:r>
              <a:rPr lang="en-US" sz="2400" spc="69" dirty="0" smtClean="0">
                <a:solidFill>
                  <a:srgbClr val="000000"/>
                </a:solidFill>
                <a:latin typeface="UTM Avo" panose="02040603050506020204" pitchFamily="18" charset="0"/>
                <a:cs typeface="Arial" panose="020B0604020202020204" pitchFamily="34" charset="0"/>
              </a:rPr>
              <a:t> </a:t>
            </a:r>
            <a:r>
              <a:rPr lang="en-US" sz="2400" spc="69" dirty="0" err="1" smtClean="0">
                <a:solidFill>
                  <a:srgbClr val="000000"/>
                </a:solidFill>
                <a:latin typeface="UTM Avo" panose="02040603050506020204" pitchFamily="18" charset="0"/>
                <a:cs typeface="Arial" panose="020B0604020202020204" pitchFamily="34" charset="0"/>
              </a:rPr>
              <a:t>hái</a:t>
            </a:r>
            <a:r>
              <a:rPr lang="en-US" sz="2400" spc="69" dirty="0" smtClean="0">
                <a:solidFill>
                  <a:srgbClr val="000000"/>
                </a:solidFill>
                <a:latin typeface="UTM Avo" panose="02040603050506020204" pitchFamily="18" charset="0"/>
                <a:cs typeface="Arial" panose="020B0604020202020204" pitchFamily="34" charset="0"/>
              </a:rPr>
              <a:t>. </a:t>
            </a:r>
            <a:endParaRPr lang="en-US" sz="2400" spc="69" dirty="0">
              <a:solidFill>
                <a:srgbClr val="000000"/>
              </a:solidFill>
              <a:latin typeface="UTM Avo" panose="02040603050506020204" pitchFamily="18" charset="0"/>
              <a:cs typeface="Arial" panose="020B0604020202020204" pitchFamily="34" charset="0"/>
            </a:endParaRPr>
          </a:p>
        </p:txBody>
      </p:sp>
    </p:spTree>
    <p:extLst>
      <p:ext uri="{BB962C8B-B14F-4D97-AF65-F5344CB8AC3E}">
        <p14:creationId xmlns="" xmlns:p14="http://schemas.microsoft.com/office/powerpoint/2010/main" val="689139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ox(in)">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1"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ox(in)">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ox(in)">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2" grpId="0"/>
      <p:bldP spid="53" grpId="1"/>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2"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3"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74" name="Rectangle 73"/>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
        <p:nvSpPr>
          <p:cNvPr id="52" name="Google Shape;183;p7">
            <a:extLst>
              <a:ext uri="{FF2B5EF4-FFF2-40B4-BE49-F238E27FC236}">
                <a16:creationId xmlns:a16="http://schemas.microsoft.com/office/drawing/2014/main" xmlns="" id="{DD1B02E1-6F6D-63FD-41A3-4A65EBAA9CA9}"/>
              </a:ext>
            </a:extLst>
          </p:cNvPr>
          <p:cNvSpPr/>
          <p:nvPr/>
        </p:nvSpPr>
        <p:spPr>
          <a:xfrm>
            <a:off x="1295500" y="1883944"/>
            <a:ext cx="9585604" cy="642719"/>
          </a:xfrm>
          <a:prstGeom prst="rect">
            <a:avLst/>
          </a:prstGeom>
          <a:solidFill>
            <a:schemeClr val="accent2">
              <a:lumMod val="20000"/>
              <a:lumOff val="80000"/>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lvl="0" algn="ctr"/>
            <a:r>
              <a:rPr lang="vi-VN" sz="2800" b="1" dirty="0" smtClean="0">
                <a:solidFill>
                  <a:schemeClr val="dk1"/>
                </a:solidFill>
                <a:latin typeface="UTM Avo" panose="02040603050506020204" pitchFamily="18" charset="0"/>
                <a:ea typeface="Arial"/>
                <a:cs typeface="Arial"/>
                <a:sym typeface="Arial"/>
              </a:rPr>
              <a:t>Đọc </a:t>
            </a:r>
            <a:r>
              <a:rPr lang="en-US" sz="2800" b="1" dirty="0" err="1" smtClean="0">
                <a:solidFill>
                  <a:schemeClr val="dk1"/>
                </a:solidFill>
                <a:latin typeface="UTM Avo" panose="02040603050506020204" pitchFamily="18" charset="0"/>
                <a:ea typeface="Arial"/>
                <a:cs typeface="Arial"/>
                <a:sym typeface="Arial"/>
              </a:rPr>
              <a:t>nhóm</a:t>
            </a:r>
            <a:r>
              <a:rPr lang="en-US" sz="2800" b="1" dirty="0" smtClean="0">
                <a:solidFill>
                  <a:schemeClr val="dk1"/>
                </a:solidFill>
                <a:latin typeface="UTM Avo" panose="02040603050506020204" pitchFamily="18" charset="0"/>
                <a:ea typeface="Arial"/>
                <a:cs typeface="Arial"/>
                <a:sym typeface="Arial"/>
              </a:rPr>
              <a:t> </a:t>
            </a:r>
            <a:r>
              <a:rPr lang="en-US" sz="2800" b="1" dirty="0" err="1">
                <a:solidFill>
                  <a:schemeClr val="dk1"/>
                </a:solidFill>
                <a:latin typeface="UTM Avo" panose="02040603050506020204" pitchFamily="18" charset="0"/>
                <a:ea typeface="Arial"/>
                <a:cs typeface="Arial"/>
                <a:sym typeface="Arial"/>
              </a:rPr>
              <a:t>đôi</a:t>
            </a:r>
            <a:endParaRPr lang="en-US" sz="2800" b="1" dirty="0">
              <a:solidFill>
                <a:schemeClr val="dk1"/>
              </a:solidFill>
              <a:latin typeface="UTM Avo" panose="02040603050506020204" pitchFamily="18" charset="0"/>
              <a:ea typeface="Arial"/>
              <a:cs typeface="Arial"/>
              <a:sym typeface="Arial"/>
            </a:endParaRPr>
          </a:p>
        </p:txBody>
      </p:sp>
      <p:pic>
        <p:nvPicPr>
          <p:cNvPr id="53" name="Picture 13">
            <a:extLst>
              <a:ext uri="{FF2B5EF4-FFF2-40B4-BE49-F238E27FC236}">
                <a16:creationId xmlns:a16="http://schemas.microsoft.com/office/drawing/2014/main" xmlns="" id="{DFEB4AE1-D228-ECF2-F2CC-7121DABCD2A2}"/>
              </a:ext>
            </a:extLst>
          </p:cNvPr>
          <p:cNvPicPr>
            <a:picLocks noChangeAspect="1"/>
          </p:cNvPicPr>
          <p:nvPr/>
        </p:nvPicPr>
        <p:blipFill>
          <a:blip r:embed="rId3" cstate="print"/>
          <a:srcRect/>
          <a:stretch>
            <a:fillRect/>
          </a:stretch>
        </p:blipFill>
        <p:spPr>
          <a:xfrm>
            <a:off x="1475304" y="1093497"/>
            <a:ext cx="1132588" cy="1404760"/>
          </a:xfrm>
          <a:prstGeom prst="rect">
            <a:avLst/>
          </a:prstGeom>
        </p:spPr>
      </p:pic>
      <p:pic>
        <p:nvPicPr>
          <p:cNvPr id="54" name="Picture 14">
            <a:extLst>
              <a:ext uri="{FF2B5EF4-FFF2-40B4-BE49-F238E27FC236}">
                <a16:creationId xmlns:a16="http://schemas.microsoft.com/office/drawing/2014/main" xmlns="" id="{C1DC4A34-555C-3EC7-BF92-46DC3842F17C}"/>
              </a:ext>
            </a:extLst>
          </p:cNvPr>
          <p:cNvPicPr>
            <a:picLocks noChangeAspect="1"/>
          </p:cNvPicPr>
          <p:nvPr/>
        </p:nvPicPr>
        <p:blipFill>
          <a:blip r:embed="rId4" cstate="print"/>
          <a:srcRect/>
          <a:stretch>
            <a:fillRect/>
          </a:stretch>
        </p:blipFill>
        <p:spPr>
          <a:xfrm>
            <a:off x="9433001" y="1156453"/>
            <a:ext cx="1332292" cy="1339548"/>
          </a:xfrm>
          <a:prstGeom prst="rect">
            <a:avLst/>
          </a:prstGeom>
        </p:spPr>
      </p:pic>
      <p:sp>
        <p:nvSpPr>
          <p:cNvPr id="55" name="Google Shape;226;p9">
            <a:extLst>
              <a:ext uri="{FF2B5EF4-FFF2-40B4-BE49-F238E27FC236}">
                <a16:creationId xmlns:a16="http://schemas.microsoft.com/office/drawing/2014/main" xmlns="" id="{65F4B154-8CB4-BE4F-DD7E-80818CFF02D2}"/>
              </a:ext>
            </a:extLst>
          </p:cNvPr>
          <p:cNvSpPr txBox="1"/>
          <p:nvPr/>
        </p:nvSpPr>
        <p:spPr>
          <a:xfrm>
            <a:off x="1338898" y="2771169"/>
            <a:ext cx="7823259" cy="2308284"/>
          </a:xfrm>
          <a:prstGeom prst="rect">
            <a:avLst/>
          </a:prstGeom>
          <a:noFill/>
          <a:ln>
            <a:noFill/>
          </a:ln>
        </p:spPr>
        <p:txBody>
          <a:bodyPr spcFirstLastPara="1" wrap="square" lIns="91425" tIns="45700" rIns="91425" bIns="45700" anchor="t" anchorCtr="0">
            <a:spAutoFit/>
          </a:bodyPr>
          <a:lstStyle/>
          <a:p>
            <a:pPr lvl="0">
              <a:lnSpc>
                <a:spcPct val="150000"/>
              </a:lnSpc>
              <a:buClr>
                <a:schemeClr val="dk1"/>
              </a:buClr>
              <a:buSzPts val="4000"/>
            </a:pPr>
            <a:r>
              <a:rPr lang="vi-VN" sz="2400" b="1" dirty="0">
                <a:latin typeface="UTM Avo" panose="02040603050506020204" pitchFamily="18" charset="0"/>
                <a:ea typeface="Arial"/>
                <a:cs typeface="Arial"/>
                <a:sym typeface="Arial"/>
              </a:rPr>
              <a:t>Lưu ý:</a:t>
            </a:r>
          </a:p>
          <a:p>
            <a:pPr marL="342900" lvl="0" indent="-342900">
              <a:lnSpc>
                <a:spcPct val="150000"/>
              </a:lnSpc>
              <a:buClr>
                <a:schemeClr val="dk1"/>
              </a:buClr>
              <a:buSzPts val="4000"/>
              <a:buFont typeface="Arial" panose="020B0604020202020204" pitchFamily="34" charset="0"/>
              <a:buChar char="•"/>
            </a:pPr>
            <a:r>
              <a:rPr lang="vi-VN" sz="2400" dirty="0">
                <a:latin typeface="UTM Avo" panose="02040603050506020204" pitchFamily="18" charset="0"/>
                <a:ea typeface="Arial"/>
                <a:cs typeface="Arial"/>
                <a:sym typeface="Arial"/>
              </a:rPr>
              <a:t>Đọc đúng những từ ngữ địa phương dễ phát âm sai. </a:t>
            </a:r>
          </a:p>
          <a:p>
            <a:pPr marL="342900" lvl="0" indent="-342900">
              <a:lnSpc>
                <a:spcPct val="150000"/>
              </a:lnSpc>
              <a:buClr>
                <a:schemeClr val="dk1"/>
              </a:buClr>
              <a:buSzPts val="4000"/>
              <a:buFont typeface="Arial" panose="020B0604020202020204" pitchFamily="34" charset="0"/>
              <a:buChar char="•"/>
            </a:pPr>
            <a:r>
              <a:rPr lang="vi-VN" sz="2400" dirty="0">
                <a:latin typeface="UTM Avo" panose="02040603050506020204" pitchFamily="18" charset="0"/>
                <a:ea typeface="Arial"/>
                <a:cs typeface="Arial"/>
                <a:sym typeface="Arial"/>
              </a:rPr>
              <a:t>Phân biệt các âm, vần, thanh dễ </a:t>
            </a:r>
            <a:r>
              <a:rPr lang="vi-VN" sz="2400" dirty="0" smtClean="0">
                <a:latin typeface="UTM Avo" panose="02040603050506020204" pitchFamily="18" charset="0"/>
                <a:ea typeface="Arial"/>
                <a:cs typeface="Arial"/>
                <a:sym typeface="Arial"/>
              </a:rPr>
              <a:t>lẫn.</a:t>
            </a:r>
            <a:endParaRPr lang="vi-VN" sz="2400" dirty="0">
              <a:latin typeface="UTM Avo" panose="02040603050506020204" pitchFamily="18" charset="0"/>
              <a:ea typeface="Arial"/>
              <a:cs typeface="Arial"/>
              <a:sym typeface="Arial"/>
            </a:endParaRPr>
          </a:p>
          <a:p>
            <a:pPr marL="342900" lvl="0" indent="-342900">
              <a:lnSpc>
                <a:spcPct val="150000"/>
              </a:lnSpc>
              <a:buClr>
                <a:schemeClr val="dk1"/>
              </a:buClr>
              <a:buSzPts val="4000"/>
              <a:buFont typeface="Arial" panose="020B0604020202020204" pitchFamily="34" charset="0"/>
              <a:buChar char="•"/>
            </a:pPr>
            <a:r>
              <a:rPr lang="vi-VN" sz="2400" dirty="0">
                <a:latin typeface="UTM Avo" panose="02040603050506020204" pitchFamily="18" charset="0"/>
                <a:ea typeface="Arial"/>
                <a:cs typeface="Arial"/>
                <a:sym typeface="Arial"/>
              </a:rPr>
              <a:t>Lưu ý khi đọc các từ khó. </a:t>
            </a:r>
          </a:p>
        </p:txBody>
      </p:sp>
    </p:spTree>
    <p:extLst>
      <p:ext uri="{BB962C8B-B14F-4D97-AF65-F5344CB8AC3E}">
        <p14:creationId xmlns="" xmlns:p14="http://schemas.microsoft.com/office/powerpoint/2010/main" val="689139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20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10"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11"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12" name="Google Shape;935;p33"/>
          <p:cNvGrpSpPr/>
          <p:nvPr/>
        </p:nvGrpSpPr>
        <p:grpSpPr>
          <a:xfrm>
            <a:off x="6270518" y="165138"/>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9588" t="51693" r="24514"/>
          <a:stretch/>
        </p:blipFill>
        <p:spPr>
          <a:xfrm>
            <a:off x="155989" y="1448971"/>
            <a:ext cx="1028101" cy="5214343"/>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587425"/>
            <a:ext cx="1321227" cy="1051503"/>
          </a:xfrm>
          <a:prstGeom prst="rect">
            <a:avLst/>
          </a:prstGeom>
        </p:spPr>
      </p:pic>
      <p:sp>
        <p:nvSpPr>
          <p:cNvPr id="2" name="Google Shape;183;p7">
            <a:extLst>
              <a:ext uri="{FF2B5EF4-FFF2-40B4-BE49-F238E27FC236}">
                <a16:creationId xmlns:a16="http://schemas.microsoft.com/office/drawing/2014/main" xmlns="" id="{BF2516D6-9F4D-34A9-FCB5-2DD4C48EE59F}"/>
              </a:ext>
            </a:extLst>
          </p:cNvPr>
          <p:cNvSpPr/>
          <p:nvPr/>
        </p:nvSpPr>
        <p:spPr>
          <a:xfrm>
            <a:off x="1285875" y="1923411"/>
            <a:ext cx="9585604" cy="642719"/>
          </a:xfrm>
          <a:prstGeom prst="rect">
            <a:avLst/>
          </a:prstGeom>
          <a:solidFill>
            <a:schemeClr val="accent4">
              <a:lumMod val="20000"/>
              <a:lumOff val="80000"/>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r>
              <a:rPr lang="vi-VN" sz="2800" b="1" dirty="0" smtClean="0">
                <a:solidFill>
                  <a:schemeClr val="dk1"/>
                </a:solidFill>
                <a:latin typeface="UTM Avo" panose="02040603050506020204" pitchFamily="18" charset="0"/>
                <a:cs typeface="Arial"/>
                <a:sym typeface="Arial"/>
              </a:rPr>
              <a:t>Thi đọc </a:t>
            </a:r>
            <a:r>
              <a:rPr lang="en-US" sz="2800" b="1" dirty="0" err="1" smtClean="0">
                <a:solidFill>
                  <a:schemeClr val="dk1"/>
                </a:solidFill>
                <a:latin typeface="UTM Avo" panose="02040603050506020204" pitchFamily="18" charset="0"/>
                <a:cs typeface="Arial"/>
                <a:sym typeface="Arial"/>
              </a:rPr>
              <a:t>nhóm</a:t>
            </a:r>
            <a:r>
              <a:rPr lang="en-US" sz="2800" b="1" dirty="0" smtClean="0">
                <a:solidFill>
                  <a:schemeClr val="dk1"/>
                </a:solidFill>
                <a:latin typeface="UTM Avo" panose="02040603050506020204" pitchFamily="18" charset="0"/>
                <a:cs typeface="Arial"/>
                <a:sym typeface="Arial"/>
              </a:rPr>
              <a:t> </a:t>
            </a:r>
            <a:r>
              <a:rPr lang="en-US" sz="2800" b="1" dirty="0" err="1">
                <a:solidFill>
                  <a:schemeClr val="dk1"/>
                </a:solidFill>
                <a:latin typeface="UTM Avo" panose="02040603050506020204" pitchFamily="18" charset="0"/>
                <a:cs typeface="Arial"/>
                <a:sym typeface="Arial"/>
              </a:rPr>
              <a:t>đôi</a:t>
            </a:r>
            <a:endParaRPr lang="en-US" sz="2800" b="1" dirty="0">
              <a:solidFill>
                <a:schemeClr val="dk1"/>
              </a:solidFill>
              <a:latin typeface="UTM Avo" panose="02040603050506020204" pitchFamily="18" charset="0"/>
              <a:cs typeface="Arial"/>
              <a:sym typeface="Arial"/>
            </a:endParaRPr>
          </a:p>
        </p:txBody>
      </p:sp>
      <p:pic>
        <p:nvPicPr>
          <p:cNvPr id="4" name="Google Shape;247;p11">
            <a:extLst>
              <a:ext uri="{FF2B5EF4-FFF2-40B4-BE49-F238E27FC236}">
                <a16:creationId xmlns:a16="http://schemas.microsoft.com/office/drawing/2014/main" xmlns="" id="{8E486F15-93A3-81CB-F50D-485B30AFCDEA}"/>
              </a:ext>
            </a:extLst>
          </p:cNvPr>
          <p:cNvPicPr preferRelativeResize="0"/>
          <p:nvPr/>
        </p:nvPicPr>
        <p:blipFill rotWithShape="1">
          <a:blip r:embed="rId5" cstate="print">
            <a:alphaModFix/>
          </a:blip>
          <a:srcRect/>
          <a:stretch/>
        </p:blipFill>
        <p:spPr>
          <a:xfrm flipH="1">
            <a:off x="265662" y="2305249"/>
            <a:ext cx="699716" cy="857232"/>
          </a:xfrm>
          <a:prstGeom prst="rect">
            <a:avLst/>
          </a:prstGeom>
          <a:noFill/>
          <a:ln>
            <a:noFill/>
          </a:ln>
        </p:spPr>
      </p:pic>
      <p:pic>
        <p:nvPicPr>
          <p:cNvPr id="5" name="Google Shape;249;p11">
            <a:extLst>
              <a:ext uri="{FF2B5EF4-FFF2-40B4-BE49-F238E27FC236}">
                <a16:creationId xmlns:a16="http://schemas.microsoft.com/office/drawing/2014/main" xmlns="" id="{999D4354-DC6F-9122-DCF2-236FA895072C}"/>
              </a:ext>
            </a:extLst>
          </p:cNvPr>
          <p:cNvPicPr preferRelativeResize="0"/>
          <p:nvPr/>
        </p:nvPicPr>
        <p:blipFill rotWithShape="1">
          <a:blip r:embed="rId6" cstate="print">
            <a:alphaModFix/>
          </a:blip>
          <a:srcRect/>
          <a:stretch/>
        </p:blipFill>
        <p:spPr>
          <a:xfrm>
            <a:off x="10986289" y="2355115"/>
            <a:ext cx="768240" cy="840024"/>
          </a:xfrm>
          <a:prstGeom prst="rect">
            <a:avLst/>
          </a:prstGeom>
          <a:noFill/>
          <a:ln>
            <a:noFill/>
          </a:ln>
        </p:spPr>
      </p:pic>
      <p:pic>
        <p:nvPicPr>
          <p:cNvPr id="7" name="Picture 9">
            <a:extLst>
              <a:ext uri="{FF2B5EF4-FFF2-40B4-BE49-F238E27FC236}">
                <a16:creationId xmlns:a16="http://schemas.microsoft.com/office/drawing/2014/main" xmlns="" id="{DC8EDFF0-FB85-0FCD-49DC-81DEFD6C4814}"/>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9698980" y="5113381"/>
            <a:ext cx="1881442" cy="1279381"/>
          </a:xfrm>
          <a:prstGeom prst="rect">
            <a:avLst/>
          </a:prstGeom>
        </p:spPr>
      </p:pic>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3" name="Rectangle 32"/>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pic>
        <p:nvPicPr>
          <p:cNvPr id="34" name="Picture 13">
            <a:extLst>
              <a:ext uri="{FF2B5EF4-FFF2-40B4-BE49-F238E27FC236}">
                <a16:creationId xmlns:a16="http://schemas.microsoft.com/office/drawing/2014/main" xmlns="" id="{DFEB4AE1-D228-ECF2-F2CC-7121DABCD2A2}"/>
              </a:ext>
            </a:extLst>
          </p:cNvPr>
          <p:cNvPicPr>
            <a:picLocks noChangeAspect="1"/>
          </p:cNvPicPr>
          <p:nvPr/>
        </p:nvPicPr>
        <p:blipFill>
          <a:blip r:embed="rId10" cstate="print"/>
          <a:srcRect/>
          <a:stretch>
            <a:fillRect/>
          </a:stretch>
        </p:blipFill>
        <p:spPr>
          <a:xfrm>
            <a:off x="1475304" y="1093497"/>
            <a:ext cx="1132588" cy="1404760"/>
          </a:xfrm>
          <a:prstGeom prst="rect">
            <a:avLst/>
          </a:prstGeom>
        </p:spPr>
      </p:pic>
      <p:pic>
        <p:nvPicPr>
          <p:cNvPr id="35" name="Picture 14">
            <a:extLst>
              <a:ext uri="{FF2B5EF4-FFF2-40B4-BE49-F238E27FC236}">
                <a16:creationId xmlns:a16="http://schemas.microsoft.com/office/drawing/2014/main" xmlns="" id="{C1DC4A34-555C-3EC7-BF92-46DC3842F17C}"/>
              </a:ext>
            </a:extLst>
          </p:cNvPr>
          <p:cNvPicPr>
            <a:picLocks noChangeAspect="1"/>
          </p:cNvPicPr>
          <p:nvPr/>
        </p:nvPicPr>
        <p:blipFill>
          <a:blip r:embed="rId11" cstate="print"/>
          <a:srcRect/>
          <a:stretch>
            <a:fillRect/>
          </a:stretch>
        </p:blipFill>
        <p:spPr>
          <a:xfrm>
            <a:off x="9433001" y="1156453"/>
            <a:ext cx="1332292" cy="1339548"/>
          </a:xfrm>
          <a:prstGeom prst="rect">
            <a:avLst/>
          </a:prstGeom>
        </p:spPr>
      </p:pic>
    </p:spTree>
    <p:extLst>
      <p:ext uri="{BB962C8B-B14F-4D97-AF65-F5344CB8AC3E}">
        <p14:creationId xmlns="" xmlns:p14="http://schemas.microsoft.com/office/powerpoint/2010/main" val="3761602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2"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3"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74" name="Rectangle 73"/>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
        <p:nvSpPr>
          <p:cNvPr id="52" name="Google Shape;183;p7">
            <a:extLst>
              <a:ext uri="{FF2B5EF4-FFF2-40B4-BE49-F238E27FC236}">
                <a16:creationId xmlns:a16="http://schemas.microsoft.com/office/drawing/2014/main" xmlns="" id="{DD1B02E1-6F6D-63FD-41A3-4A65EBAA9CA9}"/>
              </a:ext>
            </a:extLst>
          </p:cNvPr>
          <p:cNvSpPr/>
          <p:nvPr/>
        </p:nvSpPr>
        <p:spPr>
          <a:xfrm>
            <a:off x="1295500" y="1883944"/>
            <a:ext cx="9585604" cy="642719"/>
          </a:xfrm>
          <a:prstGeom prst="rect">
            <a:avLst/>
          </a:prstGeom>
          <a:solidFill>
            <a:schemeClr val="accent2">
              <a:lumMod val="20000"/>
              <a:lumOff val="80000"/>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lvl="0" algn="ctr"/>
            <a:r>
              <a:rPr lang="vi-VN" sz="2800" b="1" dirty="0" smtClean="0">
                <a:solidFill>
                  <a:schemeClr val="dk1"/>
                </a:solidFill>
                <a:latin typeface="UTM Avo" panose="02040603050506020204" pitchFamily="18" charset="0"/>
                <a:ea typeface="Arial"/>
                <a:cs typeface="Arial"/>
                <a:sym typeface="Arial"/>
              </a:rPr>
              <a:t>Đọc toàn bài</a:t>
            </a:r>
            <a:endParaRPr lang="en-US" sz="2800" b="1" dirty="0">
              <a:solidFill>
                <a:schemeClr val="dk1"/>
              </a:solidFill>
              <a:latin typeface="UTM Avo" panose="02040603050506020204" pitchFamily="18" charset="0"/>
              <a:ea typeface="Arial"/>
              <a:cs typeface="Arial"/>
              <a:sym typeface="Arial"/>
            </a:endParaRPr>
          </a:p>
        </p:txBody>
      </p:sp>
      <p:pic>
        <p:nvPicPr>
          <p:cNvPr id="53" name="Picture 13">
            <a:extLst>
              <a:ext uri="{FF2B5EF4-FFF2-40B4-BE49-F238E27FC236}">
                <a16:creationId xmlns:a16="http://schemas.microsoft.com/office/drawing/2014/main" xmlns="" id="{DFEB4AE1-D228-ECF2-F2CC-7121DABCD2A2}"/>
              </a:ext>
            </a:extLst>
          </p:cNvPr>
          <p:cNvPicPr>
            <a:picLocks noChangeAspect="1"/>
          </p:cNvPicPr>
          <p:nvPr/>
        </p:nvPicPr>
        <p:blipFill>
          <a:blip r:embed="rId3" cstate="print"/>
          <a:srcRect/>
          <a:stretch>
            <a:fillRect/>
          </a:stretch>
        </p:blipFill>
        <p:spPr>
          <a:xfrm>
            <a:off x="1475304" y="1093497"/>
            <a:ext cx="1132588" cy="1404760"/>
          </a:xfrm>
          <a:prstGeom prst="rect">
            <a:avLst/>
          </a:prstGeom>
        </p:spPr>
      </p:pic>
      <p:pic>
        <p:nvPicPr>
          <p:cNvPr id="54" name="Picture 14">
            <a:extLst>
              <a:ext uri="{FF2B5EF4-FFF2-40B4-BE49-F238E27FC236}">
                <a16:creationId xmlns:a16="http://schemas.microsoft.com/office/drawing/2014/main" xmlns="" id="{C1DC4A34-555C-3EC7-BF92-46DC3842F17C}"/>
              </a:ext>
            </a:extLst>
          </p:cNvPr>
          <p:cNvPicPr>
            <a:picLocks noChangeAspect="1"/>
          </p:cNvPicPr>
          <p:nvPr/>
        </p:nvPicPr>
        <p:blipFill>
          <a:blip r:embed="rId4" cstate="print"/>
          <a:srcRect/>
          <a:stretch>
            <a:fillRect/>
          </a:stretch>
        </p:blipFill>
        <p:spPr>
          <a:xfrm>
            <a:off x="9433001" y="1156453"/>
            <a:ext cx="1332292" cy="1339548"/>
          </a:xfrm>
          <a:prstGeom prst="rect">
            <a:avLst/>
          </a:prstGeom>
        </p:spPr>
      </p:pic>
    </p:spTree>
    <p:extLst>
      <p:ext uri="{BB962C8B-B14F-4D97-AF65-F5344CB8AC3E}">
        <p14:creationId xmlns="" xmlns:p14="http://schemas.microsoft.com/office/powerpoint/2010/main" val="68913910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0BDFB960-C8E8-A3A1-88E7-66951DD6DBB2}"/>
              </a:ext>
            </a:extLst>
          </p:cNvPr>
          <p:cNvSpPr/>
          <p:nvPr/>
        </p:nvSpPr>
        <p:spPr>
          <a:xfrm>
            <a:off x="864462" y="1766272"/>
            <a:ext cx="4794837" cy="48746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Hoạt động 2: Đọc </a:t>
            </a:r>
            <a:r>
              <a:rPr lang="vi-VN" sz="32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hiểu</a:t>
            </a:r>
            <a:endParaRPr lang="en-US" sz="32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Google Shape;246;p11">
            <a:extLst>
              <a:ext uri="{FF2B5EF4-FFF2-40B4-BE49-F238E27FC236}">
                <a16:creationId xmlns:a16="http://schemas.microsoft.com/office/drawing/2014/main" xmlns="" id="{9F81D500-52EF-4703-CAB8-0AE2CF841661}"/>
              </a:ext>
            </a:extLst>
          </p:cNvPr>
          <p:cNvPicPr preferRelativeResize="0"/>
          <p:nvPr/>
        </p:nvPicPr>
        <p:blipFill rotWithShape="1">
          <a:blip r:embed="rId3">
            <a:alphaModFix/>
          </a:blip>
          <a:srcRect/>
          <a:stretch/>
        </p:blipFill>
        <p:spPr>
          <a:xfrm>
            <a:off x="674241" y="2562899"/>
            <a:ext cx="11192554" cy="3206814"/>
          </a:xfrm>
          <a:prstGeom prst="rect">
            <a:avLst/>
          </a:prstGeom>
          <a:noFill/>
          <a:ln>
            <a:noFill/>
          </a:ln>
        </p:spPr>
      </p:pic>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6270518" y="165138"/>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4">
            <a:extLst>
              <a:ext uri="{28A0092B-C50C-407E-A947-70E740481C1C}">
                <a14:useLocalDpi xmlns="" xmlns:a14="http://schemas.microsoft.com/office/drawing/2010/main" val="0"/>
              </a:ext>
            </a:extLst>
          </a:blip>
          <a:srcRect l="29588" t="51693" r="24514"/>
          <a:stretch/>
        </p:blipFill>
        <p:spPr>
          <a:xfrm>
            <a:off x="155989" y="1448971"/>
            <a:ext cx="1028101" cy="5214343"/>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1160631"/>
            <a:ext cx="1321227" cy="1051503"/>
          </a:xfrm>
          <a:prstGeom prst="rect">
            <a:avLst/>
          </a:prstGeom>
        </p:spPr>
      </p:pic>
      <p:pic>
        <p:nvPicPr>
          <p:cNvPr id="4" name="Google Shape;247;p11">
            <a:extLst>
              <a:ext uri="{FF2B5EF4-FFF2-40B4-BE49-F238E27FC236}">
                <a16:creationId xmlns:a16="http://schemas.microsoft.com/office/drawing/2014/main" xmlns="" id="{8E486F15-93A3-81CB-F50D-485B30AFCDEA}"/>
              </a:ext>
            </a:extLst>
          </p:cNvPr>
          <p:cNvPicPr preferRelativeResize="0"/>
          <p:nvPr/>
        </p:nvPicPr>
        <p:blipFill rotWithShape="1">
          <a:blip r:embed="rId6" cstate="print">
            <a:alphaModFix/>
          </a:blip>
          <a:srcRect/>
          <a:stretch/>
        </p:blipFill>
        <p:spPr>
          <a:xfrm flipH="1">
            <a:off x="265662" y="2305249"/>
            <a:ext cx="699716" cy="857232"/>
          </a:xfrm>
          <a:prstGeom prst="rect">
            <a:avLst/>
          </a:prstGeom>
          <a:noFill/>
          <a:ln>
            <a:noFill/>
          </a:ln>
        </p:spPr>
      </p:pic>
      <p:pic>
        <p:nvPicPr>
          <p:cNvPr id="5" name="Google Shape;249;p11">
            <a:extLst>
              <a:ext uri="{FF2B5EF4-FFF2-40B4-BE49-F238E27FC236}">
                <a16:creationId xmlns:a16="http://schemas.microsoft.com/office/drawing/2014/main" xmlns="" id="{999D4354-DC6F-9122-DCF2-236FA895072C}"/>
              </a:ext>
            </a:extLst>
          </p:cNvPr>
          <p:cNvPicPr preferRelativeResize="0"/>
          <p:nvPr/>
        </p:nvPicPr>
        <p:blipFill rotWithShape="1">
          <a:blip r:embed="rId7" cstate="print">
            <a:alphaModFix/>
          </a:blip>
          <a:srcRect/>
          <a:stretch/>
        </p:blipFill>
        <p:spPr>
          <a:xfrm>
            <a:off x="10986289" y="2355115"/>
            <a:ext cx="768240" cy="840024"/>
          </a:xfrm>
          <a:prstGeom prst="rect">
            <a:avLst/>
          </a:prstGeom>
          <a:noFill/>
          <a:ln>
            <a:noFill/>
          </a:ln>
        </p:spPr>
      </p:pic>
      <p:sp>
        <p:nvSpPr>
          <p:cNvPr id="6" name="Google Shape;253;p11">
            <a:extLst>
              <a:ext uri="{FF2B5EF4-FFF2-40B4-BE49-F238E27FC236}">
                <a16:creationId xmlns:a16="http://schemas.microsoft.com/office/drawing/2014/main" xmlns="" id="{2E0155C4-67DF-FC29-9108-37F902F874DE}"/>
              </a:ext>
            </a:extLst>
          </p:cNvPr>
          <p:cNvSpPr txBox="1"/>
          <p:nvPr/>
        </p:nvSpPr>
        <p:spPr>
          <a:xfrm>
            <a:off x="674241" y="2771965"/>
            <a:ext cx="10603186" cy="2862282"/>
          </a:xfrm>
          <a:prstGeom prst="rect">
            <a:avLst/>
          </a:prstGeom>
          <a:noFill/>
          <a:ln>
            <a:noFill/>
          </a:ln>
        </p:spPr>
        <p:txBody>
          <a:bodyPr spcFirstLastPara="1" wrap="square" lIns="91425" tIns="45700" rIns="91425" bIns="45700" anchor="t" anchorCtr="0">
            <a:spAutoFit/>
          </a:bodyPr>
          <a:lstStyle/>
          <a:p>
            <a:pPr marL="342900" lvl="0" indent="-342900">
              <a:lnSpc>
                <a:spcPct val="150000"/>
              </a:lnSpc>
              <a:buFont typeface="Wingdings" panose="05000000000000000000" pitchFamily="2" charset="2"/>
              <a:buChar char="v"/>
            </a:pPr>
            <a:r>
              <a:rPr lang="vi-VN" sz="2000" b="1" dirty="0">
                <a:solidFill>
                  <a:schemeClr val="dk1"/>
                </a:solidFill>
                <a:latin typeface="UTM Avo" panose="02040603050506020204" pitchFamily="18" charset="0"/>
                <a:ea typeface="Arial"/>
                <a:cs typeface="Arial"/>
                <a:sym typeface="Arial"/>
              </a:rPr>
              <a:t>Câu 1: </a:t>
            </a:r>
            <a:r>
              <a:rPr lang="vi-VN" sz="2000" dirty="0">
                <a:solidFill>
                  <a:schemeClr val="dk1"/>
                </a:solidFill>
                <a:latin typeface="UTM Avo" panose="02040603050506020204" pitchFamily="18" charset="0"/>
                <a:ea typeface="Arial"/>
                <a:cs typeface="Arial"/>
                <a:sym typeface="Arial"/>
              </a:rPr>
              <a:t>Nhân vật “tôi” làm nhiệm vụ gì trong cuộc thi ma ra tông?</a:t>
            </a:r>
          </a:p>
          <a:p>
            <a:pPr marL="342900" lvl="0" indent="-342900">
              <a:lnSpc>
                <a:spcPct val="150000"/>
              </a:lnSpc>
              <a:buFont typeface="Wingdings" panose="05000000000000000000" pitchFamily="2" charset="2"/>
              <a:buChar char="v"/>
            </a:pPr>
            <a:r>
              <a:rPr lang="vi-VN" sz="2000" b="1" dirty="0">
                <a:solidFill>
                  <a:schemeClr val="dk1"/>
                </a:solidFill>
                <a:latin typeface="UTM Avo" panose="02040603050506020204" pitchFamily="18" charset="0"/>
                <a:ea typeface="Arial"/>
                <a:cs typeface="Arial"/>
                <a:sym typeface="Arial"/>
              </a:rPr>
              <a:t>Câu 2: </a:t>
            </a:r>
            <a:r>
              <a:rPr lang="vi-VN" sz="2000" dirty="0">
                <a:solidFill>
                  <a:schemeClr val="dk1"/>
                </a:solidFill>
                <a:latin typeface="UTM Avo" panose="02040603050506020204" pitchFamily="18" charset="0"/>
                <a:ea typeface="Arial"/>
                <a:cs typeface="Arial"/>
                <a:sym typeface="Arial"/>
              </a:rPr>
              <a:t>Người chạy cuối cùng có gì đặc biệt?</a:t>
            </a:r>
          </a:p>
          <a:p>
            <a:pPr marL="342900" lvl="0" indent="-342900">
              <a:lnSpc>
                <a:spcPct val="150000"/>
              </a:lnSpc>
              <a:buFont typeface="Wingdings" panose="05000000000000000000" pitchFamily="2" charset="2"/>
              <a:buChar char="v"/>
            </a:pPr>
            <a:r>
              <a:rPr lang="vi-VN" sz="2000" b="1" dirty="0">
                <a:solidFill>
                  <a:schemeClr val="dk1"/>
                </a:solidFill>
                <a:latin typeface="UTM Avo" panose="02040603050506020204" pitchFamily="18" charset="0"/>
                <a:ea typeface="Arial"/>
                <a:cs typeface="Arial"/>
                <a:sym typeface="Arial"/>
              </a:rPr>
              <a:t>Câu 3: </a:t>
            </a:r>
            <a:r>
              <a:rPr lang="vi-VN" sz="2000" dirty="0">
                <a:solidFill>
                  <a:schemeClr val="dk1"/>
                </a:solidFill>
                <a:latin typeface="UTM Avo" panose="02040603050506020204" pitchFamily="18" charset="0"/>
                <a:ea typeface="Arial"/>
                <a:cs typeface="Arial"/>
                <a:sym typeface="Arial"/>
              </a:rPr>
              <a:t>Tìm trong bài những chi tiết miêu tả cảm xúc của nhân vật “tôi” khi dõi theo người chạy cuối cùng?</a:t>
            </a:r>
          </a:p>
          <a:p>
            <a:pPr marL="342900" lvl="0" indent="-342900">
              <a:lnSpc>
                <a:spcPct val="150000"/>
              </a:lnSpc>
              <a:buFont typeface="Wingdings" panose="05000000000000000000" pitchFamily="2" charset="2"/>
              <a:buChar char="v"/>
            </a:pPr>
            <a:r>
              <a:rPr lang="vi-VN" sz="2000" b="1" dirty="0">
                <a:solidFill>
                  <a:schemeClr val="dk1"/>
                </a:solidFill>
                <a:latin typeface="UTM Avo" panose="02040603050506020204" pitchFamily="18" charset="0"/>
                <a:ea typeface="Arial"/>
                <a:cs typeface="Arial"/>
                <a:sym typeface="Arial"/>
              </a:rPr>
              <a:t>Câu 4: </a:t>
            </a:r>
            <a:r>
              <a:rPr lang="vi-VN" sz="2000" dirty="0">
                <a:solidFill>
                  <a:schemeClr val="dk1"/>
                </a:solidFill>
                <a:latin typeface="UTM Avo" panose="02040603050506020204" pitchFamily="18" charset="0"/>
                <a:ea typeface="Arial"/>
                <a:cs typeface="Arial"/>
                <a:sym typeface="Arial"/>
              </a:rPr>
              <a:t>Vì sao hình ảnh người chạy cuối cùng có thể tiếp thêm động lực cho nhân vật “tôi” mỗi lúc gặp khó khăn?</a:t>
            </a:r>
          </a:p>
        </p:txBody>
      </p:sp>
      <p:pic>
        <p:nvPicPr>
          <p:cNvPr id="7" name="Picture 9">
            <a:extLst>
              <a:ext uri="{FF2B5EF4-FFF2-40B4-BE49-F238E27FC236}">
                <a16:creationId xmlns:a16="http://schemas.microsoft.com/office/drawing/2014/main" xmlns="" id="{DC8EDFF0-FB85-0FCD-49DC-81DEFD6C4814}"/>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9698980" y="5113381"/>
            <a:ext cx="1881442" cy="1279381"/>
          </a:xfrm>
          <a:prstGeom prst="rect">
            <a:avLst/>
          </a:prstGeom>
        </p:spPr>
      </p:pic>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3" name="Rectangle 32"/>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Tree>
    <p:extLst>
      <p:ext uri="{BB962C8B-B14F-4D97-AF65-F5344CB8AC3E}">
        <p14:creationId xmlns="" xmlns:p14="http://schemas.microsoft.com/office/powerpoint/2010/main" val="3761602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3"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10"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11" name="Google Shape;935;p33"/>
          <p:cNvGrpSpPr/>
          <p:nvPr/>
        </p:nvGrpSpPr>
        <p:grpSpPr>
          <a:xfrm>
            <a:off x="6255513" y="230524"/>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9588" t="51693" r="24514"/>
          <a:stretch/>
        </p:blipFill>
        <p:spPr>
          <a:xfrm>
            <a:off x="155989" y="1801503"/>
            <a:ext cx="1028101" cy="4861811"/>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173715"/>
            <a:ext cx="1321227" cy="1051503"/>
          </a:xfrm>
          <a:prstGeom prst="rect">
            <a:avLst/>
          </a:prstGeom>
        </p:spPr>
      </p:pic>
      <p:sp>
        <p:nvSpPr>
          <p:cNvPr id="2" name="Google Shape;183;p7">
            <a:extLst>
              <a:ext uri="{FF2B5EF4-FFF2-40B4-BE49-F238E27FC236}">
                <a16:creationId xmlns:a16="http://schemas.microsoft.com/office/drawing/2014/main" xmlns="" id="{A7F8C828-A53C-D6C3-A60C-064A9F1C6A87}"/>
              </a:ext>
            </a:extLst>
          </p:cNvPr>
          <p:cNvSpPr/>
          <p:nvPr/>
        </p:nvSpPr>
        <p:spPr>
          <a:xfrm>
            <a:off x="1285875" y="2162780"/>
            <a:ext cx="9585604" cy="642719"/>
          </a:xfrm>
          <a:prstGeom prst="rect">
            <a:avLst/>
          </a:prstGeom>
          <a:solidFill>
            <a:schemeClr val="accent2">
              <a:lumMod val="20000"/>
              <a:lumOff val="80000"/>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lvl="0" algn="ctr"/>
            <a:r>
              <a:rPr lang="vi-VN" sz="2800" b="1" dirty="0" smtClean="0">
                <a:solidFill>
                  <a:schemeClr val="dk1"/>
                </a:solidFill>
                <a:latin typeface="UTM Avo" panose="02040603050506020204" pitchFamily="18" charset="0"/>
                <a:ea typeface="Arial"/>
                <a:cs typeface="Arial"/>
                <a:sym typeface="Arial"/>
              </a:rPr>
              <a:t>Thảo luận </a:t>
            </a:r>
            <a:r>
              <a:rPr lang="en-US" sz="2800" b="1" dirty="0" err="1" smtClean="0">
                <a:solidFill>
                  <a:schemeClr val="dk1"/>
                </a:solidFill>
                <a:latin typeface="UTM Avo" panose="02040603050506020204" pitchFamily="18" charset="0"/>
                <a:ea typeface="Arial"/>
                <a:cs typeface="Arial"/>
                <a:sym typeface="Arial"/>
              </a:rPr>
              <a:t>nhóm</a:t>
            </a:r>
            <a:r>
              <a:rPr lang="en-US" sz="2800" b="1" dirty="0" smtClean="0">
                <a:solidFill>
                  <a:schemeClr val="dk1"/>
                </a:solidFill>
                <a:latin typeface="UTM Avo" panose="02040603050506020204" pitchFamily="18" charset="0"/>
                <a:ea typeface="Arial"/>
                <a:cs typeface="Arial"/>
                <a:sym typeface="Arial"/>
              </a:rPr>
              <a:t> </a:t>
            </a:r>
            <a:r>
              <a:rPr lang="vi-VN" sz="2800" b="1" dirty="0" smtClean="0">
                <a:solidFill>
                  <a:schemeClr val="dk1"/>
                </a:solidFill>
                <a:latin typeface="UTM Avo" panose="02040603050506020204" pitchFamily="18" charset="0"/>
                <a:ea typeface="Arial"/>
                <a:cs typeface="Arial"/>
                <a:sym typeface="Arial"/>
              </a:rPr>
              <a:t>đôi</a:t>
            </a:r>
            <a:endParaRPr lang="en-US" sz="2800" b="1" dirty="0">
              <a:solidFill>
                <a:schemeClr val="dk1"/>
              </a:solidFill>
              <a:latin typeface="UTM Avo" panose="02040603050506020204" pitchFamily="18" charset="0"/>
              <a:ea typeface="Arial"/>
              <a:cs typeface="Arial"/>
              <a:sym typeface="Arial"/>
            </a:endParaRPr>
          </a:p>
        </p:txBody>
      </p:sp>
      <p:pic>
        <p:nvPicPr>
          <p:cNvPr id="4" name="Picture 13">
            <a:extLst>
              <a:ext uri="{FF2B5EF4-FFF2-40B4-BE49-F238E27FC236}">
                <a16:creationId xmlns:a16="http://schemas.microsoft.com/office/drawing/2014/main" xmlns="" id="{7548A5E5-BDBC-447C-31EC-A5DCD20C855F}"/>
              </a:ext>
            </a:extLst>
          </p:cNvPr>
          <p:cNvPicPr>
            <a:picLocks noChangeAspect="1"/>
          </p:cNvPicPr>
          <p:nvPr/>
        </p:nvPicPr>
        <p:blipFill>
          <a:blip r:embed="rId5" cstate="print"/>
          <a:srcRect/>
          <a:stretch>
            <a:fillRect/>
          </a:stretch>
        </p:blipFill>
        <p:spPr>
          <a:xfrm>
            <a:off x="1442150" y="1285655"/>
            <a:ext cx="1132588" cy="1404760"/>
          </a:xfrm>
          <a:prstGeom prst="rect">
            <a:avLst/>
          </a:prstGeom>
        </p:spPr>
      </p:pic>
      <p:pic>
        <p:nvPicPr>
          <p:cNvPr id="5" name="Picture 14">
            <a:extLst>
              <a:ext uri="{FF2B5EF4-FFF2-40B4-BE49-F238E27FC236}">
                <a16:creationId xmlns:a16="http://schemas.microsoft.com/office/drawing/2014/main" xmlns="" id="{DA5A826E-D24C-6498-FD81-AB1816EE0A41}"/>
              </a:ext>
            </a:extLst>
          </p:cNvPr>
          <p:cNvPicPr>
            <a:picLocks noChangeAspect="1"/>
          </p:cNvPicPr>
          <p:nvPr/>
        </p:nvPicPr>
        <p:blipFill>
          <a:blip r:embed="rId6" cstate="print"/>
          <a:srcRect/>
          <a:stretch>
            <a:fillRect/>
          </a:stretch>
        </p:blipFill>
        <p:spPr>
          <a:xfrm>
            <a:off x="9227693" y="1321943"/>
            <a:ext cx="1361059" cy="1368472"/>
          </a:xfrm>
          <a:prstGeom prst="rect">
            <a:avLst/>
          </a:prstGeom>
        </p:spPr>
      </p:pic>
      <p:sp>
        <p:nvSpPr>
          <p:cNvPr id="6" name="TextBox 5">
            <a:extLst>
              <a:ext uri="{FF2B5EF4-FFF2-40B4-BE49-F238E27FC236}">
                <a16:creationId xmlns:a16="http://schemas.microsoft.com/office/drawing/2014/main" xmlns="" id="{D3661311-EA4C-4B3C-3814-DD8EDAC7E0C9}"/>
              </a:ext>
            </a:extLst>
          </p:cNvPr>
          <p:cNvSpPr txBox="1"/>
          <p:nvPr/>
        </p:nvSpPr>
        <p:spPr>
          <a:xfrm>
            <a:off x="1490708" y="2815342"/>
            <a:ext cx="9257009" cy="679160"/>
          </a:xfrm>
          <a:prstGeom prst="rect">
            <a:avLst/>
          </a:prstGeom>
          <a:noFill/>
        </p:spPr>
        <p:txBody>
          <a:bodyPr wrap="square" rtlCol="0">
            <a:spAutoFit/>
          </a:bodyPr>
          <a:lstStyle/>
          <a:p>
            <a:pPr marL="457200" indent="-457200">
              <a:lnSpc>
                <a:spcPct val="150000"/>
              </a:lnSpc>
            </a:pPr>
            <a:r>
              <a:rPr lang="vi-VN" sz="2542" dirty="0" smtClean="0">
                <a:latin typeface="UTM Avo" panose="02040603050506020204" pitchFamily="18" charset="0"/>
                <a:cs typeface="Arial" panose="020B0604020202020204" pitchFamily="34" charset="0"/>
              </a:rPr>
              <a:t>Nhân </a:t>
            </a:r>
            <a:r>
              <a:rPr lang="vi-VN" sz="2400" dirty="0" smtClean="0">
                <a:latin typeface="UTM Avo" panose="02040603050506020204" pitchFamily="18" charset="0"/>
                <a:cs typeface="Arial" panose="020B0604020202020204" pitchFamily="34" charset="0"/>
              </a:rPr>
              <a:t>vật</a:t>
            </a:r>
            <a:r>
              <a:rPr lang="vi-VN" sz="2542" dirty="0" smtClean="0">
                <a:latin typeface="UTM Avo" panose="02040603050506020204" pitchFamily="18" charset="0"/>
                <a:cs typeface="Arial" panose="020B0604020202020204" pitchFamily="34" charset="0"/>
              </a:rPr>
              <a:t> “tôi” làm nhiệm vụ gì trong cuộc thi ma ra tông?</a:t>
            </a:r>
            <a:endParaRPr lang="vi-VN" sz="2542" dirty="0">
              <a:latin typeface="UTM Avo" panose="02040603050506020204" pitchFamily="18" charset="0"/>
              <a:cs typeface="Arial" panose="020B0604020202020204" pitchFamily="34" charset="0"/>
            </a:endParaRPr>
          </a:p>
        </p:txBody>
      </p:sp>
      <p:sp>
        <p:nvSpPr>
          <p:cNvPr id="7" name="TextBox 6">
            <a:extLst>
              <a:ext uri="{FF2B5EF4-FFF2-40B4-BE49-F238E27FC236}">
                <a16:creationId xmlns:a16="http://schemas.microsoft.com/office/drawing/2014/main" xmlns="" id="{243A98FE-7768-2CC0-CD75-BC1288B29F19}"/>
              </a:ext>
            </a:extLst>
          </p:cNvPr>
          <p:cNvSpPr txBox="1"/>
          <p:nvPr/>
        </p:nvSpPr>
        <p:spPr>
          <a:xfrm>
            <a:off x="1406302" y="3375341"/>
            <a:ext cx="9268230" cy="1754326"/>
          </a:xfrm>
          <a:prstGeom prst="rect">
            <a:avLst/>
          </a:prstGeom>
          <a:noFill/>
        </p:spPr>
        <p:txBody>
          <a:bodyPr wrap="square">
            <a:spAutoFit/>
          </a:bodyPr>
          <a:lstStyle/>
          <a:p>
            <a:pPr algn="just">
              <a:lnSpc>
                <a:spcPct val="150000"/>
              </a:lnSpc>
            </a:pPr>
            <a:r>
              <a:rPr lang="vi-VN" sz="2400" i="1" dirty="0" smtClean="0">
                <a:latin typeface="UTM Avo" panose="02040603050506020204" pitchFamily="18" charset="0"/>
                <a:ea typeface="Calibri" panose="020F0502020204030204" pitchFamily="34" charset="0"/>
                <a:cs typeface="Arial" panose="020B0604020202020204" pitchFamily="34" charset="0"/>
              </a:rPr>
              <a:t>Nhân vật tôi” làm nhiệm vụ trong cuộc thi ma ra tông là ngồi trong xe cứu thương, theo sau các vận động viên, phòng khi ai đó cần được chăm sóc y tế.</a:t>
            </a:r>
            <a:endParaRPr lang="vi-VN" sz="2400" i="1" dirty="0">
              <a:latin typeface="UTM Avo" panose="02040603050506020204" pitchFamily="18"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41B66D23-BFA7-1B67-3FC9-3A67381CA80D}"/>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702775" y="4869141"/>
            <a:ext cx="3346494" cy="1629214"/>
          </a:xfrm>
          <a:prstGeom prst="rect">
            <a:avLst/>
          </a:prstGeom>
        </p:spPr>
      </p:pic>
      <p:sp>
        <p:nvSpPr>
          <p:cNvPr id="32"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3" name="Rectangle 32"/>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Tree>
    <p:extLst>
      <p:ext uri="{BB962C8B-B14F-4D97-AF65-F5344CB8AC3E}">
        <p14:creationId xmlns="" xmlns:p14="http://schemas.microsoft.com/office/powerpoint/2010/main" val="222573124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3"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10"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11" name="Google Shape;935;p33"/>
          <p:cNvGrpSpPr/>
          <p:nvPr/>
        </p:nvGrpSpPr>
        <p:grpSpPr>
          <a:xfrm>
            <a:off x="6255513" y="230524"/>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9588" t="51693" r="24514"/>
          <a:stretch/>
        </p:blipFill>
        <p:spPr>
          <a:xfrm>
            <a:off x="155989" y="1801503"/>
            <a:ext cx="1028101" cy="4861811"/>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173715"/>
            <a:ext cx="1321227" cy="1051503"/>
          </a:xfrm>
          <a:prstGeom prst="rect">
            <a:avLst/>
          </a:prstGeom>
        </p:spPr>
      </p:pic>
      <p:sp>
        <p:nvSpPr>
          <p:cNvPr id="2" name="Google Shape;183;p7">
            <a:extLst>
              <a:ext uri="{FF2B5EF4-FFF2-40B4-BE49-F238E27FC236}">
                <a16:creationId xmlns:a16="http://schemas.microsoft.com/office/drawing/2014/main" xmlns="" id="{A7F8C828-A53C-D6C3-A60C-064A9F1C6A87}"/>
              </a:ext>
            </a:extLst>
          </p:cNvPr>
          <p:cNvSpPr/>
          <p:nvPr/>
        </p:nvSpPr>
        <p:spPr>
          <a:xfrm>
            <a:off x="1285875" y="2162780"/>
            <a:ext cx="9585604" cy="642719"/>
          </a:xfrm>
          <a:prstGeom prst="rect">
            <a:avLst/>
          </a:prstGeom>
          <a:solidFill>
            <a:schemeClr val="accent2">
              <a:lumMod val="20000"/>
              <a:lumOff val="80000"/>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lvl="0" algn="ctr"/>
            <a:r>
              <a:rPr lang="vi-VN" sz="2800" b="1" dirty="0" smtClean="0">
                <a:solidFill>
                  <a:schemeClr val="dk1"/>
                </a:solidFill>
                <a:latin typeface="UTM Avo" panose="02040603050506020204" pitchFamily="18" charset="0"/>
                <a:ea typeface="Arial"/>
                <a:cs typeface="Arial"/>
                <a:sym typeface="Arial"/>
              </a:rPr>
              <a:t>Thảo luận </a:t>
            </a:r>
            <a:r>
              <a:rPr lang="en-US" sz="2800" b="1" dirty="0" err="1" smtClean="0">
                <a:solidFill>
                  <a:schemeClr val="dk1"/>
                </a:solidFill>
                <a:latin typeface="UTM Avo" panose="02040603050506020204" pitchFamily="18" charset="0"/>
                <a:ea typeface="Arial"/>
                <a:cs typeface="Arial"/>
                <a:sym typeface="Arial"/>
              </a:rPr>
              <a:t>nhóm</a:t>
            </a:r>
            <a:r>
              <a:rPr lang="en-US" sz="2800" b="1" dirty="0" smtClean="0">
                <a:solidFill>
                  <a:schemeClr val="dk1"/>
                </a:solidFill>
                <a:latin typeface="UTM Avo" panose="02040603050506020204" pitchFamily="18" charset="0"/>
                <a:ea typeface="Arial"/>
                <a:cs typeface="Arial"/>
                <a:sym typeface="Arial"/>
              </a:rPr>
              <a:t> </a:t>
            </a:r>
            <a:r>
              <a:rPr lang="vi-VN" sz="2800" b="1" dirty="0" smtClean="0">
                <a:solidFill>
                  <a:schemeClr val="dk1"/>
                </a:solidFill>
                <a:latin typeface="UTM Avo" panose="02040603050506020204" pitchFamily="18" charset="0"/>
                <a:ea typeface="Arial"/>
                <a:cs typeface="Arial"/>
                <a:sym typeface="Arial"/>
              </a:rPr>
              <a:t>4</a:t>
            </a:r>
            <a:endParaRPr lang="en-US" sz="2800" b="1" dirty="0">
              <a:solidFill>
                <a:schemeClr val="dk1"/>
              </a:solidFill>
              <a:latin typeface="UTM Avo" panose="02040603050506020204" pitchFamily="18" charset="0"/>
              <a:ea typeface="Arial"/>
              <a:cs typeface="Arial"/>
              <a:sym typeface="Arial"/>
            </a:endParaRPr>
          </a:p>
        </p:txBody>
      </p:sp>
      <p:pic>
        <p:nvPicPr>
          <p:cNvPr id="4" name="Picture 13">
            <a:extLst>
              <a:ext uri="{FF2B5EF4-FFF2-40B4-BE49-F238E27FC236}">
                <a16:creationId xmlns:a16="http://schemas.microsoft.com/office/drawing/2014/main" xmlns="" id="{7548A5E5-BDBC-447C-31EC-A5DCD20C855F}"/>
              </a:ext>
            </a:extLst>
          </p:cNvPr>
          <p:cNvPicPr>
            <a:picLocks noChangeAspect="1"/>
          </p:cNvPicPr>
          <p:nvPr/>
        </p:nvPicPr>
        <p:blipFill>
          <a:blip r:embed="rId5" cstate="print"/>
          <a:srcRect/>
          <a:stretch>
            <a:fillRect/>
          </a:stretch>
        </p:blipFill>
        <p:spPr>
          <a:xfrm>
            <a:off x="1442150" y="1285655"/>
            <a:ext cx="1132588" cy="1404760"/>
          </a:xfrm>
          <a:prstGeom prst="rect">
            <a:avLst/>
          </a:prstGeom>
        </p:spPr>
      </p:pic>
      <p:pic>
        <p:nvPicPr>
          <p:cNvPr id="5" name="Picture 14">
            <a:extLst>
              <a:ext uri="{FF2B5EF4-FFF2-40B4-BE49-F238E27FC236}">
                <a16:creationId xmlns:a16="http://schemas.microsoft.com/office/drawing/2014/main" xmlns="" id="{DA5A826E-D24C-6498-FD81-AB1816EE0A41}"/>
              </a:ext>
            </a:extLst>
          </p:cNvPr>
          <p:cNvPicPr>
            <a:picLocks noChangeAspect="1"/>
          </p:cNvPicPr>
          <p:nvPr/>
        </p:nvPicPr>
        <p:blipFill>
          <a:blip r:embed="rId6" cstate="print"/>
          <a:srcRect/>
          <a:stretch>
            <a:fillRect/>
          </a:stretch>
        </p:blipFill>
        <p:spPr>
          <a:xfrm>
            <a:off x="9227693" y="1321943"/>
            <a:ext cx="1361059" cy="1368472"/>
          </a:xfrm>
          <a:prstGeom prst="rect">
            <a:avLst/>
          </a:prstGeom>
        </p:spPr>
      </p:pic>
      <p:sp>
        <p:nvSpPr>
          <p:cNvPr id="6" name="TextBox 5">
            <a:extLst>
              <a:ext uri="{FF2B5EF4-FFF2-40B4-BE49-F238E27FC236}">
                <a16:creationId xmlns:a16="http://schemas.microsoft.com/office/drawing/2014/main" xmlns="" id="{D3661311-EA4C-4B3C-3814-DD8EDAC7E0C9}"/>
              </a:ext>
            </a:extLst>
          </p:cNvPr>
          <p:cNvSpPr txBox="1"/>
          <p:nvPr/>
        </p:nvSpPr>
        <p:spPr>
          <a:xfrm>
            <a:off x="1603249" y="3152967"/>
            <a:ext cx="5894831" cy="679160"/>
          </a:xfrm>
          <a:prstGeom prst="rect">
            <a:avLst/>
          </a:prstGeom>
          <a:noFill/>
        </p:spPr>
        <p:txBody>
          <a:bodyPr wrap="square" rtlCol="0">
            <a:spAutoFit/>
          </a:bodyPr>
          <a:lstStyle/>
          <a:p>
            <a:pPr marL="457200" indent="-457200">
              <a:lnSpc>
                <a:spcPct val="150000"/>
              </a:lnSpc>
            </a:pPr>
            <a:r>
              <a:rPr lang="vi-VN" sz="2542" dirty="0" smtClean="0">
                <a:latin typeface="UTM Avo" panose="02040603050506020204" pitchFamily="18" charset="0"/>
                <a:cs typeface="Arial" panose="020B0604020202020204" pitchFamily="34" charset="0"/>
              </a:rPr>
              <a:t>	Người </a:t>
            </a:r>
            <a:r>
              <a:rPr lang="vi-VN" sz="2542" dirty="0">
                <a:latin typeface="UTM Avo" panose="02040603050506020204" pitchFamily="18" charset="0"/>
                <a:cs typeface="Arial" panose="020B0604020202020204" pitchFamily="34" charset="0"/>
              </a:rPr>
              <a:t>chạy cuối cùng có gì đặc biệt?</a:t>
            </a:r>
          </a:p>
        </p:txBody>
      </p:sp>
      <p:sp>
        <p:nvSpPr>
          <p:cNvPr id="7" name="TextBox 6">
            <a:extLst>
              <a:ext uri="{FF2B5EF4-FFF2-40B4-BE49-F238E27FC236}">
                <a16:creationId xmlns:a16="http://schemas.microsoft.com/office/drawing/2014/main" xmlns="" id="{243A98FE-7768-2CC0-CD75-BC1288B29F19}"/>
              </a:ext>
            </a:extLst>
          </p:cNvPr>
          <p:cNvSpPr txBox="1"/>
          <p:nvPr/>
        </p:nvSpPr>
        <p:spPr>
          <a:xfrm>
            <a:off x="1603249" y="3952117"/>
            <a:ext cx="9268230" cy="1093248"/>
          </a:xfrm>
          <a:prstGeom prst="rect">
            <a:avLst/>
          </a:prstGeom>
          <a:noFill/>
        </p:spPr>
        <p:txBody>
          <a:bodyPr wrap="square">
            <a:spAutoFit/>
          </a:bodyPr>
          <a:lstStyle/>
          <a:p>
            <a:pPr algn="just">
              <a:lnSpc>
                <a:spcPct val="150000"/>
              </a:lnSpc>
            </a:pPr>
            <a:r>
              <a:rPr lang="vi-VN" sz="2311" i="1" dirty="0" smtClean="0">
                <a:latin typeface="UTM Avo" panose="02040603050506020204" pitchFamily="18" charset="0"/>
                <a:ea typeface="Calibri" panose="020F0502020204030204" pitchFamily="34" charset="0"/>
                <a:cs typeface="Arial" panose="020B0604020202020204" pitchFamily="34" charset="0"/>
              </a:rPr>
              <a:t>        </a:t>
            </a:r>
            <a:r>
              <a:rPr lang="vi-VN" sz="2311" i="1" dirty="0" smtClean="0">
                <a:solidFill>
                  <a:srgbClr val="FF0000"/>
                </a:solidFill>
                <a:latin typeface="UTM Avo" panose="02040603050506020204" pitchFamily="18" charset="0"/>
                <a:ea typeface="Calibri" panose="020F0502020204030204" pitchFamily="34" charset="0"/>
                <a:cs typeface="Arial" panose="020B0604020202020204" pitchFamily="34" charset="0"/>
              </a:rPr>
              <a:t>Người </a:t>
            </a:r>
            <a:r>
              <a:rPr lang="vi-VN" sz="2311" i="1" dirty="0">
                <a:solidFill>
                  <a:srgbClr val="FF0000"/>
                </a:solidFill>
                <a:latin typeface="UTM Avo" panose="02040603050506020204" pitchFamily="18" charset="0"/>
                <a:ea typeface="Calibri" panose="020F0502020204030204" pitchFamily="34" charset="0"/>
                <a:cs typeface="Arial" panose="020B0604020202020204" pitchFamily="34" charset="0"/>
              </a:rPr>
              <a:t>chạy cuối cùng là người phụ nữ bị tật ở chân, di chuyển rất khó khăn. </a:t>
            </a:r>
          </a:p>
        </p:txBody>
      </p:sp>
      <p:pic>
        <p:nvPicPr>
          <p:cNvPr id="8" name="Picture 7">
            <a:extLst>
              <a:ext uri="{FF2B5EF4-FFF2-40B4-BE49-F238E27FC236}">
                <a16:creationId xmlns:a16="http://schemas.microsoft.com/office/drawing/2014/main" xmlns="" id="{41B66D23-BFA7-1B67-3FC9-3A67381CA80D}"/>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702775" y="4869141"/>
            <a:ext cx="3346494" cy="1629214"/>
          </a:xfrm>
          <a:prstGeom prst="rect">
            <a:avLst/>
          </a:prstGeom>
        </p:spPr>
      </p:pic>
      <p:sp>
        <p:nvSpPr>
          <p:cNvPr id="32"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3" name="Rectangle 32"/>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Tree>
    <p:extLst>
      <p:ext uri="{BB962C8B-B14F-4D97-AF65-F5344CB8AC3E}">
        <p14:creationId xmlns="" xmlns:p14="http://schemas.microsoft.com/office/powerpoint/2010/main" val="222573124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5921988" y="109124"/>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9588" t="51693" r="24514"/>
          <a:stretch/>
        </p:blipFill>
        <p:spPr>
          <a:xfrm>
            <a:off x="155989" y="2006221"/>
            <a:ext cx="1028101" cy="4952522"/>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387191"/>
            <a:ext cx="1321227" cy="1051503"/>
          </a:xfrm>
          <a:prstGeom prst="rect">
            <a:avLst/>
          </a:prstGeom>
        </p:spPr>
      </p:pic>
      <p:sp>
        <p:nvSpPr>
          <p:cNvPr id="6" name="TextBox 5">
            <a:extLst>
              <a:ext uri="{FF2B5EF4-FFF2-40B4-BE49-F238E27FC236}">
                <a16:creationId xmlns:a16="http://schemas.microsoft.com/office/drawing/2014/main" xmlns="" id="{794E10C9-AF2D-3A1F-1785-8338036BD153}"/>
              </a:ext>
            </a:extLst>
          </p:cNvPr>
          <p:cNvSpPr txBox="1"/>
          <p:nvPr/>
        </p:nvSpPr>
        <p:spPr>
          <a:xfrm>
            <a:off x="1673303" y="2461303"/>
            <a:ext cx="8237812" cy="1205330"/>
          </a:xfrm>
          <a:prstGeom prst="rect">
            <a:avLst/>
          </a:prstGeom>
          <a:noFill/>
        </p:spPr>
        <p:txBody>
          <a:bodyPr wrap="square" rtlCol="0">
            <a:spAutoFit/>
          </a:bodyPr>
          <a:lstStyle/>
          <a:p>
            <a:pPr marL="457200" indent="-457200">
              <a:lnSpc>
                <a:spcPct val="150000"/>
              </a:lnSpc>
              <a:buFont typeface="Wingdings" panose="05000000000000000000" pitchFamily="2" charset="2"/>
              <a:buChar char="v"/>
            </a:pPr>
            <a:r>
              <a:rPr lang="vi-VN" sz="2400" dirty="0">
                <a:latin typeface="UTM Avo" panose="02040603050506020204" pitchFamily="18" charset="0"/>
                <a:cs typeface="Arial" panose="020B0604020202020204" pitchFamily="34" charset="0"/>
              </a:rPr>
              <a:t>Tìm trong bài những chi tiết miêu tả cảm xúc của nhân vật “tôi” khi dõi </a:t>
            </a:r>
            <a:r>
              <a:rPr lang="vi-VN" sz="2400" dirty="0" smtClean="0">
                <a:latin typeface="UTM Avo" panose="02040603050506020204" pitchFamily="18" charset="0"/>
                <a:cs typeface="Arial" panose="020B0604020202020204" pitchFamily="34" charset="0"/>
              </a:rPr>
              <a:t>theo người </a:t>
            </a:r>
            <a:r>
              <a:rPr lang="vi-VN" sz="2400" dirty="0">
                <a:latin typeface="UTM Avo" panose="02040603050506020204" pitchFamily="18" charset="0"/>
                <a:cs typeface="Arial" panose="020B0604020202020204" pitchFamily="34" charset="0"/>
              </a:rPr>
              <a:t>chạy cuối cùng?</a:t>
            </a:r>
          </a:p>
        </p:txBody>
      </p:sp>
      <p:sp>
        <p:nvSpPr>
          <p:cNvPr id="7" name="TextBox 6">
            <a:extLst>
              <a:ext uri="{FF2B5EF4-FFF2-40B4-BE49-F238E27FC236}">
                <a16:creationId xmlns:a16="http://schemas.microsoft.com/office/drawing/2014/main" xmlns="" id="{C0D68C48-450C-6510-4C44-866C0F4B40A9}"/>
              </a:ext>
            </a:extLst>
          </p:cNvPr>
          <p:cNvSpPr txBox="1"/>
          <p:nvPr/>
        </p:nvSpPr>
        <p:spPr>
          <a:xfrm>
            <a:off x="1751761" y="3547185"/>
            <a:ext cx="8558720" cy="1685783"/>
          </a:xfrm>
          <a:prstGeom prst="rect">
            <a:avLst/>
          </a:prstGeom>
          <a:noFill/>
        </p:spPr>
        <p:txBody>
          <a:bodyPr wrap="square">
            <a:spAutoFit/>
          </a:bodyPr>
          <a:lstStyle/>
          <a:p>
            <a:pPr algn="just">
              <a:lnSpc>
                <a:spcPct val="150000"/>
              </a:lnSpc>
            </a:pPr>
            <a:r>
              <a:rPr lang="en-US" sz="2400" i="1" dirty="0">
                <a:solidFill>
                  <a:srgbClr val="FF0000"/>
                </a:solidFill>
                <a:latin typeface="UTM Avo" panose="02040603050506020204" pitchFamily="18" charset="0"/>
                <a:ea typeface="Calibri" panose="020F0502020204030204" pitchFamily="34" charset="0"/>
                <a:cs typeface="Arial" panose="020B0604020202020204" pitchFamily="34" charset="0"/>
              </a:rPr>
              <a:t>“</a:t>
            </a:r>
            <a:r>
              <a:rPr lang="vi-VN" sz="2400" i="1" dirty="0">
                <a:solidFill>
                  <a:srgbClr val="FF0000"/>
                </a:solidFill>
                <a:latin typeface="UTM Avo" panose="02040603050506020204" pitchFamily="18" charset="0"/>
                <a:ea typeface="Calibri" panose="020F0502020204030204" pitchFamily="34" charset="0"/>
                <a:cs typeface="Arial" panose="020B0604020202020204" pitchFamily="34" charset="0"/>
              </a:rPr>
              <a:t>Nhìn chị chật vật nhích từng bước một, mặt đỏ bừng như lửa mà tôi nín thở, rồi tự dưng reo hò: “Cố lên! Cố lên!”. Tôi vừa sợ, vừa phấn khích, vừa ngưỡng mộ dõi theo chị”. </a:t>
            </a:r>
          </a:p>
        </p:txBody>
      </p:sp>
      <p:pic>
        <p:nvPicPr>
          <p:cNvPr id="8" name="Picture 6">
            <a:extLst>
              <a:ext uri="{FF2B5EF4-FFF2-40B4-BE49-F238E27FC236}">
                <a16:creationId xmlns:a16="http://schemas.microsoft.com/office/drawing/2014/main" xmlns="" id="{01ACE221-0D58-6D1A-1873-8E5FD5003173}"/>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9911461" y="4589252"/>
            <a:ext cx="1758818" cy="2164699"/>
          </a:xfrm>
          <a:prstGeom prst="rect">
            <a:avLst/>
          </a:prstGeom>
        </p:spPr>
      </p:pic>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3" name="Rectangle 32"/>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
        <p:nvSpPr>
          <p:cNvPr id="34" name="Google Shape;183;p7">
            <a:extLst>
              <a:ext uri="{FF2B5EF4-FFF2-40B4-BE49-F238E27FC236}">
                <a16:creationId xmlns:a16="http://schemas.microsoft.com/office/drawing/2014/main" xmlns="" id="{DD1B02E1-6F6D-63FD-41A3-4A65EBAA9CA9}"/>
              </a:ext>
            </a:extLst>
          </p:cNvPr>
          <p:cNvSpPr/>
          <p:nvPr/>
        </p:nvSpPr>
        <p:spPr>
          <a:xfrm>
            <a:off x="1421689" y="1895282"/>
            <a:ext cx="9585604" cy="642719"/>
          </a:xfrm>
          <a:prstGeom prst="rect">
            <a:avLst/>
          </a:prstGeom>
          <a:solidFill>
            <a:schemeClr val="accent2">
              <a:lumMod val="20000"/>
              <a:lumOff val="80000"/>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lvl="0" algn="ctr"/>
            <a:r>
              <a:rPr lang="vi-VN" sz="2800" b="1" dirty="0" smtClean="0">
                <a:solidFill>
                  <a:schemeClr val="dk1"/>
                </a:solidFill>
                <a:latin typeface="UTM Avo" panose="02040603050506020204" pitchFamily="18" charset="0"/>
                <a:ea typeface="Arial"/>
                <a:cs typeface="Arial"/>
                <a:sym typeface="Arial"/>
              </a:rPr>
              <a:t>Thảo luận </a:t>
            </a:r>
            <a:r>
              <a:rPr lang="en-US" sz="2800" b="1" dirty="0" err="1" smtClean="0">
                <a:solidFill>
                  <a:schemeClr val="dk1"/>
                </a:solidFill>
                <a:latin typeface="UTM Avo" panose="02040603050506020204" pitchFamily="18" charset="0"/>
                <a:ea typeface="Arial"/>
                <a:cs typeface="Arial"/>
                <a:sym typeface="Arial"/>
              </a:rPr>
              <a:t>nhóm</a:t>
            </a:r>
            <a:r>
              <a:rPr lang="en-US" sz="2800" b="1" dirty="0" smtClean="0">
                <a:solidFill>
                  <a:schemeClr val="dk1"/>
                </a:solidFill>
                <a:latin typeface="UTM Avo" panose="02040603050506020204" pitchFamily="18" charset="0"/>
                <a:ea typeface="Arial"/>
                <a:cs typeface="Arial"/>
                <a:sym typeface="Arial"/>
              </a:rPr>
              <a:t> </a:t>
            </a:r>
            <a:r>
              <a:rPr lang="en-US" sz="2800" b="1" dirty="0" err="1">
                <a:solidFill>
                  <a:schemeClr val="dk1"/>
                </a:solidFill>
                <a:latin typeface="UTM Avo" panose="02040603050506020204" pitchFamily="18" charset="0"/>
                <a:ea typeface="Arial"/>
                <a:cs typeface="Arial"/>
                <a:sym typeface="Arial"/>
              </a:rPr>
              <a:t>đôi</a:t>
            </a:r>
            <a:endParaRPr lang="en-US" sz="2800" b="1" dirty="0">
              <a:solidFill>
                <a:schemeClr val="dk1"/>
              </a:solidFill>
              <a:latin typeface="UTM Avo" panose="02040603050506020204" pitchFamily="18" charset="0"/>
              <a:ea typeface="Arial"/>
              <a:cs typeface="Arial"/>
              <a:sym typeface="Arial"/>
            </a:endParaRPr>
          </a:p>
        </p:txBody>
      </p:sp>
      <p:pic>
        <p:nvPicPr>
          <p:cNvPr id="35" name="Picture 13">
            <a:extLst>
              <a:ext uri="{FF2B5EF4-FFF2-40B4-BE49-F238E27FC236}">
                <a16:creationId xmlns:a16="http://schemas.microsoft.com/office/drawing/2014/main" xmlns="" id="{DFEB4AE1-D228-ECF2-F2CC-7121DABCD2A2}"/>
              </a:ext>
            </a:extLst>
          </p:cNvPr>
          <p:cNvPicPr>
            <a:picLocks noChangeAspect="1"/>
          </p:cNvPicPr>
          <p:nvPr/>
        </p:nvPicPr>
        <p:blipFill>
          <a:blip r:embed="rId9" cstate="print"/>
          <a:srcRect/>
          <a:stretch>
            <a:fillRect/>
          </a:stretch>
        </p:blipFill>
        <p:spPr>
          <a:xfrm>
            <a:off x="1546902" y="1132131"/>
            <a:ext cx="1132588" cy="1404760"/>
          </a:xfrm>
          <a:prstGeom prst="rect">
            <a:avLst/>
          </a:prstGeom>
        </p:spPr>
      </p:pic>
      <p:pic>
        <p:nvPicPr>
          <p:cNvPr id="36" name="Picture 14">
            <a:extLst>
              <a:ext uri="{FF2B5EF4-FFF2-40B4-BE49-F238E27FC236}">
                <a16:creationId xmlns:a16="http://schemas.microsoft.com/office/drawing/2014/main" xmlns="" id="{C1DC4A34-555C-3EC7-BF92-46DC3842F17C}"/>
              </a:ext>
            </a:extLst>
          </p:cNvPr>
          <p:cNvPicPr>
            <a:picLocks noChangeAspect="1"/>
          </p:cNvPicPr>
          <p:nvPr/>
        </p:nvPicPr>
        <p:blipFill>
          <a:blip r:embed="rId10" cstate="print"/>
          <a:srcRect/>
          <a:stretch>
            <a:fillRect/>
          </a:stretch>
        </p:blipFill>
        <p:spPr>
          <a:xfrm>
            <a:off x="9504599" y="1195087"/>
            <a:ext cx="1332292" cy="1339548"/>
          </a:xfrm>
          <a:prstGeom prst="rect">
            <a:avLst/>
          </a:prstGeom>
        </p:spPr>
      </p:pic>
    </p:spTree>
    <p:extLst>
      <p:ext uri="{BB962C8B-B14F-4D97-AF65-F5344CB8AC3E}">
        <p14:creationId xmlns="" xmlns:p14="http://schemas.microsoft.com/office/powerpoint/2010/main" val="204734993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6481922" y="157410"/>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9588" t="51693" r="24514"/>
          <a:stretch/>
        </p:blipFill>
        <p:spPr>
          <a:xfrm>
            <a:off x="155989" y="1883391"/>
            <a:ext cx="1028101" cy="4779924"/>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487549"/>
            <a:ext cx="1321227" cy="1051503"/>
          </a:xfrm>
          <a:prstGeom prst="rect">
            <a:avLst/>
          </a:prstGeom>
        </p:spPr>
      </p:pic>
      <p:sp>
        <p:nvSpPr>
          <p:cNvPr id="2" name="Google Shape;183;p7">
            <a:extLst>
              <a:ext uri="{FF2B5EF4-FFF2-40B4-BE49-F238E27FC236}">
                <a16:creationId xmlns:a16="http://schemas.microsoft.com/office/drawing/2014/main" xmlns="" id="{4332BD02-371E-D354-D97F-D724EBCFCBA7}"/>
              </a:ext>
            </a:extLst>
          </p:cNvPr>
          <p:cNvSpPr/>
          <p:nvPr/>
        </p:nvSpPr>
        <p:spPr>
          <a:xfrm>
            <a:off x="1434361" y="2135920"/>
            <a:ext cx="9585604" cy="642719"/>
          </a:xfrm>
          <a:prstGeom prst="rect">
            <a:avLst/>
          </a:prstGeom>
          <a:solidFill>
            <a:schemeClr val="accent2">
              <a:lumMod val="20000"/>
              <a:lumOff val="80000"/>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lvl="0" algn="ctr"/>
            <a:r>
              <a:rPr lang="vi-VN" sz="2800" b="1" dirty="0" smtClean="0">
                <a:solidFill>
                  <a:schemeClr val="dk1"/>
                </a:solidFill>
                <a:latin typeface="UTM Avo" panose="02040603050506020204" pitchFamily="18" charset="0"/>
                <a:ea typeface="Arial"/>
                <a:cs typeface="Arial"/>
                <a:sym typeface="Arial"/>
              </a:rPr>
              <a:t>Thảo luận </a:t>
            </a:r>
            <a:r>
              <a:rPr lang="en-US" sz="2800" b="1" dirty="0" err="1" smtClean="0">
                <a:solidFill>
                  <a:schemeClr val="dk1"/>
                </a:solidFill>
                <a:latin typeface="UTM Avo" panose="02040603050506020204" pitchFamily="18" charset="0"/>
                <a:ea typeface="Arial"/>
                <a:cs typeface="Arial"/>
                <a:sym typeface="Arial"/>
              </a:rPr>
              <a:t>nhóm</a:t>
            </a:r>
            <a:r>
              <a:rPr lang="en-US" sz="2800" b="1" dirty="0" smtClean="0">
                <a:solidFill>
                  <a:schemeClr val="dk1"/>
                </a:solidFill>
                <a:latin typeface="UTM Avo" panose="02040603050506020204" pitchFamily="18" charset="0"/>
                <a:ea typeface="Arial"/>
                <a:cs typeface="Arial"/>
                <a:sym typeface="Arial"/>
              </a:rPr>
              <a:t> </a:t>
            </a:r>
            <a:r>
              <a:rPr lang="vi-VN" sz="2800" b="1" dirty="0" smtClean="0">
                <a:solidFill>
                  <a:schemeClr val="dk1"/>
                </a:solidFill>
                <a:latin typeface="UTM Avo" panose="02040603050506020204" pitchFamily="18" charset="0"/>
                <a:ea typeface="Arial"/>
                <a:cs typeface="Arial"/>
                <a:sym typeface="Arial"/>
              </a:rPr>
              <a:t>4</a:t>
            </a:r>
            <a:endParaRPr lang="en-US" sz="2800" b="1" dirty="0">
              <a:solidFill>
                <a:schemeClr val="dk1"/>
              </a:solidFill>
              <a:latin typeface="UTM Avo" panose="02040603050506020204" pitchFamily="18" charset="0"/>
              <a:ea typeface="Arial"/>
              <a:cs typeface="Arial"/>
              <a:sym typeface="Arial"/>
            </a:endParaRPr>
          </a:p>
        </p:txBody>
      </p:sp>
      <p:pic>
        <p:nvPicPr>
          <p:cNvPr id="4" name="Picture 13">
            <a:extLst>
              <a:ext uri="{FF2B5EF4-FFF2-40B4-BE49-F238E27FC236}">
                <a16:creationId xmlns:a16="http://schemas.microsoft.com/office/drawing/2014/main" xmlns="" id="{30FF9250-8046-8AE4-7B0C-07539FAF45CC}"/>
              </a:ext>
            </a:extLst>
          </p:cNvPr>
          <p:cNvPicPr>
            <a:picLocks noChangeAspect="1"/>
          </p:cNvPicPr>
          <p:nvPr/>
        </p:nvPicPr>
        <p:blipFill>
          <a:blip r:embed="rId5" cstate="print"/>
          <a:srcRect/>
          <a:stretch>
            <a:fillRect/>
          </a:stretch>
        </p:blipFill>
        <p:spPr>
          <a:xfrm>
            <a:off x="1593044" y="1369098"/>
            <a:ext cx="1132588" cy="1404760"/>
          </a:xfrm>
          <a:prstGeom prst="rect">
            <a:avLst/>
          </a:prstGeom>
        </p:spPr>
      </p:pic>
      <p:pic>
        <p:nvPicPr>
          <p:cNvPr id="5" name="Picture 14">
            <a:extLst>
              <a:ext uri="{FF2B5EF4-FFF2-40B4-BE49-F238E27FC236}">
                <a16:creationId xmlns:a16="http://schemas.microsoft.com/office/drawing/2014/main" xmlns="" id="{FF0588F3-41D3-47D3-0BB3-B0D5BF6EC87A}"/>
              </a:ext>
            </a:extLst>
          </p:cNvPr>
          <p:cNvPicPr>
            <a:picLocks noChangeAspect="1"/>
          </p:cNvPicPr>
          <p:nvPr/>
        </p:nvPicPr>
        <p:blipFill>
          <a:blip r:embed="rId6" cstate="print"/>
          <a:srcRect/>
          <a:stretch>
            <a:fillRect/>
          </a:stretch>
        </p:blipFill>
        <p:spPr>
          <a:xfrm>
            <a:off x="9489035" y="1422349"/>
            <a:ext cx="1342163" cy="1349473"/>
          </a:xfrm>
          <a:prstGeom prst="rect">
            <a:avLst/>
          </a:prstGeom>
        </p:spPr>
      </p:pic>
      <p:sp>
        <p:nvSpPr>
          <p:cNvPr id="6" name="TextBox 5">
            <a:extLst>
              <a:ext uri="{FF2B5EF4-FFF2-40B4-BE49-F238E27FC236}">
                <a16:creationId xmlns:a16="http://schemas.microsoft.com/office/drawing/2014/main" xmlns="" id="{436FD23E-9C94-36C6-DDAD-50DFDDF49FD0}"/>
              </a:ext>
            </a:extLst>
          </p:cNvPr>
          <p:cNvSpPr txBox="1"/>
          <p:nvPr/>
        </p:nvSpPr>
        <p:spPr>
          <a:xfrm>
            <a:off x="1672660" y="2875814"/>
            <a:ext cx="8116405" cy="1143070"/>
          </a:xfrm>
          <a:prstGeom prst="rect">
            <a:avLst/>
          </a:prstGeom>
          <a:noFill/>
        </p:spPr>
        <p:txBody>
          <a:bodyPr wrap="square" rtlCol="0">
            <a:spAutoFit/>
          </a:bodyPr>
          <a:lstStyle/>
          <a:p>
            <a:pPr marL="342900" indent="-342900" algn="just">
              <a:lnSpc>
                <a:spcPct val="150000"/>
              </a:lnSpc>
            </a:pPr>
            <a:r>
              <a:rPr lang="vi-VN" sz="2400" dirty="0">
                <a:latin typeface="UTM Avo" panose="02040603050506020204" pitchFamily="18" charset="0"/>
                <a:cs typeface="Arial" panose="020B0604020202020204" pitchFamily="34" charset="0"/>
              </a:rPr>
              <a:t>Vì sao hình ảnh người chạy cuối cùng có thể tiếp thêm động lực cho nhân vật “tôi” mỗi lúc gặp khó khăn?</a:t>
            </a:r>
          </a:p>
        </p:txBody>
      </p:sp>
      <p:sp>
        <p:nvSpPr>
          <p:cNvPr id="7" name="TextBox 6">
            <a:extLst>
              <a:ext uri="{FF2B5EF4-FFF2-40B4-BE49-F238E27FC236}">
                <a16:creationId xmlns:a16="http://schemas.microsoft.com/office/drawing/2014/main" xmlns="" id="{F4A09DA7-EF0F-07E2-CD5E-FD3EADAD8ACB}"/>
              </a:ext>
            </a:extLst>
          </p:cNvPr>
          <p:cNvSpPr txBox="1"/>
          <p:nvPr/>
        </p:nvSpPr>
        <p:spPr>
          <a:xfrm>
            <a:off x="1738330" y="4060991"/>
            <a:ext cx="9338588" cy="1200329"/>
          </a:xfrm>
          <a:prstGeom prst="rect">
            <a:avLst/>
          </a:prstGeom>
          <a:noFill/>
        </p:spPr>
        <p:txBody>
          <a:bodyPr wrap="square">
            <a:spAutoFit/>
          </a:bodyPr>
          <a:lstStyle/>
          <a:p>
            <a:pPr>
              <a:lnSpc>
                <a:spcPct val="150000"/>
              </a:lnSpc>
            </a:pPr>
            <a:r>
              <a:rPr lang="vi-VN" sz="2400" i="1" dirty="0">
                <a:solidFill>
                  <a:srgbClr val="FF0000"/>
                </a:solidFill>
                <a:latin typeface="UTM Avo" panose="02040603050506020204" pitchFamily="18" charset="0"/>
                <a:ea typeface="Calibri" panose="020F0502020204030204" pitchFamily="34" charset="0"/>
                <a:cs typeface="Arial" panose="020B0604020202020204" pitchFamily="34" charset="0"/>
              </a:rPr>
              <a:t>Vì đối với nhân vật “tôi”, người phụ nữ khuyết tật ấy là tấm gương sán</a:t>
            </a:r>
            <a:r>
              <a:rPr lang="en-US" sz="2400" i="1" dirty="0">
                <a:solidFill>
                  <a:srgbClr val="FF0000"/>
                </a:solidFill>
                <a:latin typeface="UTM Avo" panose="02040603050506020204" pitchFamily="18" charset="0"/>
                <a:ea typeface="Calibri" panose="020F0502020204030204" pitchFamily="34" charset="0"/>
                <a:cs typeface="Arial" panose="020B0604020202020204" pitchFamily="34" charset="0"/>
              </a:rPr>
              <a:t>g </a:t>
            </a:r>
            <a:r>
              <a:rPr lang="vi-VN" sz="2400" i="1" dirty="0">
                <a:solidFill>
                  <a:srgbClr val="FF0000"/>
                </a:solidFill>
                <a:latin typeface="UTM Avo" panose="02040603050506020204" pitchFamily="18" charset="0"/>
                <a:ea typeface="Calibri" panose="020F0502020204030204" pitchFamily="34" charset="0"/>
                <a:cs typeface="Arial" panose="020B0604020202020204" pitchFamily="34" charset="0"/>
              </a:rPr>
              <a:t>về nghị lực và quyết tâm vượt qua khó khăn. </a:t>
            </a:r>
          </a:p>
        </p:txBody>
      </p:sp>
      <p:pic>
        <p:nvPicPr>
          <p:cNvPr id="8" name="Picture 17">
            <a:extLst>
              <a:ext uri="{FF2B5EF4-FFF2-40B4-BE49-F238E27FC236}">
                <a16:creationId xmlns:a16="http://schemas.microsoft.com/office/drawing/2014/main" xmlns="" id="{B1455463-A1DE-2FB8-4673-02E1CA781D07}"/>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rot="191288">
            <a:off x="9211153" y="4622976"/>
            <a:ext cx="2523265" cy="1652738"/>
          </a:xfrm>
          <a:prstGeom prst="rect">
            <a:avLst/>
          </a:prstGeom>
        </p:spPr>
      </p:pic>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3" name="Rectangle 32"/>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Tree>
    <p:extLst>
      <p:ext uri="{BB962C8B-B14F-4D97-AF65-F5344CB8AC3E}">
        <p14:creationId xmlns="" xmlns:p14="http://schemas.microsoft.com/office/powerpoint/2010/main" val="114728343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of a park with trees and a city in the background&#10;&#10;Description automatically generated">
            <a:extLst>
              <a:ext uri="{FF2B5EF4-FFF2-40B4-BE49-F238E27FC236}">
                <a16:creationId xmlns:a16="http://schemas.microsoft.com/office/drawing/2014/main" xmlns="" id="{5AC3BABF-43CA-224E-C2F8-CD3F06749DE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xmlns="" id="{307F4A0C-FA11-94BE-6DE7-7CB8F4530DCF}"/>
              </a:ext>
            </a:extLst>
          </p:cNvPr>
          <p:cNvSpPr/>
          <p:nvPr/>
        </p:nvSpPr>
        <p:spPr>
          <a:xfrm>
            <a:off x="2740145" y="5931877"/>
            <a:ext cx="7213706" cy="646331"/>
          </a:xfrm>
          <a:prstGeom prst="rect">
            <a:avLst/>
          </a:prstGeom>
          <a:noFill/>
        </p:spPr>
        <p:txBody>
          <a:bodyPr wrap="none">
            <a:spAutoFit/>
          </a:bodyPr>
          <a:lstStyle/>
          <a:p>
            <a:pPr algn="ctr" eaLnBrk="1" fontAlgn="auto" hangingPunct="1">
              <a:spcBef>
                <a:spcPts val="0"/>
              </a:spcBef>
              <a:spcAft>
                <a:spcPts val="0"/>
              </a:spcAft>
              <a:defRPr/>
            </a:pP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Giáo</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viên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thực</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hiện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 </a:t>
            </a:r>
            <a:r>
              <a:rPr lang="vi-VN" sz="3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Trần Kim Tiến</a:t>
            </a:r>
            <a:endPar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endParaRPr>
          </a:p>
        </p:txBody>
      </p:sp>
      <p:pic>
        <p:nvPicPr>
          <p:cNvPr id="13" name="Picture 12" descr="A colorful flags and confetti&#10;&#10;Description automatically generated">
            <a:extLst>
              <a:ext uri="{FF2B5EF4-FFF2-40B4-BE49-F238E27FC236}">
                <a16:creationId xmlns:a16="http://schemas.microsoft.com/office/drawing/2014/main" xmlns="" id="{BE13F22E-C73C-C3C0-A003-A8EDFD152069}"/>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b="52201"/>
          <a:stretch/>
        </p:blipFill>
        <p:spPr>
          <a:xfrm rot="1096250">
            <a:off x="8686044" y="270107"/>
            <a:ext cx="4310872" cy="2060542"/>
          </a:xfrm>
          <a:prstGeom prst="rect">
            <a:avLst/>
          </a:prstGeom>
        </p:spPr>
      </p:pic>
      <p:pic>
        <p:nvPicPr>
          <p:cNvPr id="14" name="Picture 13" descr="A colorful flags and confetti&#10;&#10;Description automatically generated">
            <a:extLst>
              <a:ext uri="{FF2B5EF4-FFF2-40B4-BE49-F238E27FC236}">
                <a16:creationId xmlns:a16="http://schemas.microsoft.com/office/drawing/2014/main" xmlns="" id="{F085B450-962D-64EC-BAA3-93EA878B026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b="52201"/>
          <a:stretch/>
        </p:blipFill>
        <p:spPr>
          <a:xfrm rot="20503750" flipH="1">
            <a:off x="-705442" y="270107"/>
            <a:ext cx="4310872" cy="2060542"/>
          </a:xfrm>
          <a:prstGeom prst="rect">
            <a:avLst/>
          </a:prstGeom>
        </p:spPr>
      </p:pic>
      <p:sp>
        <p:nvSpPr>
          <p:cNvPr id="9" name="Rectangle 8">
            <a:extLst>
              <a:ext uri="{FF2B5EF4-FFF2-40B4-BE49-F238E27FC236}">
                <a16:creationId xmlns:a16="http://schemas.microsoft.com/office/drawing/2014/main" xmlns="" id="{918EBE1E-72C0-2366-DFF7-0C665B0771C1}"/>
              </a:ext>
            </a:extLst>
          </p:cNvPr>
          <p:cNvSpPr/>
          <p:nvPr/>
        </p:nvSpPr>
        <p:spPr>
          <a:xfrm>
            <a:off x="1866104" y="378695"/>
            <a:ext cx="8459788" cy="1200329"/>
          </a:xfrm>
          <a:prstGeom prst="rect">
            <a:avLst/>
          </a:prstGeom>
          <a:noFill/>
        </p:spPr>
        <p:txBody>
          <a:bodyPr wrap="square">
            <a:spAutoFit/>
          </a:bodyPr>
          <a:lstStyle/>
          <a:p>
            <a:pPr algn="ctr" eaLnBrk="1" fontAlgn="auto" hangingPunct="1">
              <a:spcBef>
                <a:spcPts val="0"/>
              </a:spcBef>
              <a:spcAft>
                <a:spcPts val="0"/>
              </a:spcAft>
              <a:defRPr/>
            </a:pPr>
            <a:r>
              <a:rPr lang="en-US" sz="3600" b="1" dirty="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rPr>
              <a:t>CHÀO MỪNG QUÝ THẦY CÔ</a:t>
            </a:r>
          </a:p>
          <a:p>
            <a:pPr algn="ctr" eaLnBrk="1" fontAlgn="auto" hangingPunct="1">
              <a:spcBef>
                <a:spcPts val="0"/>
              </a:spcBef>
              <a:spcAft>
                <a:spcPts val="0"/>
              </a:spcAft>
              <a:defRPr/>
            </a:pPr>
            <a:r>
              <a:rPr lang="en-US" sz="3600" b="1" dirty="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rPr>
              <a:t>VỀ DỰ TIẾT HỌC CỦA LỚP </a:t>
            </a:r>
            <a:r>
              <a:rPr lang="en-US" sz="3600" b="1" dirty="0" smtClean="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rPr>
              <a:t>3</a:t>
            </a:r>
            <a:r>
              <a:rPr lang="vi-VN" sz="3600" b="1" dirty="0" smtClean="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rPr>
              <a:t>B</a:t>
            </a:r>
            <a:endParaRPr lang="en-US" sz="3600" b="1" dirty="0">
              <a:ln w="22225">
                <a:noFill/>
                <a:prstDash val="solid"/>
              </a:ln>
              <a:solidFill>
                <a:srgbClr val="0070C0"/>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16" name="Picture 15" descr="A group of people running&#10;&#10;Description automatically generated">
            <a:extLst>
              <a:ext uri="{FF2B5EF4-FFF2-40B4-BE49-F238E27FC236}">
                <a16:creationId xmlns:a16="http://schemas.microsoft.com/office/drawing/2014/main" xmlns="" id="{E3EEADE0-C998-B171-4DD2-9EFEF9BECE5C}"/>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t="19677" b="19352"/>
          <a:stretch/>
        </p:blipFill>
        <p:spPr>
          <a:xfrm>
            <a:off x="1228817" y="3903544"/>
            <a:ext cx="3429000" cy="2090691"/>
          </a:xfrm>
          <a:prstGeom prst="rect">
            <a:avLst/>
          </a:prstGeom>
          <a:effectLst>
            <a:outerShdw blurRad="63500" sx="102000" sy="102000" algn="ctr" rotWithShape="0">
              <a:prstClr val="black">
                <a:alpha val="40000"/>
              </a:prstClr>
            </a:outerShdw>
          </a:effectLst>
        </p:spPr>
      </p:pic>
      <p:pic>
        <p:nvPicPr>
          <p:cNvPr id="15" name="Taptheducbuoisang-XuanMai_kjrn.mp3">
            <a:hlinkClick r:id="" action="ppaction://media"/>
          </p:cNvPr>
          <p:cNvPicPr>
            <a:picLocks noRot="1" noChangeAspect="1"/>
          </p:cNvPicPr>
          <p:nvPr>
            <a:audioFile r:link="rId1"/>
          </p:nvPr>
        </p:nvPicPr>
        <p:blipFill>
          <a:blip r:embed="rId6"/>
          <a:stretch>
            <a:fillRect/>
          </a:stretch>
        </p:blipFill>
        <p:spPr>
          <a:xfrm>
            <a:off x="11887200" y="2981179"/>
            <a:ext cx="304800" cy="304800"/>
          </a:xfrm>
          <a:prstGeom prst="rect">
            <a:avLst/>
          </a:prstGeom>
        </p:spPr>
      </p:pic>
    </p:spTree>
    <p:extLst>
      <p:ext uri="{BB962C8B-B14F-4D97-AF65-F5344CB8AC3E}">
        <p14:creationId xmlns="" xmlns:p14="http://schemas.microsoft.com/office/powerpoint/2010/main" val="14729023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95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96A7AB00-6939-C5D0-A713-5D92409FB740}"/>
              </a:ext>
            </a:extLst>
          </p:cNvPr>
          <p:cNvSpPr/>
          <p:nvPr/>
        </p:nvSpPr>
        <p:spPr>
          <a:xfrm>
            <a:off x="832304" y="1466868"/>
            <a:ext cx="4794837" cy="48746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HÌNH THÀNH KIẾN THỨC</a:t>
            </a:r>
          </a:p>
        </p:txBody>
      </p:sp>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6588134" y="328150"/>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9588" t="51693" r="24514"/>
          <a:stretch/>
        </p:blipFill>
        <p:spPr>
          <a:xfrm>
            <a:off x="155989" y="1665027"/>
            <a:ext cx="1028101" cy="4998288"/>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119065"/>
            <a:ext cx="1321227" cy="1051503"/>
          </a:xfrm>
          <a:prstGeom prst="rect">
            <a:avLst/>
          </a:prstGeom>
        </p:spPr>
      </p:pic>
      <p:sp>
        <p:nvSpPr>
          <p:cNvPr id="2" name="Google Shape;183;p7">
            <a:extLst>
              <a:ext uri="{FF2B5EF4-FFF2-40B4-BE49-F238E27FC236}">
                <a16:creationId xmlns:a16="http://schemas.microsoft.com/office/drawing/2014/main" xmlns="" id="{0F1F6B93-3C24-A029-C631-FA119AF90C8A}"/>
              </a:ext>
            </a:extLst>
          </p:cNvPr>
          <p:cNvSpPr/>
          <p:nvPr/>
        </p:nvSpPr>
        <p:spPr>
          <a:xfrm>
            <a:off x="1285875" y="2094540"/>
            <a:ext cx="9585604" cy="642719"/>
          </a:xfrm>
          <a:prstGeom prst="rect">
            <a:avLst/>
          </a:prstGeom>
          <a:solidFill>
            <a:schemeClr val="accent2">
              <a:lumMod val="20000"/>
              <a:lumOff val="80000"/>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lvl="0" algn="ctr"/>
            <a:r>
              <a:rPr lang="en-US" sz="2800" b="1" dirty="0" err="1">
                <a:solidFill>
                  <a:srgbClr val="00B050"/>
                </a:solidFill>
                <a:latin typeface="UTM Avo" panose="02040603050506020204" pitchFamily="18" charset="0"/>
                <a:ea typeface="Arial"/>
                <a:cs typeface="Arial"/>
                <a:sym typeface="Arial"/>
              </a:rPr>
              <a:t>Nội</a:t>
            </a:r>
            <a:r>
              <a:rPr lang="en-US" sz="2800" b="1" dirty="0">
                <a:solidFill>
                  <a:srgbClr val="00B050"/>
                </a:solidFill>
                <a:latin typeface="UTM Avo" panose="02040603050506020204" pitchFamily="18" charset="0"/>
                <a:ea typeface="Arial"/>
                <a:cs typeface="Arial"/>
                <a:sym typeface="Arial"/>
              </a:rPr>
              <a:t> dung </a:t>
            </a:r>
            <a:r>
              <a:rPr lang="en-US" sz="2800" b="1" dirty="0" err="1">
                <a:solidFill>
                  <a:srgbClr val="00B050"/>
                </a:solidFill>
                <a:latin typeface="UTM Avo" panose="02040603050506020204" pitchFamily="18" charset="0"/>
                <a:ea typeface="Arial"/>
                <a:cs typeface="Arial"/>
                <a:sym typeface="Arial"/>
              </a:rPr>
              <a:t>chính</a:t>
            </a:r>
            <a:endParaRPr lang="en-US" sz="2800" b="1" dirty="0">
              <a:solidFill>
                <a:srgbClr val="00B050"/>
              </a:solidFill>
              <a:latin typeface="UTM Avo" panose="02040603050506020204" pitchFamily="18" charset="0"/>
              <a:ea typeface="Arial"/>
              <a:cs typeface="Arial"/>
              <a:sym typeface="Arial"/>
            </a:endParaRPr>
          </a:p>
        </p:txBody>
      </p:sp>
      <p:pic>
        <p:nvPicPr>
          <p:cNvPr id="3" name="Picture 11">
            <a:extLst>
              <a:ext uri="{FF2B5EF4-FFF2-40B4-BE49-F238E27FC236}">
                <a16:creationId xmlns:a16="http://schemas.microsoft.com/office/drawing/2014/main" xmlns="" id="{15A49AE8-6CCC-3BAE-FC85-C71BF922DDDF}"/>
              </a:ext>
            </a:extLst>
          </p:cNvPr>
          <p:cNvPicPr>
            <a:picLocks noChangeAspect="1"/>
          </p:cNvPicPr>
          <p:nvPr/>
        </p:nvPicPr>
        <p:blipFill>
          <a:blip r:embed="rId5" cstate="print"/>
          <a:srcRect/>
          <a:stretch>
            <a:fillRect/>
          </a:stretch>
        </p:blipFill>
        <p:spPr>
          <a:xfrm>
            <a:off x="9278842" y="1267345"/>
            <a:ext cx="2101061" cy="1441853"/>
          </a:xfrm>
          <a:prstGeom prst="rect">
            <a:avLst/>
          </a:prstGeom>
        </p:spPr>
      </p:pic>
      <p:grpSp>
        <p:nvGrpSpPr>
          <p:cNvPr id="4" name="Group 28">
            <a:extLst>
              <a:ext uri="{FF2B5EF4-FFF2-40B4-BE49-F238E27FC236}">
                <a16:creationId xmlns:a16="http://schemas.microsoft.com/office/drawing/2014/main" xmlns="" id="{B9EFC495-B4F9-2B08-6C46-B3284635C20E}"/>
              </a:ext>
            </a:extLst>
          </p:cNvPr>
          <p:cNvGrpSpPr/>
          <p:nvPr/>
        </p:nvGrpSpPr>
        <p:grpSpPr>
          <a:xfrm>
            <a:off x="2600637" y="2700696"/>
            <a:ext cx="6966602" cy="2004594"/>
            <a:chOff x="0" y="0"/>
            <a:chExt cx="1358318" cy="676091"/>
          </a:xfrm>
          <a:solidFill>
            <a:schemeClr val="accent6">
              <a:lumMod val="40000"/>
              <a:lumOff val="60000"/>
            </a:schemeClr>
          </a:solidFill>
        </p:grpSpPr>
        <p:sp>
          <p:nvSpPr>
            <p:cNvPr id="5" name="Freeform 29">
              <a:extLst>
                <a:ext uri="{FF2B5EF4-FFF2-40B4-BE49-F238E27FC236}">
                  <a16:creationId xmlns:a16="http://schemas.microsoft.com/office/drawing/2014/main" xmlns="" id="{9D081F1C-62C3-4B5E-7F85-1C91F5BFC2E7}"/>
                </a:ext>
              </a:extLst>
            </p:cNvPr>
            <p:cNvSpPr/>
            <p:nvPr/>
          </p:nvSpPr>
          <p:spPr>
            <a:xfrm>
              <a:off x="10160" y="16510"/>
              <a:ext cx="1335458" cy="648151"/>
            </a:xfrm>
            <a:custGeom>
              <a:avLst/>
              <a:gdLst/>
              <a:ahLst/>
              <a:cxnLst/>
              <a:rect l="l" t="t" r="r" b="b"/>
              <a:pathLst>
                <a:path w="1335458" h="648151">
                  <a:moveTo>
                    <a:pt x="1335458" y="648151"/>
                  </a:moveTo>
                  <a:lnTo>
                    <a:pt x="0" y="640531"/>
                  </a:lnTo>
                  <a:lnTo>
                    <a:pt x="0" y="238023"/>
                  </a:lnTo>
                  <a:lnTo>
                    <a:pt x="17780" y="19050"/>
                  </a:lnTo>
                  <a:lnTo>
                    <a:pt x="663734" y="0"/>
                  </a:lnTo>
                  <a:lnTo>
                    <a:pt x="1316408" y="5080"/>
                  </a:lnTo>
                  <a:close/>
                </a:path>
              </a:pathLst>
            </a:custGeom>
            <a:grpFill/>
          </p:spPr>
          <p:txBody>
            <a:bodyPr/>
            <a:lstStyle/>
            <a:p>
              <a:endParaRPr lang="en-US" sz="601"/>
            </a:p>
          </p:txBody>
        </p:sp>
        <p:sp>
          <p:nvSpPr>
            <p:cNvPr id="6" name="Freeform 30">
              <a:extLst>
                <a:ext uri="{FF2B5EF4-FFF2-40B4-BE49-F238E27FC236}">
                  <a16:creationId xmlns:a16="http://schemas.microsoft.com/office/drawing/2014/main" xmlns="" id="{83F77B43-9F6A-91B6-891B-301C0157B3E8}"/>
                </a:ext>
              </a:extLst>
            </p:cNvPr>
            <p:cNvSpPr/>
            <p:nvPr/>
          </p:nvSpPr>
          <p:spPr>
            <a:xfrm>
              <a:off x="-3810" y="0"/>
              <a:ext cx="1364668" cy="674821"/>
            </a:xfrm>
            <a:custGeom>
              <a:avLst/>
              <a:gdLst/>
              <a:ahLst/>
              <a:cxnLst/>
              <a:rect l="l" t="t" r="r" b="b"/>
              <a:pathLst>
                <a:path w="1364668" h="674821">
                  <a:moveTo>
                    <a:pt x="1330378" y="21590"/>
                  </a:moveTo>
                  <a:cubicBezTo>
                    <a:pt x="1331648" y="34290"/>
                    <a:pt x="1331648" y="44450"/>
                    <a:pt x="1332918" y="54610"/>
                  </a:cubicBezTo>
                  <a:cubicBezTo>
                    <a:pt x="1335458" y="72833"/>
                    <a:pt x="1336728" y="85122"/>
                    <a:pt x="1339268" y="96972"/>
                  </a:cubicBezTo>
                  <a:cubicBezTo>
                    <a:pt x="1339268" y="114088"/>
                    <a:pt x="1351968" y="451594"/>
                    <a:pt x="1358318" y="468710"/>
                  </a:cubicBezTo>
                  <a:cubicBezTo>
                    <a:pt x="1364668" y="494605"/>
                    <a:pt x="1360858" y="520938"/>
                    <a:pt x="1360858" y="546833"/>
                  </a:cubicBezTo>
                  <a:cubicBezTo>
                    <a:pt x="1360858" y="569655"/>
                    <a:pt x="1362128" y="590722"/>
                    <a:pt x="1363398" y="613861"/>
                  </a:cubicBezTo>
                  <a:cubicBezTo>
                    <a:pt x="1363398" y="635451"/>
                    <a:pt x="1363398" y="649421"/>
                    <a:pt x="1363398" y="673551"/>
                  </a:cubicBezTo>
                  <a:cubicBezTo>
                    <a:pt x="1340538" y="673551"/>
                    <a:pt x="1320218" y="674821"/>
                    <a:pt x="1301032" y="673551"/>
                  </a:cubicBezTo>
                  <a:cubicBezTo>
                    <a:pt x="1236516" y="668471"/>
                    <a:pt x="1171007" y="674821"/>
                    <a:pt x="1106490" y="669741"/>
                  </a:cubicBezTo>
                  <a:cubicBezTo>
                    <a:pt x="1067780" y="665931"/>
                    <a:pt x="1030063" y="668471"/>
                    <a:pt x="991353" y="665931"/>
                  </a:cubicBezTo>
                  <a:cubicBezTo>
                    <a:pt x="973487" y="664661"/>
                    <a:pt x="955621" y="663391"/>
                    <a:pt x="937755" y="662121"/>
                  </a:cubicBezTo>
                  <a:cubicBezTo>
                    <a:pt x="926837" y="662121"/>
                    <a:pt x="916911" y="663391"/>
                    <a:pt x="905993" y="663391"/>
                  </a:cubicBezTo>
                  <a:cubicBezTo>
                    <a:pt x="878201" y="662121"/>
                    <a:pt x="801774" y="663391"/>
                    <a:pt x="773982" y="662121"/>
                  </a:cubicBezTo>
                  <a:cubicBezTo>
                    <a:pt x="754131" y="660851"/>
                    <a:pt x="357106" y="669741"/>
                    <a:pt x="337255" y="668471"/>
                  </a:cubicBezTo>
                  <a:cubicBezTo>
                    <a:pt x="332292" y="668471"/>
                    <a:pt x="326337" y="669741"/>
                    <a:pt x="321374" y="669741"/>
                  </a:cubicBezTo>
                  <a:cubicBezTo>
                    <a:pt x="309463" y="669741"/>
                    <a:pt x="298545" y="671011"/>
                    <a:pt x="286634" y="671011"/>
                  </a:cubicBezTo>
                  <a:cubicBezTo>
                    <a:pt x="256857" y="671011"/>
                    <a:pt x="228073" y="669741"/>
                    <a:pt x="198296" y="668471"/>
                  </a:cubicBezTo>
                  <a:cubicBezTo>
                    <a:pt x="180430" y="667201"/>
                    <a:pt x="162564" y="665931"/>
                    <a:pt x="145691" y="664661"/>
                  </a:cubicBezTo>
                  <a:cubicBezTo>
                    <a:pt x="113929" y="663391"/>
                    <a:pt x="82167" y="662121"/>
                    <a:pt x="48260" y="662121"/>
                  </a:cubicBezTo>
                  <a:cubicBezTo>
                    <a:pt x="38100" y="662121"/>
                    <a:pt x="29210" y="662121"/>
                    <a:pt x="19050" y="660851"/>
                  </a:cubicBezTo>
                  <a:cubicBezTo>
                    <a:pt x="10160" y="659581"/>
                    <a:pt x="5080" y="653231"/>
                    <a:pt x="7620" y="644341"/>
                  </a:cubicBezTo>
                  <a:cubicBezTo>
                    <a:pt x="16510" y="612666"/>
                    <a:pt x="12700" y="601694"/>
                    <a:pt x="11430" y="590283"/>
                  </a:cubicBezTo>
                  <a:cubicBezTo>
                    <a:pt x="10160" y="567022"/>
                    <a:pt x="6350" y="544199"/>
                    <a:pt x="7620" y="520938"/>
                  </a:cubicBezTo>
                  <a:cubicBezTo>
                    <a:pt x="5080" y="491972"/>
                    <a:pt x="0" y="133399"/>
                    <a:pt x="7620" y="103994"/>
                  </a:cubicBezTo>
                  <a:cubicBezTo>
                    <a:pt x="8890" y="98288"/>
                    <a:pt x="7620" y="92144"/>
                    <a:pt x="8890" y="86438"/>
                  </a:cubicBezTo>
                  <a:cubicBezTo>
                    <a:pt x="10160" y="77222"/>
                    <a:pt x="12700" y="67127"/>
                    <a:pt x="13970" y="44450"/>
                  </a:cubicBezTo>
                  <a:cubicBezTo>
                    <a:pt x="13970" y="41910"/>
                    <a:pt x="15240" y="39370"/>
                    <a:pt x="16510" y="38100"/>
                  </a:cubicBezTo>
                  <a:cubicBezTo>
                    <a:pt x="38100" y="35560"/>
                    <a:pt x="57353" y="30480"/>
                    <a:pt x="73234" y="29210"/>
                  </a:cubicBezTo>
                  <a:cubicBezTo>
                    <a:pt x="100033" y="25400"/>
                    <a:pt x="126832" y="22860"/>
                    <a:pt x="154624" y="20320"/>
                  </a:cubicBezTo>
                  <a:cubicBezTo>
                    <a:pt x="173482" y="17780"/>
                    <a:pt x="192341" y="16510"/>
                    <a:pt x="210207" y="13970"/>
                  </a:cubicBezTo>
                  <a:cubicBezTo>
                    <a:pt x="228073" y="11430"/>
                    <a:pt x="246932" y="8890"/>
                    <a:pt x="264798" y="8890"/>
                  </a:cubicBezTo>
                  <a:cubicBezTo>
                    <a:pt x="284649" y="7620"/>
                    <a:pt x="304500" y="10160"/>
                    <a:pt x="324352" y="8890"/>
                  </a:cubicBezTo>
                  <a:cubicBezTo>
                    <a:pt x="349166" y="8890"/>
                    <a:pt x="798796" y="6350"/>
                    <a:pt x="823610" y="5080"/>
                  </a:cubicBezTo>
                  <a:cubicBezTo>
                    <a:pt x="847432" y="3810"/>
                    <a:pt x="871253" y="2540"/>
                    <a:pt x="896067" y="2540"/>
                  </a:cubicBezTo>
                  <a:cubicBezTo>
                    <a:pt x="936762" y="1270"/>
                    <a:pt x="976465" y="0"/>
                    <a:pt x="1017160" y="0"/>
                  </a:cubicBezTo>
                  <a:cubicBezTo>
                    <a:pt x="1034033" y="0"/>
                    <a:pt x="1051899" y="2540"/>
                    <a:pt x="1068773" y="2540"/>
                  </a:cubicBezTo>
                  <a:cubicBezTo>
                    <a:pt x="1115423" y="3810"/>
                    <a:pt x="1163066" y="5080"/>
                    <a:pt x="1209717" y="7620"/>
                  </a:cubicBezTo>
                  <a:cubicBezTo>
                    <a:pt x="1234531" y="8890"/>
                    <a:pt x="1259345" y="12700"/>
                    <a:pt x="1284159" y="16510"/>
                  </a:cubicBezTo>
                  <a:cubicBezTo>
                    <a:pt x="1290114" y="16510"/>
                    <a:pt x="1296069" y="16510"/>
                    <a:pt x="1301032" y="16510"/>
                  </a:cubicBezTo>
                  <a:cubicBezTo>
                    <a:pt x="1311328" y="17780"/>
                    <a:pt x="1320218" y="20320"/>
                    <a:pt x="1330378" y="21590"/>
                  </a:cubicBezTo>
                  <a:close/>
                  <a:moveTo>
                    <a:pt x="1340538" y="657041"/>
                  </a:moveTo>
                  <a:cubicBezTo>
                    <a:pt x="1341808" y="640531"/>
                    <a:pt x="1343078" y="627831"/>
                    <a:pt x="1343078" y="615131"/>
                  </a:cubicBezTo>
                  <a:cubicBezTo>
                    <a:pt x="1341808" y="588527"/>
                    <a:pt x="1340538" y="565266"/>
                    <a:pt x="1340538" y="540249"/>
                  </a:cubicBezTo>
                  <a:cubicBezTo>
                    <a:pt x="1340538" y="528838"/>
                    <a:pt x="1343078" y="517427"/>
                    <a:pt x="1341808" y="506016"/>
                  </a:cubicBezTo>
                  <a:cubicBezTo>
                    <a:pt x="1341808" y="495483"/>
                    <a:pt x="1340538" y="484510"/>
                    <a:pt x="1339268" y="473977"/>
                  </a:cubicBezTo>
                  <a:cubicBezTo>
                    <a:pt x="1334188" y="457738"/>
                    <a:pt x="1322758" y="121549"/>
                    <a:pt x="1322758" y="105311"/>
                  </a:cubicBezTo>
                  <a:cubicBezTo>
                    <a:pt x="1320218" y="91705"/>
                    <a:pt x="1317678" y="77661"/>
                    <a:pt x="1315138" y="63500"/>
                  </a:cubicBezTo>
                  <a:cubicBezTo>
                    <a:pt x="1313868" y="44450"/>
                    <a:pt x="1312598" y="43180"/>
                    <a:pt x="1298055" y="41910"/>
                  </a:cubicBezTo>
                  <a:cubicBezTo>
                    <a:pt x="1295077" y="41910"/>
                    <a:pt x="1293092" y="41910"/>
                    <a:pt x="1290114" y="40640"/>
                  </a:cubicBezTo>
                  <a:cubicBezTo>
                    <a:pt x="1265300" y="36830"/>
                    <a:pt x="1239493" y="31750"/>
                    <a:pt x="1214680" y="30480"/>
                  </a:cubicBezTo>
                  <a:cubicBezTo>
                    <a:pt x="1154133" y="26670"/>
                    <a:pt x="1092594" y="25400"/>
                    <a:pt x="1032048" y="22860"/>
                  </a:cubicBezTo>
                  <a:cubicBezTo>
                    <a:pt x="1023115" y="22860"/>
                    <a:pt x="1013189" y="22860"/>
                    <a:pt x="1004256" y="22860"/>
                  </a:cubicBezTo>
                  <a:cubicBezTo>
                    <a:pt x="989368" y="22860"/>
                    <a:pt x="974480" y="22860"/>
                    <a:pt x="960584" y="22860"/>
                  </a:cubicBezTo>
                  <a:cubicBezTo>
                    <a:pt x="928822" y="22860"/>
                    <a:pt x="897060" y="22860"/>
                    <a:pt x="866290" y="24130"/>
                  </a:cubicBezTo>
                  <a:cubicBezTo>
                    <a:pt x="839491" y="25400"/>
                    <a:pt x="387876" y="29210"/>
                    <a:pt x="361076" y="29210"/>
                  </a:cubicBezTo>
                  <a:cubicBezTo>
                    <a:pt x="317404" y="29210"/>
                    <a:pt x="273731" y="26670"/>
                    <a:pt x="230058" y="33020"/>
                  </a:cubicBezTo>
                  <a:cubicBezTo>
                    <a:pt x="207229" y="36830"/>
                    <a:pt x="185393" y="36830"/>
                    <a:pt x="163557" y="38100"/>
                  </a:cubicBezTo>
                  <a:cubicBezTo>
                    <a:pt x="125839" y="41910"/>
                    <a:pt x="88122" y="45720"/>
                    <a:pt x="49530" y="50800"/>
                  </a:cubicBezTo>
                  <a:cubicBezTo>
                    <a:pt x="36830" y="50800"/>
                    <a:pt x="34290" y="53340"/>
                    <a:pt x="33020" y="65811"/>
                  </a:cubicBezTo>
                  <a:cubicBezTo>
                    <a:pt x="31750" y="73711"/>
                    <a:pt x="31750" y="81611"/>
                    <a:pt x="30480" y="89511"/>
                  </a:cubicBezTo>
                  <a:cubicBezTo>
                    <a:pt x="29210" y="102677"/>
                    <a:pt x="26670" y="115405"/>
                    <a:pt x="25400" y="128572"/>
                  </a:cubicBezTo>
                  <a:cubicBezTo>
                    <a:pt x="20320" y="142616"/>
                    <a:pt x="26670" y="485827"/>
                    <a:pt x="29210" y="499872"/>
                  </a:cubicBezTo>
                  <a:cubicBezTo>
                    <a:pt x="29210" y="514794"/>
                    <a:pt x="29210" y="530155"/>
                    <a:pt x="30480" y="545077"/>
                  </a:cubicBezTo>
                  <a:cubicBezTo>
                    <a:pt x="30480" y="556049"/>
                    <a:pt x="33020" y="567022"/>
                    <a:pt x="33020" y="577994"/>
                  </a:cubicBezTo>
                  <a:cubicBezTo>
                    <a:pt x="33020" y="589844"/>
                    <a:pt x="33020" y="601694"/>
                    <a:pt x="31750" y="615131"/>
                  </a:cubicBezTo>
                  <a:cubicBezTo>
                    <a:pt x="31750" y="618941"/>
                    <a:pt x="31750" y="621481"/>
                    <a:pt x="31750" y="625291"/>
                  </a:cubicBezTo>
                  <a:cubicBezTo>
                    <a:pt x="31750" y="635451"/>
                    <a:pt x="35560" y="639261"/>
                    <a:pt x="44450" y="639261"/>
                  </a:cubicBezTo>
                  <a:cubicBezTo>
                    <a:pt x="59338" y="639261"/>
                    <a:pt x="73234" y="640531"/>
                    <a:pt x="86137" y="640531"/>
                  </a:cubicBezTo>
                  <a:cubicBezTo>
                    <a:pt x="104995" y="640531"/>
                    <a:pt x="124847" y="637991"/>
                    <a:pt x="143705" y="640531"/>
                  </a:cubicBezTo>
                  <a:cubicBezTo>
                    <a:pt x="174475" y="644341"/>
                    <a:pt x="205244" y="646881"/>
                    <a:pt x="236014" y="645611"/>
                  </a:cubicBezTo>
                  <a:cubicBezTo>
                    <a:pt x="255865" y="644341"/>
                    <a:pt x="274724" y="646881"/>
                    <a:pt x="294575" y="646881"/>
                  </a:cubicBezTo>
                  <a:cubicBezTo>
                    <a:pt x="323359" y="646881"/>
                    <a:pt x="352143" y="645611"/>
                    <a:pt x="380928" y="646881"/>
                  </a:cubicBezTo>
                  <a:cubicBezTo>
                    <a:pt x="423608" y="648151"/>
                    <a:pt x="892097" y="637991"/>
                    <a:pt x="935770" y="640531"/>
                  </a:cubicBezTo>
                  <a:cubicBezTo>
                    <a:pt x="954628" y="641801"/>
                    <a:pt x="973487" y="643071"/>
                    <a:pt x="991353" y="643071"/>
                  </a:cubicBezTo>
                  <a:cubicBezTo>
                    <a:pt x="1024108" y="645611"/>
                    <a:pt x="1055870" y="641801"/>
                    <a:pt x="1088624" y="645611"/>
                  </a:cubicBezTo>
                  <a:cubicBezTo>
                    <a:pt x="1115423" y="648151"/>
                    <a:pt x="1142222" y="648151"/>
                    <a:pt x="1169022" y="650691"/>
                  </a:cubicBezTo>
                  <a:cubicBezTo>
                    <a:pt x="1208724" y="654501"/>
                    <a:pt x="1248427" y="657041"/>
                    <a:pt x="1288129" y="658311"/>
                  </a:cubicBezTo>
                  <a:cubicBezTo>
                    <a:pt x="1303018" y="658311"/>
                    <a:pt x="1320218" y="657041"/>
                    <a:pt x="1340538" y="657041"/>
                  </a:cubicBezTo>
                  <a:close/>
                </a:path>
              </a:pathLst>
            </a:custGeom>
            <a:grpFill/>
          </p:spPr>
          <p:txBody>
            <a:bodyPr/>
            <a:lstStyle/>
            <a:p>
              <a:endParaRPr lang="en-US" sz="601"/>
            </a:p>
          </p:txBody>
        </p:sp>
      </p:grpSp>
      <p:pic>
        <p:nvPicPr>
          <p:cNvPr id="7" name="Picture 12">
            <a:extLst>
              <a:ext uri="{FF2B5EF4-FFF2-40B4-BE49-F238E27FC236}">
                <a16:creationId xmlns:a16="http://schemas.microsoft.com/office/drawing/2014/main" xmlns="" id="{9A1C5059-A2C2-47CF-69FD-7894285E3BDD}"/>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rcRect/>
          <a:stretch>
            <a:fillRect/>
          </a:stretch>
        </p:blipFill>
        <p:spPr>
          <a:xfrm>
            <a:off x="9361415" y="3606755"/>
            <a:ext cx="1358287" cy="2787528"/>
          </a:xfrm>
          <a:prstGeom prst="rect">
            <a:avLst/>
          </a:prstGeom>
        </p:spPr>
      </p:pic>
      <p:sp>
        <p:nvSpPr>
          <p:cNvPr id="8" name="TextBox 7">
            <a:extLst>
              <a:ext uri="{FF2B5EF4-FFF2-40B4-BE49-F238E27FC236}">
                <a16:creationId xmlns:a16="http://schemas.microsoft.com/office/drawing/2014/main" xmlns="" id="{5012C47C-9C3B-4A68-1089-01A1C17A5D34}"/>
              </a:ext>
            </a:extLst>
          </p:cNvPr>
          <p:cNvSpPr txBox="1"/>
          <p:nvPr/>
        </p:nvSpPr>
        <p:spPr>
          <a:xfrm>
            <a:off x="2926510" y="2862805"/>
            <a:ext cx="6681723" cy="738664"/>
          </a:xfrm>
          <a:prstGeom prst="rect">
            <a:avLst/>
          </a:prstGeom>
          <a:noFill/>
        </p:spPr>
        <p:txBody>
          <a:bodyPr wrap="square">
            <a:spAutoFit/>
          </a:bodyPr>
          <a:lstStyle/>
          <a:p>
            <a:pPr algn="ctr">
              <a:lnSpc>
                <a:spcPct val="150000"/>
              </a:lnSpc>
            </a:pPr>
            <a:r>
              <a:rPr lang="nl-NL" sz="2800" b="1" dirty="0" smtClean="0">
                <a:solidFill>
                  <a:srgbClr val="FF0000"/>
                </a:solidFill>
                <a:latin typeface="UTM Avo" panose="02040603050506020204" pitchFamily="18" charset="0"/>
                <a:ea typeface="Calibri" panose="020F0502020204030204" pitchFamily="34" charset="0"/>
                <a:cs typeface="Arial" panose="020B0604020202020204" pitchFamily="34" charset="0"/>
              </a:rPr>
              <a:t>Có </a:t>
            </a:r>
            <a:r>
              <a:rPr lang="nl-NL" sz="2800" b="1" dirty="0">
                <a:solidFill>
                  <a:srgbClr val="FF0000"/>
                </a:solidFill>
                <a:latin typeface="UTM Avo" panose="02040603050506020204" pitchFamily="18" charset="0"/>
                <a:ea typeface="Calibri" panose="020F0502020204030204" pitchFamily="34" charset="0"/>
                <a:cs typeface="Arial" panose="020B0604020202020204" pitchFamily="34" charset="0"/>
              </a:rPr>
              <a:t>ý chí, có quyết tâm thì sẽ thành công. </a:t>
            </a:r>
            <a:endParaRPr lang="en-US" sz="2800" b="1" dirty="0">
              <a:solidFill>
                <a:srgbClr val="FF0000"/>
              </a:solidFill>
              <a:latin typeface="UTM Avo" panose="02040603050506020204" pitchFamily="18" charset="0"/>
              <a:cs typeface="Arial" panose="020B0604020202020204" pitchFamily="34" charset="0"/>
            </a:endParaRPr>
          </a:p>
        </p:txBody>
      </p:sp>
      <p:pic>
        <p:nvPicPr>
          <p:cNvPr id="9" name="Picture 15">
            <a:extLst>
              <a:ext uri="{FF2B5EF4-FFF2-40B4-BE49-F238E27FC236}">
                <a16:creationId xmlns:a16="http://schemas.microsoft.com/office/drawing/2014/main" xmlns="" id="{B0D27D2E-2A3F-379E-333C-AAAF66BE1583}"/>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3571615" y="4656175"/>
            <a:ext cx="4226560" cy="1537411"/>
          </a:xfrm>
          <a:prstGeom prst="rect">
            <a:avLst/>
          </a:prstGeom>
        </p:spPr>
      </p:pic>
      <p:pic>
        <p:nvPicPr>
          <p:cNvPr id="10" name="Picture 39">
            <a:extLst>
              <a:ext uri="{FF2B5EF4-FFF2-40B4-BE49-F238E27FC236}">
                <a16:creationId xmlns:a16="http://schemas.microsoft.com/office/drawing/2014/main" xmlns="" id="{E4773474-F86C-4D57-CA34-509BF9C3B3E2}"/>
              </a:ext>
            </a:extLst>
          </p:cNvPr>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831528" y="2729545"/>
            <a:ext cx="1056869" cy="1133096"/>
          </a:xfrm>
          <a:prstGeom prst="rect">
            <a:avLst/>
          </a:prstGeom>
        </p:spPr>
      </p:pic>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5"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6" name="Rectangle 35"/>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Tree>
    <p:extLst>
      <p:ext uri="{BB962C8B-B14F-4D97-AF65-F5344CB8AC3E}">
        <p14:creationId xmlns="" xmlns:p14="http://schemas.microsoft.com/office/powerpoint/2010/main" val="15216743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running in a field&#10;&#10;Description automatically generated">
            <a:extLst>
              <a:ext uri="{FF2B5EF4-FFF2-40B4-BE49-F238E27FC236}">
                <a16:creationId xmlns:a16="http://schemas.microsoft.com/office/drawing/2014/main" xmlns="" id="{DFB12B28-1FCA-0488-FB67-1E386BFD6CA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b="7567"/>
          <a:stretch/>
        </p:blipFill>
        <p:spPr>
          <a:xfrm>
            <a:off x="1294228" y="0"/>
            <a:ext cx="12192000" cy="6858000"/>
          </a:xfrm>
          <a:prstGeom prst="rect">
            <a:avLst/>
          </a:prstGeom>
        </p:spPr>
      </p:pic>
      <p:sp>
        <p:nvSpPr>
          <p:cNvPr id="11" name="WordArt 3">
            <a:extLst>
              <a:ext uri="{FF2B5EF4-FFF2-40B4-BE49-F238E27FC236}">
                <a16:creationId xmlns:a16="http://schemas.microsoft.com/office/drawing/2014/main" xmlns="" id="{A87C0B5D-C1A3-C67B-B07D-BF3BC1657414}"/>
              </a:ext>
            </a:extLst>
          </p:cNvPr>
          <p:cNvSpPr>
            <a:spLocks noChangeArrowheads="1" noChangeShapeType="1" noTextEdit="1"/>
          </p:cNvSpPr>
          <p:nvPr/>
        </p:nvSpPr>
        <p:spPr bwMode="auto">
          <a:xfrm>
            <a:off x="3296906" y="1273308"/>
            <a:ext cx="6615113" cy="1125537"/>
          </a:xfrm>
          <a:prstGeom prst="rect">
            <a:avLst/>
          </a:prstGeom>
        </p:spPr>
        <p:txBody>
          <a:bodyPr wrap="none" fromWordArt="1">
            <a:prstTxWarp prst="textPlain">
              <a:avLst>
                <a:gd name="adj" fmla="val 50000"/>
              </a:avLst>
            </a:prstTxWarp>
          </a:bodyPr>
          <a:lstStyle/>
          <a:p>
            <a:pPr algn="ctr"/>
            <a:r>
              <a:rPr lang="vi-VN" sz="5700" b="1" kern="10" dirty="0" smtClean="0">
                <a:ln w="19050">
                  <a:solidFill>
                    <a:srgbClr val="FFFF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rPr>
              <a:t>XIN </a:t>
            </a: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rPr>
              <a:t>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rPr>
              <a:t>QUÝ THẦY CÔ GIÁO VÀ 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endParaRPr>
          </a:p>
        </p:txBody>
      </p:sp>
      <p:pic>
        <p:nvPicPr>
          <p:cNvPr id="16" name="Picture 15" descr="A confetti exploding in the air&#10;&#10;Description automatically generated">
            <a:extLst>
              <a:ext uri="{FF2B5EF4-FFF2-40B4-BE49-F238E27FC236}">
                <a16:creationId xmlns:a16="http://schemas.microsoft.com/office/drawing/2014/main" xmlns="" id="{6801F9DD-BD6A-0BE2-E15D-91788866B74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72852" y="-71487"/>
            <a:ext cx="4365396" cy="4365396"/>
          </a:xfrm>
          <a:prstGeom prst="rect">
            <a:avLst/>
          </a:prstGeom>
        </p:spPr>
      </p:pic>
      <p:sp>
        <p:nvSpPr>
          <p:cNvPr id="5" name="Rectangle 4"/>
          <p:cNvSpPr/>
          <p:nvPr/>
        </p:nvSpPr>
        <p:spPr>
          <a:xfrm>
            <a:off x="3685728" y="225083"/>
            <a:ext cx="5078437" cy="769441"/>
          </a:xfrm>
          <a:prstGeom prst="rect">
            <a:avLst/>
          </a:prstGeom>
        </p:spPr>
        <p:txBody>
          <a:bodyPr wrap="square">
            <a:spAutoFit/>
          </a:bodyPr>
          <a:lstStyle/>
          <a:p>
            <a:pPr algn="ctr"/>
            <a:r>
              <a:rPr lang="vi-VN" sz="4400" b="1" kern="10" dirty="0" smtClean="0">
                <a:ln w="19050">
                  <a:solidFill>
                    <a:srgbClr val="FFFF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rPr>
              <a:t>       Giải lao</a:t>
            </a:r>
          </a:p>
        </p:txBody>
      </p:sp>
      <p:pic>
        <p:nvPicPr>
          <p:cNvPr id="6" name="EmYeuTruongEm-ThanhLam-2633463.mp3">
            <a:hlinkClick r:id="" action="ppaction://media"/>
          </p:cNvPr>
          <p:cNvPicPr>
            <a:picLocks noRot="1" noChangeAspect="1"/>
          </p:cNvPicPr>
          <p:nvPr>
            <a:audioFile r:link="rId1"/>
          </p:nvPr>
        </p:nvPicPr>
        <p:blipFill>
          <a:blip r:embed="rId5"/>
          <a:stretch>
            <a:fillRect/>
          </a:stretch>
        </p:blipFill>
        <p:spPr>
          <a:xfrm>
            <a:off x="12865071" y="6449786"/>
            <a:ext cx="424543" cy="408214"/>
          </a:xfrm>
          <a:prstGeom prst="rect">
            <a:avLst/>
          </a:prstGeom>
        </p:spPr>
      </p:pic>
    </p:spTree>
    <p:extLst>
      <p:ext uri="{BB962C8B-B14F-4D97-AF65-F5344CB8AC3E}">
        <p14:creationId xmlns="" xmlns:p14="http://schemas.microsoft.com/office/powerpoint/2010/main" val="24022469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08933735-2E5E-5105-D0BA-D35871BEA899}"/>
              </a:ext>
            </a:extLst>
          </p:cNvPr>
          <p:cNvSpPr/>
          <p:nvPr/>
        </p:nvSpPr>
        <p:spPr>
          <a:xfrm>
            <a:off x="2865419" y="2064909"/>
            <a:ext cx="4493877" cy="101884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LUYỆN TẬP</a:t>
            </a:r>
          </a:p>
        </p:txBody>
      </p:sp>
      <p:pic>
        <p:nvPicPr>
          <p:cNvPr id="13" name="Picture 12" descr="A blue sign with silver pole&#10;&#10;Description automatically generated">
            <a:extLst>
              <a:ext uri="{FF2B5EF4-FFF2-40B4-BE49-F238E27FC236}">
                <a16:creationId xmlns:a16="http://schemas.microsoft.com/office/drawing/2014/main" xmlns="" id="{140837E4-569D-6FF4-B2B8-75AFDA361FFC}"/>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9588" t="6219" r="24514"/>
          <a:stretch/>
        </p:blipFill>
        <p:spPr>
          <a:xfrm>
            <a:off x="1666545" y="1447059"/>
            <a:ext cx="2186369" cy="4467277"/>
          </a:xfrm>
          <a:prstGeom prst="rect">
            <a:avLst/>
          </a:prstGeom>
        </p:spPr>
      </p:pic>
      <p:grpSp>
        <p:nvGrpSpPr>
          <p:cNvPr id="506"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1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29"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34"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42"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0"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descr="A book with a bookmark&#10;&#10;Description automatically generated">
            <a:extLst>
              <a:ext uri="{FF2B5EF4-FFF2-40B4-BE49-F238E27FC236}">
                <a16:creationId xmlns:a16="http://schemas.microsoft.com/office/drawing/2014/main" xmlns="" id="{C556BBEE-4391-0841-4979-0CC4538C36E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24118" y="1595933"/>
            <a:ext cx="1742248" cy="1742248"/>
          </a:xfrm>
          <a:prstGeom prst="rect">
            <a:avLst/>
          </a:prstGeom>
        </p:spPr>
      </p:pic>
      <p:pic>
        <p:nvPicPr>
          <p:cNvPr id="3" name="Picture 2" descr="A person running with a number on his shirt&#10;&#10;Description automatically generated">
            <a:extLst>
              <a:ext uri="{FF2B5EF4-FFF2-40B4-BE49-F238E27FC236}">
                <a16:creationId xmlns:a16="http://schemas.microsoft.com/office/drawing/2014/main" xmlns="" id="{96633B88-B2D1-3723-0EDC-CC55FD044078}"/>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l="25148" r="26692" b="3672"/>
          <a:stretch/>
        </p:blipFill>
        <p:spPr>
          <a:xfrm>
            <a:off x="7813974" y="4255988"/>
            <a:ext cx="1250113" cy="2500364"/>
          </a:xfrm>
          <a:prstGeom prst="rect">
            <a:avLst/>
          </a:prstGeom>
          <a:effectLst>
            <a:outerShdw blurRad="76200" dir="13500000" sy="23000" kx="1200000" algn="br" rotWithShape="0">
              <a:prstClr val="black">
                <a:alpha val="20000"/>
              </a:prstClr>
            </a:outerShdw>
          </a:effectLst>
        </p:spPr>
      </p:pic>
      <p:pic>
        <p:nvPicPr>
          <p:cNvPr id="4" name="Picture 3" descr="A person with prosthetic leg running&#10;&#10;Description automatically generated">
            <a:extLst>
              <a:ext uri="{FF2B5EF4-FFF2-40B4-BE49-F238E27FC236}">
                <a16:creationId xmlns:a16="http://schemas.microsoft.com/office/drawing/2014/main" xmlns="" id="{3099366C-C51F-753E-50FA-B1C16656EEB5}"/>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l="18470" t="4194" r="25669" b="12026"/>
          <a:stretch/>
        </p:blipFill>
        <p:spPr>
          <a:xfrm>
            <a:off x="4284875" y="4444504"/>
            <a:ext cx="998408" cy="1497404"/>
          </a:xfrm>
          <a:prstGeom prst="rect">
            <a:avLst/>
          </a:prstGeom>
          <a:effectLst>
            <a:outerShdw blurRad="76200" dir="13500000" sy="23000" kx="1200000" algn="br" rotWithShape="0">
              <a:prstClr val="black">
                <a:alpha val="20000"/>
              </a:prstClr>
            </a:outerShdw>
          </a:effectLst>
        </p:spPr>
      </p:pic>
      <p:sp>
        <p:nvSpPr>
          <p:cNvPr id="42"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43" name="Rectangle 42"/>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Tree>
    <p:extLst>
      <p:ext uri="{BB962C8B-B14F-4D97-AF65-F5344CB8AC3E}">
        <p14:creationId xmlns="" xmlns:p14="http://schemas.microsoft.com/office/powerpoint/2010/main" val="2242924948"/>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4543692" y="53188"/>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sp>
        <p:nvSpPr>
          <p:cNvPr id="17" name="Rectangle: Rounded Corners 16">
            <a:extLst>
              <a:ext uri="{FF2B5EF4-FFF2-40B4-BE49-F238E27FC236}">
                <a16:creationId xmlns:a16="http://schemas.microsoft.com/office/drawing/2014/main" xmlns="" id="{94588CDC-5A9A-1C38-7D31-3F7ACA911633}"/>
              </a:ext>
            </a:extLst>
          </p:cNvPr>
          <p:cNvSpPr/>
          <p:nvPr/>
        </p:nvSpPr>
        <p:spPr>
          <a:xfrm>
            <a:off x="760574" y="452997"/>
            <a:ext cx="2861516" cy="48746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LUYỆN TẬP</a:t>
            </a:r>
          </a:p>
        </p:txBody>
      </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9588" t="51693" r="24514"/>
          <a:stretch/>
        </p:blipFill>
        <p:spPr>
          <a:xfrm>
            <a:off x="155989" y="808277"/>
            <a:ext cx="1028101" cy="5855038"/>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273" y="109124"/>
            <a:ext cx="1321227" cy="1051503"/>
          </a:xfrm>
          <a:prstGeom prst="rect">
            <a:avLst/>
          </a:prstGeom>
        </p:spPr>
      </p:pic>
      <p:sp>
        <p:nvSpPr>
          <p:cNvPr id="2" name="Rectangle: Rounded Corners 1">
            <a:extLst>
              <a:ext uri="{FF2B5EF4-FFF2-40B4-BE49-F238E27FC236}">
                <a16:creationId xmlns:a16="http://schemas.microsoft.com/office/drawing/2014/main" xmlns="" id="{74C50EED-374F-2F8F-15D0-ABEEE3ACB43D}"/>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01</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xmlns="" id="{927477CA-7D4F-64D1-819E-A6179DC18DD5}"/>
              </a:ext>
            </a:extLst>
          </p:cNvPr>
          <p:cNvSpPr txBox="1"/>
          <p:nvPr/>
        </p:nvSpPr>
        <p:spPr>
          <a:xfrm>
            <a:off x="1466848" y="1653658"/>
            <a:ext cx="10725151" cy="430887"/>
          </a:xfrm>
          <a:prstGeom prst="rect">
            <a:avLst/>
          </a:prstGeom>
          <a:noFill/>
        </p:spPr>
        <p:txBody>
          <a:bodyPr wrap="square">
            <a:spAutoFit/>
          </a:bodyPr>
          <a:lstStyle/>
          <a:p>
            <a:r>
              <a:rPr lang="vi-VN" sz="2200" b="1">
                <a:latin typeface="UTM Avo" panose="02040603050506020204" pitchFamily="18" charset="0"/>
                <a:cs typeface="Arial" panose="020B0604020202020204" pitchFamily="34" charset="0"/>
              </a:rPr>
              <a:t>Tìm những sự vật được so sánh với nhau về đặc điểm</a:t>
            </a:r>
          </a:p>
        </p:txBody>
      </p:sp>
      <p:pic>
        <p:nvPicPr>
          <p:cNvPr id="4" name="Picture 9">
            <a:extLst>
              <a:ext uri="{FF2B5EF4-FFF2-40B4-BE49-F238E27FC236}">
                <a16:creationId xmlns:a16="http://schemas.microsoft.com/office/drawing/2014/main" xmlns="" id="{E65A1373-0A55-9630-76F6-BCC7880E0524}"/>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10054909" y="2132384"/>
            <a:ext cx="593402" cy="927191"/>
          </a:xfrm>
          <a:prstGeom prst="rect">
            <a:avLst/>
          </a:prstGeom>
        </p:spPr>
      </p:pic>
      <p:sp>
        <p:nvSpPr>
          <p:cNvPr id="5" name="TextBox 4">
            <a:extLst>
              <a:ext uri="{FF2B5EF4-FFF2-40B4-BE49-F238E27FC236}">
                <a16:creationId xmlns:a16="http://schemas.microsoft.com/office/drawing/2014/main" xmlns="" id="{1644AEDB-04FB-43D2-0901-96272B35A76D}"/>
              </a:ext>
            </a:extLst>
          </p:cNvPr>
          <p:cNvSpPr txBox="1"/>
          <p:nvPr/>
        </p:nvSpPr>
        <p:spPr>
          <a:xfrm>
            <a:off x="1071562" y="2084545"/>
            <a:ext cx="8462809" cy="1083695"/>
          </a:xfrm>
          <a:prstGeom prst="rect">
            <a:avLst/>
          </a:prstGeom>
          <a:noFill/>
        </p:spPr>
        <p:txBody>
          <a:bodyPr wrap="square">
            <a:spAutoFit/>
          </a:bodyPr>
          <a:lstStyle/>
          <a:p>
            <a:pPr marL="330213" indent="-330213">
              <a:lnSpc>
                <a:spcPct val="150000"/>
              </a:lnSpc>
              <a:buFont typeface="Wingdings" panose="05000000000000000000" pitchFamily="2" charset="2"/>
              <a:buChar char="Ø"/>
            </a:pPr>
            <a:r>
              <a:rPr lang="nl-NL" sz="2311" i="1" dirty="0">
                <a:solidFill>
                  <a:srgbClr val="000000"/>
                </a:solidFill>
                <a:latin typeface="UTM Avo" panose="02040603050506020204" pitchFamily="18" charset="0"/>
                <a:ea typeface="Calibri" panose="020F0502020204030204" pitchFamily="34" charset="0"/>
                <a:cs typeface="Arial" panose="020B0604020202020204" pitchFamily="34" charset="0"/>
              </a:rPr>
              <a:t>Tìm những sự vật được so sánh với nhau trong các câu dưới đây. Chúng được so sánh về đặc điểm gì?</a:t>
            </a:r>
            <a:endParaRPr lang="en-US" sz="2311" dirty="0">
              <a:latin typeface="UTM Avo" panose="02040603050506020204" pitchFamily="18" charset="0"/>
              <a:cs typeface="Arial" panose="020B0604020202020204" pitchFamily="34" charset="0"/>
            </a:endParaRPr>
          </a:p>
        </p:txBody>
      </p:sp>
      <p:sp>
        <p:nvSpPr>
          <p:cNvPr id="6" name="Rectangle 5">
            <a:extLst>
              <a:ext uri="{FF2B5EF4-FFF2-40B4-BE49-F238E27FC236}">
                <a16:creationId xmlns:a16="http://schemas.microsoft.com/office/drawing/2014/main" xmlns="" id="{FE6E7785-432A-B5F0-2193-5991E44B28F7}"/>
              </a:ext>
            </a:extLst>
          </p:cNvPr>
          <p:cNvSpPr/>
          <p:nvPr/>
        </p:nvSpPr>
        <p:spPr>
          <a:xfrm>
            <a:off x="818800" y="3407058"/>
            <a:ext cx="4538480" cy="792480"/>
          </a:xfrm>
          <a:prstGeom prst="rect">
            <a:avLst/>
          </a:prstGeom>
          <a:ln w="5715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spcBef>
                <a:spcPts val="58"/>
              </a:spcBef>
              <a:spcAft>
                <a:spcPts val="58"/>
              </a:spcAft>
            </a:pPr>
            <a:r>
              <a:rPr lang="nl-NL" sz="2311" dirty="0">
                <a:solidFill>
                  <a:srgbClr val="000000"/>
                </a:solidFill>
                <a:latin typeface="UTM Avo" panose="02040603050506020204" pitchFamily="18" charset="0"/>
                <a:ea typeface="Calibri" panose="020F0502020204030204" pitchFamily="34" charset="0"/>
                <a:cs typeface="Arial" panose="020B0604020202020204" pitchFamily="34" charset="0"/>
              </a:rPr>
              <a:t>a) Mặt chị đỏ bừng như lửa.</a:t>
            </a:r>
            <a:endParaRPr lang="en-US" sz="2311" dirty="0">
              <a:latin typeface="UTM Avo" panose="02040603050506020204" pitchFamily="18"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9D78D7B1-D91D-5190-8DAD-C1F8361FFEB1}"/>
              </a:ext>
            </a:extLst>
          </p:cNvPr>
          <p:cNvSpPr/>
          <p:nvPr/>
        </p:nvSpPr>
        <p:spPr>
          <a:xfrm>
            <a:off x="5928159" y="3407058"/>
            <a:ext cx="6094292" cy="792480"/>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spcBef>
                <a:spcPts val="58"/>
              </a:spcBef>
              <a:spcAft>
                <a:spcPts val="58"/>
              </a:spcAft>
            </a:pPr>
            <a:r>
              <a:rPr lang="nl-NL" sz="2311" dirty="0">
                <a:solidFill>
                  <a:srgbClr val="000000"/>
                </a:solidFill>
                <a:latin typeface="UTM Avo" panose="02040603050506020204" pitchFamily="18" charset="0"/>
                <a:ea typeface="Calibri" panose="020F0502020204030204" pitchFamily="34" charset="0"/>
                <a:cs typeface="Arial" panose="020B0604020202020204" pitchFamily="34" charset="0"/>
              </a:rPr>
              <a:t>b) Sợi ruy băng phấp phới như đôi cánh. </a:t>
            </a:r>
            <a:endParaRPr lang="en-US" sz="2311" dirty="0">
              <a:latin typeface="UTM Avo" panose="02040603050506020204" pitchFamily="18"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1EA479AC-B87C-9EEB-38D7-DA023B5D1D45}"/>
              </a:ext>
            </a:extLst>
          </p:cNvPr>
          <p:cNvSpPr txBox="1"/>
          <p:nvPr/>
        </p:nvSpPr>
        <p:spPr>
          <a:xfrm>
            <a:off x="587263" y="4324001"/>
            <a:ext cx="5144481" cy="984629"/>
          </a:xfrm>
          <a:prstGeom prst="rect">
            <a:avLst/>
          </a:prstGeom>
          <a:noFill/>
        </p:spPr>
        <p:txBody>
          <a:bodyPr wrap="square">
            <a:spAutoFit/>
          </a:bodyPr>
          <a:lstStyle/>
          <a:p>
            <a:pPr algn="ctr">
              <a:lnSpc>
                <a:spcPct val="150000"/>
              </a:lnSpc>
            </a:pPr>
            <a:r>
              <a:rPr lang="nl-NL" sz="2080" b="1" i="1" dirty="0">
                <a:latin typeface="UTM Avo" panose="02040603050506020204" pitchFamily="18" charset="0"/>
                <a:ea typeface="Calibri" panose="020F0502020204030204" pitchFamily="34" charset="0"/>
                <a:cs typeface="Arial" panose="020B0604020202020204" pitchFamily="34" charset="0"/>
              </a:rPr>
              <a:t>Mặt chị </a:t>
            </a:r>
            <a:r>
              <a:rPr lang="nl-NL" sz="2080" i="1" dirty="0">
                <a:latin typeface="UTM Avo" panose="02040603050506020204" pitchFamily="18" charset="0"/>
                <a:ea typeface="Calibri" panose="020F0502020204030204" pitchFamily="34" charset="0"/>
                <a:cs typeface="Arial" panose="020B0604020202020204" pitchFamily="34" charset="0"/>
              </a:rPr>
              <a:t>được so sánh với </a:t>
            </a:r>
            <a:r>
              <a:rPr lang="nl-NL" sz="2080" b="1" i="1" dirty="0">
                <a:latin typeface="UTM Avo" panose="02040603050506020204" pitchFamily="18" charset="0"/>
                <a:ea typeface="Calibri" panose="020F0502020204030204" pitchFamily="34" charset="0"/>
                <a:cs typeface="Arial" panose="020B0604020202020204" pitchFamily="34" charset="0"/>
              </a:rPr>
              <a:t>lửa</a:t>
            </a:r>
            <a:r>
              <a:rPr lang="nl-NL" sz="2080" i="1" dirty="0">
                <a:latin typeface="UTM Avo" panose="02040603050506020204" pitchFamily="18" charset="0"/>
                <a:ea typeface="Calibri" panose="020F0502020204030204" pitchFamily="34" charset="0"/>
                <a:cs typeface="Arial" panose="020B0604020202020204" pitchFamily="34" charset="0"/>
              </a:rPr>
              <a:t> về màu sắc của da mặt (lửa có màu “đỏ”).</a:t>
            </a:r>
            <a:endParaRPr lang="en-US" sz="2080" dirty="0">
              <a:latin typeface="UTM Avo" panose="020406030505060202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A690FA53-085E-C39E-4EA9-6FD015E2AA3D}"/>
              </a:ext>
            </a:extLst>
          </p:cNvPr>
          <p:cNvSpPr txBox="1"/>
          <p:nvPr/>
        </p:nvSpPr>
        <p:spPr>
          <a:xfrm>
            <a:off x="5616133" y="4324001"/>
            <a:ext cx="6672985" cy="984629"/>
          </a:xfrm>
          <a:prstGeom prst="rect">
            <a:avLst/>
          </a:prstGeom>
          <a:noFill/>
        </p:spPr>
        <p:txBody>
          <a:bodyPr wrap="square">
            <a:spAutoFit/>
          </a:bodyPr>
          <a:lstStyle/>
          <a:p>
            <a:pPr algn="ctr">
              <a:lnSpc>
                <a:spcPct val="150000"/>
              </a:lnSpc>
            </a:pPr>
            <a:r>
              <a:rPr lang="nl-NL" sz="2080" i="1" dirty="0">
                <a:latin typeface="UTM Avo" panose="02040603050506020204" pitchFamily="18" charset="0"/>
                <a:ea typeface="Calibri" panose="020F0502020204030204" pitchFamily="34" charset="0"/>
                <a:cs typeface="Arial" panose="020B0604020202020204" pitchFamily="34" charset="0"/>
              </a:rPr>
              <a:t>Hình ảnh </a:t>
            </a:r>
            <a:r>
              <a:rPr lang="nl-NL" sz="2080" b="1" i="1" dirty="0">
                <a:latin typeface="UTM Avo" panose="02040603050506020204" pitchFamily="18" charset="0"/>
                <a:ea typeface="Calibri" panose="020F0502020204030204" pitchFamily="34" charset="0"/>
                <a:cs typeface="Arial" panose="020B0604020202020204" pitchFamily="34" charset="0"/>
              </a:rPr>
              <a:t>sợi ruy băng </a:t>
            </a:r>
            <a:r>
              <a:rPr lang="nl-NL" sz="2080" i="1" dirty="0">
                <a:latin typeface="UTM Avo" panose="02040603050506020204" pitchFamily="18" charset="0"/>
                <a:ea typeface="Calibri" panose="020F0502020204030204" pitchFamily="34" charset="0"/>
                <a:cs typeface="Arial" panose="020B0604020202020204" pitchFamily="34" charset="0"/>
              </a:rPr>
              <a:t>bay trong gió được so sánh với </a:t>
            </a:r>
            <a:r>
              <a:rPr lang="nl-NL" sz="2080" b="1" i="1" dirty="0">
                <a:latin typeface="UTM Avo" panose="02040603050506020204" pitchFamily="18" charset="0"/>
                <a:ea typeface="Calibri" panose="020F0502020204030204" pitchFamily="34" charset="0"/>
                <a:cs typeface="Arial" panose="020B0604020202020204" pitchFamily="34" charset="0"/>
              </a:rPr>
              <a:t>đôi cánh </a:t>
            </a:r>
            <a:r>
              <a:rPr lang="nl-NL" sz="2080" i="1" dirty="0">
                <a:latin typeface="UTM Avo" panose="02040603050506020204" pitchFamily="18" charset="0"/>
                <a:ea typeface="Calibri" panose="020F0502020204030204" pitchFamily="34" charset="0"/>
                <a:cs typeface="Arial" panose="020B0604020202020204" pitchFamily="34" charset="0"/>
              </a:rPr>
              <a:t>chim mở rộng và bay lượn trên trời. </a:t>
            </a:r>
            <a:endParaRPr lang="en-US" sz="2080" dirty="0">
              <a:latin typeface="UTM Avo" panose="02040603050506020204" pitchFamily="18" charset="0"/>
              <a:cs typeface="Arial" panose="020B0604020202020204" pitchFamily="34" charset="0"/>
            </a:endParaRPr>
          </a:p>
        </p:txBody>
      </p:sp>
    </p:spTree>
    <p:extLst>
      <p:ext uri="{BB962C8B-B14F-4D97-AF65-F5344CB8AC3E}">
        <p14:creationId xmlns="" xmlns:p14="http://schemas.microsoft.com/office/powerpoint/2010/main" val="201856969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up)">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4543692" y="53188"/>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sp>
        <p:nvSpPr>
          <p:cNvPr id="17" name="Rectangle: Rounded Corners 16">
            <a:extLst>
              <a:ext uri="{FF2B5EF4-FFF2-40B4-BE49-F238E27FC236}">
                <a16:creationId xmlns:a16="http://schemas.microsoft.com/office/drawing/2014/main" xmlns="" id="{94588CDC-5A9A-1C38-7D31-3F7ACA911633}"/>
              </a:ext>
            </a:extLst>
          </p:cNvPr>
          <p:cNvSpPr/>
          <p:nvPr/>
        </p:nvSpPr>
        <p:spPr>
          <a:xfrm>
            <a:off x="760574" y="452997"/>
            <a:ext cx="2861516" cy="48746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LUYỆN TẬP</a:t>
            </a:r>
          </a:p>
        </p:txBody>
      </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9588" t="51693" r="24514"/>
          <a:stretch/>
        </p:blipFill>
        <p:spPr>
          <a:xfrm>
            <a:off x="155989" y="808277"/>
            <a:ext cx="1028101" cy="5855038"/>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273" y="109124"/>
            <a:ext cx="1321227" cy="1051503"/>
          </a:xfrm>
          <a:prstGeom prst="rect">
            <a:avLst/>
          </a:prstGeom>
        </p:spPr>
      </p:pic>
      <p:sp>
        <p:nvSpPr>
          <p:cNvPr id="2" name="Rectangle: Rounded Corners 1">
            <a:extLst>
              <a:ext uri="{FF2B5EF4-FFF2-40B4-BE49-F238E27FC236}">
                <a16:creationId xmlns:a16="http://schemas.microsoft.com/office/drawing/2014/main" xmlns="" id="{3119E078-D6B1-F959-C255-FFDFBA01062B}"/>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latin typeface="UTM Avo" panose="02040603050506020204" pitchFamily="18" charset="0"/>
              </a:rPr>
              <a:t>02</a:t>
            </a:r>
          </a:p>
        </p:txBody>
      </p:sp>
      <p:sp>
        <p:nvSpPr>
          <p:cNvPr id="3" name="TextBox 2">
            <a:extLst>
              <a:ext uri="{FF2B5EF4-FFF2-40B4-BE49-F238E27FC236}">
                <a16:creationId xmlns:a16="http://schemas.microsoft.com/office/drawing/2014/main" xmlns="" id="{4FB3693B-E077-7200-6C4F-99C0DE49864B}"/>
              </a:ext>
            </a:extLst>
          </p:cNvPr>
          <p:cNvSpPr txBox="1"/>
          <p:nvPr/>
        </p:nvSpPr>
        <p:spPr>
          <a:xfrm>
            <a:off x="1466849" y="1653658"/>
            <a:ext cx="8901794" cy="430887"/>
          </a:xfrm>
          <a:prstGeom prst="rect">
            <a:avLst/>
          </a:prstGeom>
          <a:noFill/>
        </p:spPr>
        <p:txBody>
          <a:bodyPr wrap="square">
            <a:spAutoFit/>
          </a:bodyPr>
          <a:lstStyle/>
          <a:p>
            <a:r>
              <a:rPr lang="vi-VN" sz="2200" b="1" dirty="0">
                <a:latin typeface="UTM Avo" panose="02040603050506020204" pitchFamily="18" charset="0"/>
                <a:cs typeface="Arial" panose="020B0604020202020204" pitchFamily="34" charset="0"/>
              </a:rPr>
              <a:t>Luyện tập về cấu tạo của hình ảnh so sánh</a:t>
            </a:r>
            <a:endParaRPr lang="en-US" sz="2200" dirty="0">
              <a:latin typeface="UTM Avo" panose="02040603050506020204" pitchFamily="18" charset="0"/>
            </a:endParaRPr>
          </a:p>
        </p:txBody>
      </p:sp>
      <p:sp>
        <p:nvSpPr>
          <p:cNvPr id="4" name="TextBox 3">
            <a:extLst>
              <a:ext uri="{FF2B5EF4-FFF2-40B4-BE49-F238E27FC236}">
                <a16:creationId xmlns:a16="http://schemas.microsoft.com/office/drawing/2014/main" xmlns="" id="{9588BF72-E289-CCE9-974C-4FB8912372DB}"/>
              </a:ext>
            </a:extLst>
          </p:cNvPr>
          <p:cNvSpPr txBox="1"/>
          <p:nvPr/>
        </p:nvSpPr>
        <p:spPr>
          <a:xfrm>
            <a:off x="576370" y="2057400"/>
            <a:ext cx="10872680" cy="550279"/>
          </a:xfrm>
          <a:prstGeom prst="rect">
            <a:avLst/>
          </a:prstGeom>
          <a:noFill/>
        </p:spPr>
        <p:txBody>
          <a:bodyPr wrap="square">
            <a:spAutoFit/>
          </a:bodyPr>
          <a:lstStyle/>
          <a:p>
            <a:pPr marL="330213" indent="-330213" algn="just">
              <a:lnSpc>
                <a:spcPct val="150000"/>
              </a:lnSpc>
              <a:spcBef>
                <a:spcPts val="58"/>
              </a:spcBef>
              <a:spcAft>
                <a:spcPts val="58"/>
              </a:spcAft>
              <a:buFont typeface="Wingdings" panose="05000000000000000000" pitchFamily="2" charset="2"/>
              <a:buChar char="Ø"/>
            </a:pPr>
            <a:r>
              <a:rPr lang="nl-NL" sz="2311" i="1" dirty="0">
                <a:solidFill>
                  <a:srgbClr val="000000"/>
                </a:solidFill>
                <a:latin typeface="UTM Avo" panose="02040603050506020204" pitchFamily="18" charset="0"/>
                <a:ea typeface="Calibri" panose="020F0502020204030204" pitchFamily="34" charset="0"/>
                <a:cs typeface="Arial" panose="020B0604020202020204" pitchFamily="34" charset="0"/>
              </a:rPr>
              <a:t>Xếp các bộ phận của mỗi câu trên vào ô thích hợp trong bảng sau:</a:t>
            </a:r>
            <a:endParaRPr lang="en-US" sz="2311" dirty="0">
              <a:latin typeface="UTM Avo" panose="02040603050506020204" pitchFamily="18" charset="0"/>
              <a:ea typeface="Calibri" panose="020F0502020204030204" pitchFamily="34" charset="0"/>
              <a:cs typeface="Arial" panose="020B0604020202020204" pitchFamily="34" charset="0"/>
            </a:endParaRPr>
          </a:p>
        </p:txBody>
      </p:sp>
      <p:pic>
        <p:nvPicPr>
          <p:cNvPr id="5" name="Picture 18">
            <a:extLst>
              <a:ext uri="{FF2B5EF4-FFF2-40B4-BE49-F238E27FC236}">
                <a16:creationId xmlns:a16="http://schemas.microsoft.com/office/drawing/2014/main" xmlns="" id="{B1F086AC-29EB-43D1-DEF5-7B16BDF4974C}"/>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5027353" y="5288318"/>
            <a:ext cx="2028668" cy="1569682"/>
          </a:xfrm>
          <a:prstGeom prst="rect">
            <a:avLst/>
          </a:prstGeom>
        </p:spPr>
      </p:pic>
      <p:graphicFrame>
        <p:nvGraphicFramePr>
          <p:cNvPr id="6" name="Table 24">
            <a:extLst>
              <a:ext uri="{FF2B5EF4-FFF2-40B4-BE49-F238E27FC236}">
                <a16:creationId xmlns:a16="http://schemas.microsoft.com/office/drawing/2014/main" xmlns="" id="{239DC273-1885-224D-3988-13CCF4FEBDA8}"/>
              </a:ext>
            </a:extLst>
          </p:cNvPr>
          <p:cNvGraphicFramePr>
            <a:graphicFrameLocks noGrp="1"/>
          </p:cNvGraphicFramePr>
          <p:nvPr>
            <p:extLst>
              <p:ext uri="{D42A27DB-BD31-4B8C-83A1-F6EECF244321}">
                <p14:modId xmlns="" xmlns:p14="http://schemas.microsoft.com/office/powerpoint/2010/main" val="487868209"/>
              </p:ext>
            </p:extLst>
          </p:nvPr>
        </p:nvGraphicFramePr>
        <p:xfrm>
          <a:off x="1663790" y="2792973"/>
          <a:ext cx="8864420" cy="2142657"/>
        </p:xfrm>
        <a:graphic>
          <a:graphicData uri="http://schemas.openxmlformats.org/drawingml/2006/table">
            <a:tbl>
              <a:tblPr firstRow="1" bandRow="1">
                <a:tableStyleId>{F5AB1C69-6EDB-4FF4-983F-18BD219EF322}</a:tableStyleId>
              </a:tblPr>
              <a:tblGrid>
                <a:gridCol w="2226129">
                  <a:extLst>
                    <a:ext uri="{9D8B030D-6E8A-4147-A177-3AD203B41FA5}">
                      <a16:colId xmlns:a16="http://schemas.microsoft.com/office/drawing/2014/main" xmlns="" val="3827984403"/>
                    </a:ext>
                  </a:extLst>
                </a:gridCol>
                <a:gridCol w="2508284">
                  <a:extLst>
                    <a:ext uri="{9D8B030D-6E8A-4147-A177-3AD203B41FA5}">
                      <a16:colId xmlns:a16="http://schemas.microsoft.com/office/drawing/2014/main" xmlns="" val="452677288"/>
                    </a:ext>
                  </a:extLst>
                </a:gridCol>
                <a:gridCol w="2159141">
                  <a:extLst>
                    <a:ext uri="{9D8B030D-6E8A-4147-A177-3AD203B41FA5}">
                      <a16:colId xmlns:a16="http://schemas.microsoft.com/office/drawing/2014/main" xmlns="" val="164114138"/>
                    </a:ext>
                  </a:extLst>
                </a:gridCol>
                <a:gridCol w="1970866">
                  <a:extLst>
                    <a:ext uri="{9D8B030D-6E8A-4147-A177-3AD203B41FA5}">
                      <a16:colId xmlns:a16="http://schemas.microsoft.com/office/drawing/2014/main" xmlns="" val="1391751521"/>
                    </a:ext>
                  </a:extLst>
                </a:gridCol>
              </a:tblGrid>
              <a:tr h="714219">
                <a:tc>
                  <a:txBody>
                    <a:bodyPr/>
                    <a:lstStyle/>
                    <a:p>
                      <a:pPr algn="ctr"/>
                      <a:r>
                        <a:rPr lang="en-US" sz="2100" dirty="0" err="1">
                          <a:solidFill>
                            <a:schemeClr val="tx1"/>
                          </a:solidFill>
                          <a:latin typeface="UTM Avo" panose="02040603050506020204" pitchFamily="18" charset="0"/>
                          <a:cs typeface="Arial" panose="020B0604020202020204" pitchFamily="34" charset="0"/>
                        </a:rPr>
                        <a:t>Sự</a:t>
                      </a:r>
                      <a:r>
                        <a:rPr lang="en-US" sz="2100" dirty="0">
                          <a:solidFill>
                            <a:schemeClr val="tx1"/>
                          </a:solidFill>
                          <a:latin typeface="UTM Avo" panose="02040603050506020204" pitchFamily="18" charset="0"/>
                          <a:cs typeface="Arial" panose="020B0604020202020204" pitchFamily="34" charset="0"/>
                        </a:rPr>
                        <a:t> </a:t>
                      </a:r>
                      <a:r>
                        <a:rPr lang="en-US" sz="2100" dirty="0" err="1">
                          <a:solidFill>
                            <a:schemeClr val="tx1"/>
                          </a:solidFill>
                          <a:latin typeface="UTM Avo" panose="02040603050506020204" pitchFamily="18" charset="0"/>
                          <a:cs typeface="Arial" panose="020B0604020202020204" pitchFamily="34" charset="0"/>
                        </a:rPr>
                        <a:t>vật</a:t>
                      </a:r>
                      <a:r>
                        <a:rPr lang="en-US" sz="2100" dirty="0">
                          <a:solidFill>
                            <a:schemeClr val="tx1"/>
                          </a:solidFill>
                          <a:latin typeface="UTM Avo" panose="02040603050506020204" pitchFamily="18" charset="0"/>
                          <a:cs typeface="Arial" panose="020B0604020202020204" pitchFamily="34" charset="0"/>
                        </a:rPr>
                        <a:t> 1</a:t>
                      </a: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100" dirty="0" err="1">
                          <a:solidFill>
                            <a:schemeClr val="tx1"/>
                          </a:solidFill>
                          <a:latin typeface="UTM Avo" panose="02040603050506020204" pitchFamily="18" charset="0"/>
                          <a:cs typeface="Arial" panose="020B0604020202020204" pitchFamily="34" charset="0"/>
                        </a:rPr>
                        <a:t>Đặc</a:t>
                      </a:r>
                      <a:r>
                        <a:rPr lang="en-US" sz="2100" dirty="0">
                          <a:solidFill>
                            <a:schemeClr val="tx1"/>
                          </a:solidFill>
                          <a:latin typeface="UTM Avo" panose="02040603050506020204" pitchFamily="18" charset="0"/>
                          <a:cs typeface="Arial" panose="020B0604020202020204" pitchFamily="34" charset="0"/>
                        </a:rPr>
                        <a:t> </a:t>
                      </a:r>
                      <a:r>
                        <a:rPr lang="en-US" sz="2100" dirty="0" err="1">
                          <a:solidFill>
                            <a:schemeClr val="tx1"/>
                          </a:solidFill>
                          <a:latin typeface="UTM Avo" panose="02040603050506020204" pitchFamily="18" charset="0"/>
                          <a:cs typeface="Arial" panose="020B0604020202020204" pitchFamily="34" charset="0"/>
                        </a:rPr>
                        <a:t>điểm</a:t>
                      </a:r>
                      <a:endParaRPr lang="en-US" sz="2100" dirty="0">
                        <a:solidFill>
                          <a:schemeClr val="tx1"/>
                        </a:solidFill>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100" dirty="0" err="1">
                          <a:solidFill>
                            <a:schemeClr val="tx1"/>
                          </a:solidFill>
                          <a:latin typeface="UTM Avo" panose="02040603050506020204" pitchFamily="18" charset="0"/>
                          <a:cs typeface="Arial" panose="020B0604020202020204" pitchFamily="34" charset="0"/>
                        </a:rPr>
                        <a:t>Từ</a:t>
                      </a:r>
                      <a:r>
                        <a:rPr lang="en-US" sz="2100" dirty="0">
                          <a:solidFill>
                            <a:schemeClr val="tx1"/>
                          </a:solidFill>
                          <a:latin typeface="UTM Avo" panose="02040603050506020204" pitchFamily="18" charset="0"/>
                          <a:cs typeface="Arial" panose="020B0604020202020204" pitchFamily="34" charset="0"/>
                        </a:rPr>
                        <a:t> so </a:t>
                      </a:r>
                      <a:r>
                        <a:rPr lang="en-US" sz="2100" dirty="0" err="1">
                          <a:solidFill>
                            <a:schemeClr val="tx1"/>
                          </a:solidFill>
                          <a:latin typeface="UTM Avo" panose="02040603050506020204" pitchFamily="18" charset="0"/>
                          <a:cs typeface="Arial" panose="020B0604020202020204" pitchFamily="34" charset="0"/>
                        </a:rPr>
                        <a:t>sánh</a:t>
                      </a:r>
                      <a:endParaRPr lang="en-US" sz="2100" dirty="0">
                        <a:solidFill>
                          <a:schemeClr val="tx1"/>
                        </a:solidFill>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100" dirty="0" err="1">
                          <a:solidFill>
                            <a:schemeClr val="tx1"/>
                          </a:solidFill>
                          <a:latin typeface="UTM Avo" panose="02040603050506020204" pitchFamily="18" charset="0"/>
                          <a:cs typeface="Arial" panose="020B0604020202020204" pitchFamily="34" charset="0"/>
                        </a:rPr>
                        <a:t>Sự</a:t>
                      </a:r>
                      <a:r>
                        <a:rPr lang="en-US" sz="2100" dirty="0">
                          <a:solidFill>
                            <a:schemeClr val="tx1"/>
                          </a:solidFill>
                          <a:latin typeface="UTM Avo" panose="02040603050506020204" pitchFamily="18" charset="0"/>
                          <a:cs typeface="Arial" panose="020B0604020202020204" pitchFamily="34" charset="0"/>
                        </a:rPr>
                        <a:t> </a:t>
                      </a:r>
                      <a:r>
                        <a:rPr lang="en-US" sz="2100" dirty="0" err="1">
                          <a:solidFill>
                            <a:schemeClr val="tx1"/>
                          </a:solidFill>
                          <a:latin typeface="UTM Avo" panose="02040603050506020204" pitchFamily="18" charset="0"/>
                          <a:cs typeface="Arial" panose="020B0604020202020204" pitchFamily="34" charset="0"/>
                        </a:rPr>
                        <a:t>vật</a:t>
                      </a:r>
                      <a:r>
                        <a:rPr lang="en-US" sz="2100" dirty="0">
                          <a:solidFill>
                            <a:schemeClr val="tx1"/>
                          </a:solidFill>
                          <a:latin typeface="UTM Avo" panose="02040603050506020204" pitchFamily="18" charset="0"/>
                          <a:cs typeface="Arial" panose="020B0604020202020204" pitchFamily="34" charset="0"/>
                        </a:rPr>
                        <a:t> 2</a:t>
                      </a: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52510407"/>
                  </a:ext>
                </a:extLst>
              </a:tr>
              <a:tr h="714219">
                <a:tc>
                  <a:txBody>
                    <a:bodyPr/>
                    <a:lstStyle/>
                    <a:p>
                      <a:pPr algn="ctr"/>
                      <a:r>
                        <a:rPr lang="en-US" sz="2100" dirty="0">
                          <a:latin typeface="UTM Avo" panose="02040603050506020204" pitchFamily="18" charset="0"/>
                          <a:cs typeface="Arial" panose="020B0604020202020204" pitchFamily="34" charset="0"/>
                        </a:rPr>
                        <a:t>a) </a:t>
                      </a:r>
                      <a:r>
                        <a:rPr lang="en-US" sz="2100" dirty="0" err="1">
                          <a:latin typeface="UTM Avo" panose="02040603050506020204" pitchFamily="18" charset="0"/>
                          <a:cs typeface="Arial" panose="020B0604020202020204" pitchFamily="34" charset="0"/>
                        </a:rPr>
                        <a:t>Mặt</a:t>
                      </a:r>
                      <a:r>
                        <a:rPr lang="en-US" sz="2100" dirty="0">
                          <a:latin typeface="UTM Avo" panose="02040603050506020204" pitchFamily="18" charset="0"/>
                          <a:cs typeface="Arial" panose="020B0604020202020204" pitchFamily="34" charset="0"/>
                        </a:rPr>
                        <a:t> </a:t>
                      </a:r>
                      <a:r>
                        <a:rPr lang="en-US" sz="2100" dirty="0" err="1">
                          <a:latin typeface="UTM Avo" panose="02040603050506020204" pitchFamily="18" charset="0"/>
                          <a:cs typeface="Arial" panose="020B0604020202020204" pitchFamily="34" charset="0"/>
                        </a:rPr>
                        <a:t>chị</a:t>
                      </a:r>
                      <a:endParaRPr lang="en-US" sz="2100" dirty="0">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dirty="0" err="1">
                          <a:latin typeface="UTM Avo" panose="02040603050506020204" pitchFamily="18" charset="0"/>
                          <a:cs typeface="Arial" panose="020B0604020202020204" pitchFamily="34" charset="0"/>
                        </a:rPr>
                        <a:t>đỏ</a:t>
                      </a:r>
                      <a:r>
                        <a:rPr lang="en-US" sz="2100" dirty="0">
                          <a:latin typeface="UTM Avo" panose="02040603050506020204" pitchFamily="18" charset="0"/>
                          <a:cs typeface="Arial" panose="020B0604020202020204" pitchFamily="34" charset="0"/>
                        </a:rPr>
                        <a:t> </a:t>
                      </a:r>
                      <a:r>
                        <a:rPr lang="en-US" sz="2100" dirty="0" err="1">
                          <a:latin typeface="UTM Avo" panose="02040603050506020204" pitchFamily="18" charset="0"/>
                          <a:cs typeface="Arial" panose="020B0604020202020204" pitchFamily="34" charset="0"/>
                        </a:rPr>
                        <a:t>bừng</a:t>
                      </a:r>
                      <a:endParaRPr lang="en-US" sz="2100" dirty="0">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dirty="0" err="1">
                          <a:latin typeface="UTM Avo" panose="02040603050506020204" pitchFamily="18" charset="0"/>
                          <a:cs typeface="Arial" panose="020B0604020202020204" pitchFamily="34" charset="0"/>
                        </a:rPr>
                        <a:t>như</a:t>
                      </a:r>
                      <a:endParaRPr lang="en-US" sz="2100" dirty="0">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dirty="0" err="1">
                          <a:latin typeface="UTM Avo" panose="02040603050506020204" pitchFamily="18" charset="0"/>
                          <a:cs typeface="Arial" panose="020B0604020202020204" pitchFamily="34" charset="0"/>
                        </a:rPr>
                        <a:t>lửa</a:t>
                      </a:r>
                      <a:endParaRPr lang="en-US" sz="2100" dirty="0">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489905407"/>
                  </a:ext>
                </a:extLst>
              </a:tr>
              <a:tr h="714219">
                <a:tc>
                  <a:txBody>
                    <a:bodyPr/>
                    <a:lstStyle/>
                    <a:p>
                      <a:pPr algn="ctr"/>
                      <a:r>
                        <a:rPr lang="en-US" sz="2100" dirty="0">
                          <a:latin typeface="UTM Avo" panose="02040603050506020204" pitchFamily="18" charset="0"/>
                          <a:cs typeface="Arial" panose="020B0604020202020204" pitchFamily="34" charset="0"/>
                        </a:rPr>
                        <a:t>b) </a:t>
                      </a:r>
                      <a:r>
                        <a:rPr lang="en-US" sz="2100" err="1">
                          <a:latin typeface="UTM Avo" panose="02040603050506020204" pitchFamily="18" charset="0"/>
                          <a:cs typeface="Arial" panose="020B0604020202020204" pitchFamily="34" charset="0"/>
                        </a:rPr>
                        <a:t>Sợi</a:t>
                      </a:r>
                      <a:r>
                        <a:rPr lang="en-US" sz="2100">
                          <a:latin typeface="UTM Avo" panose="02040603050506020204" pitchFamily="18" charset="0"/>
                          <a:cs typeface="Arial" panose="020B0604020202020204" pitchFamily="34" charset="0"/>
                        </a:rPr>
                        <a:t> </a:t>
                      </a:r>
                      <a:r>
                        <a:rPr lang="en-US" sz="2100" dirty="0">
                          <a:latin typeface="UTM Avo" panose="02040603050506020204" pitchFamily="18" charset="0"/>
                          <a:cs typeface="Arial" panose="020B0604020202020204" pitchFamily="34" charset="0"/>
                        </a:rPr>
                        <a:t>r</a:t>
                      </a:r>
                      <a:r>
                        <a:rPr lang="en-US" sz="2100">
                          <a:latin typeface="UTM Avo" panose="02040603050506020204" pitchFamily="18" charset="0"/>
                          <a:cs typeface="Arial" panose="020B0604020202020204" pitchFamily="34" charset="0"/>
                        </a:rPr>
                        <a:t>uy </a:t>
                      </a:r>
                      <a:r>
                        <a:rPr lang="en-US" sz="2100" dirty="0" err="1">
                          <a:latin typeface="UTM Avo" panose="02040603050506020204" pitchFamily="18" charset="0"/>
                          <a:cs typeface="Arial" panose="020B0604020202020204" pitchFamily="34" charset="0"/>
                        </a:rPr>
                        <a:t>băng</a:t>
                      </a:r>
                      <a:endParaRPr lang="en-US" sz="2100" dirty="0">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dirty="0" err="1">
                          <a:latin typeface="UTM Avo" panose="02040603050506020204" pitchFamily="18" charset="0"/>
                          <a:cs typeface="Arial" panose="020B0604020202020204" pitchFamily="34" charset="0"/>
                        </a:rPr>
                        <a:t>phấp</a:t>
                      </a:r>
                      <a:r>
                        <a:rPr lang="en-US" sz="2100" dirty="0">
                          <a:latin typeface="UTM Avo" panose="02040603050506020204" pitchFamily="18" charset="0"/>
                          <a:cs typeface="Arial" panose="020B0604020202020204" pitchFamily="34" charset="0"/>
                        </a:rPr>
                        <a:t> </a:t>
                      </a:r>
                      <a:r>
                        <a:rPr lang="en-US" sz="2100" dirty="0" err="1">
                          <a:latin typeface="UTM Avo" panose="02040603050506020204" pitchFamily="18" charset="0"/>
                          <a:cs typeface="Arial" panose="020B0604020202020204" pitchFamily="34" charset="0"/>
                        </a:rPr>
                        <a:t>phới</a:t>
                      </a:r>
                      <a:endParaRPr lang="en-US" sz="2100" dirty="0">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dirty="0" err="1">
                          <a:latin typeface="UTM Avo" panose="02040603050506020204" pitchFamily="18" charset="0"/>
                          <a:cs typeface="Arial" panose="020B0604020202020204" pitchFamily="34" charset="0"/>
                        </a:rPr>
                        <a:t>như</a:t>
                      </a:r>
                      <a:endParaRPr lang="en-US" sz="2100" dirty="0">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dirty="0" err="1">
                          <a:latin typeface="UTM Avo" panose="02040603050506020204" pitchFamily="18" charset="0"/>
                          <a:cs typeface="Arial" panose="020B0604020202020204" pitchFamily="34" charset="0"/>
                        </a:rPr>
                        <a:t>đôi</a:t>
                      </a:r>
                      <a:r>
                        <a:rPr lang="en-US" sz="2100" dirty="0">
                          <a:latin typeface="UTM Avo" panose="02040603050506020204" pitchFamily="18" charset="0"/>
                          <a:cs typeface="Arial" panose="020B0604020202020204" pitchFamily="34" charset="0"/>
                        </a:rPr>
                        <a:t> </a:t>
                      </a:r>
                      <a:r>
                        <a:rPr lang="en-US" sz="2100" dirty="0" err="1">
                          <a:latin typeface="UTM Avo" panose="02040603050506020204" pitchFamily="18" charset="0"/>
                          <a:cs typeface="Arial" panose="020B0604020202020204" pitchFamily="34" charset="0"/>
                        </a:rPr>
                        <a:t>cánh</a:t>
                      </a:r>
                      <a:endParaRPr lang="en-US" sz="2100" dirty="0">
                        <a:latin typeface="UTM Avo" panose="02040603050506020204" pitchFamily="18" charset="0"/>
                        <a:cs typeface="Arial" panose="020B0604020202020204" pitchFamily="34" charset="0"/>
                      </a:endParaRPr>
                    </a:p>
                  </a:txBody>
                  <a:tcPr marL="52832" marR="52832" marT="26416" marB="26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378664633"/>
                  </a:ext>
                </a:extLst>
              </a:tr>
            </a:tbl>
          </a:graphicData>
        </a:graphic>
      </p:graphicFrame>
      <p:pic>
        <p:nvPicPr>
          <p:cNvPr id="7" name="Picture 20">
            <a:extLst>
              <a:ext uri="{FF2B5EF4-FFF2-40B4-BE49-F238E27FC236}">
                <a16:creationId xmlns:a16="http://schemas.microsoft.com/office/drawing/2014/main" xmlns="" id="{36662643-E64F-DC4D-A4BA-568DEE5D42BD}"/>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rot="8167661">
            <a:off x="10930429" y="3703216"/>
            <a:ext cx="217285" cy="1297228"/>
          </a:xfrm>
          <a:prstGeom prst="rect">
            <a:avLst/>
          </a:prstGeom>
        </p:spPr>
      </p:pic>
      <p:pic>
        <p:nvPicPr>
          <p:cNvPr id="8" name="Picture 14">
            <a:extLst>
              <a:ext uri="{FF2B5EF4-FFF2-40B4-BE49-F238E27FC236}">
                <a16:creationId xmlns:a16="http://schemas.microsoft.com/office/drawing/2014/main" xmlns="" id="{3B141A67-9F00-9B27-FB93-9C71D355FE4D}"/>
              </a:ext>
            </a:extLst>
          </p:cNvPr>
          <p:cNvPicPr>
            <a:picLocks noChangeAspect="1"/>
          </p:cNvPicPr>
          <p:nvPr/>
        </p:nvPicPr>
        <p:blipFill>
          <a:blip r:embed="rId9" cstate="print"/>
          <a:srcRect/>
          <a:stretch>
            <a:fillRect/>
          </a:stretch>
        </p:blipFill>
        <p:spPr>
          <a:xfrm>
            <a:off x="9238568" y="1293842"/>
            <a:ext cx="1486583" cy="1494679"/>
          </a:xfrm>
          <a:prstGeom prst="rect">
            <a:avLst/>
          </a:prstGeom>
        </p:spPr>
      </p:pic>
    </p:spTree>
    <p:extLst>
      <p:ext uri="{BB962C8B-B14F-4D97-AF65-F5344CB8AC3E}">
        <p14:creationId xmlns="" xmlns:p14="http://schemas.microsoft.com/office/powerpoint/2010/main" val="237155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4543692" y="53188"/>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sp>
        <p:nvSpPr>
          <p:cNvPr id="17" name="Rectangle: Rounded Corners 16">
            <a:extLst>
              <a:ext uri="{FF2B5EF4-FFF2-40B4-BE49-F238E27FC236}">
                <a16:creationId xmlns:a16="http://schemas.microsoft.com/office/drawing/2014/main" xmlns="" id="{94588CDC-5A9A-1C38-7D31-3F7ACA911633}"/>
              </a:ext>
            </a:extLst>
          </p:cNvPr>
          <p:cNvSpPr/>
          <p:nvPr/>
        </p:nvSpPr>
        <p:spPr>
          <a:xfrm>
            <a:off x="760574" y="452997"/>
            <a:ext cx="2861516" cy="48746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LUYỆN TẬP</a:t>
            </a:r>
          </a:p>
        </p:txBody>
      </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9588" t="51693" r="24514"/>
          <a:stretch/>
        </p:blipFill>
        <p:spPr>
          <a:xfrm>
            <a:off x="155989" y="808277"/>
            <a:ext cx="1028101" cy="5855038"/>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273" y="109124"/>
            <a:ext cx="1321227" cy="1051503"/>
          </a:xfrm>
          <a:prstGeom prst="rect">
            <a:avLst/>
          </a:prstGeom>
        </p:spPr>
      </p:pic>
      <p:sp>
        <p:nvSpPr>
          <p:cNvPr id="2" name="Rectangle: Rounded Corners 1">
            <a:extLst>
              <a:ext uri="{FF2B5EF4-FFF2-40B4-BE49-F238E27FC236}">
                <a16:creationId xmlns:a16="http://schemas.microsoft.com/office/drawing/2014/main" xmlns="" id="{17BB8219-34FA-D70C-48FD-E4BA58D62002}"/>
              </a:ext>
            </a:extLst>
          </p:cNvPr>
          <p:cNvSpPr/>
          <p:nvPr/>
        </p:nvSpPr>
        <p:spPr>
          <a:xfrm>
            <a:off x="742950" y="1676400"/>
            <a:ext cx="657225" cy="381000"/>
          </a:xfrm>
          <a:prstGeom prst="roundRect">
            <a:avLst/>
          </a:prstGeom>
          <a:solidFill>
            <a:schemeClr val="accent2">
              <a:lumMod val="60000"/>
              <a:lumOff val="40000"/>
            </a:schemeClr>
          </a:solidFill>
          <a:ln w="2857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UTM Avo" panose="02040603050506020204" pitchFamily="18" charset="0"/>
              </a:rPr>
              <a:t>03</a:t>
            </a:r>
            <a:endParaRPr lang="en-US" sz="2000" b="1" dirty="0">
              <a:solidFill>
                <a:schemeClr val="tx1"/>
              </a:solidFill>
              <a:latin typeface="UTM Avo" panose="02040603050506020204" pitchFamily="18" charset="0"/>
            </a:endParaRPr>
          </a:p>
        </p:txBody>
      </p:sp>
      <p:sp>
        <p:nvSpPr>
          <p:cNvPr id="3" name="TextBox 2">
            <a:extLst>
              <a:ext uri="{FF2B5EF4-FFF2-40B4-BE49-F238E27FC236}">
                <a16:creationId xmlns:a16="http://schemas.microsoft.com/office/drawing/2014/main" xmlns="" id="{F8A79BEB-6248-4018-2ADD-D06BA240E0A5}"/>
              </a:ext>
            </a:extLst>
          </p:cNvPr>
          <p:cNvSpPr txBox="1"/>
          <p:nvPr/>
        </p:nvSpPr>
        <p:spPr>
          <a:xfrm>
            <a:off x="1466849" y="1668648"/>
            <a:ext cx="8901794" cy="430887"/>
          </a:xfrm>
          <a:prstGeom prst="rect">
            <a:avLst/>
          </a:prstGeom>
          <a:noFill/>
        </p:spPr>
        <p:txBody>
          <a:bodyPr wrap="square">
            <a:spAutoFit/>
          </a:bodyPr>
          <a:lstStyle/>
          <a:p>
            <a:r>
              <a:rPr lang="vi-VN" sz="2200" b="1">
                <a:latin typeface="UTM Avo" panose="02040603050506020204" pitchFamily="18" charset="0"/>
                <a:cs typeface="Arial" panose="020B0604020202020204" pitchFamily="34" charset="0"/>
              </a:rPr>
              <a:t>Tìm các câu khiến trong bài học</a:t>
            </a:r>
            <a:endParaRPr lang="en-US" sz="2200" dirty="0">
              <a:latin typeface="UTM Avo" panose="02040603050506020204" pitchFamily="18" charset="0"/>
            </a:endParaRPr>
          </a:p>
        </p:txBody>
      </p:sp>
      <p:pic>
        <p:nvPicPr>
          <p:cNvPr id="4" name="Picture 10">
            <a:extLst>
              <a:ext uri="{FF2B5EF4-FFF2-40B4-BE49-F238E27FC236}">
                <a16:creationId xmlns:a16="http://schemas.microsoft.com/office/drawing/2014/main" xmlns="" id="{B968F4FF-835C-418D-AB0E-5D6287A46111}"/>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4195896" y="3806449"/>
            <a:ext cx="3800207" cy="2390676"/>
          </a:xfrm>
          <a:prstGeom prst="rect">
            <a:avLst/>
          </a:prstGeom>
        </p:spPr>
      </p:pic>
      <p:sp>
        <p:nvSpPr>
          <p:cNvPr id="5" name="Speech Bubble: Rectangle with Corners Rounded 4">
            <a:extLst>
              <a:ext uri="{FF2B5EF4-FFF2-40B4-BE49-F238E27FC236}">
                <a16:creationId xmlns:a16="http://schemas.microsoft.com/office/drawing/2014/main" xmlns="" id="{9558F4A9-1BB5-1F5E-4261-914D283EEAAE}"/>
              </a:ext>
            </a:extLst>
          </p:cNvPr>
          <p:cNvSpPr/>
          <p:nvPr/>
        </p:nvSpPr>
        <p:spPr>
          <a:xfrm>
            <a:off x="7038229" y="2647855"/>
            <a:ext cx="3272531" cy="1131317"/>
          </a:xfrm>
          <a:prstGeom prst="wedgeRoundRectCallout">
            <a:avLst>
              <a:gd name="adj1" fmla="val -37282"/>
              <a:gd name="adj2" fmla="val 63481"/>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311" i="1" dirty="0">
                <a:solidFill>
                  <a:srgbClr val="000000"/>
                </a:solidFill>
                <a:latin typeface="UTM Avo" panose="02040603050506020204" pitchFamily="18" charset="0"/>
                <a:ea typeface="Calibri" panose="020F0502020204030204" pitchFamily="34" charset="0"/>
                <a:cs typeface="Arial" panose="020B0604020202020204" pitchFamily="34" charset="0"/>
              </a:rPr>
              <a:t>Anh lái xe chầm chậm thôi nhé!</a:t>
            </a:r>
            <a:endParaRPr lang="en-US" sz="2311" dirty="0">
              <a:latin typeface="UTM Avo" panose="02040603050506020204" pitchFamily="18"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xmlns="" id="{473E5395-FAC2-CA3C-524A-4602324507D4}"/>
              </a:ext>
            </a:extLst>
          </p:cNvPr>
          <p:cNvSpPr/>
          <p:nvPr/>
        </p:nvSpPr>
        <p:spPr>
          <a:xfrm>
            <a:off x="2221653" y="2385867"/>
            <a:ext cx="3069308" cy="885517"/>
          </a:xfrm>
          <a:prstGeom prst="wedgeRoundRectCallout">
            <a:avLst>
              <a:gd name="adj1" fmla="val 39035"/>
              <a:gd name="adj2" fmla="val 74095"/>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311" i="1" dirty="0">
                <a:solidFill>
                  <a:srgbClr val="000000"/>
                </a:solidFill>
                <a:latin typeface="UTM Avo" panose="02040603050506020204" pitchFamily="18" charset="0"/>
                <a:ea typeface="Calibri" panose="020F0502020204030204" pitchFamily="34" charset="0"/>
                <a:cs typeface="Arial" panose="020B0604020202020204" pitchFamily="34" charset="0"/>
              </a:rPr>
              <a:t>Cố lên! Cố lên!</a:t>
            </a:r>
            <a:endParaRPr lang="en-US" sz="2311" dirty="0">
              <a:latin typeface="UTM Avo" panose="02040603050506020204" pitchFamily="18" charset="0"/>
              <a:cs typeface="Arial" panose="020B0604020202020204" pitchFamily="34" charset="0"/>
            </a:endParaRPr>
          </a:p>
        </p:txBody>
      </p:sp>
    </p:spTree>
    <p:extLst>
      <p:ext uri="{BB962C8B-B14F-4D97-AF65-F5344CB8AC3E}">
        <p14:creationId xmlns="" xmlns:p14="http://schemas.microsoft.com/office/powerpoint/2010/main" val="95069412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35" name="Picture 34" descr="A cartoon of a school building&#10;&#10;Description automatically generated">
            <a:extLst>
              <a:ext uri="{FF2B5EF4-FFF2-40B4-BE49-F238E27FC236}">
                <a16:creationId xmlns:a16="http://schemas.microsoft.com/office/drawing/2014/main" xmlns="" id="{967B6A90-7953-FFED-91BA-3AA45AA109E7}"/>
              </a:ext>
            </a:extLst>
          </p:cNvPr>
          <p:cNvPicPr>
            <a:picLocks noChangeAspect="1"/>
          </p:cNvPicPr>
          <p:nvPr/>
        </p:nvPicPr>
        <p:blipFill>
          <a:blip r:embed="rId3" cstate="print">
            <a:alphaModFix amt="26000"/>
            <a:extLst>
              <a:ext uri="{28A0092B-C50C-407E-A947-70E740481C1C}">
                <a14:useLocalDpi xmlns="" xmlns:a14="http://schemas.microsoft.com/office/drawing/2010/main" val="0"/>
              </a:ext>
            </a:extLst>
          </a:blip>
          <a:stretch>
            <a:fillRect/>
          </a:stretch>
        </p:blipFill>
        <p:spPr>
          <a:xfrm>
            <a:off x="4390221" y="3288451"/>
            <a:ext cx="3657607" cy="3657607"/>
          </a:xfrm>
          <a:prstGeom prst="rect">
            <a:avLst/>
          </a:prstGeom>
          <a:noFill/>
          <a:effectLst>
            <a:outerShdw blurRad="50800" dist="50800" dir="5400000" algn="ctr" rotWithShape="0">
              <a:srgbClr val="000000">
                <a:alpha val="0"/>
              </a:srgbClr>
            </a:outerShdw>
          </a:effectLst>
        </p:spPr>
      </p:pic>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4543692" y="53188"/>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sp>
        <p:nvSpPr>
          <p:cNvPr id="17" name="Rectangle: Rounded Corners 16">
            <a:extLst>
              <a:ext uri="{FF2B5EF4-FFF2-40B4-BE49-F238E27FC236}">
                <a16:creationId xmlns:a16="http://schemas.microsoft.com/office/drawing/2014/main" xmlns="" id="{94588CDC-5A9A-1C38-7D31-3F7ACA911633}"/>
              </a:ext>
            </a:extLst>
          </p:cNvPr>
          <p:cNvSpPr/>
          <p:nvPr/>
        </p:nvSpPr>
        <p:spPr>
          <a:xfrm>
            <a:off x="760574" y="452997"/>
            <a:ext cx="3994306" cy="48746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vi-VN" sz="28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Vận dụng, trải nghiệm</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4">
            <a:extLst>
              <a:ext uri="{28A0092B-C50C-407E-A947-70E740481C1C}">
                <a14:useLocalDpi xmlns="" xmlns:a14="http://schemas.microsoft.com/office/drawing/2010/main" val="0"/>
              </a:ext>
            </a:extLst>
          </a:blip>
          <a:srcRect l="29588" t="51693" r="24514"/>
          <a:stretch/>
        </p:blipFill>
        <p:spPr>
          <a:xfrm>
            <a:off x="155989" y="808277"/>
            <a:ext cx="1028101" cy="5855038"/>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3273" y="109124"/>
            <a:ext cx="1321227" cy="1051503"/>
          </a:xfrm>
          <a:prstGeom prst="rect">
            <a:avLst/>
          </a:prstGeom>
        </p:spPr>
      </p:pic>
      <p:grpSp>
        <p:nvGrpSpPr>
          <p:cNvPr id="2" name="Google Shape;1024;p60">
            <a:extLst>
              <a:ext uri="{FF2B5EF4-FFF2-40B4-BE49-F238E27FC236}">
                <a16:creationId xmlns:a16="http://schemas.microsoft.com/office/drawing/2014/main" xmlns="" id="{F2D8225F-B71A-F273-0E46-77B5A1F209DB}"/>
              </a:ext>
            </a:extLst>
          </p:cNvPr>
          <p:cNvGrpSpPr>
            <a:grpSpLocks/>
          </p:cNvGrpSpPr>
          <p:nvPr/>
        </p:nvGrpSpPr>
        <p:grpSpPr bwMode="auto">
          <a:xfrm>
            <a:off x="946150" y="1252538"/>
            <a:ext cx="5821363" cy="4325937"/>
            <a:chOff x="309900" y="238100"/>
            <a:chExt cx="7048350" cy="5237800"/>
          </a:xfrm>
        </p:grpSpPr>
        <p:sp>
          <p:nvSpPr>
            <p:cNvPr id="3" name="Google Shape;1025;p60">
              <a:extLst>
                <a:ext uri="{FF2B5EF4-FFF2-40B4-BE49-F238E27FC236}">
                  <a16:creationId xmlns:a16="http://schemas.microsoft.com/office/drawing/2014/main" xmlns="" id="{9FAA5B73-53AE-8EF9-CE3B-683B179154B9}"/>
                </a:ext>
              </a:extLst>
            </p:cNvPr>
            <p:cNvSpPr>
              <a:spLocks/>
            </p:cNvSpPr>
            <p:nvPr/>
          </p:nvSpPr>
          <p:spPr bwMode="auto">
            <a:xfrm>
              <a:off x="374700" y="364600"/>
              <a:ext cx="6983550" cy="5111300"/>
            </a:xfrm>
            <a:custGeom>
              <a:avLst/>
              <a:gdLst>
                <a:gd name="T0" fmla="*/ 122936875 w 279342"/>
                <a:gd name="T1" fmla="*/ 0 h 204452"/>
                <a:gd name="T2" fmla="*/ 109165625 w 279342"/>
                <a:gd name="T3" fmla="*/ 3168750 h 204452"/>
                <a:gd name="T4" fmla="*/ 100651875 w 279342"/>
                <a:gd name="T5" fmla="*/ 18089375 h 204452"/>
                <a:gd name="T6" fmla="*/ 95843750 w 279342"/>
                <a:gd name="T7" fmla="*/ 15635000 h 204452"/>
                <a:gd name="T8" fmla="*/ 95326250 w 279342"/>
                <a:gd name="T9" fmla="*/ 15610000 h 204452"/>
                <a:gd name="T10" fmla="*/ 91663125 w 279342"/>
                <a:gd name="T11" fmla="*/ 17105625 h 204452"/>
                <a:gd name="T12" fmla="*/ 82708125 w 279342"/>
                <a:gd name="T13" fmla="*/ 5403750 h 204452"/>
                <a:gd name="T14" fmla="*/ 76352500 w 279342"/>
                <a:gd name="T15" fmla="*/ 4286250 h 204452"/>
                <a:gd name="T16" fmla="*/ 65188750 w 279342"/>
                <a:gd name="T17" fmla="*/ 8036250 h 204452"/>
                <a:gd name="T18" fmla="*/ 60057500 w 279342"/>
                <a:gd name="T19" fmla="*/ 17508125 h 204452"/>
                <a:gd name="T20" fmla="*/ 51598125 w 279342"/>
                <a:gd name="T21" fmla="*/ 15126875 h 204452"/>
                <a:gd name="T22" fmla="*/ 49433750 w 279342"/>
                <a:gd name="T23" fmla="*/ 15341250 h 204452"/>
                <a:gd name="T24" fmla="*/ 39075000 w 279342"/>
                <a:gd name="T25" fmla="*/ 12094375 h 204452"/>
                <a:gd name="T26" fmla="*/ 31032500 w 279342"/>
                <a:gd name="T27" fmla="*/ 13643125 h 204452"/>
                <a:gd name="T28" fmla="*/ 20740625 w 279342"/>
                <a:gd name="T29" fmla="*/ 25260000 h 204452"/>
                <a:gd name="T30" fmla="*/ 20155625 w 279342"/>
                <a:gd name="T31" fmla="*/ 33526875 h 204452"/>
                <a:gd name="T32" fmla="*/ 25680000 w 279342"/>
                <a:gd name="T33" fmla="*/ 40634375 h 204452"/>
                <a:gd name="T34" fmla="*/ 24902500 w 279342"/>
                <a:gd name="T35" fmla="*/ 47360625 h 204452"/>
                <a:gd name="T36" fmla="*/ 21286875 w 279342"/>
                <a:gd name="T37" fmla="*/ 47085625 h 204452"/>
                <a:gd name="T38" fmla="*/ 2326250 w 279342"/>
                <a:gd name="T39" fmla="*/ 68757500 h 204452"/>
                <a:gd name="T40" fmla="*/ 4142500 w 279342"/>
                <a:gd name="T41" fmla="*/ 73259375 h 204452"/>
                <a:gd name="T42" fmla="*/ 12111875 w 279342"/>
                <a:gd name="T43" fmla="*/ 82458125 h 204452"/>
                <a:gd name="T44" fmla="*/ 27531875 w 279342"/>
                <a:gd name="T45" fmla="*/ 90773125 h 204452"/>
                <a:gd name="T46" fmla="*/ 27730000 w 279342"/>
                <a:gd name="T47" fmla="*/ 90710000 h 204452"/>
                <a:gd name="T48" fmla="*/ 27730000 w 279342"/>
                <a:gd name="T49" fmla="*/ 90710000 h 204452"/>
                <a:gd name="T50" fmla="*/ 26325625 w 279342"/>
                <a:gd name="T51" fmla="*/ 101097500 h 204452"/>
                <a:gd name="T52" fmla="*/ 39535625 w 279342"/>
                <a:gd name="T53" fmla="*/ 108635625 h 204452"/>
                <a:gd name="T54" fmla="*/ 47311250 w 279342"/>
                <a:gd name="T55" fmla="*/ 109499375 h 204452"/>
                <a:gd name="T56" fmla="*/ 57091875 w 279342"/>
                <a:gd name="T57" fmla="*/ 106911875 h 204452"/>
                <a:gd name="T58" fmla="*/ 61705625 w 279342"/>
                <a:gd name="T59" fmla="*/ 114795000 h 204452"/>
                <a:gd name="T60" fmla="*/ 69428125 w 279342"/>
                <a:gd name="T61" fmla="*/ 117456875 h 204452"/>
                <a:gd name="T62" fmla="*/ 79850625 w 279342"/>
                <a:gd name="T63" fmla="*/ 115514375 h 204452"/>
                <a:gd name="T64" fmla="*/ 79850625 w 279342"/>
                <a:gd name="T65" fmla="*/ 115514375 h 204452"/>
                <a:gd name="T66" fmla="*/ 85677500 w 279342"/>
                <a:gd name="T67" fmla="*/ 124831875 h 204452"/>
                <a:gd name="T68" fmla="*/ 97484375 w 279342"/>
                <a:gd name="T69" fmla="*/ 127781875 h 204452"/>
                <a:gd name="T70" fmla="*/ 112168750 w 279342"/>
                <a:gd name="T71" fmla="*/ 123116875 h 204452"/>
                <a:gd name="T72" fmla="*/ 115760625 w 279342"/>
                <a:gd name="T73" fmla="*/ 119091250 h 204452"/>
                <a:gd name="T74" fmla="*/ 111790625 w 279342"/>
                <a:gd name="T75" fmla="*/ 107791875 h 204452"/>
                <a:gd name="T76" fmla="*/ 111790625 w 279342"/>
                <a:gd name="T77" fmla="*/ 107791875 h 204452"/>
                <a:gd name="T78" fmla="*/ 113169375 w 279342"/>
                <a:gd name="T79" fmla="*/ 108242500 h 204452"/>
                <a:gd name="T80" fmla="*/ 116943750 w 279342"/>
                <a:gd name="T81" fmla="*/ 106945000 h 204452"/>
                <a:gd name="T82" fmla="*/ 120022500 w 279342"/>
                <a:gd name="T83" fmla="*/ 102936250 h 204452"/>
                <a:gd name="T84" fmla="*/ 120022500 w 279342"/>
                <a:gd name="T85" fmla="*/ 102936250 h 204452"/>
                <a:gd name="T86" fmla="*/ 138471250 w 279342"/>
                <a:gd name="T87" fmla="*/ 106762500 h 204452"/>
                <a:gd name="T88" fmla="*/ 157410625 w 279342"/>
                <a:gd name="T89" fmla="*/ 102703750 h 204452"/>
                <a:gd name="T90" fmla="*/ 172376875 w 279342"/>
                <a:gd name="T91" fmla="*/ 77605625 h 204452"/>
                <a:gd name="T92" fmla="*/ 146888125 w 279342"/>
                <a:gd name="T93" fmla="*/ 57476875 h 204452"/>
                <a:gd name="T94" fmla="*/ 147316250 w 279342"/>
                <a:gd name="T95" fmla="*/ 53875625 h 204452"/>
                <a:gd name="T96" fmla="*/ 143266875 w 279342"/>
                <a:gd name="T97" fmla="*/ 51310000 h 204452"/>
                <a:gd name="T98" fmla="*/ 146631875 w 279342"/>
                <a:gd name="T99" fmla="*/ 37059375 h 204452"/>
                <a:gd name="T100" fmla="*/ 142011875 w 279342"/>
                <a:gd name="T101" fmla="*/ 30374375 h 204452"/>
                <a:gd name="T102" fmla="*/ 135193750 w 279342"/>
                <a:gd name="T103" fmla="*/ 28396250 h 204452"/>
                <a:gd name="T104" fmla="*/ 132298125 w 279342"/>
                <a:gd name="T105" fmla="*/ 28778125 h 204452"/>
                <a:gd name="T106" fmla="*/ 130861875 w 279342"/>
                <a:gd name="T107" fmla="*/ 24100625 h 204452"/>
                <a:gd name="T108" fmla="*/ 130861875 w 279342"/>
                <a:gd name="T109" fmla="*/ 24100625 h 204452"/>
                <a:gd name="T110" fmla="*/ 132033125 w 279342"/>
                <a:gd name="T111" fmla="*/ 24161875 h 204452"/>
                <a:gd name="T112" fmla="*/ 142966250 w 279342"/>
                <a:gd name="T113" fmla="*/ 18515625 h 204452"/>
                <a:gd name="T114" fmla="*/ 142687500 w 279342"/>
                <a:gd name="T115" fmla="*/ 8013750 h 204452"/>
                <a:gd name="T116" fmla="*/ 131448750 w 279342"/>
                <a:gd name="T117" fmla="*/ 1110625 h 204452"/>
                <a:gd name="T118" fmla="*/ 122936875 w 279342"/>
                <a:gd name="T119" fmla="*/ 0 h 2044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cubicBezTo>
                    <a:pt x="179605" y="172985"/>
                    <a:pt x="180333" y="173188"/>
                    <a:pt x="181071" y="173188"/>
                  </a:cubicBezTo>
                  <a:cubicBezTo>
                    <a:pt x="182909" y="173188"/>
                    <a:pt x="184809" y="171925"/>
                    <a:pt x="187110" y="171112"/>
                  </a:cubicBezTo>
                  <a:cubicBezTo>
                    <a:pt x="190338" y="169972"/>
                    <a:pt x="192396" y="167294"/>
                    <a:pt x="192036" y="164698"/>
                  </a:cubicBez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sp>
          <p:nvSpPr>
            <p:cNvPr id="4" name="Google Shape;1026;p60">
              <a:extLst>
                <a:ext uri="{FF2B5EF4-FFF2-40B4-BE49-F238E27FC236}">
                  <a16:creationId xmlns:a16="http://schemas.microsoft.com/office/drawing/2014/main" xmlns="" id="{DA7B3D29-1F26-8C38-7E29-25CE7CCC9B1C}"/>
                </a:ext>
              </a:extLst>
            </p:cNvPr>
            <p:cNvSpPr>
              <a:spLocks/>
            </p:cNvSpPr>
            <p:nvPr/>
          </p:nvSpPr>
          <p:spPr bwMode="auto">
            <a:xfrm>
              <a:off x="6437575" y="2133650"/>
              <a:ext cx="784600" cy="511650"/>
            </a:xfrm>
            <a:custGeom>
              <a:avLst/>
              <a:gdLst>
                <a:gd name="T0" fmla="*/ 9023125 w 31384"/>
                <a:gd name="T1" fmla="*/ 0 h 20466"/>
                <a:gd name="T2" fmla="*/ 5798125 w 31384"/>
                <a:gd name="T3" fmla="*/ 683125 h 20466"/>
                <a:gd name="T4" fmla="*/ 5800000 w 31384"/>
                <a:gd name="T5" fmla="*/ 683125 h 20466"/>
                <a:gd name="T6" fmla="*/ 11073125 w 31384"/>
                <a:gd name="T7" fmla="*/ 12788750 h 20466"/>
                <a:gd name="T8" fmla="*/ 11339375 w 31384"/>
                <a:gd name="T9" fmla="*/ 12790625 h 20466"/>
                <a:gd name="T10" fmla="*/ 18437500 w 31384"/>
                <a:gd name="T11" fmla="*/ 9916875 h 20466"/>
                <a:gd name="T12" fmla="*/ 15101875 w 31384"/>
                <a:gd name="T13" fmla="*/ 1949375 h 20466"/>
                <a:gd name="T14" fmla="*/ 9023125 w 31384"/>
                <a:gd name="T15" fmla="*/ 0 h 20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sp>
          <p:nvSpPr>
            <p:cNvPr id="5" name="Google Shape;1027;p60">
              <a:extLst>
                <a:ext uri="{FF2B5EF4-FFF2-40B4-BE49-F238E27FC236}">
                  <a16:creationId xmlns:a16="http://schemas.microsoft.com/office/drawing/2014/main" xmlns="" id="{DDF3C85D-D7E7-0B4E-2A85-30BCE237CC9B}"/>
                </a:ext>
              </a:extLst>
            </p:cNvPr>
            <p:cNvSpPr>
              <a:spLocks/>
            </p:cNvSpPr>
            <p:nvPr/>
          </p:nvSpPr>
          <p:spPr bwMode="auto">
            <a:xfrm>
              <a:off x="6471250" y="1628000"/>
              <a:ext cx="494900" cy="353775"/>
            </a:xfrm>
            <a:custGeom>
              <a:avLst/>
              <a:gdLst>
                <a:gd name="T0" fmla="*/ 6663125 w 19796"/>
                <a:gd name="T1" fmla="*/ 0 h 14151"/>
                <a:gd name="T2" fmla="*/ 4830625 w 19796"/>
                <a:gd name="T3" fmla="*/ 387500 h 14151"/>
                <a:gd name="T4" fmla="*/ 5561250 w 19796"/>
                <a:gd name="T5" fmla="*/ 8593750 h 14151"/>
                <a:gd name="T6" fmla="*/ 7211250 w 19796"/>
                <a:gd name="T7" fmla="*/ 8843750 h 14151"/>
                <a:gd name="T8" fmla="*/ 9771250 w 19796"/>
                <a:gd name="T9" fmla="*/ 8239375 h 14151"/>
                <a:gd name="T10" fmla="*/ 12113750 w 19796"/>
                <a:gd name="T11" fmla="*/ 5504375 h 14151"/>
                <a:gd name="T12" fmla="*/ 10709375 w 19796"/>
                <a:gd name="T13" fmla="*/ 1596875 h 14151"/>
                <a:gd name="T14" fmla="*/ 6663125 w 19796"/>
                <a:gd name="T15" fmla="*/ 0 h 14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sp>
          <p:nvSpPr>
            <p:cNvPr id="6" name="Google Shape;1028;p60">
              <a:extLst>
                <a:ext uri="{FF2B5EF4-FFF2-40B4-BE49-F238E27FC236}">
                  <a16:creationId xmlns:a16="http://schemas.microsoft.com/office/drawing/2014/main" xmlns="" id="{46F718A7-C127-D4FD-1289-B9CA4D737AE2}"/>
                </a:ext>
              </a:extLst>
            </p:cNvPr>
            <p:cNvSpPr>
              <a:spLocks/>
            </p:cNvSpPr>
            <p:nvPr/>
          </p:nvSpPr>
          <p:spPr bwMode="auto">
            <a:xfrm>
              <a:off x="468925" y="1526250"/>
              <a:ext cx="494875" cy="353775"/>
            </a:xfrm>
            <a:custGeom>
              <a:avLst/>
              <a:gdLst>
                <a:gd name="T0" fmla="*/ 6662500 w 19795"/>
                <a:gd name="T1" fmla="*/ 625 h 14151"/>
                <a:gd name="T2" fmla="*/ 4830000 w 19795"/>
                <a:gd name="T3" fmla="*/ 388125 h 14151"/>
                <a:gd name="T4" fmla="*/ 5561250 w 19795"/>
                <a:gd name="T5" fmla="*/ 8594375 h 14151"/>
                <a:gd name="T6" fmla="*/ 7210625 w 19795"/>
                <a:gd name="T7" fmla="*/ 8844375 h 14151"/>
                <a:gd name="T8" fmla="*/ 9771250 w 19795"/>
                <a:gd name="T9" fmla="*/ 8240000 h 14151"/>
                <a:gd name="T10" fmla="*/ 12113125 w 19795"/>
                <a:gd name="T11" fmla="*/ 5504375 h 14151"/>
                <a:gd name="T12" fmla="*/ 10708750 w 19795"/>
                <a:gd name="T13" fmla="*/ 1596875 h 14151"/>
                <a:gd name="T14" fmla="*/ 6662500 w 19795"/>
                <a:gd name="T15" fmla="*/ 625 h 14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sp>
          <p:nvSpPr>
            <p:cNvPr id="7" name="Google Shape;1029;p60">
              <a:extLst>
                <a:ext uri="{FF2B5EF4-FFF2-40B4-BE49-F238E27FC236}">
                  <a16:creationId xmlns:a16="http://schemas.microsoft.com/office/drawing/2014/main" xmlns="" id="{883A7BF7-BFD9-30DB-96EB-043140777AA2}"/>
                </a:ext>
              </a:extLst>
            </p:cNvPr>
            <p:cNvSpPr>
              <a:spLocks/>
            </p:cNvSpPr>
            <p:nvPr/>
          </p:nvSpPr>
          <p:spPr bwMode="auto">
            <a:xfrm>
              <a:off x="478875" y="2084700"/>
              <a:ext cx="265675" cy="189975"/>
            </a:xfrm>
            <a:custGeom>
              <a:avLst/>
              <a:gdLst>
                <a:gd name="T0" fmla="*/ 3576250 w 10627"/>
                <a:gd name="T1" fmla="*/ 0 h 7599"/>
                <a:gd name="T2" fmla="*/ 2591875 w 10627"/>
                <a:gd name="T3" fmla="*/ 208750 h 7599"/>
                <a:gd name="T4" fmla="*/ 2985000 w 10627"/>
                <a:gd name="T5" fmla="*/ 4614375 h 7599"/>
                <a:gd name="T6" fmla="*/ 3871875 w 10627"/>
                <a:gd name="T7" fmla="*/ 4748750 h 7599"/>
                <a:gd name="T8" fmla="*/ 5246250 w 10627"/>
                <a:gd name="T9" fmla="*/ 4424375 h 7599"/>
                <a:gd name="T10" fmla="*/ 6503125 w 10627"/>
                <a:gd name="T11" fmla="*/ 2955000 h 7599"/>
                <a:gd name="T12" fmla="*/ 5750000 w 10627"/>
                <a:gd name="T13" fmla="*/ 858125 h 7599"/>
                <a:gd name="T14" fmla="*/ 3576250 w 10627"/>
                <a:gd name="T15" fmla="*/ 0 h 75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sp>
          <p:nvSpPr>
            <p:cNvPr id="8" name="Google Shape;1030;p60">
              <a:extLst>
                <a:ext uri="{FF2B5EF4-FFF2-40B4-BE49-F238E27FC236}">
                  <a16:creationId xmlns:a16="http://schemas.microsoft.com/office/drawing/2014/main" xmlns="" id="{7E30F019-20D7-B17B-9C86-90205D638B88}"/>
                </a:ext>
              </a:extLst>
            </p:cNvPr>
            <p:cNvSpPr>
              <a:spLocks/>
            </p:cNvSpPr>
            <p:nvPr/>
          </p:nvSpPr>
          <p:spPr bwMode="auto">
            <a:xfrm>
              <a:off x="309900" y="4032700"/>
              <a:ext cx="760950" cy="582525"/>
            </a:xfrm>
            <a:custGeom>
              <a:avLst/>
              <a:gdLst>
                <a:gd name="T0" fmla="*/ 10721875 w 30438"/>
                <a:gd name="T1" fmla="*/ 0 h 23301"/>
                <a:gd name="T2" fmla="*/ 919375 w 30438"/>
                <a:gd name="T3" fmla="*/ 5510000 h 23301"/>
                <a:gd name="T4" fmla="*/ 2085625 w 30438"/>
                <a:gd name="T5" fmla="*/ 11901875 h 23301"/>
                <a:gd name="T6" fmla="*/ 7905625 w 30438"/>
                <a:gd name="T7" fmla="*/ 14563125 h 23301"/>
                <a:gd name="T8" fmla="*/ 8453125 w 30438"/>
                <a:gd name="T9" fmla="*/ 14545000 h 23301"/>
                <a:gd name="T10" fmla="*/ 15952500 w 30438"/>
                <a:gd name="T11" fmla="*/ 10805625 h 23301"/>
                <a:gd name="T12" fmla="*/ 18923750 w 30438"/>
                <a:gd name="T13" fmla="*/ 4960000 h 23301"/>
                <a:gd name="T14" fmla="*/ 14341250 w 30438"/>
                <a:gd name="T15" fmla="*/ 253750 h 23301"/>
                <a:gd name="T16" fmla="*/ 10721875 w 30438"/>
                <a:gd name="T17" fmla="*/ 0 h 23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sp>
          <p:nvSpPr>
            <p:cNvPr id="9" name="Google Shape;1031;p60">
              <a:extLst>
                <a:ext uri="{FF2B5EF4-FFF2-40B4-BE49-F238E27FC236}">
                  <a16:creationId xmlns:a16="http://schemas.microsoft.com/office/drawing/2014/main" xmlns="" id="{E63CCFD8-B45D-C2D6-273F-8255F88990D2}"/>
                </a:ext>
              </a:extLst>
            </p:cNvPr>
            <p:cNvSpPr>
              <a:spLocks/>
            </p:cNvSpPr>
            <p:nvPr/>
          </p:nvSpPr>
          <p:spPr bwMode="auto">
            <a:xfrm>
              <a:off x="2039825" y="293625"/>
              <a:ext cx="718650" cy="436675"/>
            </a:xfrm>
            <a:custGeom>
              <a:avLst/>
              <a:gdLst>
                <a:gd name="T0" fmla="*/ 6165000 w 28746"/>
                <a:gd name="T1" fmla="*/ 0 h 17467"/>
                <a:gd name="T2" fmla="*/ 6074375 w 28746"/>
                <a:gd name="T3" fmla="*/ 625 h 17467"/>
                <a:gd name="T4" fmla="*/ 2355625 w 28746"/>
                <a:gd name="T5" fmla="*/ 626250 h 17467"/>
                <a:gd name="T6" fmla="*/ 185000 w 28746"/>
                <a:gd name="T7" fmla="*/ 2824375 h 17467"/>
                <a:gd name="T8" fmla="*/ 1806875 w 28746"/>
                <a:gd name="T9" fmla="*/ 5873750 h 17467"/>
                <a:gd name="T10" fmla="*/ 12414375 w 28746"/>
                <a:gd name="T11" fmla="*/ 10916250 h 17467"/>
                <a:gd name="T12" fmla="*/ 16031875 w 28746"/>
                <a:gd name="T13" fmla="*/ 9801250 h 17467"/>
                <a:gd name="T14" fmla="*/ 17441875 w 28746"/>
                <a:gd name="T15" fmla="*/ 5533750 h 17467"/>
                <a:gd name="T16" fmla="*/ 13846875 w 28746"/>
                <a:gd name="T17" fmla="*/ 1866250 h 17467"/>
                <a:gd name="T18" fmla="*/ 6165000 w 28746"/>
                <a:gd name="T19" fmla="*/ 0 h 17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sp>
          <p:nvSpPr>
            <p:cNvPr id="10" name="Google Shape;1032;p60">
              <a:extLst>
                <a:ext uri="{FF2B5EF4-FFF2-40B4-BE49-F238E27FC236}">
                  <a16:creationId xmlns:a16="http://schemas.microsoft.com/office/drawing/2014/main" xmlns="" id="{90E9CFD4-CC2A-1936-0530-BDCD94F05976}"/>
                </a:ext>
              </a:extLst>
            </p:cNvPr>
            <p:cNvSpPr>
              <a:spLocks/>
            </p:cNvSpPr>
            <p:nvPr/>
          </p:nvSpPr>
          <p:spPr bwMode="auto">
            <a:xfrm>
              <a:off x="2884125" y="245625"/>
              <a:ext cx="371725" cy="299200"/>
            </a:xfrm>
            <a:custGeom>
              <a:avLst/>
              <a:gdLst>
                <a:gd name="T0" fmla="*/ 4741250 w 14869"/>
                <a:gd name="T1" fmla="*/ 625 h 11968"/>
                <a:gd name="T2" fmla="*/ 3350000 w 14869"/>
                <a:gd name="T3" fmla="*/ 178125 h 11968"/>
                <a:gd name="T4" fmla="*/ 51875 w 14869"/>
                <a:gd name="T5" fmla="*/ 4799375 h 11968"/>
                <a:gd name="T6" fmla="*/ 2774375 w 14869"/>
                <a:gd name="T7" fmla="*/ 7479375 h 11968"/>
                <a:gd name="T8" fmla="*/ 2800000 w 14869"/>
                <a:gd name="T9" fmla="*/ 7479375 h 11968"/>
                <a:gd name="T10" fmla="*/ 6057500 w 14869"/>
                <a:gd name="T11" fmla="*/ 6429375 h 11968"/>
                <a:gd name="T12" fmla="*/ 9130625 w 14869"/>
                <a:gd name="T13" fmla="*/ 2638125 h 11968"/>
                <a:gd name="T14" fmla="*/ 4741250 w 14869"/>
                <a:gd name="T15" fmla="*/ 625 h 119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sp>
          <p:nvSpPr>
            <p:cNvPr id="11" name="Google Shape;1033;p60">
              <a:extLst>
                <a:ext uri="{FF2B5EF4-FFF2-40B4-BE49-F238E27FC236}">
                  <a16:creationId xmlns:a16="http://schemas.microsoft.com/office/drawing/2014/main" xmlns="" id="{49D32591-8895-1201-CF87-2F8A46DEA3C7}"/>
                </a:ext>
              </a:extLst>
            </p:cNvPr>
            <p:cNvSpPr>
              <a:spLocks/>
            </p:cNvSpPr>
            <p:nvPr/>
          </p:nvSpPr>
          <p:spPr bwMode="auto">
            <a:xfrm>
              <a:off x="4059225" y="238100"/>
              <a:ext cx="434500" cy="388400"/>
            </a:xfrm>
            <a:custGeom>
              <a:avLst/>
              <a:gdLst>
                <a:gd name="T0" fmla="*/ 6499375 w 17380"/>
                <a:gd name="T1" fmla="*/ 625 h 15536"/>
                <a:gd name="T2" fmla="*/ 2643750 w 17380"/>
                <a:gd name="T3" fmla="*/ 1170625 h 15536"/>
                <a:gd name="T4" fmla="*/ 803125 w 17380"/>
                <a:gd name="T5" fmla="*/ 6521250 h 15536"/>
                <a:gd name="T6" fmla="*/ 801250 w 17380"/>
                <a:gd name="T7" fmla="*/ 6521250 h 15536"/>
                <a:gd name="T8" fmla="*/ 2026875 w 17380"/>
                <a:gd name="T9" fmla="*/ 9121875 h 15536"/>
                <a:gd name="T10" fmla="*/ 3804375 w 17380"/>
                <a:gd name="T11" fmla="*/ 9709375 h 15536"/>
                <a:gd name="T12" fmla="*/ 5061250 w 17380"/>
                <a:gd name="T13" fmla="*/ 9507500 h 15536"/>
                <a:gd name="T14" fmla="*/ 7493750 w 17380"/>
                <a:gd name="T15" fmla="*/ 7878125 h 15536"/>
                <a:gd name="T16" fmla="*/ 10293750 w 17380"/>
                <a:gd name="T17" fmla="*/ 4616875 h 15536"/>
                <a:gd name="T18" fmla="*/ 9614375 w 17380"/>
                <a:gd name="T19" fmla="*/ 958750 h 15536"/>
                <a:gd name="T20" fmla="*/ 6499375 w 17380"/>
                <a:gd name="T21" fmla="*/ 625 h 1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038"/>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lIns="121900" tIns="121900" rIns="121900" bIns="121900" anchor="ctr"/>
            <a:lstStyle/>
            <a:p>
              <a:endParaRPr lang="en-US"/>
            </a:p>
          </p:txBody>
        </p:sp>
      </p:grpSp>
      <p:grpSp>
        <p:nvGrpSpPr>
          <p:cNvPr id="13" name="Group 1">
            <a:extLst>
              <a:ext uri="{FF2B5EF4-FFF2-40B4-BE49-F238E27FC236}">
                <a16:creationId xmlns:a16="http://schemas.microsoft.com/office/drawing/2014/main" xmlns="" id="{E183B3EF-E291-805E-61C2-05BCAA7DE06C}"/>
              </a:ext>
            </a:extLst>
          </p:cNvPr>
          <p:cNvGrpSpPr>
            <a:grpSpLocks/>
          </p:cNvGrpSpPr>
          <p:nvPr/>
        </p:nvGrpSpPr>
        <p:grpSpPr bwMode="auto">
          <a:xfrm>
            <a:off x="6623050" y="1657350"/>
            <a:ext cx="5354638" cy="5191125"/>
            <a:chOff x="4925406" y="1144690"/>
            <a:chExt cx="3518426" cy="2854495"/>
          </a:xfrm>
        </p:grpSpPr>
        <p:pic>
          <p:nvPicPr>
            <p:cNvPr id="14" name="Google Shape;605;p38">
              <a:extLst>
                <a:ext uri="{FF2B5EF4-FFF2-40B4-BE49-F238E27FC236}">
                  <a16:creationId xmlns:a16="http://schemas.microsoft.com/office/drawing/2014/main" xmlns="" id="{2CAAE029-8041-DE0F-3665-439270BB8844}"/>
                </a:ext>
              </a:extLst>
            </p:cNvPr>
            <p:cNvPicPr preferRelativeResize="0">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20700019" flipH="1">
              <a:off x="7673244" y="1603388"/>
              <a:ext cx="758031" cy="716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Google Shape;606;p38">
              <a:extLst>
                <a:ext uri="{FF2B5EF4-FFF2-40B4-BE49-F238E27FC236}">
                  <a16:creationId xmlns:a16="http://schemas.microsoft.com/office/drawing/2014/main" xmlns="" id="{34657576-68B7-B2FF-ED10-E54887F03873}"/>
                </a:ext>
              </a:extLst>
            </p:cNvPr>
            <p:cNvPicPr preferRelativeResize="0">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1">
              <a:off x="7490480" y="2100454"/>
              <a:ext cx="775655" cy="6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Google Shape;607;p38">
              <a:extLst>
                <a:ext uri="{FF2B5EF4-FFF2-40B4-BE49-F238E27FC236}">
                  <a16:creationId xmlns:a16="http://schemas.microsoft.com/office/drawing/2014/main" xmlns="" id="{8519A4FF-3F00-EFED-6301-B621B1EB7149}"/>
                </a:ext>
              </a:extLst>
            </p:cNvPr>
            <p:cNvPicPr preferRelativeResize="0">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3600023">
              <a:off x="7381277" y="1343875"/>
              <a:ext cx="736845" cy="65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Google Shape;608;p38">
              <a:extLst>
                <a:ext uri="{FF2B5EF4-FFF2-40B4-BE49-F238E27FC236}">
                  <a16:creationId xmlns:a16="http://schemas.microsoft.com/office/drawing/2014/main" xmlns="" id="{126931FD-751B-34C0-F2FD-8F465C68013F}"/>
                </a:ext>
              </a:extLst>
            </p:cNvPr>
            <p:cNvPicPr preferRelativeResize="0">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5400000">
              <a:off x="6545444" y="1185665"/>
              <a:ext cx="775660" cy="693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Google Shape;609;p38">
              <a:extLst>
                <a:ext uri="{FF2B5EF4-FFF2-40B4-BE49-F238E27FC236}">
                  <a16:creationId xmlns:a16="http://schemas.microsoft.com/office/drawing/2014/main" xmlns="" id="{42269B6F-AECA-2F3C-790B-6C3C14C8111C}"/>
                </a:ext>
              </a:extLst>
            </p:cNvPr>
            <p:cNvPicPr preferRelativeResize="0">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7099993" flipH="1">
              <a:off x="7121386" y="1223493"/>
              <a:ext cx="596648" cy="563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Google Shape;610;p38">
              <a:extLst>
                <a:ext uri="{FF2B5EF4-FFF2-40B4-BE49-F238E27FC236}">
                  <a16:creationId xmlns:a16="http://schemas.microsoft.com/office/drawing/2014/main" xmlns="" id="{FEDFCDC6-7A2C-AF09-6510-29C19AA140FB}"/>
                </a:ext>
              </a:extLst>
            </p:cNvPr>
            <p:cNvPicPr preferRelativeResize="0">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2051026">
              <a:off x="7477769" y="2469457"/>
              <a:ext cx="966063" cy="864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Google Shape;611;p38">
              <a:extLst>
                <a:ext uri="{FF2B5EF4-FFF2-40B4-BE49-F238E27FC236}">
                  <a16:creationId xmlns:a16="http://schemas.microsoft.com/office/drawing/2014/main" xmlns="" id="{CE641924-3B93-7145-E8D4-59E0E76F88D6}"/>
                </a:ext>
              </a:extLst>
            </p:cNvPr>
            <p:cNvPicPr preferRelativeResize="0">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rot="1799999">
              <a:off x="7574888" y="2931471"/>
              <a:ext cx="606854" cy="542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Google Shape;614;p38">
              <a:extLst>
                <a:ext uri="{FF2B5EF4-FFF2-40B4-BE49-F238E27FC236}">
                  <a16:creationId xmlns:a16="http://schemas.microsoft.com/office/drawing/2014/main" xmlns="" id="{49BAF1A7-D427-2C6F-86E9-27319627BF25}"/>
                </a:ext>
              </a:extLst>
            </p:cNvPr>
            <p:cNvPicPr preferRelativeResize="0">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rot="5400000">
              <a:off x="5888199" y="1343835"/>
              <a:ext cx="537491" cy="5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Google Shape;615;p38">
              <a:extLst>
                <a:ext uri="{FF2B5EF4-FFF2-40B4-BE49-F238E27FC236}">
                  <a16:creationId xmlns:a16="http://schemas.microsoft.com/office/drawing/2014/main" xmlns="" id="{0A9DD7D9-07C5-2421-04BE-25384B0BE98E}"/>
                </a:ext>
              </a:extLst>
            </p:cNvPr>
            <p:cNvPicPr preferRelativeResize="0">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rot="-5400000">
              <a:off x="5548195" y="1242017"/>
              <a:ext cx="649652" cy="581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Google Shape;616;p38">
              <a:extLst>
                <a:ext uri="{FF2B5EF4-FFF2-40B4-BE49-F238E27FC236}">
                  <a16:creationId xmlns:a16="http://schemas.microsoft.com/office/drawing/2014/main" xmlns="" id="{F500A76D-B2D3-4878-73AA-88FC061294E4}"/>
                </a:ext>
              </a:extLst>
            </p:cNvPr>
            <p:cNvPicPr preferRelativeResize="0">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1429421" flipH="1">
              <a:off x="4925406" y="1347869"/>
              <a:ext cx="966062" cy="863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Google Shape;617;p38">
              <a:extLst>
                <a:ext uri="{FF2B5EF4-FFF2-40B4-BE49-F238E27FC236}">
                  <a16:creationId xmlns:a16="http://schemas.microsoft.com/office/drawing/2014/main" xmlns="" id="{419A6120-66AA-3B18-67D7-810C56CBC850}"/>
                </a:ext>
              </a:extLst>
            </p:cNvPr>
            <p:cNvPicPr preferRelativeResize="0">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rot="529439" flipH="1">
              <a:off x="5190630" y="1997175"/>
              <a:ext cx="611454" cy="546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Google Shape;618;p38">
              <a:extLst>
                <a:ext uri="{FF2B5EF4-FFF2-40B4-BE49-F238E27FC236}">
                  <a16:creationId xmlns:a16="http://schemas.microsoft.com/office/drawing/2014/main" xmlns="" id="{C5AE39DC-C2EA-9DDC-C50F-9A10212961C2}"/>
                </a:ext>
              </a:extLst>
            </p:cNvPr>
            <p:cNvPicPr preferRelativeResize="0">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rot="20700017" flipH="1">
              <a:off x="5049051" y="2399050"/>
              <a:ext cx="727799" cy="650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Google Shape;619;p38">
              <a:extLst>
                <a:ext uri="{FF2B5EF4-FFF2-40B4-BE49-F238E27FC236}">
                  <a16:creationId xmlns:a16="http://schemas.microsoft.com/office/drawing/2014/main" xmlns="" id="{69317438-C4BE-F592-A313-A11994A3931D}"/>
                </a:ext>
              </a:extLst>
            </p:cNvPr>
            <p:cNvPicPr preferRelativeResize="0">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rot="-1800001">
              <a:off x="5108527" y="2704277"/>
              <a:ext cx="775655" cy="733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Google Shape;620;p38">
              <a:extLst>
                <a:ext uri="{FF2B5EF4-FFF2-40B4-BE49-F238E27FC236}">
                  <a16:creationId xmlns:a16="http://schemas.microsoft.com/office/drawing/2014/main" xmlns="" id="{99B2FB4B-0688-EAB3-6CD5-23FBDD371115}"/>
                </a:ext>
              </a:extLst>
            </p:cNvPr>
            <p:cNvPicPr preferRelativeResize="0">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rot="17823707" flipH="1">
              <a:off x="5616387" y="2912758"/>
              <a:ext cx="648714" cy="58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Google Shape;621;p38">
              <a:extLst>
                <a:ext uri="{FF2B5EF4-FFF2-40B4-BE49-F238E27FC236}">
                  <a16:creationId xmlns:a16="http://schemas.microsoft.com/office/drawing/2014/main" xmlns="" id="{3813662F-7501-791F-2BF6-5499AC6B2735}"/>
                </a:ext>
              </a:extLst>
            </p:cNvPr>
            <p:cNvPicPr preferRelativeResize="0">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5534856" y="1652135"/>
              <a:ext cx="2431355" cy="234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32" name="Picture 18" descr="A cartoon of a child holding a book&#10;&#10;Description automatically generated">
            <a:extLst>
              <a:ext uri="{FF2B5EF4-FFF2-40B4-BE49-F238E27FC236}">
                <a16:creationId xmlns:a16="http://schemas.microsoft.com/office/drawing/2014/main" xmlns="" id="{9D554B9A-6E90-256E-3AD1-572A78AFB81F}"/>
              </a:ext>
            </a:extLst>
          </p:cNvPr>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6684542" y="1692216"/>
            <a:ext cx="5191125" cy="519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xmlns="" id="{953B3ED6-C58A-FB31-C83F-C439DF49CC63}"/>
              </a:ext>
            </a:extLst>
          </p:cNvPr>
          <p:cNvSpPr txBox="1"/>
          <p:nvPr/>
        </p:nvSpPr>
        <p:spPr>
          <a:xfrm>
            <a:off x="1673040" y="2427186"/>
            <a:ext cx="5252369" cy="1429622"/>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000" dirty="0" err="1">
                <a:latin typeface="UTM Avo" panose="02040603050506020204" pitchFamily="18" charset="0"/>
              </a:rPr>
              <a:t>Ôn</a:t>
            </a:r>
            <a:r>
              <a:rPr lang="en-US" sz="2000" dirty="0">
                <a:latin typeface="UTM Avo" panose="02040603050506020204" pitchFamily="18" charset="0"/>
              </a:rPr>
              <a:t> </a:t>
            </a:r>
            <a:r>
              <a:rPr lang="en-US" sz="2000" dirty="0" err="1">
                <a:latin typeface="UTM Avo" panose="02040603050506020204" pitchFamily="18" charset="0"/>
              </a:rPr>
              <a:t>tập</a:t>
            </a:r>
            <a:r>
              <a:rPr lang="en-US" sz="2000" dirty="0">
                <a:latin typeface="UTM Avo" panose="02040603050506020204" pitchFamily="18" charset="0"/>
              </a:rPr>
              <a:t> </a:t>
            </a:r>
            <a:r>
              <a:rPr lang="en-US" sz="2000" dirty="0" err="1">
                <a:latin typeface="UTM Avo" panose="02040603050506020204" pitchFamily="18" charset="0"/>
              </a:rPr>
              <a:t>lại</a:t>
            </a:r>
            <a:r>
              <a:rPr lang="en-US" sz="2000" dirty="0">
                <a:latin typeface="UTM Avo" panose="02040603050506020204" pitchFamily="18" charset="0"/>
              </a:rPr>
              <a:t> </a:t>
            </a:r>
            <a:r>
              <a:rPr lang="en-US" sz="2000" dirty="0" err="1">
                <a:latin typeface="UTM Avo" panose="02040603050506020204" pitchFamily="18" charset="0"/>
              </a:rPr>
              <a:t>nội</a:t>
            </a:r>
            <a:r>
              <a:rPr lang="en-US" sz="2000" dirty="0">
                <a:latin typeface="UTM Avo" panose="02040603050506020204" pitchFamily="18" charset="0"/>
              </a:rPr>
              <a:t> dung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bài</a:t>
            </a:r>
            <a:r>
              <a:rPr lang="en-US" sz="2000" dirty="0">
                <a:latin typeface="UTM Avo" panose="02040603050506020204" pitchFamily="18" charset="0"/>
              </a:rPr>
              <a:t> </a:t>
            </a:r>
            <a:r>
              <a:rPr lang="en-US" sz="2000" dirty="0" err="1">
                <a:latin typeface="UTM Avo" panose="02040603050506020204" pitchFamily="18" charset="0"/>
              </a:rPr>
              <a:t>học</a:t>
            </a:r>
            <a:r>
              <a:rPr lang="en-US" sz="2000" dirty="0">
                <a:latin typeface="UTM Avo" panose="02040603050506020204" pitchFamily="18" charset="0"/>
              </a:rPr>
              <a:t> </a:t>
            </a:r>
          </a:p>
          <a:p>
            <a:pPr marL="342900" indent="-342900">
              <a:lnSpc>
                <a:spcPct val="150000"/>
              </a:lnSpc>
              <a:buFont typeface="Wingdings" panose="05000000000000000000" pitchFamily="2" charset="2"/>
              <a:buChar char="v"/>
            </a:pPr>
            <a:r>
              <a:rPr lang="en-US" sz="2000" dirty="0" err="1">
                <a:latin typeface="UTM Avo" panose="02040603050506020204" pitchFamily="18" charset="0"/>
              </a:rPr>
              <a:t>Làm</a:t>
            </a:r>
            <a:r>
              <a:rPr lang="en-US" sz="2000" dirty="0">
                <a:latin typeface="UTM Avo" panose="02040603050506020204" pitchFamily="18" charset="0"/>
              </a:rPr>
              <a:t> </a:t>
            </a:r>
            <a:r>
              <a:rPr lang="en-US" sz="2000" dirty="0" err="1">
                <a:latin typeface="UTM Avo" panose="02040603050506020204" pitchFamily="18" charset="0"/>
              </a:rPr>
              <a:t>đầy</a:t>
            </a:r>
            <a:r>
              <a:rPr lang="en-US" sz="2000" dirty="0">
                <a:latin typeface="UTM Avo" panose="02040603050506020204" pitchFamily="18" charset="0"/>
              </a:rPr>
              <a:t> </a:t>
            </a:r>
            <a:r>
              <a:rPr lang="en-US" sz="2000" dirty="0" err="1">
                <a:latin typeface="UTM Avo" panose="02040603050506020204" pitchFamily="18" charset="0"/>
              </a:rPr>
              <a:t>đủ</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bài</a:t>
            </a:r>
            <a:r>
              <a:rPr lang="en-US" sz="2000" dirty="0">
                <a:latin typeface="UTM Avo" panose="02040603050506020204" pitchFamily="18" charset="0"/>
              </a:rPr>
              <a:t> </a:t>
            </a:r>
            <a:r>
              <a:rPr lang="en-US" sz="2000" dirty="0" err="1">
                <a:latin typeface="UTM Avo" panose="02040603050506020204" pitchFamily="18" charset="0"/>
              </a:rPr>
              <a:t>tập</a:t>
            </a:r>
            <a:endParaRPr lang="en-US" sz="2000" dirty="0">
              <a:latin typeface="UTM Avo" panose="02040603050506020204" pitchFamily="18" charset="0"/>
            </a:endParaRPr>
          </a:p>
          <a:p>
            <a:pPr marL="342900" indent="-342900">
              <a:lnSpc>
                <a:spcPct val="150000"/>
              </a:lnSpc>
              <a:buFont typeface="Wingdings" panose="05000000000000000000" pitchFamily="2" charset="2"/>
              <a:buChar char="v"/>
            </a:pPr>
            <a:r>
              <a:rPr lang="en-US" sz="2000" dirty="0" err="1">
                <a:latin typeface="UTM Avo" panose="02040603050506020204" pitchFamily="18" charset="0"/>
              </a:rPr>
              <a:t>Chuẩn</a:t>
            </a:r>
            <a:r>
              <a:rPr lang="en-US" sz="2000" dirty="0">
                <a:latin typeface="UTM Avo" panose="02040603050506020204" pitchFamily="18" charset="0"/>
              </a:rPr>
              <a:t> </a:t>
            </a:r>
            <a:r>
              <a:rPr lang="en-US" sz="2000" dirty="0" err="1">
                <a:latin typeface="UTM Avo" panose="02040603050506020204" pitchFamily="18" charset="0"/>
              </a:rPr>
              <a:t>bị</a:t>
            </a:r>
            <a:r>
              <a:rPr lang="en-US" sz="2000" dirty="0">
                <a:latin typeface="UTM Avo" panose="02040603050506020204" pitchFamily="18" charset="0"/>
              </a:rPr>
              <a:t> </a:t>
            </a:r>
            <a:r>
              <a:rPr lang="en-US" sz="2000" dirty="0" err="1">
                <a:latin typeface="UTM Avo" panose="02040603050506020204" pitchFamily="18" charset="0"/>
              </a:rPr>
              <a:t>bài</a:t>
            </a:r>
            <a:r>
              <a:rPr lang="en-US" sz="2000" dirty="0">
                <a:latin typeface="UTM Avo" panose="02040603050506020204" pitchFamily="18" charset="0"/>
              </a:rPr>
              <a:t>: </a:t>
            </a:r>
            <a:r>
              <a:rPr lang="en-US" sz="2000" i="1" dirty="0" err="1">
                <a:latin typeface="UTM Avo" panose="02040603050506020204" pitchFamily="18" charset="0"/>
              </a:rPr>
              <a:t>Góc</a:t>
            </a:r>
            <a:r>
              <a:rPr lang="en-US" sz="2000" i="1" dirty="0">
                <a:latin typeface="UTM Avo" panose="02040603050506020204" pitchFamily="18" charset="0"/>
              </a:rPr>
              <a:t> </a:t>
            </a:r>
            <a:r>
              <a:rPr lang="en-US" sz="2000" i="1" dirty="0" err="1">
                <a:latin typeface="UTM Avo" panose="02040603050506020204" pitchFamily="18" charset="0"/>
              </a:rPr>
              <a:t>sáng</a:t>
            </a:r>
            <a:r>
              <a:rPr lang="en-US" sz="2000" i="1" dirty="0">
                <a:latin typeface="UTM Avo" panose="02040603050506020204" pitchFamily="18" charset="0"/>
              </a:rPr>
              <a:t> </a:t>
            </a:r>
            <a:r>
              <a:rPr lang="en-US" sz="2000" i="1" dirty="0" err="1">
                <a:latin typeface="UTM Avo" panose="02040603050506020204" pitchFamily="18" charset="0"/>
              </a:rPr>
              <a:t>tạo</a:t>
            </a:r>
            <a:r>
              <a:rPr lang="en-US" sz="2000" i="1" dirty="0">
                <a:latin typeface="UTM Avo" panose="02040603050506020204" pitchFamily="18" charset="0"/>
              </a:rPr>
              <a:t> - </a:t>
            </a:r>
            <a:r>
              <a:rPr lang="en-US" sz="2000" i="1" dirty="0" err="1">
                <a:latin typeface="UTM Avo" panose="02040603050506020204" pitchFamily="18" charset="0"/>
              </a:rPr>
              <a:t>Bản</a:t>
            </a:r>
            <a:r>
              <a:rPr lang="en-US" sz="2000" i="1" dirty="0">
                <a:latin typeface="UTM Avo" panose="02040603050506020204" pitchFamily="18" charset="0"/>
              </a:rPr>
              <a:t> tin </a:t>
            </a:r>
            <a:r>
              <a:rPr lang="en-US" sz="2000" i="1" dirty="0" err="1">
                <a:latin typeface="UTM Avo" panose="02040603050506020204" pitchFamily="18" charset="0"/>
              </a:rPr>
              <a:t>thể</a:t>
            </a:r>
            <a:r>
              <a:rPr lang="en-US" sz="2000" i="1" dirty="0">
                <a:latin typeface="UTM Avo" panose="02040603050506020204" pitchFamily="18" charset="0"/>
              </a:rPr>
              <a:t> </a:t>
            </a:r>
            <a:r>
              <a:rPr lang="en-US" sz="2000" i="1" dirty="0" err="1">
                <a:latin typeface="UTM Avo" panose="02040603050506020204" pitchFamily="18" charset="0"/>
              </a:rPr>
              <a:t>thao</a:t>
            </a:r>
            <a:endParaRPr lang="en-US" sz="2000" i="1" dirty="0">
              <a:latin typeface="UTM Avo" panose="02040603050506020204" pitchFamily="18" charset="0"/>
            </a:endParaRPr>
          </a:p>
        </p:txBody>
      </p:sp>
    </p:spTree>
    <p:extLst>
      <p:ext uri="{BB962C8B-B14F-4D97-AF65-F5344CB8AC3E}">
        <p14:creationId xmlns="" xmlns:p14="http://schemas.microsoft.com/office/powerpoint/2010/main" val="3004889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group of people running in a field&#10;&#10;Description automatically generated">
            <a:extLst>
              <a:ext uri="{FF2B5EF4-FFF2-40B4-BE49-F238E27FC236}">
                <a16:creationId xmlns:a16="http://schemas.microsoft.com/office/drawing/2014/main" xmlns="" id="{DFB12B28-1FCA-0488-FB67-1E386BFD6CA8}"/>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7567"/>
          <a:stretch/>
        </p:blipFill>
        <p:spPr>
          <a:xfrm>
            <a:off x="0" y="0"/>
            <a:ext cx="12192000" cy="6858000"/>
          </a:xfrm>
          <a:prstGeom prst="rect">
            <a:avLst/>
          </a:prstGeom>
        </p:spPr>
      </p:pic>
      <p:sp>
        <p:nvSpPr>
          <p:cNvPr id="11" name="WordArt 3">
            <a:extLst>
              <a:ext uri="{FF2B5EF4-FFF2-40B4-BE49-F238E27FC236}">
                <a16:creationId xmlns:a16="http://schemas.microsoft.com/office/drawing/2014/main" xmlns="" id="{A87C0B5D-C1A3-C67B-B07D-BF3BC1657414}"/>
              </a:ext>
            </a:extLst>
          </p:cNvPr>
          <p:cNvSpPr>
            <a:spLocks noChangeArrowheads="1" noChangeShapeType="1" noTextEdit="1"/>
          </p:cNvSpPr>
          <p:nvPr/>
        </p:nvSpPr>
        <p:spPr bwMode="auto">
          <a:xfrm>
            <a:off x="4970969" y="1962625"/>
            <a:ext cx="6615113" cy="1125537"/>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rPr>
              <a:t>XIN 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rPr>
              <a:t>QUÝ THẦY CÔ GIÁO VÀ 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panose="020B0604020202020204" pitchFamily="34" charset="0"/>
              <a:cs typeface="Arial" panose="020B0604020202020204" pitchFamily="34" charset="0"/>
            </a:endParaRPr>
          </a:p>
        </p:txBody>
      </p:sp>
      <p:pic>
        <p:nvPicPr>
          <p:cNvPr id="16" name="Picture 15" descr="A confetti exploding in the air&#10;&#10;Description automatically generated">
            <a:extLst>
              <a:ext uri="{FF2B5EF4-FFF2-40B4-BE49-F238E27FC236}">
                <a16:creationId xmlns:a16="http://schemas.microsoft.com/office/drawing/2014/main" xmlns="" id="{6801F9DD-BD6A-0BE2-E15D-91788866B74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72852" y="-71487"/>
            <a:ext cx="4365396" cy="4365396"/>
          </a:xfrm>
          <a:prstGeom prst="rect">
            <a:avLst/>
          </a:prstGeom>
        </p:spPr>
      </p:pic>
    </p:spTree>
    <p:extLst>
      <p:ext uri="{BB962C8B-B14F-4D97-AF65-F5344CB8AC3E}">
        <p14:creationId xmlns="" xmlns:p14="http://schemas.microsoft.com/office/powerpoint/2010/main" val="24022469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4543692" y="53188"/>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sp>
        <p:nvSpPr>
          <p:cNvPr id="17" name="Rectangle: Rounded Corners 16">
            <a:extLst>
              <a:ext uri="{FF2B5EF4-FFF2-40B4-BE49-F238E27FC236}">
                <a16:creationId xmlns:a16="http://schemas.microsoft.com/office/drawing/2014/main" xmlns="" id="{94588CDC-5A9A-1C38-7D31-3F7ACA911633}"/>
              </a:ext>
            </a:extLst>
          </p:cNvPr>
          <p:cNvSpPr/>
          <p:nvPr/>
        </p:nvSpPr>
        <p:spPr>
          <a:xfrm>
            <a:off x="760574" y="452997"/>
            <a:ext cx="2861516" cy="48746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KHỞI ĐỘNG</a:t>
            </a:r>
          </a:p>
        </p:txBody>
      </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9588" t="51693" r="24514"/>
          <a:stretch/>
        </p:blipFill>
        <p:spPr>
          <a:xfrm>
            <a:off x="155989" y="808277"/>
            <a:ext cx="1028101" cy="5855038"/>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273" y="109124"/>
            <a:ext cx="1321227" cy="1051503"/>
          </a:xfrm>
          <a:prstGeom prst="rect">
            <a:avLst/>
          </a:prstGeom>
        </p:spPr>
      </p:pic>
    </p:spTree>
    <p:extLst>
      <p:ext uri="{BB962C8B-B14F-4D97-AF65-F5344CB8AC3E}">
        <p14:creationId xmlns="" xmlns:p14="http://schemas.microsoft.com/office/powerpoint/2010/main" val="5042782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08933735-2E5E-5105-D0BA-D35871BEA899}"/>
              </a:ext>
            </a:extLst>
          </p:cNvPr>
          <p:cNvSpPr/>
          <p:nvPr/>
        </p:nvSpPr>
        <p:spPr>
          <a:xfrm>
            <a:off x="1268604" y="1651365"/>
            <a:ext cx="3521759" cy="559559"/>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KHỞI ĐỘNG</a:t>
            </a:r>
          </a:p>
        </p:txBody>
      </p:sp>
      <p:pic>
        <p:nvPicPr>
          <p:cNvPr id="13" name="Picture 12" descr="A blue sign with silver pole&#10;&#10;Description automatically generated">
            <a:extLst>
              <a:ext uri="{FF2B5EF4-FFF2-40B4-BE49-F238E27FC236}">
                <a16:creationId xmlns:a16="http://schemas.microsoft.com/office/drawing/2014/main" xmlns="" id="{140837E4-569D-6FF4-B2B8-75AFDA361FFC}"/>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9588" t="6219" r="24514"/>
          <a:stretch/>
        </p:blipFill>
        <p:spPr>
          <a:xfrm>
            <a:off x="69729" y="1187355"/>
            <a:ext cx="2186369" cy="4481317"/>
          </a:xfrm>
          <a:prstGeom prst="rect">
            <a:avLst/>
          </a:prstGeom>
        </p:spPr>
      </p:pic>
      <p:grpSp>
        <p:nvGrpSpPr>
          <p:cNvPr id="2"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descr="A book with a bookmark&#10;&#10;Description automatically generated">
            <a:extLst>
              <a:ext uri="{FF2B5EF4-FFF2-40B4-BE49-F238E27FC236}">
                <a16:creationId xmlns:a16="http://schemas.microsoft.com/office/drawing/2014/main" xmlns="" id="{C556BBEE-4391-0841-4979-0CC4538C36E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7302" y="858941"/>
            <a:ext cx="1742248" cy="1742248"/>
          </a:xfrm>
          <a:prstGeom prst="rect">
            <a:avLst/>
          </a:prstGeom>
        </p:spPr>
      </p:pic>
      <p:pic>
        <p:nvPicPr>
          <p:cNvPr id="15" name="Picture 14" descr="A person stretching his leg&#10;&#10;Description automatically generated">
            <a:extLst>
              <a:ext uri="{FF2B5EF4-FFF2-40B4-BE49-F238E27FC236}">
                <a16:creationId xmlns:a16="http://schemas.microsoft.com/office/drawing/2014/main" xmlns="" id="{709A9D2D-449C-2F9F-7FF7-C6C6F8D53C21}"/>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l="11563" r="6741" b="9674"/>
          <a:stretch/>
        </p:blipFill>
        <p:spPr>
          <a:xfrm>
            <a:off x="4988249" y="3305323"/>
            <a:ext cx="2379705" cy="2631086"/>
          </a:xfrm>
          <a:prstGeom prst="rect">
            <a:avLst/>
          </a:prstGeom>
          <a:effectLst>
            <a:outerShdw blurRad="76200" dir="18900000" sy="23000" kx="-1200000" algn="bl" rotWithShape="0">
              <a:prstClr val="black">
                <a:alpha val="20000"/>
              </a:prstClr>
            </a:outerShdw>
          </a:effectLst>
        </p:spPr>
      </p:pic>
      <p:sp>
        <p:nvSpPr>
          <p:cNvPr id="41" name="Google Shape;54;p1">
            <a:extLst>
              <a:ext uri="{FF2B5EF4-FFF2-40B4-BE49-F238E27FC236}">
                <a16:creationId xmlns:a16="http://schemas.microsoft.com/office/drawing/2014/main" xmlns="" id="{C64DEEEB-5C2C-B99C-AC06-412F3FD16682}"/>
              </a:ext>
            </a:extLst>
          </p:cNvPr>
          <p:cNvSpPr txBox="1">
            <a:spLocks/>
          </p:cNvSpPr>
          <p:nvPr/>
        </p:nvSpPr>
        <p:spPr>
          <a:xfrm>
            <a:off x="1231209" y="0"/>
            <a:ext cx="9674992" cy="80172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p:txBody>
      </p:sp>
      <p:sp>
        <p:nvSpPr>
          <p:cNvPr id="42" name="Google Shape;54;p1">
            <a:extLst>
              <a:ext uri="{FF2B5EF4-FFF2-40B4-BE49-F238E27FC236}">
                <a16:creationId xmlns:a16="http://schemas.microsoft.com/office/drawing/2014/main" xmlns="" id="{C64DEEEB-5C2C-B99C-AC06-412F3FD16682}"/>
              </a:ext>
            </a:extLst>
          </p:cNvPr>
          <p:cNvSpPr txBox="1">
            <a:spLocks/>
          </p:cNvSpPr>
          <p:nvPr/>
        </p:nvSpPr>
        <p:spPr>
          <a:xfrm>
            <a:off x="4181400" y="1503540"/>
            <a:ext cx="6600331" cy="80172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Calibri"/>
                <a:sym typeface="Calibri"/>
              </a:rPr>
              <a:t>Trò</a:t>
            </a:r>
            <a:r>
              <a:rPr kumimoji="0" lang="vi-VN" sz="2800" b="1" i="0" u="none" strike="noStrike" kern="0" cap="none" spc="0" normalizeH="0" noProof="0" dirty="0" smtClean="0">
                <a:ln>
                  <a:noFill/>
                </a:ln>
                <a:solidFill>
                  <a:srgbClr val="FF0000"/>
                </a:solidFill>
                <a:effectLst/>
                <a:uLnTx/>
                <a:uFillTx/>
                <a:latin typeface="UTM Avo" panose="02040603050506020204" pitchFamily="18" charset="0"/>
                <a:cs typeface="Calibri"/>
                <a:sym typeface="Calibri"/>
              </a:rPr>
              <a:t> chơi: Dòng nước Xoay</a:t>
            </a:r>
            <a:endParaRPr lang="vi-VN" sz="2800" b="1" kern="0" dirty="0">
              <a:solidFill>
                <a:srgbClr val="FF0000"/>
              </a:solidFill>
              <a:latin typeface="UTM Avo" panose="02040603050506020204" pitchFamily="18" charset="0"/>
            </a:endParaRPr>
          </a:p>
        </p:txBody>
      </p:sp>
      <p:sp>
        <p:nvSpPr>
          <p:cNvPr id="43" name="Google Shape;54;p1">
            <a:extLst>
              <a:ext uri="{FF2B5EF4-FFF2-40B4-BE49-F238E27FC236}">
                <a16:creationId xmlns:a16="http://schemas.microsoft.com/office/drawing/2014/main" xmlns="" id="{C64DEEEB-5C2C-B99C-AC06-412F3FD16682}"/>
              </a:ext>
            </a:extLst>
          </p:cNvPr>
          <p:cNvSpPr txBox="1">
            <a:spLocks/>
          </p:cNvSpPr>
          <p:nvPr/>
        </p:nvSpPr>
        <p:spPr>
          <a:xfrm>
            <a:off x="1986384" y="2406566"/>
            <a:ext cx="9900816" cy="122373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400" b="1" i="0" u="none" strike="noStrike" kern="0" cap="none" spc="0" normalizeH="0" baseline="0" noProof="0" dirty="0" smtClean="0">
                <a:ln>
                  <a:noFill/>
                </a:ln>
                <a:solidFill>
                  <a:schemeClr val="tx1">
                    <a:lumMod val="50000"/>
                  </a:schemeClr>
                </a:solidFill>
                <a:effectLst/>
                <a:uLnTx/>
                <a:uFillTx/>
                <a:latin typeface="UTM Avo" panose="02040603050506020204" pitchFamily="18" charset="0"/>
                <a:cs typeface="Calibri"/>
                <a:sym typeface="Calibri"/>
              </a:rPr>
              <a:t>Một</a:t>
            </a:r>
            <a:r>
              <a:rPr kumimoji="0" lang="vi-VN" sz="2400" b="1" i="0" u="none" strike="noStrike" kern="0" cap="none" spc="0" normalizeH="0" noProof="0" dirty="0" smtClean="0">
                <a:ln>
                  <a:noFill/>
                </a:ln>
                <a:solidFill>
                  <a:schemeClr val="tx1">
                    <a:lumMod val="50000"/>
                  </a:schemeClr>
                </a:solidFill>
                <a:effectLst/>
                <a:uLnTx/>
                <a:uFillTx/>
                <a:latin typeface="UTM Avo" panose="02040603050506020204" pitchFamily="18" charset="0"/>
                <a:cs typeface="Calibri"/>
                <a:sym typeface="Calibri"/>
              </a:rPr>
              <a:t> em đọc khổ thơ 1, sau đó chỉ định cho một bạn khác đọc khổ thơ 2, và cứ tiếp tục vậy như dòng nước xoay cho đến hết bài thơ nhé!</a:t>
            </a:r>
            <a:endParaRPr lang="vi-VN" sz="2400" b="1" kern="0" dirty="0">
              <a:solidFill>
                <a:schemeClr val="tx1">
                  <a:lumMod val="50000"/>
                </a:schemeClr>
              </a:solidFill>
              <a:latin typeface="UTM Avo" panose="020406030505060202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613866"/>
            <a:ext cx="3430115" cy="1244121"/>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921"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29"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2" name="Google Shape;932;p33"/>
          <p:cNvGrpSpPr/>
          <p:nvPr/>
        </p:nvGrpSpPr>
        <p:grpSpPr>
          <a:xfrm>
            <a:off x="11225487" y="691502"/>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935" name="Google Shape;935;p33"/>
          <p:cNvGrpSpPr/>
          <p:nvPr/>
        </p:nvGrpSpPr>
        <p:grpSpPr>
          <a:xfrm>
            <a:off x="4689409" y="-134197"/>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sp>
        <p:nvSpPr>
          <p:cNvPr id="17" name="Rectangle: Rounded Corners 16">
            <a:extLst>
              <a:ext uri="{FF2B5EF4-FFF2-40B4-BE49-F238E27FC236}">
                <a16:creationId xmlns:a16="http://schemas.microsoft.com/office/drawing/2014/main" xmlns="" id="{94588CDC-5A9A-1C38-7D31-3F7ACA911633}"/>
              </a:ext>
            </a:extLst>
          </p:cNvPr>
          <p:cNvSpPr/>
          <p:nvPr/>
        </p:nvSpPr>
        <p:spPr>
          <a:xfrm>
            <a:off x="783847" y="1026203"/>
            <a:ext cx="2861516" cy="487468"/>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KHỞI ĐỘNG</a:t>
            </a:r>
          </a:p>
        </p:txBody>
      </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9588" t="51693" r="24514"/>
          <a:stretch/>
        </p:blipFill>
        <p:spPr>
          <a:xfrm>
            <a:off x="155989" y="1460309"/>
            <a:ext cx="1028101" cy="5203005"/>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682330"/>
            <a:ext cx="1321227" cy="1051503"/>
          </a:xfrm>
          <a:prstGeom prst="rect">
            <a:avLst/>
          </a:prstGeom>
        </p:spPr>
      </p:pic>
      <p:pic>
        <p:nvPicPr>
          <p:cNvPr id="24" name="Picture 11">
            <a:extLst>
              <a:ext uri="{FF2B5EF4-FFF2-40B4-BE49-F238E27FC236}">
                <a16:creationId xmlns:a16="http://schemas.microsoft.com/office/drawing/2014/main" xmlns="" id="{CEFB60A5-59FF-5EBA-07C8-DC3072C7B98C}"/>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10012758" y="4134874"/>
            <a:ext cx="1878885" cy="2363466"/>
          </a:xfrm>
          <a:prstGeom prst="rect">
            <a:avLst/>
          </a:prstGeom>
        </p:spPr>
      </p:pic>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nvGrpSpPr>
          <p:cNvPr id="28" name="Group 27">
            <a:extLst>
              <a:ext uri="{FF2B5EF4-FFF2-40B4-BE49-F238E27FC236}">
                <a16:creationId xmlns:a16="http://schemas.microsoft.com/office/drawing/2014/main" xmlns="" id="{747D1150-26B0-DCB6-B2A6-F4CEA0A7135D}"/>
              </a:ext>
            </a:extLst>
          </p:cNvPr>
          <p:cNvGrpSpPr/>
          <p:nvPr/>
        </p:nvGrpSpPr>
        <p:grpSpPr>
          <a:xfrm>
            <a:off x="820136" y="2564184"/>
            <a:ext cx="3641316" cy="3305384"/>
            <a:chOff x="1568522" y="1991719"/>
            <a:chExt cx="3641316" cy="3305384"/>
          </a:xfrm>
        </p:grpSpPr>
        <p:pic>
          <p:nvPicPr>
            <p:cNvPr id="21" name="image75.png">
              <a:extLst>
                <a:ext uri="{FF2B5EF4-FFF2-40B4-BE49-F238E27FC236}">
                  <a16:creationId xmlns:a16="http://schemas.microsoft.com/office/drawing/2014/main" xmlns="" id="{72BABB11-EBEC-CACC-A327-B351224583E7}"/>
                </a:ext>
              </a:extLst>
            </p:cNvPr>
            <p:cNvPicPr/>
            <p:nvPr/>
          </p:nvPicPr>
          <p:blipFill>
            <a:blip r:embed="rId7"/>
            <a:srcRect/>
            <a:stretch>
              <a:fillRect/>
            </a:stretch>
          </p:blipFill>
          <p:spPr>
            <a:xfrm>
              <a:off x="1603180" y="2028441"/>
              <a:ext cx="3581350" cy="3268662"/>
            </a:xfrm>
            <a:prstGeom prst="ellipse">
              <a:avLst/>
            </a:prstGeom>
            <a:ln>
              <a:noFill/>
            </a:ln>
            <a:effectLst>
              <a:softEdge rad="112500"/>
            </a:effectLst>
          </p:spPr>
        </p:pic>
        <p:sp>
          <p:nvSpPr>
            <p:cNvPr id="27" name="Google Shape;3501;p100">
              <a:extLst>
                <a:ext uri="{FF2B5EF4-FFF2-40B4-BE49-F238E27FC236}">
                  <a16:creationId xmlns:a16="http://schemas.microsoft.com/office/drawing/2014/main" xmlns="" id="{724E3425-299D-D7FB-DB69-9F0D5D71D9EF}"/>
                </a:ext>
              </a:extLst>
            </p:cNvPr>
            <p:cNvSpPr>
              <a:spLocks/>
            </p:cNvSpPr>
            <p:nvPr/>
          </p:nvSpPr>
          <p:spPr bwMode="auto">
            <a:xfrm>
              <a:off x="1568522" y="1991719"/>
              <a:ext cx="3641316" cy="3268662"/>
            </a:xfrm>
            <a:custGeom>
              <a:avLst/>
              <a:gdLst>
                <a:gd name="T0" fmla="*/ 2147483646 w 30538"/>
                <a:gd name="T1" fmla="*/ 2147483646 h 31093"/>
                <a:gd name="T2" fmla="*/ 2147483646 w 30538"/>
                <a:gd name="T3" fmla="*/ 2147483646 h 31093"/>
                <a:gd name="T4" fmla="*/ 2147483646 w 30538"/>
                <a:gd name="T5" fmla="*/ 2147483646 h 31093"/>
                <a:gd name="T6" fmla="*/ 2147483646 w 30538"/>
                <a:gd name="T7" fmla="*/ 2147483646 h 31093"/>
                <a:gd name="T8" fmla="*/ 2147483646 w 30538"/>
                <a:gd name="T9" fmla="*/ 1331398580 h 31093"/>
                <a:gd name="T10" fmla="*/ 2147483646 w 30538"/>
                <a:gd name="T11" fmla="*/ 472842502 h 31093"/>
                <a:gd name="T12" fmla="*/ 2147483646 w 30538"/>
                <a:gd name="T13" fmla="*/ 85968344 h 31093"/>
                <a:gd name="T14" fmla="*/ 2147483646 w 30538"/>
                <a:gd name="T15" fmla="*/ 171947726 h 31093"/>
                <a:gd name="T16" fmla="*/ 2147483646 w 30538"/>
                <a:gd name="T17" fmla="*/ 687768829 h 31093"/>
                <a:gd name="T18" fmla="*/ 2147483646 w 30538"/>
                <a:gd name="T19" fmla="*/ 2147483646 h 31093"/>
                <a:gd name="T20" fmla="*/ 1892325406 w 30538"/>
                <a:gd name="T21" fmla="*/ 2147483646 h 31093"/>
                <a:gd name="T22" fmla="*/ 0 w 30538"/>
                <a:gd name="T23" fmla="*/ 2147483646 h 31093"/>
                <a:gd name="T24" fmla="*/ 2147483646 w 30538"/>
                <a:gd name="T25" fmla="*/ 2147483646 h 31093"/>
                <a:gd name="T26" fmla="*/ 2147483646 w 30538"/>
                <a:gd name="T27" fmla="*/ 2147483646 h 31093"/>
                <a:gd name="T28" fmla="*/ 2147483646 w 30538"/>
                <a:gd name="T29" fmla="*/ 1718261700 h 31093"/>
                <a:gd name="T30" fmla="*/ 2147483646 w 30538"/>
                <a:gd name="T31" fmla="*/ 1460356667 h 31093"/>
                <a:gd name="T32" fmla="*/ 2147483646 w 30538"/>
                <a:gd name="T33" fmla="*/ 2147483646 h 31093"/>
                <a:gd name="T34" fmla="*/ 2147483646 w 30538"/>
                <a:gd name="T35" fmla="*/ 2147483646 h 31093"/>
                <a:gd name="T36" fmla="*/ 2147483646 w 30538"/>
                <a:gd name="T37" fmla="*/ 2147483646 h 31093"/>
                <a:gd name="T38" fmla="*/ 2147483646 w 30538"/>
                <a:gd name="T39" fmla="*/ 2147483646 h 31093"/>
                <a:gd name="T40" fmla="*/ 2147483646 w 30538"/>
                <a:gd name="T41" fmla="*/ 2147483646 h 31093"/>
                <a:gd name="T42" fmla="*/ 2147483646 w 30538"/>
                <a:gd name="T43" fmla="*/ 2147483646 h 31093"/>
                <a:gd name="T44" fmla="*/ 2147483646 w 30538"/>
                <a:gd name="T45" fmla="*/ 2147483646 h 31093"/>
                <a:gd name="T46" fmla="*/ 2147483646 w 30538"/>
                <a:gd name="T47" fmla="*/ 2147483646 h 31093"/>
                <a:gd name="T48" fmla="*/ 2147483646 w 30538"/>
                <a:gd name="T49" fmla="*/ 2147483646 h 31093"/>
                <a:gd name="T50" fmla="*/ 2147483646 w 30538"/>
                <a:gd name="T51" fmla="*/ 2147483646 h 31093"/>
                <a:gd name="T52" fmla="*/ 2147483646 w 30538"/>
                <a:gd name="T53" fmla="*/ 2147483646 h 31093"/>
                <a:gd name="T54" fmla="*/ 2147483646 w 30538"/>
                <a:gd name="T55" fmla="*/ 2147483646 h 31093"/>
                <a:gd name="T56" fmla="*/ 2147483646 w 30538"/>
                <a:gd name="T57" fmla="*/ 2147483646 h 31093"/>
                <a:gd name="T58" fmla="*/ 2147483646 w 30538"/>
                <a:gd name="T59" fmla="*/ 2147483646 h 31093"/>
                <a:gd name="T60" fmla="*/ 2147483646 w 30538"/>
                <a:gd name="T61" fmla="*/ 2147483646 h 31093"/>
                <a:gd name="T62" fmla="*/ 2147483646 w 30538"/>
                <a:gd name="T63" fmla="*/ 2147483646 h 31093"/>
                <a:gd name="T64" fmla="*/ 2147483646 w 30538"/>
                <a:gd name="T65" fmla="*/ 2147483646 h 31093"/>
                <a:gd name="T66" fmla="*/ 2147483646 w 30538"/>
                <a:gd name="T67" fmla="*/ 2147483646 h 31093"/>
                <a:gd name="T68" fmla="*/ 2107489310 w 30538"/>
                <a:gd name="T69" fmla="*/ 2147483646 h 31093"/>
                <a:gd name="T70" fmla="*/ 2147483646 w 30538"/>
                <a:gd name="T71" fmla="*/ 2147483646 h 31093"/>
                <a:gd name="T72" fmla="*/ 2147483646 w 30538"/>
                <a:gd name="T73" fmla="*/ 2147483646 h 31093"/>
                <a:gd name="T74" fmla="*/ 2147483646 w 30538"/>
                <a:gd name="T75" fmla="*/ 2147483646 h 31093"/>
                <a:gd name="T76" fmla="*/ 2147483646 w 30538"/>
                <a:gd name="T77" fmla="*/ 2147483646 h 31093"/>
                <a:gd name="T78" fmla="*/ 2147483646 w 30538"/>
                <a:gd name="T79" fmla="*/ 2147483646 h 31093"/>
                <a:gd name="T80" fmla="*/ 2021423749 w 30538"/>
                <a:gd name="T81" fmla="*/ 2147483646 h 31093"/>
                <a:gd name="T82" fmla="*/ 1160745942 w 30538"/>
                <a:gd name="T83" fmla="*/ 2147483646 h 31093"/>
                <a:gd name="T84" fmla="*/ 859516476 w 30538"/>
                <a:gd name="T85" fmla="*/ 2147483646 h 31093"/>
                <a:gd name="T86" fmla="*/ 1763215916 w 30538"/>
                <a:gd name="T87" fmla="*/ 2147483646 h 31093"/>
                <a:gd name="T88" fmla="*/ 2147483646 w 30538"/>
                <a:gd name="T89" fmla="*/ 2147483646 h 31093"/>
                <a:gd name="T90" fmla="*/ 2147483646 w 30538"/>
                <a:gd name="T91" fmla="*/ 2147483646 h 31093"/>
                <a:gd name="T92" fmla="*/ 2147483646 w 30538"/>
                <a:gd name="T93" fmla="*/ 2147483646 h 31093"/>
                <a:gd name="T94" fmla="*/ 2147483646 w 30538"/>
                <a:gd name="T95" fmla="*/ 2147483646 h 31093"/>
                <a:gd name="T96" fmla="*/ 2147483646 w 30538"/>
                <a:gd name="T97" fmla="*/ 2147483646 h 31093"/>
                <a:gd name="T98" fmla="*/ 2147483646 w 30538"/>
                <a:gd name="T99" fmla="*/ 2147483646 h 31093"/>
                <a:gd name="T100" fmla="*/ 2147483646 w 30538"/>
                <a:gd name="T101" fmla="*/ 2147483646 h 31093"/>
                <a:gd name="T102" fmla="*/ 2147483646 w 30538"/>
                <a:gd name="T103" fmla="*/ 2147483646 h 31093"/>
                <a:gd name="T104" fmla="*/ 2147483646 w 30538"/>
                <a:gd name="T105" fmla="*/ 2147483646 h 310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rgbClr val="0B5E65"/>
            </a:solidFill>
            <a:ln>
              <a:noFill/>
            </a:ln>
            <a:extLst>
              <a:ext uri="{91240B29-F687-4F45-9708-019B960494DF}">
                <a14:hiddenLine xmlns=""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0" name="Group 29">
            <a:extLst>
              <a:ext uri="{FF2B5EF4-FFF2-40B4-BE49-F238E27FC236}">
                <a16:creationId xmlns:a16="http://schemas.microsoft.com/office/drawing/2014/main" xmlns="" id="{F8647755-BB33-9D55-E108-84A15F4B27E2}"/>
              </a:ext>
            </a:extLst>
          </p:cNvPr>
          <p:cNvGrpSpPr/>
          <p:nvPr/>
        </p:nvGrpSpPr>
        <p:grpSpPr>
          <a:xfrm>
            <a:off x="4511495" y="4016873"/>
            <a:ext cx="3242502" cy="2904280"/>
            <a:chOff x="4689409" y="3807074"/>
            <a:chExt cx="3242502" cy="2904280"/>
          </a:xfrm>
        </p:grpSpPr>
        <p:pic>
          <p:nvPicPr>
            <p:cNvPr id="22" name="image79.png">
              <a:extLst>
                <a:ext uri="{FF2B5EF4-FFF2-40B4-BE49-F238E27FC236}">
                  <a16:creationId xmlns:a16="http://schemas.microsoft.com/office/drawing/2014/main" xmlns="" id="{D49F442C-5E3C-39AD-A289-E18D2FB2535D}"/>
                </a:ext>
              </a:extLst>
            </p:cNvPr>
            <p:cNvPicPr/>
            <p:nvPr/>
          </p:nvPicPr>
          <p:blipFill>
            <a:blip r:embed="rId8"/>
            <a:srcRect/>
            <a:stretch>
              <a:fillRect/>
            </a:stretch>
          </p:blipFill>
          <p:spPr>
            <a:xfrm>
              <a:off x="4716038" y="3898901"/>
              <a:ext cx="3215873" cy="2812453"/>
            </a:xfrm>
            <a:prstGeom prst="ellipse">
              <a:avLst/>
            </a:prstGeom>
            <a:ln>
              <a:noFill/>
            </a:ln>
            <a:effectLst>
              <a:softEdge rad="112500"/>
            </a:effectLst>
          </p:spPr>
        </p:pic>
        <p:sp>
          <p:nvSpPr>
            <p:cNvPr id="29" name="Google Shape;3501;p100">
              <a:extLst>
                <a:ext uri="{FF2B5EF4-FFF2-40B4-BE49-F238E27FC236}">
                  <a16:creationId xmlns:a16="http://schemas.microsoft.com/office/drawing/2014/main" xmlns="" id="{261385FD-3E25-32A3-8EA8-07DC90CF529E}"/>
                </a:ext>
              </a:extLst>
            </p:cNvPr>
            <p:cNvSpPr>
              <a:spLocks/>
            </p:cNvSpPr>
            <p:nvPr/>
          </p:nvSpPr>
          <p:spPr bwMode="auto">
            <a:xfrm>
              <a:off x="4689409" y="3807074"/>
              <a:ext cx="3229353" cy="2898860"/>
            </a:xfrm>
            <a:custGeom>
              <a:avLst/>
              <a:gdLst>
                <a:gd name="T0" fmla="*/ 2147483646 w 30538"/>
                <a:gd name="T1" fmla="*/ 2147483646 h 31093"/>
                <a:gd name="T2" fmla="*/ 2147483646 w 30538"/>
                <a:gd name="T3" fmla="*/ 2147483646 h 31093"/>
                <a:gd name="T4" fmla="*/ 2147483646 w 30538"/>
                <a:gd name="T5" fmla="*/ 2147483646 h 31093"/>
                <a:gd name="T6" fmla="*/ 2147483646 w 30538"/>
                <a:gd name="T7" fmla="*/ 2147483646 h 31093"/>
                <a:gd name="T8" fmla="*/ 2147483646 w 30538"/>
                <a:gd name="T9" fmla="*/ 1331398580 h 31093"/>
                <a:gd name="T10" fmla="*/ 2147483646 w 30538"/>
                <a:gd name="T11" fmla="*/ 472842502 h 31093"/>
                <a:gd name="T12" fmla="*/ 2147483646 w 30538"/>
                <a:gd name="T13" fmla="*/ 85968344 h 31093"/>
                <a:gd name="T14" fmla="*/ 2147483646 w 30538"/>
                <a:gd name="T15" fmla="*/ 171947726 h 31093"/>
                <a:gd name="T16" fmla="*/ 2147483646 w 30538"/>
                <a:gd name="T17" fmla="*/ 687768829 h 31093"/>
                <a:gd name="T18" fmla="*/ 2147483646 w 30538"/>
                <a:gd name="T19" fmla="*/ 2147483646 h 31093"/>
                <a:gd name="T20" fmla="*/ 1892325406 w 30538"/>
                <a:gd name="T21" fmla="*/ 2147483646 h 31093"/>
                <a:gd name="T22" fmla="*/ 0 w 30538"/>
                <a:gd name="T23" fmla="*/ 2147483646 h 31093"/>
                <a:gd name="T24" fmla="*/ 2147483646 w 30538"/>
                <a:gd name="T25" fmla="*/ 2147483646 h 31093"/>
                <a:gd name="T26" fmla="*/ 2147483646 w 30538"/>
                <a:gd name="T27" fmla="*/ 2147483646 h 31093"/>
                <a:gd name="T28" fmla="*/ 2147483646 w 30538"/>
                <a:gd name="T29" fmla="*/ 1718261700 h 31093"/>
                <a:gd name="T30" fmla="*/ 2147483646 w 30538"/>
                <a:gd name="T31" fmla="*/ 1460356667 h 31093"/>
                <a:gd name="T32" fmla="*/ 2147483646 w 30538"/>
                <a:gd name="T33" fmla="*/ 2147483646 h 31093"/>
                <a:gd name="T34" fmla="*/ 2147483646 w 30538"/>
                <a:gd name="T35" fmla="*/ 2147483646 h 31093"/>
                <a:gd name="T36" fmla="*/ 2147483646 w 30538"/>
                <a:gd name="T37" fmla="*/ 2147483646 h 31093"/>
                <a:gd name="T38" fmla="*/ 2147483646 w 30538"/>
                <a:gd name="T39" fmla="*/ 2147483646 h 31093"/>
                <a:gd name="T40" fmla="*/ 2147483646 w 30538"/>
                <a:gd name="T41" fmla="*/ 2147483646 h 31093"/>
                <a:gd name="T42" fmla="*/ 2147483646 w 30538"/>
                <a:gd name="T43" fmla="*/ 2147483646 h 31093"/>
                <a:gd name="T44" fmla="*/ 2147483646 w 30538"/>
                <a:gd name="T45" fmla="*/ 2147483646 h 31093"/>
                <a:gd name="T46" fmla="*/ 2147483646 w 30538"/>
                <a:gd name="T47" fmla="*/ 2147483646 h 31093"/>
                <a:gd name="T48" fmla="*/ 2147483646 w 30538"/>
                <a:gd name="T49" fmla="*/ 2147483646 h 31093"/>
                <a:gd name="T50" fmla="*/ 2147483646 w 30538"/>
                <a:gd name="T51" fmla="*/ 2147483646 h 31093"/>
                <a:gd name="T52" fmla="*/ 2147483646 w 30538"/>
                <a:gd name="T53" fmla="*/ 2147483646 h 31093"/>
                <a:gd name="T54" fmla="*/ 2147483646 w 30538"/>
                <a:gd name="T55" fmla="*/ 2147483646 h 31093"/>
                <a:gd name="T56" fmla="*/ 2147483646 w 30538"/>
                <a:gd name="T57" fmla="*/ 2147483646 h 31093"/>
                <a:gd name="T58" fmla="*/ 2147483646 w 30538"/>
                <a:gd name="T59" fmla="*/ 2147483646 h 31093"/>
                <a:gd name="T60" fmla="*/ 2147483646 w 30538"/>
                <a:gd name="T61" fmla="*/ 2147483646 h 31093"/>
                <a:gd name="T62" fmla="*/ 2147483646 w 30538"/>
                <a:gd name="T63" fmla="*/ 2147483646 h 31093"/>
                <a:gd name="T64" fmla="*/ 2147483646 w 30538"/>
                <a:gd name="T65" fmla="*/ 2147483646 h 31093"/>
                <a:gd name="T66" fmla="*/ 2147483646 w 30538"/>
                <a:gd name="T67" fmla="*/ 2147483646 h 31093"/>
                <a:gd name="T68" fmla="*/ 2107489310 w 30538"/>
                <a:gd name="T69" fmla="*/ 2147483646 h 31093"/>
                <a:gd name="T70" fmla="*/ 2147483646 w 30538"/>
                <a:gd name="T71" fmla="*/ 2147483646 h 31093"/>
                <a:gd name="T72" fmla="*/ 2147483646 w 30538"/>
                <a:gd name="T73" fmla="*/ 2147483646 h 31093"/>
                <a:gd name="T74" fmla="*/ 2147483646 w 30538"/>
                <a:gd name="T75" fmla="*/ 2147483646 h 31093"/>
                <a:gd name="T76" fmla="*/ 2147483646 w 30538"/>
                <a:gd name="T77" fmla="*/ 2147483646 h 31093"/>
                <a:gd name="T78" fmla="*/ 2147483646 w 30538"/>
                <a:gd name="T79" fmla="*/ 2147483646 h 31093"/>
                <a:gd name="T80" fmla="*/ 2021423749 w 30538"/>
                <a:gd name="T81" fmla="*/ 2147483646 h 31093"/>
                <a:gd name="T82" fmla="*/ 1160745942 w 30538"/>
                <a:gd name="T83" fmla="*/ 2147483646 h 31093"/>
                <a:gd name="T84" fmla="*/ 859516476 w 30538"/>
                <a:gd name="T85" fmla="*/ 2147483646 h 31093"/>
                <a:gd name="T86" fmla="*/ 1763215916 w 30538"/>
                <a:gd name="T87" fmla="*/ 2147483646 h 31093"/>
                <a:gd name="T88" fmla="*/ 2147483646 w 30538"/>
                <a:gd name="T89" fmla="*/ 2147483646 h 31093"/>
                <a:gd name="T90" fmla="*/ 2147483646 w 30538"/>
                <a:gd name="T91" fmla="*/ 2147483646 h 31093"/>
                <a:gd name="T92" fmla="*/ 2147483646 w 30538"/>
                <a:gd name="T93" fmla="*/ 2147483646 h 31093"/>
                <a:gd name="T94" fmla="*/ 2147483646 w 30538"/>
                <a:gd name="T95" fmla="*/ 2147483646 h 31093"/>
                <a:gd name="T96" fmla="*/ 2147483646 w 30538"/>
                <a:gd name="T97" fmla="*/ 2147483646 h 31093"/>
                <a:gd name="T98" fmla="*/ 2147483646 w 30538"/>
                <a:gd name="T99" fmla="*/ 2147483646 h 31093"/>
                <a:gd name="T100" fmla="*/ 2147483646 w 30538"/>
                <a:gd name="T101" fmla="*/ 2147483646 h 31093"/>
                <a:gd name="T102" fmla="*/ 2147483646 w 30538"/>
                <a:gd name="T103" fmla="*/ 2147483646 h 31093"/>
                <a:gd name="T104" fmla="*/ 2147483646 w 30538"/>
                <a:gd name="T105" fmla="*/ 2147483646 h 310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rgbClr val="0B5E65"/>
            </a:solidFill>
            <a:ln>
              <a:noFill/>
            </a:ln>
            <a:extLst>
              <a:ext uri="{91240B29-F687-4F45-9708-019B960494DF}">
                <a14:hiddenLine xmlns=""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2" name="Group 31">
            <a:extLst>
              <a:ext uri="{FF2B5EF4-FFF2-40B4-BE49-F238E27FC236}">
                <a16:creationId xmlns:a16="http://schemas.microsoft.com/office/drawing/2014/main" xmlns="" id="{C0DAE425-693F-1DC2-88BD-F11488FE66B4}"/>
              </a:ext>
            </a:extLst>
          </p:cNvPr>
          <p:cNvGrpSpPr/>
          <p:nvPr/>
        </p:nvGrpSpPr>
        <p:grpSpPr>
          <a:xfrm>
            <a:off x="7434074" y="2581845"/>
            <a:ext cx="3557036" cy="2827207"/>
            <a:chOff x="7283305" y="1857313"/>
            <a:chExt cx="3557036" cy="2827207"/>
          </a:xfrm>
        </p:grpSpPr>
        <p:pic>
          <p:nvPicPr>
            <p:cNvPr id="23" name="image77.png">
              <a:extLst>
                <a:ext uri="{FF2B5EF4-FFF2-40B4-BE49-F238E27FC236}">
                  <a16:creationId xmlns:a16="http://schemas.microsoft.com/office/drawing/2014/main" xmlns="" id="{7FA9E097-563E-D573-4373-C312F9A3A195}"/>
                </a:ext>
              </a:extLst>
            </p:cNvPr>
            <p:cNvPicPr/>
            <p:nvPr/>
          </p:nvPicPr>
          <p:blipFill>
            <a:blip r:embed="rId9"/>
            <a:srcRect/>
            <a:stretch>
              <a:fillRect/>
            </a:stretch>
          </p:blipFill>
          <p:spPr>
            <a:xfrm>
              <a:off x="7355324" y="1872067"/>
              <a:ext cx="3412998" cy="2812453"/>
            </a:xfrm>
            <a:prstGeom prst="ellipse">
              <a:avLst/>
            </a:prstGeom>
            <a:ln>
              <a:noFill/>
            </a:ln>
            <a:effectLst>
              <a:softEdge rad="112500"/>
            </a:effectLst>
          </p:spPr>
        </p:pic>
        <p:sp>
          <p:nvSpPr>
            <p:cNvPr id="31" name="Google Shape;3501;p100">
              <a:extLst>
                <a:ext uri="{FF2B5EF4-FFF2-40B4-BE49-F238E27FC236}">
                  <a16:creationId xmlns:a16="http://schemas.microsoft.com/office/drawing/2014/main" xmlns="" id="{7FA125AE-A78E-4A70-4A43-FB5A76D6E94C}"/>
                </a:ext>
              </a:extLst>
            </p:cNvPr>
            <p:cNvSpPr>
              <a:spLocks/>
            </p:cNvSpPr>
            <p:nvPr/>
          </p:nvSpPr>
          <p:spPr bwMode="auto">
            <a:xfrm>
              <a:off x="7283305" y="1857313"/>
              <a:ext cx="3557036" cy="2827207"/>
            </a:xfrm>
            <a:custGeom>
              <a:avLst/>
              <a:gdLst>
                <a:gd name="T0" fmla="*/ 2147483646 w 30538"/>
                <a:gd name="T1" fmla="*/ 2147483646 h 31093"/>
                <a:gd name="T2" fmla="*/ 2147483646 w 30538"/>
                <a:gd name="T3" fmla="*/ 2147483646 h 31093"/>
                <a:gd name="T4" fmla="*/ 2147483646 w 30538"/>
                <a:gd name="T5" fmla="*/ 2147483646 h 31093"/>
                <a:gd name="T6" fmla="*/ 2147483646 w 30538"/>
                <a:gd name="T7" fmla="*/ 2147483646 h 31093"/>
                <a:gd name="T8" fmla="*/ 2147483646 w 30538"/>
                <a:gd name="T9" fmla="*/ 1331398580 h 31093"/>
                <a:gd name="T10" fmla="*/ 2147483646 w 30538"/>
                <a:gd name="T11" fmla="*/ 472842502 h 31093"/>
                <a:gd name="T12" fmla="*/ 2147483646 w 30538"/>
                <a:gd name="T13" fmla="*/ 85968344 h 31093"/>
                <a:gd name="T14" fmla="*/ 2147483646 w 30538"/>
                <a:gd name="T15" fmla="*/ 171947726 h 31093"/>
                <a:gd name="T16" fmla="*/ 2147483646 w 30538"/>
                <a:gd name="T17" fmla="*/ 687768829 h 31093"/>
                <a:gd name="T18" fmla="*/ 2147483646 w 30538"/>
                <a:gd name="T19" fmla="*/ 2147483646 h 31093"/>
                <a:gd name="T20" fmla="*/ 1892325406 w 30538"/>
                <a:gd name="T21" fmla="*/ 2147483646 h 31093"/>
                <a:gd name="T22" fmla="*/ 0 w 30538"/>
                <a:gd name="T23" fmla="*/ 2147483646 h 31093"/>
                <a:gd name="T24" fmla="*/ 2147483646 w 30538"/>
                <a:gd name="T25" fmla="*/ 2147483646 h 31093"/>
                <a:gd name="T26" fmla="*/ 2147483646 w 30538"/>
                <a:gd name="T27" fmla="*/ 2147483646 h 31093"/>
                <a:gd name="T28" fmla="*/ 2147483646 w 30538"/>
                <a:gd name="T29" fmla="*/ 1718261700 h 31093"/>
                <a:gd name="T30" fmla="*/ 2147483646 w 30538"/>
                <a:gd name="T31" fmla="*/ 1460356667 h 31093"/>
                <a:gd name="T32" fmla="*/ 2147483646 w 30538"/>
                <a:gd name="T33" fmla="*/ 2147483646 h 31093"/>
                <a:gd name="T34" fmla="*/ 2147483646 w 30538"/>
                <a:gd name="T35" fmla="*/ 2147483646 h 31093"/>
                <a:gd name="T36" fmla="*/ 2147483646 w 30538"/>
                <a:gd name="T37" fmla="*/ 2147483646 h 31093"/>
                <a:gd name="T38" fmla="*/ 2147483646 w 30538"/>
                <a:gd name="T39" fmla="*/ 2147483646 h 31093"/>
                <a:gd name="T40" fmla="*/ 2147483646 w 30538"/>
                <a:gd name="T41" fmla="*/ 2147483646 h 31093"/>
                <a:gd name="T42" fmla="*/ 2147483646 w 30538"/>
                <a:gd name="T43" fmla="*/ 2147483646 h 31093"/>
                <a:gd name="T44" fmla="*/ 2147483646 w 30538"/>
                <a:gd name="T45" fmla="*/ 2147483646 h 31093"/>
                <a:gd name="T46" fmla="*/ 2147483646 w 30538"/>
                <a:gd name="T47" fmla="*/ 2147483646 h 31093"/>
                <a:gd name="T48" fmla="*/ 2147483646 w 30538"/>
                <a:gd name="T49" fmla="*/ 2147483646 h 31093"/>
                <a:gd name="T50" fmla="*/ 2147483646 w 30538"/>
                <a:gd name="T51" fmla="*/ 2147483646 h 31093"/>
                <a:gd name="T52" fmla="*/ 2147483646 w 30538"/>
                <a:gd name="T53" fmla="*/ 2147483646 h 31093"/>
                <a:gd name="T54" fmla="*/ 2147483646 w 30538"/>
                <a:gd name="T55" fmla="*/ 2147483646 h 31093"/>
                <a:gd name="T56" fmla="*/ 2147483646 w 30538"/>
                <a:gd name="T57" fmla="*/ 2147483646 h 31093"/>
                <a:gd name="T58" fmla="*/ 2147483646 w 30538"/>
                <a:gd name="T59" fmla="*/ 2147483646 h 31093"/>
                <a:gd name="T60" fmla="*/ 2147483646 w 30538"/>
                <a:gd name="T61" fmla="*/ 2147483646 h 31093"/>
                <a:gd name="T62" fmla="*/ 2147483646 w 30538"/>
                <a:gd name="T63" fmla="*/ 2147483646 h 31093"/>
                <a:gd name="T64" fmla="*/ 2147483646 w 30538"/>
                <a:gd name="T65" fmla="*/ 2147483646 h 31093"/>
                <a:gd name="T66" fmla="*/ 2147483646 w 30538"/>
                <a:gd name="T67" fmla="*/ 2147483646 h 31093"/>
                <a:gd name="T68" fmla="*/ 2107489310 w 30538"/>
                <a:gd name="T69" fmla="*/ 2147483646 h 31093"/>
                <a:gd name="T70" fmla="*/ 2147483646 w 30538"/>
                <a:gd name="T71" fmla="*/ 2147483646 h 31093"/>
                <a:gd name="T72" fmla="*/ 2147483646 w 30538"/>
                <a:gd name="T73" fmla="*/ 2147483646 h 31093"/>
                <a:gd name="T74" fmla="*/ 2147483646 w 30538"/>
                <a:gd name="T75" fmla="*/ 2147483646 h 31093"/>
                <a:gd name="T76" fmla="*/ 2147483646 w 30538"/>
                <a:gd name="T77" fmla="*/ 2147483646 h 31093"/>
                <a:gd name="T78" fmla="*/ 2147483646 w 30538"/>
                <a:gd name="T79" fmla="*/ 2147483646 h 31093"/>
                <a:gd name="T80" fmla="*/ 2021423749 w 30538"/>
                <a:gd name="T81" fmla="*/ 2147483646 h 31093"/>
                <a:gd name="T82" fmla="*/ 1160745942 w 30538"/>
                <a:gd name="T83" fmla="*/ 2147483646 h 31093"/>
                <a:gd name="T84" fmla="*/ 859516476 w 30538"/>
                <a:gd name="T85" fmla="*/ 2147483646 h 31093"/>
                <a:gd name="T86" fmla="*/ 1763215916 w 30538"/>
                <a:gd name="T87" fmla="*/ 2147483646 h 31093"/>
                <a:gd name="T88" fmla="*/ 2147483646 w 30538"/>
                <a:gd name="T89" fmla="*/ 2147483646 h 31093"/>
                <a:gd name="T90" fmla="*/ 2147483646 w 30538"/>
                <a:gd name="T91" fmla="*/ 2147483646 h 31093"/>
                <a:gd name="T92" fmla="*/ 2147483646 w 30538"/>
                <a:gd name="T93" fmla="*/ 2147483646 h 31093"/>
                <a:gd name="T94" fmla="*/ 2147483646 w 30538"/>
                <a:gd name="T95" fmla="*/ 2147483646 h 31093"/>
                <a:gd name="T96" fmla="*/ 2147483646 w 30538"/>
                <a:gd name="T97" fmla="*/ 2147483646 h 31093"/>
                <a:gd name="T98" fmla="*/ 2147483646 w 30538"/>
                <a:gd name="T99" fmla="*/ 2147483646 h 31093"/>
                <a:gd name="T100" fmla="*/ 2147483646 w 30538"/>
                <a:gd name="T101" fmla="*/ 2147483646 h 31093"/>
                <a:gd name="T102" fmla="*/ 2147483646 w 30538"/>
                <a:gd name="T103" fmla="*/ 2147483646 h 31093"/>
                <a:gd name="T104" fmla="*/ 2147483646 w 30538"/>
                <a:gd name="T105" fmla="*/ 2147483646 h 310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rgbClr val="0B5E65"/>
            </a:solidFill>
            <a:ln>
              <a:noFill/>
            </a:ln>
            <a:extLst>
              <a:ext uri="{91240B29-F687-4F45-9708-019B960494DF}">
                <a14:hiddenLine xmlns=""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pic>
        <p:nvPicPr>
          <p:cNvPr id="3" name="Picture 2" descr="A cartoon of a child in a wheelchair&#10;&#10;Description automatically generated">
            <a:extLst>
              <a:ext uri="{FF2B5EF4-FFF2-40B4-BE49-F238E27FC236}">
                <a16:creationId xmlns:a16="http://schemas.microsoft.com/office/drawing/2014/main" xmlns="" id="{E2E724A0-C000-D982-3379-1A4BC869BF4C}"/>
              </a:ext>
            </a:extLst>
          </p:cNvPr>
          <p:cNvPicPr>
            <a:picLocks noChangeAspect="1"/>
          </p:cNvPicPr>
          <p:nvPr/>
        </p:nvPicPr>
        <p:blipFill rotWithShape="1">
          <a:blip r:embed="rId10" cstate="print">
            <a:extLst>
              <a:ext uri="{28A0092B-C50C-407E-A947-70E740481C1C}">
                <a14:useLocalDpi xmlns="" xmlns:a14="http://schemas.microsoft.com/office/drawing/2010/main" val="0"/>
              </a:ext>
            </a:extLst>
          </a:blip>
          <a:srcRect b="1184"/>
          <a:stretch/>
        </p:blipFill>
        <p:spPr>
          <a:xfrm>
            <a:off x="2870247" y="4820838"/>
            <a:ext cx="2002536" cy="1978837"/>
          </a:xfrm>
          <a:prstGeom prst="rect">
            <a:avLst/>
          </a:prstGeom>
          <a:effectLst>
            <a:outerShdw blurRad="76200" dir="13500000" sy="23000" kx="1200000" algn="br" rotWithShape="0">
              <a:prstClr val="black">
                <a:alpha val="20000"/>
              </a:prstClr>
            </a:outerShdw>
          </a:effectLst>
        </p:spPr>
      </p:pic>
      <p:sp>
        <p:nvSpPr>
          <p:cNvPr id="39" name="Google Shape;54;p1">
            <a:extLst>
              <a:ext uri="{FF2B5EF4-FFF2-40B4-BE49-F238E27FC236}">
                <a16:creationId xmlns:a16="http://schemas.microsoft.com/office/drawing/2014/main" xmlns="" id="{C64DEEEB-5C2C-B99C-AC06-412F3FD16682}"/>
              </a:ext>
            </a:extLst>
          </p:cNvPr>
          <p:cNvSpPr txBox="1">
            <a:spLocks/>
          </p:cNvSpPr>
          <p:nvPr/>
        </p:nvSpPr>
        <p:spPr>
          <a:xfrm>
            <a:off x="1258504" y="0"/>
            <a:ext cx="9674992" cy="134763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42" name="Google Shape;54;p1">
            <a:extLst>
              <a:ext uri="{FF2B5EF4-FFF2-40B4-BE49-F238E27FC236}">
                <a16:creationId xmlns:a16="http://schemas.microsoft.com/office/drawing/2014/main" xmlns="" id="{C64DEEEB-5C2C-B99C-AC06-412F3FD16682}"/>
              </a:ext>
            </a:extLst>
          </p:cNvPr>
          <p:cNvSpPr txBox="1">
            <a:spLocks/>
          </p:cNvSpPr>
          <p:nvPr/>
        </p:nvSpPr>
        <p:spPr>
          <a:xfrm>
            <a:off x="1875138" y="1505244"/>
            <a:ext cx="9674992" cy="63304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i="1" u="none" strike="noStrike" kern="0" cap="none" spc="0" normalizeH="0" baseline="0" noProof="0" dirty="0" smtClean="0">
                <a:ln>
                  <a:noFill/>
                </a:ln>
                <a:solidFill>
                  <a:schemeClr val="tx1">
                    <a:lumMod val="50000"/>
                  </a:schemeClr>
                </a:solidFill>
                <a:effectLst/>
                <a:uLnTx/>
                <a:uFillTx/>
                <a:latin typeface="UTM Avo" panose="02040603050506020204" pitchFamily="18" charset="0"/>
                <a:cs typeface="Calibri"/>
                <a:sym typeface="Calibri"/>
              </a:rPr>
              <a:t>Em hãy</a:t>
            </a:r>
            <a:r>
              <a:rPr kumimoji="0" lang="vi-VN" sz="2800" i="1" u="none" strike="noStrike" kern="0" cap="none" spc="0" normalizeH="0" noProof="0" dirty="0" smtClean="0">
                <a:ln>
                  <a:noFill/>
                </a:ln>
                <a:solidFill>
                  <a:schemeClr val="tx1">
                    <a:lumMod val="50000"/>
                  </a:schemeClr>
                </a:solidFill>
                <a:effectLst/>
                <a:uLnTx/>
                <a:uFillTx/>
                <a:latin typeface="UTM Avo" panose="02040603050506020204" pitchFamily="18" charset="0"/>
                <a:cs typeface="Calibri"/>
                <a:sym typeface="Calibri"/>
              </a:rPr>
              <a:t> cho biết những cuộc thi thể thao này có gì đặc biệt?</a:t>
            </a:r>
            <a:endParaRPr kumimoji="0" lang="en-US" sz="2800" i="1" u="none" strike="noStrike" kern="0" cap="none" spc="0" normalizeH="0" baseline="0" noProof="0" dirty="0">
              <a:ln>
                <a:noFill/>
              </a:ln>
              <a:solidFill>
                <a:schemeClr val="tx1">
                  <a:lumMod val="50000"/>
                </a:schemeClr>
              </a:solidFill>
              <a:effectLst/>
              <a:uLnTx/>
              <a:uFillTx/>
              <a:latin typeface="UTM Avo" panose="02040603050506020204" pitchFamily="18" charset="0"/>
              <a:cs typeface="Arial" panose="020B0604020202020204" pitchFamily="34" charset="0"/>
              <a:sym typeface="Calibri"/>
            </a:endParaRPr>
          </a:p>
        </p:txBody>
      </p:sp>
      <p:sp>
        <p:nvSpPr>
          <p:cNvPr id="43" name="Google Shape;54;p1">
            <a:extLst>
              <a:ext uri="{FF2B5EF4-FFF2-40B4-BE49-F238E27FC236}">
                <a16:creationId xmlns:a16="http://schemas.microsoft.com/office/drawing/2014/main" xmlns="" id="{C64DEEEB-5C2C-B99C-AC06-412F3FD16682}"/>
              </a:ext>
            </a:extLst>
          </p:cNvPr>
          <p:cNvSpPr txBox="1">
            <a:spLocks/>
          </p:cNvSpPr>
          <p:nvPr/>
        </p:nvSpPr>
        <p:spPr>
          <a:xfrm>
            <a:off x="1732117" y="1516966"/>
            <a:ext cx="9674992" cy="63304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lang="vi-VN" sz="2800" i="1" kern="0" dirty="0" smtClean="0">
                <a:solidFill>
                  <a:schemeClr val="tx1">
                    <a:lumMod val="50000"/>
                  </a:schemeClr>
                </a:solidFill>
                <a:latin typeface="UTM Avo" panose="02040603050506020204" pitchFamily="18" charset="0"/>
              </a:rPr>
              <a:t>Đây là </a:t>
            </a:r>
            <a:r>
              <a:rPr kumimoji="0" lang="vi-VN" sz="2800" i="1" u="none" strike="noStrike" kern="0" cap="none" spc="0" normalizeH="0" noProof="0" dirty="0" smtClean="0">
                <a:ln>
                  <a:noFill/>
                </a:ln>
                <a:solidFill>
                  <a:schemeClr val="tx1">
                    <a:lumMod val="50000"/>
                  </a:schemeClr>
                </a:solidFill>
                <a:effectLst/>
                <a:uLnTx/>
                <a:uFillTx/>
                <a:latin typeface="UTM Avo" panose="02040603050506020204" pitchFamily="18" charset="0"/>
                <a:cs typeface="Calibri"/>
                <a:sym typeface="Calibri"/>
              </a:rPr>
              <a:t>những cuộc thi thể thao dành cho người khuyết tật</a:t>
            </a:r>
            <a:endParaRPr kumimoji="0" lang="en-US" sz="2800" i="1" u="none" strike="noStrike" kern="0" cap="none" spc="0" normalizeH="0" baseline="0" noProof="0" dirty="0">
              <a:ln>
                <a:noFill/>
              </a:ln>
              <a:solidFill>
                <a:schemeClr val="tx1">
                  <a:lumMod val="50000"/>
                </a:schemeClr>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Horizont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dissolv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ouple of people in front of a city&#10;&#10;Description automatically generated">
            <a:extLst>
              <a:ext uri="{FF2B5EF4-FFF2-40B4-BE49-F238E27FC236}">
                <a16:creationId xmlns:a16="http://schemas.microsoft.com/office/drawing/2014/main" xmlns="" id="{4BF5509F-C4E0-25C4-3E3E-8860DC19B37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Google Shape;54;p1">
            <a:extLst>
              <a:ext uri="{FF2B5EF4-FFF2-40B4-BE49-F238E27FC236}">
                <a16:creationId xmlns:a16="http://schemas.microsoft.com/office/drawing/2014/main" xmlns="" id="{C64DEEEB-5C2C-B99C-AC06-412F3FD16682}"/>
              </a:ext>
            </a:extLst>
          </p:cNvPr>
          <p:cNvSpPr txBox="1">
            <a:spLocks/>
          </p:cNvSpPr>
          <p:nvPr/>
        </p:nvSpPr>
        <p:spPr>
          <a:xfrm>
            <a:off x="1258504" y="232011"/>
            <a:ext cx="9674992" cy="182530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Bài </a:t>
            </a:r>
            <a:r>
              <a:rPr kumimoji="0" lang="vi-VN" sz="2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đọc 4</a:t>
            </a:r>
            <a:r>
              <a:rPr kumimoji="0" lang="en-US" sz="2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36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Người </a:t>
            </a:r>
            <a:r>
              <a:rPr kumimoji="0" lang="vi-VN"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chạy cuối cùng</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extLst>
      <p:ext uri="{BB962C8B-B14F-4D97-AF65-F5344CB8AC3E}">
        <p14:creationId xmlns="" xmlns:p14="http://schemas.microsoft.com/office/powerpoint/2010/main" val="3892625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08933735-2E5E-5105-D0BA-D35871BEA899}"/>
              </a:ext>
            </a:extLst>
          </p:cNvPr>
          <p:cNvSpPr/>
          <p:nvPr/>
        </p:nvSpPr>
        <p:spPr>
          <a:xfrm>
            <a:off x="1282251" y="1733266"/>
            <a:ext cx="5527982" cy="641443"/>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HÌNH THÀNH KIẾN </a:t>
            </a:r>
            <a:r>
              <a:rPr lang="en-US" sz="28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THỨC</a:t>
            </a:r>
            <a:r>
              <a:rPr lang="vi-VN" sz="28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MỚI</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blue sign with silver pole&#10;&#10;Description automatically generated">
            <a:extLst>
              <a:ext uri="{FF2B5EF4-FFF2-40B4-BE49-F238E27FC236}">
                <a16:creationId xmlns:a16="http://schemas.microsoft.com/office/drawing/2014/main" xmlns="" id="{140837E4-569D-6FF4-B2B8-75AFDA361FFC}"/>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9588" t="6219" r="24514"/>
          <a:stretch/>
        </p:blipFill>
        <p:spPr>
          <a:xfrm>
            <a:off x="97025" y="777922"/>
            <a:ext cx="2186369" cy="5136415"/>
          </a:xfrm>
          <a:prstGeom prst="rect">
            <a:avLst/>
          </a:prstGeom>
        </p:spPr>
      </p:pic>
      <p:grpSp>
        <p:nvGrpSpPr>
          <p:cNvPr id="506"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1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29"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34"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42"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0"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descr="A book with a bookmark&#10;&#10;Description automatically generated">
            <a:extLst>
              <a:ext uri="{FF2B5EF4-FFF2-40B4-BE49-F238E27FC236}">
                <a16:creationId xmlns:a16="http://schemas.microsoft.com/office/drawing/2014/main" xmlns="" id="{C556BBEE-4391-0841-4979-0CC4538C36E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49521"/>
            <a:ext cx="1742248" cy="1742248"/>
          </a:xfrm>
          <a:prstGeom prst="rect">
            <a:avLst/>
          </a:prstGeom>
        </p:spPr>
      </p:pic>
      <p:pic>
        <p:nvPicPr>
          <p:cNvPr id="42" name="Picture 41">
            <a:extLst>
              <a:ext uri="{FF2B5EF4-FFF2-40B4-BE49-F238E27FC236}">
                <a16:creationId xmlns:a16="http://schemas.microsoft.com/office/drawing/2014/main" xmlns="" id="{41B66D23-BFA7-1B67-3FC9-3A67381CA80D}"/>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811439" y="2606722"/>
            <a:ext cx="7506267" cy="3725839"/>
          </a:xfrm>
          <a:prstGeom prst="rect">
            <a:avLst/>
          </a:prstGeom>
        </p:spPr>
      </p:pic>
      <p:sp>
        <p:nvSpPr>
          <p:cNvPr id="43" name="Rectangle: Rounded Corners 7">
            <a:extLst>
              <a:ext uri="{FF2B5EF4-FFF2-40B4-BE49-F238E27FC236}">
                <a16:creationId xmlns:a16="http://schemas.microsoft.com/office/drawing/2014/main" xmlns="" id="{08933735-2E5E-5105-D0BA-D35871BEA899}"/>
              </a:ext>
            </a:extLst>
          </p:cNvPr>
          <p:cNvSpPr/>
          <p:nvPr/>
        </p:nvSpPr>
        <p:spPr>
          <a:xfrm>
            <a:off x="1284526" y="1749188"/>
            <a:ext cx="5527982" cy="641443"/>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t>
            </a:r>
            <a:r>
              <a:rPr lang="vi-VN" sz="28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oạt động 1: Đọc thành tiếng</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Google Shape;54;p1">
            <a:extLst>
              <a:ext uri="{FF2B5EF4-FFF2-40B4-BE49-F238E27FC236}">
                <a16:creationId xmlns:a16="http://schemas.microsoft.com/office/drawing/2014/main" xmlns="" id="{C64DEEEB-5C2C-B99C-AC06-412F3FD16682}"/>
              </a:ext>
            </a:extLst>
          </p:cNvPr>
          <p:cNvSpPr txBox="1">
            <a:spLocks/>
          </p:cNvSpPr>
          <p:nvPr/>
        </p:nvSpPr>
        <p:spPr>
          <a:xfrm>
            <a:off x="1285800" y="0"/>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45" name="Rectangle 44"/>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Tree>
    <p:extLst>
      <p:ext uri="{BB962C8B-B14F-4D97-AF65-F5344CB8AC3E}">
        <p14:creationId xmlns="" xmlns:p14="http://schemas.microsoft.com/office/powerpoint/2010/main" val="689139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917" name="Google Shape;917;p33"/>
          <p:cNvSpPr/>
          <p:nvPr/>
        </p:nvSpPr>
        <p:spPr>
          <a:xfrm>
            <a:off x="0" y="5851654"/>
            <a:ext cx="3430115" cy="1006333"/>
          </a:xfrm>
          <a:custGeom>
            <a:avLst/>
            <a:gdLst/>
            <a:ahLst/>
            <a:cxnLst/>
            <a:rect l="l" t="t" r="r" b="b"/>
            <a:pathLst>
              <a:path w="55381" h="20087" extrusionOk="0">
                <a:moveTo>
                  <a:pt x="22665" y="1"/>
                </a:moveTo>
                <a:cubicBezTo>
                  <a:pt x="20110" y="1"/>
                  <a:pt x="17652" y="1713"/>
                  <a:pt x="16786" y="4110"/>
                </a:cubicBezTo>
                <a:cubicBezTo>
                  <a:pt x="16018" y="2830"/>
                  <a:pt x="14738" y="1847"/>
                  <a:pt x="13337" y="1349"/>
                </a:cubicBezTo>
                <a:lnTo>
                  <a:pt x="13337" y="1349"/>
                </a:lnTo>
                <a:cubicBezTo>
                  <a:pt x="13459" y="2467"/>
                  <a:pt x="13647" y="3598"/>
                  <a:pt x="13768" y="4730"/>
                </a:cubicBezTo>
                <a:cubicBezTo>
                  <a:pt x="12354" y="4730"/>
                  <a:pt x="11020" y="5417"/>
                  <a:pt x="10360" y="6670"/>
                </a:cubicBezTo>
                <a:cubicBezTo>
                  <a:pt x="10037" y="4353"/>
                  <a:pt x="8340" y="2278"/>
                  <a:pt x="6117" y="1483"/>
                </a:cubicBezTo>
                <a:cubicBezTo>
                  <a:pt x="5451" y="1248"/>
                  <a:pt x="4745" y="1134"/>
                  <a:pt x="4036" y="1134"/>
                </a:cubicBezTo>
                <a:cubicBezTo>
                  <a:pt x="2597" y="1134"/>
                  <a:pt x="1148" y="1604"/>
                  <a:pt x="1" y="2480"/>
                </a:cubicBezTo>
                <a:lnTo>
                  <a:pt x="1" y="20087"/>
                </a:lnTo>
                <a:lnTo>
                  <a:pt x="55381" y="20087"/>
                </a:lnTo>
                <a:cubicBezTo>
                  <a:pt x="55313" y="18888"/>
                  <a:pt x="55071" y="17689"/>
                  <a:pt x="54680" y="16544"/>
                </a:cubicBezTo>
                <a:cubicBezTo>
                  <a:pt x="53562" y="17056"/>
                  <a:pt x="52754" y="17985"/>
                  <a:pt x="52417" y="19157"/>
                </a:cubicBezTo>
                <a:cubicBezTo>
                  <a:pt x="52229" y="17217"/>
                  <a:pt x="50747" y="15466"/>
                  <a:pt x="48874" y="14954"/>
                </a:cubicBezTo>
                <a:cubicBezTo>
                  <a:pt x="48475" y="14846"/>
                  <a:pt x="48063" y="14794"/>
                  <a:pt x="47650" y="14794"/>
                </a:cubicBezTo>
                <a:cubicBezTo>
                  <a:pt x="46115" y="14794"/>
                  <a:pt x="44574" y="15517"/>
                  <a:pt x="43661" y="16759"/>
                </a:cubicBezTo>
                <a:cubicBezTo>
                  <a:pt x="43580" y="15816"/>
                  <a:pt x="42893" y="14954"/>
                  <a:pt x="41991" y="14658"/>
                </a:cubicBezTo>
                <a:cubicBezTo>
                  <a:pt x="41744" y="14572"/>
                  <a:pt x="41459" y="14531"/>
                  <a:pt x="41160" y="14531"/>
                </a:cubicBezTo>
                <a:cubicBezTo>
                  <a:pt x="40806" y="14531"/>
                  <a:pt x="40435" y="14589"/>
                  <a:pt x="40091" y="14698"/>
                </a:cubicBezTo>
                <a:cubicBezTo>
                  <a:pt x="41438" y="13755"/>
                  <a:pt x="42489" y="12395"/>
                  <a:pt x="43068" y="10846"/>
                </a:cubicBezTo>
                <a:lnTo>
                  <a:pt x="43068" y="10846"/>
                </a:lnTo>
                <a:cubicBezTo>
                  <a:pt x="40926" y="10873"/>
                  <a:pt x="38811" y="11708"/>
                  <a:pt x="37222" y="13136"/>
                </a:cubicBezTo>
                <a:cubicBezTo>
                  <a:pt x="37707" y="11937"/>
                  <a:pt x="37383" y="10442"/>
                  <a:pt x="36440" y="9552"/>
                </a:cubicBezTo>
                <a:cubicBezTo>
                  <a:pt x="35814" y="8961"/>
                  <a:pt x="34961" y="8620"/>
                  <a:pt x="34115" y="8620"/>
                </a:cubicBezTo>
                <a:cubicBezTo>
                  <a:pt x="33688" y="8620"/>
                  <a:pt x="33263" y="8707"/>
                  <a:pt x="32871" y="8892"/>
                </a:cubicBezTo>
                <a:cubicBezTo>
                  <a:pt x="34002" y="7895"/>
                  <a:pt x="34689" y="6387"/>
                  <a:pt x="34662" y="4878"/>
                </a:cubicBezTo>
                <a:cubicBezTo>
                  <a:pt x="34324" y="4808"/>
                  <a:pt x="33981" y="4773"/>
                  <a:pt x="33639" y="4773"/>
                </a:cubicBezTo>
                <a:cubicBezTo>
                  <a:pt x="32660" y="4773"/>
                  <a:pt x="31696" y="5064"/>
                  <a:pt x="30917" y="5673"/>
                </a:cubicBezTo>
                <a:cubicBezTo>
                  <a:pt x="31389" y="4393"/>
                  <a:pt x="31470" y="3005"/>
                  <a:pt x="31281" y="1658"/>
                </a:cubicBezTo>
                <a:lnTo>
                  <a:pt x="31281" y="1658"/>
                </a:lnTo>
                <a:cubicBezTo>
                  <a:pt x="30015" y="2224"/>
                  <a:pt x="29206" y="3086"/>
                  <a:pt x="28560" y="4326"/>
                </a:cubicBezTo>
                <a:cubicBezTo>
                  <a:pt x="27765" y="1874"/>
                  <a:pt x="25327" y="55"/>
                  <a:pt x="22754" y="1"/>
                </a:cubicBezTo>
                <a:cubicBezTo>
                  <a:pt x="22724" y="1"/>
                  <a:pt x="22694" y="1"/>
                  <a:pt x="2266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19" name="Google Shape;919;p33"/>
          <p:cNvSpPr/>
          <p:nvPr/>
        </p:nvSpPr>
        <p:spPr>
          <a:xfrm flipH="1">
            <a:off x="9066937" y="6138668"/>
            <a:ext cx="3145528" cy="719344"/>
          </a:xfrm>
          <a:custGeom>
            <a:avLst/>
            <a:gdLst/>
            <a:ahLst/>
            <a:cxnLst/>
            <a:rect l="l" t="t" r="r" b="b"/>
            <a:pathLst>
              <a:path w="29058" h="6645" extrusionOk="0">
                <a:moveTo>
                  <a:pt x="17534" y="1"/>
                </a:moveTo>
                <a:cubicBezTo>
                  <a:pt x="17189" y="1"/>
                  <a:pt x="16842" y="30"/>
                  <a:pt x="16503" y="84"/>
                </a:cubicBezTo>
                <a:cubicBezTo>
                  <a:pt x="15802" y="206"/>
                  <a:pt x="15102" y="435"/>
                  <a:pt x="14563" y="906"/>
                </a:cubicBezTo>
                <a:cubicBezTo>
                  <a:pt x="14105" y="1310"/>
                  <a:pt x="13674" y="1943"/>
                  <a:pt x="13687" y="2550"/>
                </a:cubicBezTo>
                <a:cubicBezTo>
                  <a:pt x="13553" y="1687"/>
                  <a:pt x="13162" y="866"/>
                  <a:pt x="12583" y="206"/>
                </a:cubicBezTo>
                <a:cubicBezTo>
                  <a:pt x="11492" y="893"/>
                  <a:pt x="10751" y="2078"/>
                  <a:pt x="10602" y="3358"/>
                </a:cubicBezTo>
                <a:cubicBezTo>
                  <a:pt x="10131" y="2644"/>
                  <a:pt x="9269" y="2172"/>
                  <a:pt x="8407" y="2172"/>
                </a:cubicBezTo>
                <a:cubicBezTo>
                  <a:pt x="7545" y="2172"/>
                  <a:pt x="6696" y="2644"/>
                  <a:pt x="6224" y="3371"/>
                </a:cubicBezTo>
                <a:cubicBezTo>
                  <a:pt x="5686" y="2267"/>
                  <a:pt x="4594" y="1458"/>
                  <a:pt x="3395" y="1256"/>
                </a:cubicBezTo>
                <a:cubicBezTo>
                  <a:pt x="3191" y="1222"/>
                  <a:pt x="2985" y="1205"/>
                  <a:pt x="2778" y="1205"/>
                </a:cubicBezTo>
                <a:cubicBezTo>
                  <a:pt x="1769" y="1205"/>
                  <a:pt x="757" y="1605"/>
                  <a:pt x="41" y="2321"/>
                </a:cubicBezTo>
                <a:cubicBezTo>
                  <a:pt x="1" y="3695"/>
                  <a:pt x="1" y="5190"/>
                  <a:pt x="1" y="6645"/>
                </a:cubicBezTo>
                <a:lnTo>
                  <a:pt x="29058" y="6645"/>
                </a:lnTo>
                <a:cubicBezTo>
                  <a:pt x="28842" y="6497"/>
                  <a:pt x="28600" y="6375"/>
                  <a:pt x="28344" y="6281"/>
                </a:cubicBezTo>
                <a:cubicBezTo>
                  <a:pt x="27910" y="6114"/>
                  <a:pt x="27446" y="6032"/>
                  <a:pt x="26981" y="6032"/>
                </a:cubicBezTo>
                <a:cubicBezTo>
                  <a:pt x="26248" y="6032"/>
                  <a:pt x="25514" y="6236"/>
                  <a:pt x="24895" y="6631"/>
                </a:cubicBezTo>
                <a:cubicBezTo>
                  <a:pt x="25030" y="6079"/>
                  <a:pt x="24774" y="5446"/>
                  <a:pt x="24303" y="5136"/>
                </a:cubicBezTo>
                <a:cubicBezTo>
                  <a:pt x="24092" y="5001"/>
                  <a:pt x="23871" y="4938"/>
                  <a:pt x="23651" y="4938"/>
                </a:cubicBezTo>
                <a:cubicBezTo>
                  <a:pt x="23365" y="4938"/>
                  <a:pt x="23080" y="5046"/>
                  <a:pt x="22821" y="5244"/>
                </a:cubicBezTo>
                <a:cubicBezTo>
                  <a:pt x="23185" y="4530"/>
                  <a:pt x="23225" y="3641"/>
                  <a:pt x="22956" y="2886"/>
                </a:cubicBezTo>
                <a:lnTo>
                  <a:pt x="22956" y="2886"/>
                </a:lnTo>
                <a:cubicBezTo>
                  <a:pt x="22498" y="3169"/>
                  <a:pt x="21864" y="3371"/>
                  <a:pt x="21406" y="3668"/>
                </a:cubicBezTo>
                <a:cubicBezTo>
                  <a:pt x="21649" y="2496"/>
                  <a:pt x="20975" y="1270"/>
                  <a:pt x="19965" y="637"/>
                </a:cubicBezTo>
                <a:cubicBezTo>
                  <a:pt x="19244" y="185"/>
                  <a:pt x="18393" y="1"/>
                  <a:pt x="175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0" name="Google Shape;920;p33"/>
          <p:cNvSpPr/>
          <p:nvPr/>
        </p:nvSpPr>
        <p:spPr>
          <a:xfrm>
            <a:off x="2798825" y="5876274"/>
            <a:ext cx="407625" cy="5247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5" name="Google Shape;921;p33"/>
          <p:cNvGrpSpPr/>
          <p:nvPr/>
        </p:nvGrpSpPr>
        <p:grpSpPr>
          <a:xfrm rot="226695">
            <a:off x="11325352" y="5447151"/>
            <a:ext cx="705645" cy="901511"/>
            <a:chOff x="8589160" y="4570845"/>
            <a:chExt cx="529195" cy="676084"/>
          </a:xfrm>
        </p:grpSpPr>
        <p:sp>
          <p:nvSpPr>
            <p:cNvPr id="922" name="Google Shape;922;p33"/>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33"/>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24" name="Google Shape;924;p33"/>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5" name="Google Shape;925;p33"/>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6" name="Google Shape;926;p33"/>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endParaRPr sz="2400"/>
            </a:p>
          </p:txBody>
        </p:sp>
        <p:sp>
          <p:nvSpPr>
            <p:cNvPr id="927" name="Google Shape;927;p33"/>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28" name="Google Shape;928;p33"/>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6" name="Google Shape;929;p33"/>
          <p:cNvGrpSpPr/>
          <p:nvPr/>
        </p:nvGrpSpPr>
        <p:grpSpPr>
          <a:xfrm>
            <a:off x="-778954" y="1405227"/>
            <a:ext cx="1256067" cy="751980"/>
            <a:chOff x="229700" y="2068400"/>
            <a:chExt cx="454000" cy="271800"/>
          </a:xfrm>
        </p:grpSpPr>
        <p:sp>
          <p:nvSpPr>
            <p:cNvPr id="930" name="Google Shape;930;p33"/>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1" name="Google Shape;931;p33"/>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7" name="Google Shape;932;p33"/>
          <p:cNvGrpSpPr/>
          <p:nvPr/>
        </p:nvGrpSpPr>
        <p:grpSpPr>
          <a:xfrm>
            <a:off x="11462632" y="53188"/>
            <a:ext cx="1332311" cy="755089"/>
            <a:chOff x="825125" y="1651725"/>
            <a:chExt cx="407850" cy="231150"/>
          </a:xfrm>
        </p:grpSpPr>
        <p:sp>
          <p:nvSpPr>
            <p:cNvPr id="933" name="Google Shape;933;p33"/>
            <p:cNvSpPr/>
            <p:nvPr/>
          </p:nvSpPr>
          <p:spPr>
            <a:xfrm>
              <a:off x="825125" y="1651725"/>
              <a:ext cx="407850" cy="231150"/>
            </a:xfrm>
            <a:custGeom>
              <a:avLst/>
              <a:gdLst/>
              <a:ahLst/>
              <a:cxnLst/>
              <a:rect l="l" t="t" r="r" b="b"/>
              <a:pathLst>
                <a:path w="16314" h="9246" extrusionOk="0">
                  <a:moveTo>
                    <a:pt x="12351" y="1"/>
                  </a:moveTo>
                  <a:cubicBezTo>
                    <a:pt x="11709" y="1"/>
                    <a:pt x="11056" y="152"/>
                    <a:pt x="10454" y="395"/>
                  </a:cubicBezTo>
                  <a:cubicBezTo>
                    <a:pt x="9295" y="853"/>
                    <a:pt x="8325" y="1796"/>
                    <a:pt x="8123" y="3022"/>
                  </a:cubicBezTo>
                  <a:cubicBezTo>
                    <a:pt x="7775" y="2810"/>
                    <a:pt x="7371" y="2705"/>
                    <a:pt x="6969" y="2705"/>
                  </a:cubicBezTo>
                  <a:cubicBezTo>
                    <a:pt x="6501" y="2705"/>
                    <a:pt x="6035" y="2847"/>
                    <a:pt x="5658" y="3129"/>
                  </a:cubicBezTo>
                  <a:cubicBezTo>
                    <a:pt x="4958" y="3641"/>
                    <a:pt x="4648" y="4584"/>
                    <a:pt x="4850" y="5433"/>
                  </a:cubicBezTo>
                  <a:cubicBezTo>
                    <a:pt x="4206" y="5131"/>
                    <a:pt x="3510" y="4867"/>
                    <a:pt x="2801" y="4867"/>
                  </a:cubicBezTo>
                  <a:cubicBezTo>
                    <a:pt x="2783" y="4867"/>
                    <a:pt x="2766" y="4867"/>
                    <a:pt x="2748" y="4867"/>
                  </a:cubicBezTo>
                  <a:cubicBezTo>
                    <a:pt x="1751" y="4908"/>
                    <a:pt x="795" y="5527"/>
                    <a:pt x="364" y="6416"/>
                  </a:cubicBezTo>
                  <a:cubicBezTo>
                    <a:pt x="270" y="6618"/>
                    <a:pt x="202" y="6834"/>
                    <a:pt x="148" y="7063"/>
                  </a:cubicBezTo>
                  <a:cubicBezTo>
                    <a:pt x="0" y="7804"/>
                    <a:pt x="175" y="8626"/>
                    <a:pt x="620" y="9245"/>
                  </a:cubicBezTo>
                  <a:lnTo>
                    <a:pt x="14724" y="9245"/>
                  </a:lnTo>
                  <a:cubicBezTo>
                    <a:pt x="15344" y="8181"/>
                    <a:pt x="15694" y="6942"/>
                    <a:pt x="16314" y="5878"/>
                  </a:cubicBezTo>
                  <a:cubicBezTo>
                    <a:pt x="16246" y="5002"/>
                    <a:pt x="16166" y="4113"/>
                    <a:pt x="15950" y="3278"/>
                  </a:cubicBezTo>
                  <a:cubicBezTo>
                    <a:pt x="15896" y="3062"/>
                    <a:pt x="15842" y="2873"/>
                    <a:pt x="15761" y="2671"/>
                  </a:cubicBezTo>
                  <a:cubicBezTo>
                    <a:pt x="15398" y="1648"/>
                    <a:pt x="14697" y="691"/>
                    <a:pt x="13700" y="260"/>
                  </a:cubicBezTo>
                  <a:cubicBezTo>
                    <a:pt x="13271" y="79"/>
                    <a:pt x="12814" y="1"/>
                    <a:pt x="12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4" name="Google Shape;934;p33"/>
            <p:cNvSpPr/>
            <p:nvPr/>
          </p:nvSpPr>
          <p:spPr>
            <a:xfrm>
              <a:off x="825125" y="1733650"/>
              <a:ext cx="407850" cy="149225"/>
            </a:xfrm>
            <a:custGeom>
              <a:avLst/>
              <a:gdLst/>
              <a:ahLst/>
              <a:cxnLst/>
              <a:rect l="l" t="t" r="r" b="b"/>
              <a:pathLst>
                <a:path w="16314" h="5969" extrusionOk="0">
                  <a:moveTo>
                    <a:pt x="15950" y="1"/>
                  </a:moveTo>
                  <a:cubicBezTo>
                    <a:pt x="15883" y="243"/>
                    <a:pt x="15802" y="499"/>
                    <a:pt x="15694" y="728"/>
                  </a:cubicBezTo>
                  <a:cubicBezTo>
                    <a:pt x="15115" y="2075"/>
                    <a:pt x="13862" y="3193"/>
                    <a:pt x="12407" y="3328"/>
                  </a:cubicBezTo>
                  <a:cubicBezTo>
                    <a:pt x="12289" y="3339"/>
                    <a:pt x="12169" y="3344"/>
                    <a:pt x="12048" y="3344"/>
                  </a:cubicBezTo>
                  <a:cubicBezTo>
                    <a:pt x="10668" y="3344"/>
                    <a:pt x="9118" y="2644"/>
                    <a:pt x="8945" y="1307"/>
                  </a:cubicBezTo>
                  <a:lnTo>
                    <a:pt x="8945" y="1307"/>
                  </a:lnTo>
                  <a:cubicBezTo>
                    <a:pt x="8959" y="2142"/>
                    <a:pt x="8730" y="3005"/>
                    <a:pt x="8204" y="3651"/>
                  </a:cubicBezTo>
                  <a:cubicBezTo>
                    <a:pt x="7728" y="4249"/>
                    <a:pt x="6999" y="4648"/>
                    <a:pt x="6245" y="4648"/>
                  </a:cubicBezTo>
                  <a:cubicBezTo>
                    <a:pt x="6166" y="4648"/>
                    <a:pt x="6087" y="4644"/>
                    <a:pt x="6008" y="4635"/>
                  </a:cubicBezTo>
                  <a:cubicBezTo>
                    <a:pt x="5173" y="4554"/>
                    <a:pt x="4351" y="3988"/>
                    <a:pt x="4230" y="3166"/>
                  </a:cubicBezTo>
                  <a:cubicBezTo>
                    <a:pt x="3988" y="3975"/>
                    <a:pt x="3193" y="4554"/>
                    <a:pt x="2358" y="4635"/>
                  </a:cubicBezTo>
                  <a:cubicBezTo>
                    <a:pt x="2280" y="4642"/>
                    <a:pt x="2203" y="4646"/>
                    <a:pt x="2125" y="4646"/>
                  </a:cubicBezTo>
                  <a:cubicBezTo>
                    <a:pt x="1394" y="4646"/>
                    <a:pt x="672" y="4310"/>
                    <a:pt x="148" y="3786"/>
                  </a:cubicBezTo>
                  <a:lnTo>
                    <a:pt x="148" y="3786"/>
                  </a:lnTo>
                  <a:cubicBezTo>
                    <a:pt x="0" y="4527"/>
                    <a:pt x="175" y="5349"/>
                    <a:pt x="620" y="5968"/>
                  </a:cubicBezTo>
                  <a:lnTo>
                    <a:pt x="14724" y="5968"/>
                  </a:lnTo>
                  <a:cubicBezTo>
                    <a:pt x="15344" y="4904"/>
                    <a:pt x="15694" y="3665"/>
                    <a:pt x="16314" y="2601"/>
                  </a:cubicBezTo>
                  <a:cubicBezTo>
                    <a:pt x="16246" y="1725"/>
                    <a:pt x="16179" y="849"/>
                    <a:pt x="15950" y="1"/>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grpSp>
        <p:nvGrpSpPr>
          <p:cNvPr id="8" name="Google Shape;935;p33"/>
          <p:cNvGrpSpPr/>
          <p:nvPr/>
        </p:nvGrpSpPr>
        <p:grpSpPr>
          <a:xfrm>
            <a:off x="5718069" y="53188"/>
            <a:ext cx="1332292" cy="622671"/>
            <a:chOff x="371150" y="1598250"/>
            <a:chExt cx="288300" cy="134750"/>
          </a:xfrm>
        </p:grpSpPr>
        <p:sp>
          <p:nvSpPr>
            <p:cNvPr id="936" name="Google Shape;936;p33"/>
            <p:cNvSpPr/>
            <p:nvPr/>
          </p:nvSpPr>
          <p:spPr>
            <a:xfrm>
              <a:off x="371150" y="1598250"/>
              <a:ext cx="288300" cy="134750"/>
            </a:xfrm>
            <a:custGeom>
              <a:avLst/>
              <a:gdLst/>
              <a:ahLst/>
              <a:cxnLst/>
              <a:rect l="l" t="t" r="r" b="b"/>
              <a:pathLst>
                <a:path w="11532" h="5390" extrusionOk="0">
                  <a:moveTo>
                    <a:pt x="8190" y="0"/>
                  </a:moveTo>
                  <a:cubicBezTo>
                    <a:pt x="8005" y="0"/>
                    <a:pt x="7820" y="18"/>
                    <a:pt x="7638" y="55"/>
                  </a:cubicBezTo>
                  <a:cubicBezTo>
                    <a:pt x="6318" y="338"/>
                    <a:pt x="5267" y="1618"/>
                    <a:pt x="5267" y="2978"/>
                  </a:cubicBezTo>
                  <a:cubicBezTo>
                    <a:pt x="4931" y="1981"/>
                    <a:pt x="4217" y="1214"/>
                    <a:pt x="3206" y="944"/>
                  </a:cubicBezTo>
                  <a:cubicBezTo>
                    <a:pt x="3004" y="895"/>
                    <a:pt x="2795" y="871"/>
                    <a:pt x="2588" y="871"/>
                  </a:cubicBezTo>
                  <a:cubicBezTo>
                    <a:pt x="2340" y="871"/>
                    <a:pt x="2094" y="905"/>
                    <a:pt x="1859" y="971"/>
                  </a:cubicBezTo>
                  <a:cubicBezTo>
                    <a:pt x="1293" y="1133"/>
                    <a:pt x="795" y="1483"/>
                    <a:pt x="499" y="1995"/>
                  </a:cubicBezTo>
                  <a:cubicBezTo>
                    <a:pt x="0" y="2871"/>
                    <a:pt x="647" y="4393"/>
                    <a:pt x="849" y="5390"/>
                  </a:cubicBezTo>
                  <a:lnTo>
                    <a:pt x="9807" y="5390"/>
                  </a:lnTo>
                  <a:cubicBezTo>
                    <a:pt x="10898" y="4581"/>
                    <a:pt x="11531" y="3005"/>
                    <a:pt x="10993" y="1766"/>
                  </a:cubicBezTo>
                  <a:cubicBezTo>
                    <a:pt x="10817" y="1402"/>
                    <a:pt x="10575" y="1079"/>
                    <a:pt x="10279" y="809"/>
                  </a:cubicBezTo>
                  <a:cubicBezTo>
                    <a:pt x="9705" y="300"/>
                    <a:pt x="8948" y="0"/>
                    <a:pt x="81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37" name="Google Shape;937;p33"/>
            <p:cNvSpPr/>
            <p:nvPr/>
          </p:nvSpPr>
          <p:spPr>
            <a:xfrm>
              <a:off x="371150" y="1618475"/>
              <a:ext cx="288300" cy="114525"/>
            </a:xfrm>
            <a:custGeom>
              <a:avLst/>
              <a:gdLst/>
              <a:ahLst/>
              <a:cxnLst/>
              <a:rect l="l" t="t" r="r" b="b"/>
              <a:pathLst>
                <a:path w="11532" h="4581" extrusionOk="0">
                  <a:moveTo>
                    <a:pt x="10279" y="0"/>
                  </a:moveTo>
                  <a:cubicBezTo>
                    <a:pt x="10306" y="243"/>
                    <a:pt x="10319" y="499"/>
                    <a:pt x="10306" y="755"/>
                  </a:cubicBezTo>
                  <a:cubicBezTo>
                    <a:pt x="10238" y="1833"/>
                    <a:pt x="9659" y="2910"/>
                    <a:pt x="8689" y="3368"/>
                  </a:cubicBezTo>
                  <a:cubicBezTo>
                    <a:pt x="8384" y="3517"/>
                    <a:pt x="8044" y="3589"/>
                    <a:pt x="7704" y="3589"/>
                  </a:cubicBezTo>
                  <a:cubicBezTo>
                    <a:pt x="6967" y="3589"/>
                    <a:pt x="6233" y="3246"/>
                    <a:pt x="5874" y="2600"/>
                  </a:cubicBezTo>
                  <a:cubicBezTo>
                    <a:pt x="5503" y="3092"/>
                    <a:pt x="4923" y="3342"/>
                    <a:pt x="4336" y="3342"/>
                  </a:cubicBezTo>
                  <a:cubicBezTo>
                    <a:pt x="3879" y="3342"/>
                    <a:pt x="3416" y="3190"/>
                    <a:pt x="3045" y="2883"/>
                  </a:cubicBezTo>
                  <a:cubicBezTo>
                    <a:pt x="2250" y="2237"/>
                    <a:pt x="1913" y="1186"/>
                    <a:pt x="1859" y="162"/>
                  </a:cubicBezTo>
                  <a:cubicBezTo>
                    <a:pt x="1293" y="324"/>
                    <a:pt x="795" y="674"/>
                    <a:pt x="499" y="1186"/>
                  </a:cubicBezTo>
                  <a:cubicBezTo>
                    <a:pt x="0" y="2062"/>
                    <a:pt x="660" y="3584"/>
                    <a:pt x="849" y="4581"/>
                  </a:cubicBezTo>
                  <a:lnTo>
                    <a:pt x="9807" y="4581"/>
                  </a:lnTo>
                  <a:cubicBezTo>
                    <a:pt x="10898" y="3772"/>
                    <a:pt x="11531" y="2196"/>
                    <a:pt x="10993" y="957"/>
                  </a:cubicBezTo>
                  <a:cubicBezTo>
                    <a:pt x="10817" y="593"/>
                    <a:pt x="10575" y="270"/>
                    <a:pt x="10279" y="0"/>
                  </a:cubicBezTo>
                  <a:close/>
                </a:path>
              </a:pathLst>
            </a:custGeom>
            <a:solidFill>
              <a:srgbClr val="32516D">
                <a:alpha val="7100"/>
              </a:srgbClr>
            </a:solidFill>
            <a:ln>
              <a:noFill/>
            </a:ln>
          </p:spPr>
          <p:txBody>
            <a:bodyPr spcFirstLastPara="1" wrap="square" lIns="121900" tIns="121900" rIns="121900" bIns="121900" anchor="ctr" anchorCtr="0">
              <a:noAutofit/>
            </a:bodyPr>
            <a:lstStyle/>
            <a:p>
              <a:endParaRPr sz="2400"/>
            </a:p>
          </p:txBody>
        </p:sp>
      </p:grpSp>
      <p:pic>
        <p:nvPicPr>
          <p:cNvPr id="19" name="Picture 18" descr="A blue sign with silver pole&#10;&#10;Description automatically generated">
            <a:extLst>
              <a:ext uri="{FF2B5EF4-FFF2-40B4-BE49-F238E27FC236}">
                <a16:creationId xmlns:a16="http://schemas.microsoft.com/office/drawing/2014/main" xmlns="" id="{D88E0A09-95B8-2475-9EF2-3A0D599F963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9588" t="51693" r="24514"/>
          <a:stretch/>
        </p:blipFill>
        <p:spPr>
          <a:xfrm>
            <a:off x="-130884" y="504608"/>
            <a:ext cx="1028101" cy="6158707"/>
          </a:xfrm>
          <a:prstGeom prst="rect">
            <a:avLst/>
          </a:prstGeom>
        </p:spPr>
      </p:pic>
      <p:sp>
        <p:nvSpPr>
          <p:cNvPr id="918" name="Google Shape;918;p33"/>
          <p:cNvSpPr/>
          <p:nvPr/>
        </p:nvSpPr>
        <p:spPr>
          <a:xfrm>
            <a:off x="1" y="6054800"/>
            <a:ext cx="3088039" cy="803195"/>
          </a:xfrm>
          <a:custGeom>
            <a:avLst/>
            <a:gdLst/>
            <a:ahLst/>
            <a:cxnLst/>
            <a:rect l="l" t="t" r="r" b="b"/>
            <a:pathLst>
              <a:path w="49858" h="12968" extrusionOk="0">
                <a:moveTo>
                  <a:pt x="21925" y="0"/>
                </a:moveTo>
                <a:cubicBezTo>
                  <a:pt x="21451" y="0"/>
                  <a:pt x="20978" y="42"/>
                  <a:pt x="20517" y="116"/>
                </a:cubicBezTo>
                <a:cubicBezTo>
                  <a:pt x="19561" y="278"/>
                  <a:pt x="18618" y="588"/>
                  <a:pt x="17891" y="1221"/>
                </a:cubicBezTo>
                <a:cubicBezTo>
                  <a:pt x="17271" y="1773"/>
                  <a:pt x="16692" y="2622"/>
                  <a:pt x="16705" y="3444"/>
                </a:cubicBezTo>
                <a:cubicBezTo>
                  <a:pt x="16517" y="2272"/>
                  <a:pt x="15991" y="1167"/>
                  <a:pt x="15210" y="265"/>
                </a:cubicBezTo>
                <a:cubicBezTo>
                  <a:pt x="13755" y="1194"/>
                  <a:pt x="12745" y="2811"/>
                  <a:pt x="12543" y="4535"/>
                </a:cubicBezTo>
                <a:cubicBezTo>
                  <a:pt x="11909" y="3552"/>
                  <a:pt x="10751" y="2932"/>
                  <a:pt x="9592" y="2932"/>
                </a:cubicBezTo>
                <a:cubicBezTo>
                  <a:pt x="8420" y="2932"/>
                  <a:pt x="7262" y="3565"/>
                  <a:pt x="6629" y="4535"/>
                </a:cubicBezTo>
                <a:cubicBezTo>
                  <a:pt x="5915" y="3053"/>
                  <a:pt x="4446" y="1962"/>
                  <a:pt x="2816" y="1693"/>
                </a:cubicBezTo>
                <a:cubicBezTo>
                  <a:pt x="2541" y="1645"/>
                  <a:pt x="2263" y="1622"/>
                  <a:pt x="1984" y="1622"/>
                </a:cubicBezTo>
                <a:cubicBezTo>
                  <a:pt x="1308" y="1622"/>
                  <a:pt x="631" y="1758"/>
                  <a:pt x="1" y="2016"/>
                </a:cubicBezTo>
                <a:lnTo>
                  <a:pt x="1" y="12968"/>
                </a:lnTo>
                <a:lnTo>
                  <a:pt x="49858" y="12968"/>
                </a:lnTo>
                <a:cubicBezTo>
                  <a:pt x="49629" y="12712"/>
                  <a:pt x="49373" y="12483"/>
                  <a:pt x="49103" y="12294"/>
                </a:cubicBezTo>
                <a:cubicBezTo>
                  <a:pt x="48255" y="11701"/>
                  <a:pt x="47217" y="11405"/>
                  <a:pt x="46194" y="11338"/>
                </a:cubicBezTo>
                <a:cubicBezTo>
                  <a:pt x="45992" y="11321"/>
                  <a:pt x="45791" y="11313"/>
                  <a:pt x="45589" y="11313"/>
                </a:cubicBezTo>
                <a:cubicBezTo>
                  <a:pt x="44159" y="11313"/>
                  <a:pt x="42735" y="11727"/>
                  <a:pt x="41519" y="12483"/>
                </a:cubicBezTo>
                <a:cubicBezTo>
                  <a:pt x="41323" y="11976"/>
                  <a:pt x="40811" y="11640"/>
                  <a:pt x="40326" y="11640"/>
                </a:cubicBezTo>
                <a:cubicBezTo>
                  <a:pt x="40077" y="11640"/>
                  <a:pt x="39834" y="11729"/>
                  <a:pt x="39647" y="11931"/>
                </a:cubicBezTo>
                <a:cubicBezTo>
                  <a:pt x="39215" y="10381"/>
                  <a:pt x="38003" y="9048"/>
                  <a:pt x="36494" y="8468"/>
                </a:cubicBezTo>
                <a:cubicBezTo>
                  <a:pt x="35911" y="8245"/>
                  <a:pt x="35286" y="8135"/>
                  <a:pt x="34660" y="8135"/>
                </a:cubicBezTo>
                <a:cubicBezTo>
                  <a:pt x="33665" y="8135"/>
                  <a:pt x="32668" y="8411"/>
                  <a:pt x="31833" y="8940"/>
                </a:cubicBezTo>
                <a:cubicBezTo>
                  <a:pt x="32008" y="8199"/>
                  <a:pt x="31672" y="7350"/>
                  <a:pt x="31025" y="6933"/>
                </a:cubicBezTo>
                <a:cubicBezTo>
                  <a:pt x="30742" y="6744"/>
                  <a:pt x="30444" y="6656"/>
                  <a:pt x="30146" y="6656"/>
                </a:cubicBezTo>
                <a:cubicBezTo>
                  <a:pt x="29763" y="6656"/>
                  <a:pt x="29380" y="6802"/>
                  <a:pt x="29031" y="7067"/>
                </a:cubicBezTo>
                <a:cubicBezTo>
                  <a:pt x="29516" y="6098"/>
                  <a:pt x="29584" y="4912"/>
                  <a:pt x="29220" y="3888"/>
                </a:cubicBezTo>
                <a:lnTo>
                  <a:pt x="29220" y="3888"/>
                </a:lnTo>
                <a:cubicBezTo>
                  <a:pt x="28587" y="4279"/>
                  <a:pt x="27738" y="4548"/>
                  <a:pt x="27118" y="4939"/>
                </a:cubicBezTo>
                <a:cubicBezTo>
                  <a:pt x="27455" y="3363"/>
                  <a:pt x="26539" y="1706"/>
                  <a:pt x="25179" y="844"/>
                </a:cubicBezTo>
                <a:cubicBezTo>
                  <a:pt x="24216" y="243"/>
                  <a:pt x="23070" y="0"/>
                  <a:pt x="2192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18" name="Picture 17" descr="A book with a bookmark&#10;&#10;Description automatically generated">
            <a:extLst>
              <a:ext uri="{FF2B5EF4-FFF2-40B4-BE49-F238E27FC236}">
                <a16:creationId xmlns:a16="http://schemas.microsoft.com/office/drawing/2014/main" xmlns="" id="{820991FE-F142-32F9-36B1-D78CAE44C2E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448" y="-81177"/>
            <a:ext cx="1321227" cy="1051503"/>
          </a:xfrm>
          <a:prstGeom prst="rect">
            <a:avLst/>
          </a:prstGeom>
        </p:spPr>
      </p:pic>
      <p:sp>
        <p:nvSpPr>
          <p:cNvPr id="2" name="TextBox 1">
            <a:extLst>
              <a:ext uri="{FF2B5EF4-FFF2-40B4-BE49-F238E27FC236}">
                <a16:creationId xmlns:a16="http://schemas.microsoft.com/office/drawing/2014/main" xmlns="" id="{E8867527-86FF-C7CC-EEAD-B4F66239CA9E}"/>
              </a:ext>
            </a:extLst>
          </p:cNvPr>
          <p:cNvSpPr txBox="1"/>
          <p:nvPr/>
        </p:nvSpPr>
        <p:spPr>
          <a:xfrm>
            <a:off x="637936" y="1304462"/>
            <a:ext cx="11554064" cy="5086008"/>
          </a:xfrm>
          <a:prstGeom prst="rect">
            <a:avLst/>
          </a:prstGeom>
          <a:noFill/>
        </p:spPr>
        <p:txBody>
          <a:bodyPr wrap="square" rtlCol="0">
            <a:spAutoFit/>
          </a:bodyPr>
          <a:lstStyle/>
          <a:p>
            <a:pPr algn="just">
              <a:spcBef>
                <a:spcPts val="600"/>
              </a:spcBef>
            </a:pPr>
            <a:r>
              <a:rPr lang="vi-VN" sz="2000" b="0" i="0" dirty="0" smtClean="0">
                <a:solidFill>
                  <a:srgbClr val="002060"/>
                </a:solidFill>
                <a:effectLst/>
                <a:latin typeface="OpenSans"/>
              </a:rPr>
              <a:t>	</a:t>
            </a:r>
            <a:r>
              <a:rPr lang="vi-VN" sz="2000" b="0" i="0" dirty="0" smtClean="0">
                <a:solidFill>
                  <a:schemeClr val="tx1">
                    <a:lumMod val="50000"/>
                  </a:schemeClr>
                </a:solidFill>
                <a:effectLst/>
                <a:latin typeface="OpenSans"/>
              </a:rPr>
              <a:t>Cuộc </a:t>
            </a:r>
            <a:r>
              <a:rPr lang="vi-VN" sz="2000" b="0" i="0" dirty="0">
                <a:solidFill>
                  <a:schemeClr val="tx1">
                    <a:lumMod val="50000"/>
                  </a:schemeClr>
                </a:solidFill>
                <a:effectLst/>
                <a:latin typeface="OpenSans"/>
              </a:rPr>
              <a:t>đua ma-ra-tông hằng năm diễn ra vào mùa hè. Tôi có nhiệm vụ ngồi trong xe cứu thương, theo sau các vận động viên, phòng khi ai đó cần được chăm sóc y tế.</a:t>
            </a:r>
          </a:p>
          <a:p>
            <a:pPr algn="just">
              <a:spcBef>
                <a:spcPts val="600"/>
              </a:spcBef>
            </a:pPr>
            <a:r>
              <a:rPr lang="vi-VN" sz="2000" b="0" i="0" dirty="0" smtClean="0">
                <a:solidFill>
                  <a:srgbClr val="002060"/>
                </a:solidFill>
                <a:effectLst/>
                <a:latin typeface="OpenSans"/>
              </a:rPr>
              <a:t>	</a:t>
            </a:r>
            <a:r>
              <a:rPr lang="vi-VN" sz="2000" b="0" i="0" dirty="0" smtClean="0">
                <a:solidFill>
                  <a:srgbClr val="FF0000"/>
                </a:solidFill>
                <a:effectLst/>
                <a:latin typeface="OpenSans"/>
              </a:rPr>
              <a:t>- </a:t>
            </a:r>
            <a:r>
              <a:rPr lang="vi-VN" sz="2000" b="0" i="0" dirty="0">
                <a:solidFill>
                  <a:srgbClr val="FF0000"/>
                </a:solidFill>
                <a:effectLst/>
                <a:latin typeface="OpenSans"/>
              </a:rPr>
              <a:t>Chúng ta sẽ theo sau người chạy cuối cùng. Anh lái xe chầm chậm thôi nhé! – Tôi nói với người lái xe.</a:t>
            </a:r>
          </a:p>
          <a:p>
            <a:pPr algn="just">
              <a:spcBef>
                <a:spcPts val="600"/>
              </a:spcBef>
            </a:pPr>
            <a:r>
              <a:rPr lang="vi-VN" sz="2000" b="0" i="0" dirty="0" smtClean="0">
                <a:solidFill>
                  <a:srgbClr val="FF0000"/>
                </a:solidFill>
                <a:effectLst/>
                <a:latin typeface="OpenSans"/>
              </a:rPr>
              <a:t>	Đoàn </a:t>
            </a:r>
            <a:r>
              <a:rPr lang="vi-VN" sz="2000" b="0" i="0" dirty="0">
                <a:solidFill>
                  <a:srgbClr val="FF0000"/>
                </a:solidFill>
                <a:effectLst/>
                <a:latin typeface="OpenSans"/>
              </a:rPr>
              <a:t>người dần tăng tốc, xe chúng tôi bám theo sau. Ở cuối đoàn đua là một phụ nữ mặc áo thể thao màu xanh da trời. Đôi chân của chị bị tật, tưởng chừng không thể nào bước đi được, nói gì đến chạy. Nhìn chị chật vật nhích từng bước một, mặt đỏ bừng như lửa mà tôi nín thở, rồi tự dưng reo hò: “Cố lên! Cố lên!”. Tôi vừa sờ sợ, vừa phấn khích, vừa ngưỡng mộ dõi theo chị đang kiên trì và quả quyết vượt qua những mét cuối cùng.</a:t>
            </a:r>
          </a:p>
          <a:p>
            <a:pPr algn="just">
              <a:spcBef>
                <a:spcPts val="600"/>
              </a:spcBef>
            </a:pPr>
            <a:r>
              <a:rPr lang="vi-VN" sz="2000" b="0" i="0" dirty="0" smtClean="0">
                <a:solidFill>
                  <a:srgbClr val="002060"/>
                </a:solidFill>
                <a:effectLst/>
                <a:latin typeface="OpenSans"/>
              </a:rPr>
              <a:t>	Vạch </a:t>
            </a:r>
            <a:r>
              <a:rPr lang="vi-VN" sz="2000" b="0" i="0" dirty="0">
                <a:solidFill>
                  <a:srgbClr val="002060"/>
                </a:solidFill>
                <a:effectLst/>
                <a:latin typeface="OpenSans"/>
              </a:rPr>
              <a:t>đích đã hiện ra. Ai đó đã chăng một sợi ruy băng hồng ngang đường. Người phụ nữ chầm chậm băng qua. Sợi ruy băng tung ra, bay phấp phới sau lưng chị như đôi cánh.</a:t>
            </a:r>
          </a:p>
          <a:p>
            <a:pPr algn="just">
              <a:spcBef>
                <a:spcPts val="600"/>
              </a:spcBef>
            </a:pPr>
            <a:r>
              <a:rPr lang="vi-VN" sz="2000" b="0" i="0" dirty="0" smtClean="0">
                <a:solidFill>
                  <a:srgbClr val="002060"/>
                </a:solidFill>
                <a:effectLst/>
                <a:latin typeface="OpenSans"/>
              </a:rPr>
              <a:t>	</a:t>
            </a:r>
            <a:r>
              <a:rPr lang="vi-VN" sz="2000" b="0" i="0" dirty="0" smtClean="0">
                <a:solidFill>
                  <a:schemeClr val="tx1">
                    <a:lumMod val="50000"/>
                  </a:schemeClr>
                </a:solidFill>
                <a:effectLst/>
                <a:latin typeface="OpenSans"/>
              </a:rPr>
              <a:t>Cuộc </a:t>
            </a:r>
            <a:r>
              <a:rPr lang="vi-VN" sz="2000" b="0" i="0" dirty="0">
                <a:solidFill>
                  <a:schemeClr val="tx1">
                    <a:lumMod val="50000"/>
                  </a:schemeClr>
                </a:solidFill>
                <a:effectLst/>
                <a:latin typeface="OpenSans"/>
              </a:rPr>
              <a:t>đua đã kết thúc từ lâu, nhưng ấn tượng về chị thì còn mãi. Với chị, điều quan trọng không phải là chiến thắng những người khác, mà là chiến thắng bệnh tật của mình. Mỗi lúc gặp khó khăn trong cuộc sống, hình ảnh “người chạy cuối cùng” lại tiếp thêm động lực cho </a:t>
            </a:r>
            <a:r>
              <a:rPr lang="vi-VN" sz="2000" b="0" i="0" dirty="0" smtClean="0">
                <a:solidFill>
                  <a:schemeClr val="tx1">
                    <a:lumMod val="50000"/>
                  </a:schemeClr>
                </a:solidFill>
                <a:effectLst/>
                <a:latin typeface="OpenSans"/>
              </a:rPr>
              <a:t>tôi.</a:t>
            </a:r>
          </a:p>
          <a:p>
            <a:pPr algn="just">
              <a:spcBef>
                <a:spcPts val="600"/>
              </a:spcBef>
            </a:pPr>
            <a:r>
              <a:rPr lang="vi-VN" sz="2000" b="0" i="0" dirty="0" smtClean="0">
                <a:solidFill>
                  <a:srgbClr val="FF0000"/>
                </a:solidFill>
                <a:effectLst/>
                <a:latin typeface="OpenSans"/>
              </a:rPr>
              <a:t>                                                                                                               Theo </a:t>
            </a:r>
            <a:r>
              <a:rPr lang="vi-VN" sz="2000" b="0" i="0" dirty="0">
                <a:solidFill>
                  <a:srgbClr val="FF0000"/>
                </a:solidFill>
                <a:effectLst/>
                <a:latin typeface="OpenSans"/>
              </a:rPr>
              <a:t>ĐỖ ANH KHOA</a:t>
            </a:r>
            <a:endParaRPr lang="en-US" sz="2000" dirty="0">
              <a:solidFill>
                <a:srgbClr val="FF0000"/>
              </a:solidFill>
            </a:endParaRPr>
          </a:p>
        </p:txBody>
      </p:sp>
      <p:sp>
        <p:nvSpPr>
          <p:cNvPr id="29"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0" name="Rectangle 29"/>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Tree>
    <p:extLst>
      <p:ext uri="{BB962C8B-B14F-4D97-AF65-F5344CB8AC3E}">
        <p14:creationId xmlns="" xmlns:p14="http://schemas.microsoft.com/office/powerpoint/2010/main" val="196134725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20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strips(downLeft)">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2"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8" name="Rectangle 67"/>
          <p:cNvSpPr/>
          <p:nvPr/>
        </p:nvSpPr>
        <p:spPr>
          <a:xfrm>
            <a:off x="1856095" y="2197289"/>
            <a:ext cx="2019676" cy="523220"/>
          </a:xfrm>
          <a:prstGeom prst="rect">
            <a:avLst/>
          </a:prstGeom>
        </p:spPr>
        <p:txBody>
          <a:bodyPr wrap="square">
            <a:spAutoFit/>
          </a:bodyPr>
          <a:lstStyle/>
          <a:p>
            <a:pPr algn="ctr"/>
            <a:r>
              <a:rPr lang="vi-VN" sz="2800" b="1" u="sng" dirty="0" smtClean="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Luyện đọc</a:t>
            </a:r>
            <a:endParaRPr lang="en-US" sz="2800" b="1" u="sng"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740676" y="2807606"/>
            <a:ext cx="4281621" cy="461665"/>
          </a:xfrm>
          <a:prstGeom prst="rect">
            <a:avLst/>
          </a:prstGeom>
        </p:spPr>
        <p:txBody>
          <a:bodyPr wrap="none">
            <a:spAutoFit/>
          </a:bodyPr>
          <a:lstStyle/>
          <a:p>
            <a:r>
              <a:rPr lang="vi-VN"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Đoạn 1: Từ đầu ... Chăm sóc y tế</a:t>
            </a:r>
            <a:endParaRPr lang="en-US" sz="2400" dirty="0">
              <a:solidFill>
                <a:srgbClr val="002060"/>
              </a:solidFill>
            </a:endParaRPr>
          </a:p>
        </p:txBody>
      </p:sp>
      <p:sp>
        <p:nvSpPr>
          <p:cNvPr id="70" name="Rectangle 69"/>
          <p:cNvSpPr/>
          <p:nvPr/>
        </p:nvSpPr>
        <p:spPr>
          <a:xfrm>
            <a:off x="685911" y="3312573"/>
            <a:ext cx="5523755" cy="461665"/>
          </a:xfrm>
          <a:prstGeom prst="rect">
            <a:avLst/>
          </a:prstGeom>
        </p:spPr>
        <p:txBody>
          <a:bodyPr wrap="none">
            <a:spAutoFit/>
          </a:bodyPr>
          <a:lstStyle/>
          <a:p>
            <a:pPr algn="ctr"/>
            <a:r>
              <a:rPr lang="vi-VN"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Đoạn 2: tiếp theo ... Những mét cuối cùng</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p:cNvSpPr/>
          <p:nvPr/>
        </p:nvSpPr>
        <p:spPr>
          <a:xfrm>
            <a:off x="677211" y="3872131"/>
            <a:ext cx="4632807" cy="461665"/>
          </a:xfrm>
          <a:prstGeom prst="rect">
            <a:avLst/>
          </a:prstGeom>
        </p:spPr>
        <p:txBody>
          <a:bodyPr wrap="none">
            <a:spAutoFit/>
          </a:bodyPr>
          <a:lstStyle/>
          <a:p>
            <a:pPr algn="ctr"/>
            <a:r>
              <a:rPr lang="vi-VN"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Đoạn 3: Tiếp theo ... Như đôi cánh </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662401" y="4363450"/>
            <a:ext cx="2889061" cy="461665"/>
          </a:xfrm>
          <a:prstGeom prst="rect">
            <a:avLst/>
          </a:prstGeom>
        </p:spPr>
        <p:txBody>
          <a:bodyPr wrap="none">
            <a:spAutoFit/>
          </a:bodyPr>
          <a:lstStyle/>
          <a:p>
            <a:pPr algn="ctr"/>
            <a:r>
              <a:rPr lang="vi-VN"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Đoạn 4: Đoạn còn lại </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74" name="Rectangle 73"/>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
        <p:nvSpPr>
          <p:cNvPr id="75" name="Rectangle 74"/>
          <p:cNvSpPr/>
          <p:nvPr/>
        </p:nvSpPr>
        <p:spPr>
          <a:xfrm>
            <a:off x="1719618" y="2197289"/>
            <a:ext cx="4258102" cy="523220"/>
          </a:xfrm>
          <a:prstGeom prst="rect">
            <a:avLst/>
          </a:prstGeom>
        </p:spPr>
        <p:txBody>
          <a:bodyPr wrap="square">
            <a:spAutoFit/>
          </a:bodyPr>
          <a:lstStyle/>
          <a:p>
            <a:pPr algn="ctr"/>
            <a:r>
              <a:rPr lang="vi-VN" sz="2800" b="1" dirty="0" smtClean="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Luyện đọc theo nhóm 4</a:t>
            </a:r>
            <a:endParaRPr lang="en-US" sz="2800"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689139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68"/>
                                        </p:tgtEl>
                                        <p:attrNameLst>
                                          <p:attrName>ppt_w</p:attrName>
                                        </p:attrNameLst>
                                      </p:cBhvr>
                                      <p:tavLst>
                                        <p:tav tm="0">
                                          <p:val>
                                            <p:strVal val="ppt_w"/>
                                          </p:val>
                                        </p:tav>
                                        <p:tav tm="100000">
                                          <p:val>
                                            <p:fltVal val="0"/>
                                          </p:val>
                                        </p:tav>
                                      </p:tavLst>
                                    </p:anim>
                                    <p:anim calcmode="lin" valueType="num">
                                      <p:cBhvr>
                                        <p:cTn id="7" dur="500"/>
                                        <p:tgtEl>
                                          <p:spTgt spid="68"/>
                                        </p:tgtEl>
                                        <p:attrNameLst>
                                          <p:attrName>ppt_h</p:attrName>
                                        </p:attrNameLst>
                                      </p:cBhvr>
                                      <p:tavLst>
                                        <p:tav tm="0">
                                          <p:val>
                                            <p:strVal val="ppt_h"/>
                                          </p:val>
                                        </p:tav>
                                        <p:tav tm="100000">
                                          <p:val>
                                            <p:fltVal val="0"/>
                                          </p:val>
                                        </p:tav>
                                      </p:tavLst>
                                    </p:anim>
                                    <p:animEffect transition="out" filter="fade">
                                      <p:cBhvr>
                                        <p:cTn id="8" dur="500"/>
                                        <p:tgtEl>
                                          <p:spTgt spid="68"/>
                                        </p:tgtEl>
                                      </p:cBhvr>
                                    </p:animEffect>
                                    <p:set>
                                      <p:cBhvr>
                                        <p:cTn id="9" dur="1" fill="hold">
                                          <p:stCondLst>
                                            <p:cond delay="499"/>
                                          </p:stCondLst>
                                        </p:cTn>
                                        <p:tgtEl>
                                          <p:spTgt spid="6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2" name="Google Shape;506;p29"/>
          <p:cNvGrpSpPr/>
          <p:nvPr/>
        </p:nvGrpSpPr>
        <p:grpSpPr>
          <a:xfrm>
            <a:off x="-53533" y="5655363"/>
            <a:ext cx="12245425" cy="1202631"/>
            <a:chOff x="-40150" y="3910700"/>
            <a:chExt cx="9184069" cy="1232796"/>
          </a:xfrm>
        </p:grpSpPr>
        <p:sp>
          <p:nvSpPr>
            <p:cNvPr id="507" name="Google Shape;507;p29"/>
            <p:cNvSpPr/>
            <p:nvPr/>
          </p:nvSpPr>
          <p:spPr>
            <a:xfrm>
              <a:off x="-40150" y="3910700"/>
              <a:ext cx="9184069" cy="1232796"/>
            </a:xfrm>
            <a:custGeom>
              <a:avLst/>
              <a:gdLst/>
              <a:ahLst/>
              <a:cxnLst/>
              <a:rect l="l" t="t" r="r" b="b"/>
              <a:pathLst>
                <a:path w="87806" h="23751" extrusionOk="0">
                  <a:moveTo>
                    <a:pt x="87555" y="0"/>
                  </a:moveTo>
                  <a:cubicBezTo>
                    <a:pt x="81697" y="0"/>
                    <a:pt x="75831" y="930"/>
                    <a:pt x="70253" y="2776"/>
                  </a:cubicBezTo>
                  <a:cubicBezTo>
                    <a:pt x="63356" y="5066"/>
                    <a:pt x="56984" y="8703"/>
                    <a:pt x="50342" y="11680"/>
                  </a:cubicBezTo>
                  <a:cubicBezTo>
                    <a:pt x="43378" y="14819"/>
                    <a:pt x="36103" y="17230"/>
                    <a:pt x="28640" y="18887"/>
                  </a:cubicBezTo>
                  <a:cubicBezTo>
                    <a:pt x="26741" y="19305"/>
                    <a:pt x="24815" y="19682"/>
                    <a:pt x="22888" y="20006"/>
                  </a:cubicBezTo>
                  <a:cubicBezTo>
                    <a:pt x="16672" y="21059"/>
                    <a:pt x="10357" y="21585"/>
                    <a:pt x="4049" y="21585"/>
                  </a:cubicBezTo>
                  <a:cubicBezTo>
                    <a:pt x="3741" y="21585"/>
                    <a:pt x="3434" y="21584"/>
                    <a:pt x="3126" y="21582"/>
                  </a:cubicBezTo>
                  <a:cubicBezTo>
                    <a:pt x="2075" y="21568"/>
                    <a:pt x="1038" y="21541"/>
                    <a:pt x="1" y="21514"/>
                  </a:cubicBezTo>
                  <a:lnTo>
                    <a:pt x="1" y="21514"/>
                  </a:lnTo>
                  <a:cubicBezTo>
                    <a:pt x="136" y="22201"/>
                    <a:pt x="189" y="22983"/>
                    <a:pt x="257" y="23750"/>
                  </a:cubicBezTo>
                  <a:lnTo>
                    <a:pt x="87806" y="23750"/>
                  </a:lnTo>
                  <a:lnTo>
                    <a:pt x="87806" y="1"/>
                  </a:lnTo>
                  <a:cubicBezTo>
                    <a:pt x="87722" y="1"/>
                    <a:pt x="87638" y="0"/>
                    <a:pt x="8755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9"/>
            <p:cNvSpPr/>
            <p:nvPr/>
          </p:nvSpPr>
          <p:spPr>
            <a:xfrm>
              <a:off x="3981668" y="4462755"/>
              <a:ext cx="305719" cy="393599"/>
            </a:xfrm>
            <a:custGeom>
              <a:avLst/>
              <a:gdLst/>
              <a:ahLst/>
              <a:cxnLst/>
              <a:rect l="l" t="t" r="r" b="b"/>
              <a:pathLst>
                <a:path w="986" h="1710" extrusionOk="0">
                  <a:moveTo>
                    <a:pt x="185" y="0"/>
                  </a:moveTo>
                  <a:cubicBezTo>
                    <a:pt x="181" y="0"/>
                    <a:pt x="178" y="0"/>
                    <a:pt x="174" y="1"/>
                  </a:cubicBezTo>
                  <a:cubicBezTo>
                    <a:pt x="0" y="49"/>
                    <a:pt x="465" y="1709"/>
                    <a:pt x="465" y="1709"/>
                  </a:cubicBezTo>
                  <a:cubicBezTo>
                    <a:pt x="465" y="1709"/>
                    <a:pt x="986" y="525"/>
                    <a:pt x="797" y="411"/>
                  </a:cubicBezTo>
                  <a:cubicBezTo>
                    <a:pt x="784" y="403"/>
                    <a:pt x="771" y="399"/>
                    <a:pt x="758" y="399"/>
                  </a:cubicBezTo>
                  <a:cubicBezTo>
                    <a:pt x="585" y="399"/>
                    <a:pt x="435" y="1072"/>
                    <a:pt x="435" y="1072"/>
                  </a:cubicBezTo>
                  <a:cubicBezTo>
                    <a:pt x="435" y="1072"/>
                    <a:pt x="352" y="0"/>
                    <a:pt x="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513;p29"/>
          <p:cNvGrpSpPr/>
          <p:nvPr/>
        </p:nvGrpSpPr>
        <p:grpSpPr>
          <a:xfrm>
            <a:off x="1666546" y="70171"/>
            <a:ext cx="1256067" cy="751980"/>
            <a:chOff x="229700" y="2068400"/>
            <a:chExt cx="454000" cy="271800"/>
          </a:xfrm>
        </p:grpSpPr>
        <p:sp>
          <p:nvSpPr>
            <p:cNvPr id="514" name="Google Shape;514;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529;p29"/>
          <p:cNvGrpSpPr/>
          <p:nvPr/>
        </p:nvGrpSpPr>
        <p:grpSpPr>
          <a:xfrm flipH="1">
            <a:off x="9827172" y="446161"/>
            <a:ext cx="1256067" cy="751980"/>
            <a:chOff x="229700" y="2068400"/>
            <a:chExt cx="454000" cy="271800"/>
          </a:xfrm>
        </p:grpSpPr>
        <p:sp>
          <p:nvSpPr>
            <p:cNvPr id="530" name="Google Shape;530;p29"/>
            <p:cNvSpPr/>
            <p:nvPr/>
          </p:nvSpPr>
          <p:spPr>
            <a:xfrm>
              <a:off x="229700" y="2068400"/>
              <a:ext cx="454000" cy="271800"/>
            </a:xfrm>
            <a:custGeom>
              <a:avLst/>
              <a:gdLst/>
              <a:ahLst/>
              <a:cxnLst/>
              <a:rect l="l" t="t" r="r" b="b"/>
              <a:pathLst>
                <a:path w="18160" h="10872" extrusionOk="0">
                  <a:moveTo>
                    <a:pt x="5888" y="0"/>
                  </a:moveTo>
                  <a:cubicBezTo>
                    <a:pt x="5713" y="0"/>
                    <a:pt x="5537" y="9"/>
                    <a:pt x="5362" y="28"/>
                  </a:cubicBezTo>
                  <a:cubicBezTo>
                    <a:pt x="3678" y="203"/>
                    <a:pt x="2142" y="1227"/>
                    <a:pt x="1213" y="2628"/>
                  </a:cubicBezTo>
                  <a:cubicBezTo>
                    <a:pt x="808" y="3261"/>
                    <a:pt x="526" y="3961"/>
                    <a:pt x="404" y="4689"/>
                  </a:cubicBezTo>
                  <a:cubicBezTo>
                    <a:pt x="0" y="7100"/>
                    <a:pt x="1522" y="9835"/>
                    <a:pt x="3732" y="10872"/>
                  </a:cubicBezTo>
                  <a:lnTo>
                    <a:pt x="17782" y="10872"/>
                  </a:lnTo>
                  <a:cubicBezTo>
                    <a:pt x="18119" y="10347"/>
                    <a:pt x="18159" y="9673"/>
                    <a:pt x="17971" y="9067"/>
                  </a:cubicBezTo>
                  <a:cubicBezTo>
                    <a:pt x="17917" y="8865"/>
                    <a:pt x="17823" y="8663"/>
                    <a:pt x="17715" y="8488"/>
                  </a:cubicBezTo>
                  <a:cubicBezTo>
                    <a:pt x="17331" y="7831"/>
                    <a:pt x="16582" y="7414"/>
                    <a:pt x="15815" y="7414"/>
                  </a:cubicBezTo>
                  <a:cubicBezTo>
                    <a:pt x="15748" y="7414"/>
                    <a:pt x="15680" y="7417"/>
                    <a:pt x="15613" y="7423"/>
                  </a:cubicBezTo>
                  <a:cubicBezTo>
                    <a:pt x="15815" y="6265"/>
                    <a:pt x="15236" y="5106"/>
                    <a:pt x="14360" y="4338"/>
                  </a:cubicBezTo>
                  <a:cubicBezTo>
                    <a:pt x="13735" y="3772"/>
                    <a:pt x="12883" y="3460"/>
                    <a:pt x="12036" y="3460"/>
                  </a:cubicBezTo>
                  <a:cubicBezTo>
                    <a:pt x="11715" y="3460"/>
                    <a:pt x="11394" y="3505"/>
                    <a:pt x="11087" y="3598"/>
                  </a:cubicBezTo>
                  <a:cubicBezTo>
                    <a:pt x="10250" y="1486"/>
                    <a:pt x="8126" y="0"/>
                    <a:pt x="58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29"/>
            <p:cNvSpPr/>
            <p:nvPr/>
          </p:nvSpPr>
          <p:spPr>
            <a:xfrm>
              <a:off x="229700" y="2134075"/>
              <a:ext cx="453650" cy="206125"/>
            </a:xfrm>
            <a:custGeom>
              <a:avLst/>
              <a:gdLst/>
              <a:ahLst/>
              <a:cxnLst/>
              <a:rect l="l" t="t" r="r" b="b"/>
              <a:pathLst>
                <a:path w="18146" h="8245" extrusionOk="0">
                  <a:moveTo>
                    <a:pt x="1213" y="1"/>
                  </a:moveTo>
                  <a:cubicBezTo>
                    <a:pt x="808" y="634"/>
                    <a:pt x="526" y="1334"/>
                    <a:pt x="404" y="2062"/>
                  </a:cubicBezTo>
                  <a:cubicBezTo>
                    <a:pt x="0" y="4473"/>
                    <a:pt x="1522" y="7208"/>
                    <a:pt x="3732" y="8245"/>
                  </a:cubicBezTo>
                  <a:lnTo>
                    <a:pt x="17769" y="8245"/>
                  </a:lnTo>
                  <a:cubicBezTo>
                    <a:pt x="18105" y="7720"/>
                    <a:pt x="18146" y="7046"/>
                    <a:pt x="17971" y="6440"/>
                  </a:cubicBezTo>
                  <a:lnTo>
                    <a:pt x="17971" y="6440"/>
                  </a:lnTo>
                  <a:cubicBezTo>
                    <a:pt x="17634" y="6777"/>
                    <a:pt x="17176" y="6992"/>
                    <a:pt x="16704" y="7033"/>
                  </a:cubicBezTo>
                  <a:cubicBezTo>
                    <a:pt x="16664" y="7036"/>
                    <a:pt x="16624" y="7037"/>
                    <a:pt x="16584" y="7037"/>
                  </a:cubicBezTo>
                  <a:cubicBezTo>
                    <a:pt x="15621" y="7037"/>
                    <a:pt x="14757" y="6117"/>
                    <a:pt x="14576" y="5160"/>
                  </a:cubicBezTo>
                  <a:cubicBezTo>
                    <a:pt x="14185" y="5659"/>
                    <a:pt x="13754" y="6130"/>
                    <a:pt x="13215" y="6467"/>
                  </a:cubicBezTo>
                  <a:cubicBezTo>
                    <a:pt x="12779" y="6739"/>
                    <a:pt x="12273" y="6915"/>
                    <a:pt x="11767" y="6915"/>
                  </a:cubicBezTo>
                  <a:cubicBezTo>
                    <a:pt x="11648" y="6915"/>
                    <a:pt x="11529" y="6905"/>
                    <a:pt x="11410" y="6884"/>
                  </a:cubicBezTo>
                  <a:cubicBezTo>
                    <a:pt x="10440" y="6723"/>
                    <a:pt x="9686" y="5874"/>
                    <a:pt x="9363" y="4931"/>
                  </a:cubicBezTo>
                  <a:cubicBezTo>
                    <a:pt x="9039" y="4002"/>
                    <a:pt x="8959" y="2910"/>
                    <a:pt x="8972" y="1927"/>
                  </a:cubicBezTo>
                  <a:lnTo>
                    <a:pt x="8972" y="1927"/>
                  </a:lnTo>
                  <a:cubicBezTo>
                    <a:pt x="8501" y="2816"/>
                    <a:pt x="8002" y="3732"/>
                    <a:pt x="7275" y="4446"/>
                  </a:cubicBezTo>
                  <a:cubicBezTo>
                    <a:pt x="6624" y="5061"/>
                    <a:pt x="5766" y="5510"/>
                    <a:pt x="4882" y="5510"/>
                  </a:cubicBezTo>
                  <a:cubicBezTo>
                    <a:pt x="4759" y="5510"/>
                    <a:pt x="4636" y="5501"/>
                    <a:pt x="4513" y="5483"/>
                  </a:cubicBezTo>
                  <a:cubicBezTo>
                    <a:pt x="3287" y="5295"/>
                    <a:pt x="2385" y="4217"/>
                    <a:pt x="1873" y="3086"/>
                  </a:cubicBezTo>
                  <a:cubicBezTo>
                    <a:pt x="1442" y="2129"/>
                    <a:pt x="1213" y="1065"/>
                    <a:pt x="1213" y="1"/>
                  </a:cubicBezTo>
                  <a:close/>
                </a:path>
              </a:pathLst>
            </a:custGeom>
            <a:solidFill>
              <a:srgbClr val="32516D">
                <a:alpha val="71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2" name="Google Shape;532;p29"/>
          <p:cNvSpPr/>
          <p:nvPr/>
        </p:nvSpPr>
        <p:spPr>
          <a:xfrm flipH="1">
            <a:off x="3624" y="5118200"/>
            <a:ext cx="4493877" cy="1739801"/>
          </a:xfrm>
          <a:custGeom>
            <a:avLst/>
            <a:gdLst/>
            <a:ahLst/>
            <a:cxnLst/>
            <a:rect l="l" t="t" r="r" b="b"/>
            <a:pathLst>
              <a:path w="36278" h="14045" extrusionOk="0">
                <a:moveTo>
                  <a:pt x="31061" y="1"/>
                </a:moveTo>
                <a:cubicBezTo>
                  <a:pt x="29889" y="1"/>
                  <a:pt x="28714" y="403"/>
                  <a:pt x="27818" y="1152"/>
                </a:cubicBezTo>
                <a:cubicBezTo>
                  <a:pt x="26498" y="2257"/>
                  <a:pt x="25824" y="4089"/>
                  <a:pt x="26121" y="5787"/>
                </a:cubicBezTo>
                <a:cubicBezTo>
                  <a:pt x="25766" y="5254"/>
                  <a:pt x="25084" y="4944"/>
                  <a:pt x="24429" y="4944"/>
                </a:cubicBezTo>
                <a:cubicBezTo>
                  <a:pt x="24089" y="4944"/>
                  <a:pt x="23756" y="5028"/>
                  <a:pt x="23480" y="5207"/>
                </a:cubicBezTo>
                <a:cubicBezTo>
                  <a:pt x="23467" y="4264"/>
                  <a:pt x="23170" y="3389"/>
                  <a:pt x="22591" y="2634"/>
                </a:cubicBezTo>
                <a:cubicBezTo>
                  <a:pt x="21513" y="3146"/>
                  <a:pt x="20826" y="4372"/>
                  <a:pt x="20961" y="5557"/>
                </a:cubicBezTo>
                <a:cubicBezTo>
                  <a:pt x="20759" y="5234"/>
                  <a:pt x="20409" y="5032"/>
                  <a:pt x="20032" y="5005"/>
                </a:cubicBezTo>
                <a:cubicBezTo>
                  <a:pt x="20025" y="5005"/>
                  <a:pt x="20019" y="5005"/>
                  <a:pt x="20013" y="5005"/>
                </a:cubicBezTo>
                <a:cubicBezTo>
                  <a:pt x="19635" y="5005"/>
                  <a:pt x="19044" y="5401"/>
                  <a:pt x="18806" y="5692"/>
                </a:cubicBezTo>
                <a:cubicBezTo>
                  <a:pt x="18078" y="4130"/>
                  <a:pt x="16462" y="3038"/>
                  <a:pt x="14751" y="2917"/>
                </a:cubicBezTo>
                <a:cubicBezTo>
                  <a:pt x="14656" y="2911"/>
                  <a:pt x="14561" y="2908"/>
                  <a:pt x="14466" y="2908"/>
                </a:cubicBezTo>
                <a:cubicBezTo>
                  <a:pt x="12850" y="2908"/>
                  <a:pt x="11250" y="3764"/>
                  <a:pt x="10359" y="5113"/>
                </a:cubicBezTo>
                <a:cubicBezTo>
                  <a:pt x="9430" y="6554"/>
                  <a:pt x="9349" y="8508"/>
                  <a:pt x="10157" y="10016"/>
                </a:cubicBezTo>
                <a:cubicBezTo>
                  <a:pt x="9919" y="9860"/>
                  <a:pt x="9644" y="9789"/>
                  <a:pt x="9366" y="9789"/>
                </a:cubicBezTo>
                <a:cubicBezTo>
                  <a:pt x="8590" y="9789"/>
                  <a:pt x="7788" y="10341"/>
                  <a:pt x="7679" y="11135"/>
                </a:cubicBezTo>
                <a:cubicBezTo>
                  <a:pt x="6965" y="10542"/>
                  <a:pt x="6089" y="10111"/>
                  <a:pt x="5388" y="9518"/>
                </a:cubicBezTo>
                <a:cubicBezTo>
                  <a:pt x="4877" y="10474"/>
                  <a:pt x="4782" y="11606"/>
                  <a:pt x="5200" y="12603"/>
                </a:cubicBezTo>
                <a:cubicBezTo>
                  <a:pt x="4351" y="11571"/>
                  <a:pt x="3034" y="10958"/>
                  <a:pt x="1715" y="10958"/>
                </a:cubicBezTo>
                <a:cubicBezTo>
                  <a:pt x="1673" y="10958"/>
                  <a:pt x="1631" y="10958"/>
                  <a:pt x="1590" y="10959"/>
                </a:cubicBezTo>
                <a:cubicBezTo>
                  <a:pt x="1495" y="11902"/>
                  <a:pt x="1684" y="12994"/>
                  <a:pt x="2196" y="13788"/>
                </a:cubicBezTo>
                <a:cubicBezTo>
                  <a:pt x="1965" y="13738"/>
                  <a:pt x="1729" y="13714"/>
                  <a:pt x="1495" y="13714"/>
                </a:cubicBezTo>
                <a:cubicBezTo>
                  <a:pt x="978" y="13714"/>
                  <a:pt x="463" y="13831"/>
                  <a:pt x="0" y="14044"/>
                </a:cubicBezTo>
                <a:lnTo>
                  <a:pt x="36278" y="14044"/>
                </a:lnTo>
                <a:lnTo>
                  <a:pt x="36278" y="3591"/>
                </a:lnTo>
                <a:cubicBezTo>
                  <a:pt x="36130" y="3725"/>
                  <a:pt x="35995" y="3874"/>
                  <a:pt x="35914" y="4022"/>
                </a:cubicBezTo>
                <a:cubicBezTo>
                  <a:pt x="35577" y="2338"/>
                  <a:pt x="34311" y="856"/>
                  <a:pt x="32694" y="277"/>
                </a:cubicBezTo>
                <a:cubicBezTo>
                  <a:pt x="32171" y="91"/>
                  <a:pt x="31616" y="1"/>
                  <a:pt x="310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29"/>
          <p:cNvSpPr/>
          <p:nvPr/>
        </p:nvSpPr>
        <p:spPr>
          <a:xfrm flipH="1">
            <a:off x="3609" y="5677868"/>
            <a:ext cx="3325875" cy="1180141"/>
          </a:xfrm>
          <a:custGeom>
            <a:avLst/>
            <a:gdLst/>
            <a:ahLst/>
            <a:cxnLst/>
            <a:rect l="l" t="t" r="r" b="b"/>
            <a:pathLst>
              <a:path w="26849" h="9527" extrusionOk="0">
                <a:moveTo>
                  <a:pt x="22017" y="1"/>
                </a:moveTo>
                <a:cubicBezTo>
                  <a:pt x="21029" y="1"/>
                  <a:pt x="20038" y="340"/>
                  <a:pt x="19278" y="972"/>
                </a:cubicBezTo>
                <a:cubicBezTo>
                  <a:pt x="18173" y="1915"/>
                  <a:pt x="17594" y="3451"/>
                  <a:pt x="17837" y="4892"/>
                </a:cubicBezTo>
                <a:cubicBezTo>
                  <a:pt x="17543" y="4438"/>
                  <a:pt x="16967" y="4173"/>
                  <a:pt x="16412" y="4173"/>
                </a:cubicBezTo>
                <a:cubicBezTo>
                  <a:pt x="16127" y="4173"/>
                  <a:pt x="15847" y="4243"/>
                  <a:pt x="15614" y="4394"/>
                </a:cubicBezTo>
                <a:cubicBezTo>
                  <a:pt x="15614" y="3599"/>
                  <a:pt x="15358" y="2858"/>
                  <a:pt x="14873" y="2225"/>
                </a:cubicBezTo>
                <a:cubicBezTo>
                  <a:pt x="13957" y="2656"/>
                  <a:pt x="13391" y="3693"/>
                  <a:pt x="13499" y="4690"/>
                </a:cubicBezTo>
                <a:cubicBezTo>
                  <a:pt x="13337" y="4421"/>
                  <a:pt x="13027" y="4246"/>
                  <a:pt x="12718" y="4219"/>
                </a:cubicBezTo>
                <a:cubicBezTo>
                  <a:pt x="12712" y="4218"/>
                  <a:pt x="12705" y="4218"/>
                  <a:pt x="12699" y="4218"/>
                </a:cubicBezTo>
                <a:cubicBezTo>
                  <a:pt x="12375" y="4218"/>
                  <a:pt x="11879" y="4560"/>
                  <a:pt x="11680" y="4798"/>
                </a:cubicBezTo>
                <a:cubicBezTo>
                  <a:pt x="11061" y="3491"/>
                  <a:pt x="9714" y="2562"/>
                  <a:pt x="8272" y="2467"/>
                </a:cubicBezTo>
                <a:cubicBezTo>
                  <a:pt x="8188" y="2462"/>
                  <a:pt x="8103" y="2459"/>
                  <a:pt x="8019" y="2459"/>
                </a:cubicBezTo>
                <a:cubicBezTo>
                  <a:pt x="6649" y="2459"/>
                  <a:pt x="5304" y="3172"/>
                  <a:pt x="4568" y="4326"/>
                </a:cubicBezTo>
                <a:cubicBezTo>
                  <a:pt x="3786" y="5539"/>
                  <a:pt x="3705" y="7182"/>
                  <a:pt x="4392" y="8449"/>
                </a:cubicBezTo>
                <a:cubicBezTo>
                  <a:pt x="4194" y="8318"/>
                  <a:pt x="3965" y="8258"/>
                  <a:pt x="3731" y="8258"/>
                </a:cubicBezTo>
                <a:cubicBezTo>
                  <a:pt x="3076" y="8258"/>
                  <a:pt x="2394" y="8726"/>
                  <a:pt x="2304" y="9392"/>
                </a:cubicBezTo>
                <a:cubicBezTo>
                  <a:pt x="1712" y="8893"/>
                  <a:pt x="971" y="8529"/>
                  <a:pt x="378" y="8031"/>
                </a:cubicBezTo>
                <a:cubicBezTo>
                  <a:pt x="136" y="8502"/>
                  <a:pt x="1" y="9014"/>
                  <a:pt x="1" y="9526"/>
                </a:cubicBezTo>
                <a:lnTo>
                  <a:pt x="26849" y="9526"/>
                </a:lnTo>
                <a:lnTo>
                  <a:pt x="26849" y="2710"/>
                </a:lnTo>
                <a:cubicBezTo>
                  <a:pt x="26539" y="2885"/>
                  <a:pt x="26243" y="3128"/>
                  <a:pt x="26094" y="3397"/>
                </a:cubicBezTo>
                <a:cubicBezTo>
                  <a:pt x="25825" y="1969"/>
                  <a:pt x="24747" y="730"/>
                  <a:pt x="23387" y="231"/>
                </a:cubicBezTo>
                <a:cubicBezTo>
                  <a:pt x="22947" y="76"/>
                  <a:pt x="22482" y="1"/>
                  <a:pt x="22017" y="1"/>
                </a:cubicBezTo>
                <a:close/>
              </a:path>
            </a:pathLst>
          </a:custGeom>
          <a:solidFill>
            <a:srgbClr val="FFFFFF">
              <a:alpha val="10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34;p29"/>
          <p:cNvGrpSpPr/>
          <p:nvPr/>
        </p:nvGrpSpPr>
        <p:grpSpPr>
          <a:xfrm rot="-1069461" flipH="1">
            <a:off x="11291531" y="4157581"/>
            <a:ext cx="1029676" cy="1661101"/>
            <a:chOff x="8371750" y="3817020"/>
            <a:chExt cx="772257" cy="1245826"/>
          </a:xfrm>
        </p:grpSpPr>
        <p:sp>
          <p:nvSpPr>
            <p:cNvPr id="535" name="Google Shape;535;p29"/>
            <p:cNvSpPr/>
            <p:nvPr/>
          </p:nvSpPr>
          <p:spPr>
            <a:xfrm>
              <a:off x="8371750" y="3817020"/>
              <a:ext cx="552890" cy="437395"/>
            </a:xfrm>
            <a:custGeom>
              <a:avLst/>
              <a:gdLst/>
              <a:ahLst/>
              <a:cxnLst/>
              <a:rect l="l" t="t" r="r" b="b"/>
              <a:pathLst>
                <a:path w="17224" h="13626" extrusionOk="0">
                  <a:moveTo>
                    <a:pt x="8742" y="1"/>
                  </a:moveTo>
                  <a:cubicBezTo>
                    <a:pt x="8699" y="1"/>
                    <a:pt x="8655" y="2"/>
                    <a:pt x="8612" y="6"/>
                  </a:cubicBezTo>
                  <a:cubicBezTo>
                    <a:pt x="7453" y="86"/>
                    <a:pt x="6593" y="1205"/>
                    <a:pt x="6434" y="2343"/>
                  </a:cubicBezTo>
                  <a:cubicBezTo>
                    <a:pt x="6274" y="3462"/>
                    <a:pt x="6653" y="4621"/>
                    <a:pt x="7073" y="5680"/>
                  </a:cubicBezTo>
                  <a:cubicBezTo>
                    <a:pt x="7592" y="7039"/>
                    <a:pt x="8192" y="8378"/>
                    <a:pt x="8871" y="9657"/>
                  </a:cubicBezTo>
                  <a:cubicBezTo>
                    <a:pt x="7952" y="8058"/>
                    <a:pt x="6833" y="6600"/>
                    <a:pt x="5554" y="5281"/>
                  </a:cubicBezTo>
                  <a:cubicBezTo>
                    <a:pt x="4915" y="4641"/>
                    <a:pt x="4216" y="4022"/>
                    <a:pt x="3376" y="3762"/>
                  </a:cubicBezTo>
                  <a:cubicBezTo>
                    <a:pt x="2962" y="3637"/>
                    <a:pt x="2610" y="3580"/>
                    <a:pt x="2313" y="3580"/>
                  </a:cubicBezTo>
                  <a:cubicBezTo>
                    <a:pt x="1" y="3580"/>
                    <a:pt x="1022" y="7015"/>
                    <a:pt x="2137" y="8378"/>
                  </a:cubicBezTo>
                  <a:cubicBezTo>
                    <a:pt x="3556" y="10116"/>
                    <a:pt x="5714" y="12135"/>
                    <a:pt x="7732" y="13154"/>
                  </a:cubicBezTo>
                  <a:cubicBezTo>
                    <a:pt x="8389" y="13479"/>
                    <a:pt x="9050" y="13626"/>
                    <a:pt x="9700" y="13626"/>
                  </a:cubicBezTo>
                  <a:cubicBezTo>
                    <a:pt x="13481" y="13626"/>
                    <a:pt x="16905" y="8676"/>
                    <a:pt x="17144" y="5181"/>
                  </a:cubicBezTo>
                  <a:cubicBezTo>
                    <a:pt x="17224" y="4062"/>
                    <a:pt x="16285" y="2983"/>
                    <a:pt x="15186" y="2903"/>
                  </a:cubicBezTo>
                  <a:cubicBezTo>
                    <a:pt x="15122" y="2897"/>
                    <a:pt x="15058" y="2894"/>
                    <a:pt x="14995" y="2894"/>
                  </a:cubicBezTo>
                  <a:cubicBezTo>
                    <a:pt x="13970" y="2894"/>
                    <a:pt x="13036" y="3639"/>
                    <a:pt x="12528" y="4561"/>
                  </a:cubicBezTo>
                  <a:cubicBezTo>
                    <a:pt x="12008" y="5521"/>
                    <a:pt x="11869" y="6640"/>
                    <a:pt x="11749" y="7739"/>
                  </a:cubicBezTo>
                  <a:cubicBezTo>
                    <a:pt x="11749" y="6280"/>
                    <a:pt x="11769" y="4801"/>
                    <a:pt x="11509" y="3363"/>
                  </a:cubicBezTo>
                  <a:cubicBezTo>
                    <a:pt x="11389" y="2563"/>
                    <a:pt x="11149" y="1744"/>
                    <a:pt x="10670" y="1085"/>
                  </a:cubicBezTo>
                  <a:cubicBezTo>
                    <a:pt x="10216" y="480"/>
                    <a:pt x="9495" y="1"/>
                    <a:pt x="874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29"/>
            <p:cNvSpPr/>
            <p:nvPr/>
          </p:nvSpPr>
          <p:spPr>
            <a:xfrm>
              <a:off x="8395439" y="3921087"/>
              <a:ext cx="528559" cy="333326"/>
            </a:xfrm>
            <a:custGeom>
              <a:avLst/>
              <a:gdLst/>
              <a:ahLst/>
              <a:cxnLst/>
              <a:rect l="l" t="t" r="r" b="b"/>
              <a:pathLst>
                <a:path w="16466" h="10384" extrusionOk="0">
                  <a:moveTo>
                    <a:pt x="15407" y="1"/>
                  </a:moveTo>
                  <a:cubicBezTo>
                    <a:pt x="14588" y="3327"/>
                    <a:pt x="11503" y="7213"/>
                    <a:pt x="8166" y="7213"/>
                  </a:cubicBezTo>
                  <a:cubicBezTo>
                    <a:pt x="7513" y="7213"/>
                    <a:pt x="6852" y="7064"/>
                    <a:pt x="6195" y="6735"/>
                  </a:cubicBezTo>
                  <a:cubicBezTo>
                    <a:pt x="4157" y="5715"/>
                    <a:pt x="1999" y="3697"/>
                    <a:pt x="580" y="1959"/>
                  </a:cubicBezTo>
                  <a:cubicBezTo>
                    <a:pt x="460" y="1799"/>
                    <a:pt x="340" y="1619"/>
                    <a:pt x="220" y="1419"/>
                  </a:cubicBezTo>
                  <a:lnTo>
                    <a:pt x="220" y="1419"/>
                  </a:lnTo>
                  <a:cubicBezTo>
                    <a:pt x="1" y="2558"/>
                    <a:pt x="680" y="4257"/>
                    <a:pt x="1399" y="5136"/>
                  </a:cubicBezTo>
                  <a:cubicBezTo>
                    <a:pt x="2818" y="6874"/>
                    <a:pt x="4976" y="8893"/>
                    <a:pt x="6994" y="9912"/>
                  </a:cubicBezTo>
                  <a:cubicBezTo>
                    <a:pt x="7651" y="10237"/>
                    <a:pt x="8312" y="10384"/>
                    <a:pt x="8962" y="10384"/>
                  </a:cubicBezTo>
                  <a:cubicBezTo>
                    <a:pt x="12743" y="10384"/>
                    <a:pt x="16167" y="5434"/>
                    <a:pt x="16406" y="1939"/>
                  </a:cubicBezTo>
                  <a:cubicBezTo>
                    <a:pt x="16466" y="1180"/>
                    <a:pt x="16026" y="440"/>
                    <a:pt x="15407" y="1"/>
                  </a:cubicBezTo>
                  <a:close/>
                </a:path>
              </a:pathLst>
            </a:custGeom>
            <a:solidFill>
              <a:srgbClr val="000000">
                <a:alpha val="41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29"/>
            <p:cNvSpPr/>
            <p:nvPr/>
          </p:nvSpPr>
          <p:spPr>
            <a:xfrm>
              <a:off x="8603252" y="4216467"/>
              <a:ext cx="182200" cy="109525"/>
            </a:xfrm>
            <a:custGeom>
              <a:avLst/>
              <a:gdLst/>
              <a:ahLst/>
              <a:cxnLst/>
              <a:rect l="l" t="t" r="r" b="b"/>
              <a:pathLst>
                <a:path w="5676" h="3412" extrusionOk="0">
                  <a:moveTo>
                    <a:pt x="4992" y="0"/>
                  </a:moveTo>
                  <a:cubicBezTo>
                    <a:pt x="4941" y="0"/>
                    <a:pt x="4889" y="5"/>
                    <a:pt x="4836" y="10"/>
                  </a:cubicBezTo>
                  <a:cubicBezTo>
                    <a:pt x="3498" y="110"/>
                    <a:pt x="2139" y="210"/>
                    <a:pt x="800" y="310"/>
                  </a:cubicBezTo>
                  <a:cubicBezTo>
                    <a:pt x="321" y="330"/>
                    <a:pt x="1" y="830"/>
                    <a:pt x="201" y="1269"/>
                  </a:cubicBezTo>
                  <a:cubicBezTo>
                    <a:pt x="663" y="2387"/>
                    <a:pt x="1887" y="3411"/>
                    <a:pt x="2978" y="3411"/>
                  </a:cubicBezTo>
                  <a:cubicBezTo>
                    <a:pt x="3018" y="3411"/>
                    <a:pt x="3058" y="3410"/>
                    <a:pt x="3098" y="3407"/>
                  </a:cubicBezTo>
                  <a:cubicBezTo>
                    <a:pt x="4517" y="3307"/>
                    <a:pt x="5676" y="1869"/>
                    <a:pt x="5476" y="470"/>
                  </a:cubicBezTo>
                  <a:cubicBezTo>
                    <a:pt x="5456" y="330"/>
                    <a:pt x="5436" y="190"/>
                    <a:pt x="5336" y="110"/>
                  </a:cubicBezTo>
                  <a:cubicBezTo>
                    <a:pt x="5237" y="25"/>
                    <a:pt x="5117" y="0"/>
                    <a:pt x="49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29"/>
            <p:cNvSpPr/>
            <p:nvPr/>
          </p:nvSpPr>
          <p:spPr>
            <a:xfrm>
              <a:off x="8691782" y="4303264"/>
              <a:ext cx="452225" cy="759582"/>
            </a:xfrm>
            <a:custGeom>
              <a:avLst/>
              <a:gdLst/>
              <a:ahLst/>
              <a:cxnLst/>
              <a:rect l="l" t="t" r="r" b="b"/>
              <a:pathLst>
                <a:path w="14088" h="23663" extrusionOk="0">
                  <a:moveTo>
                    <a:pt x="257" y="1"/>
                  </a:moveTo>
                  <a:cubicBezTo>
                    <a:pt x="245" y="1"/>
                    <a:pt x="232" y="2"/>
                    <a:pt x="220" y="4"/>
                  </a:cubicBezTo>
                  <a:cubicBezTo>
                    <a:pt x="80" y="44"/>
                    <a:pt x="0" y="184"/>
                    <a:pt x="20" y="304"/>
                  </a:cubicBezTo>
                  <a:cubicBezTo>
                    <a:pt x="1959" y="8756"/>
                    <a:pt x="6355" y="16509"/>
                    <a:pt x="12709" y="22743"/>
                  </a:cubicBezTo>
                  <a:lnTo>
                    <a:pt x="12889" y="22923"/>
                  </a:lnTo>
                  <a:cubicBezTo>
                    <a:pt x="13128" y="23163"/>
                    <a:pt x="13368" y="23403"/>
                    <a:pt x="13668" y="23622"/>
                  </a:cubicBezTo>
                  <a:cubicBezTo>
                    <a:pt x="13708" y="23642"/>
                    <a:pt x="13748" y="23662"/>
                    <a:pt x="13808" y="23662"/>
                  </a:cubicBezTo>
                  <a:cubicBezTo>
                    <a:pt x="13888" y="23662"/>
                    <a:pt x="13968" y="23622"/>
                    <a:pt x="14008" y="23563"/>
                  </a:cubicBezTo>
                  <a:cubicBezTo>
                    <a:pt x="14088" y="23443"/>
                    <a:pt x="14068" y="23283"/>
                    <a:pt x="13948" y="23203"/>
                  </a:cubicBezTo>
                  <a:cubicBezTo>
                    <a:pt x="13688" y="23023"/>
                    <a:pt x="13448" y="22803"/>
                    <a:pt x="13228" y="22563"/>
                  </a:cubicBezTo>
                  <a:lnTo>
                    <a:pt x="13048" y="22404"/>
                  </a:lnTo>
                  <a:cubicBezTo>
                    <a:pt x="6754" y="16229"/>
                    <a:pt x="2418" y="8556"/>
                    <a:pt x="520" y="204"/>
                  </a:cubicBezTo>
                  <a:cubicBezTo>
                    <a:pt x="484" y="78"/>
                    <a:pt x="368" y="1"/>
                    <a:pt x="2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29"/>
            <p:cNvSpPr/>
            <p:nvPr/>
          </p:nvSpPr>
          <p:spPr>
            <a:xfrm>
              <a:off x="8553883" y="4060270"/>
              <a:ext cx="28248" cy="32742"/>
            </a:xfrm>
            <a:custGeom>
              <a:avLst/>
              <a:gdLst/>
              <a:ahLst/>
              <a:cxnLst/>
              <a:rect l="l" t="t" r="r" b="b"/>
              <a:pathLst>
                <a:path w="880" h="1020" extrusionOk="0">
                  <a:moveTo>
                    <a:pt x="340" y="241"/>
                  </a:moveTo>
                  <a:cubicBezTo>
                    <a:pt x="380" y="241"/>
                    <a:pt x="460" y="280"/>
                    <a:pt x="580" y="600"/>
                  </a:cubicBezTo>
                  <a:cubicBezTo>
                    <a:pt x="620" y="680"/>
                    <a:pt x="620" y="720"/>
                    <a:pt x="600" y="760"/>
                  </a:cubicBezTo>
                  <a:cubicBezTo>
                    <a:pt x="600" y="760"/>
                    <a:pt x="580" y="780"/>
                    <a:pt x="580" y="780"/>
                  </a:cubicBezTo>
                  <a:cubicBezTo>
                    <a:pt x="540" y="780"/>
                    <a:pt x="500" y="760"/>
                    <a:pt x="480" y="740"/>
                  </a:cubicBezTo>
                  <a:cubicBezTo>
                    <a:pt x="420" y="700"/>
                    <a:pt x="380" y="620"/>
                    <a:pt x="340" y="520"/>
                  </a:cubicBezTo>
                  <a:cubicBezTo>
                    <a:pt x="300" y="400"/>
                    <a:pt x="300" y="280"/>
                    <a:pt x="340" y="241"/>
                  </a:cubicBezTo>
                  <a:close/>
                  <a:moveTo>
                    <a:pt x="340" y="1"/>
                  </a:moveTo>
                  <a:cubicBezTo>
                    <a:pt x="220" y="1"/>
                    <a:pt x="140" y="81"/>
                    <a:pt x="120" y="121"/>
                  </a:cubicBezTo>
                  <a:cubicBezTo>
                    <a:pt x="0" y="280"/>
                    <a:pt x="80" y="500"/>
                    <a:pt x="100" y="600"/>
                  </a:cubicBezTo>
                  <a:cubicBezTo>
                    <a:pt x="160" y="720"/>
                    <a:pt x="200" y="860"/>
                    <a:pt x="340" y="960"/>
                  </a:cubicBezTo>
                  <a:cubicBezTo>
                    <a:pt x="400" y="1000"/>
                    <a:pt x="480" y="1020"/>
                    <a:pt x="540" y="1020"/>
                  </a:cubicBezTo>
                  <a:lnTo>
                    <a:pt x="620" y="1020"/>
                  </a:lnTo>
                  <a:cubicBezTo>
                    <a:pt x="700" y="1000"/>
                    <a:pt x="779" y="940"/>
                    <a:pt x="819" y="880"/>
                  </a:cubicBezTo>
                  <a:cubicBezTo>
                    <a:pt x="879" y="760"/>
                    <a:pt x="859" y="620"/>
                    <a:pt x="819" y="520"/>
                  </a:cubicBezTo>
                  <a:cubicBezTo>
                    <a:pt x="760" y="380"/>
                    <a:pt x="640" y="1"/>
                    <a:pt x="34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29"/>
            <p:cNvSpPr/>
            <p:nvPr/>
          </p:nvSpPr>
          <p:spPr>
            <a:xfrm>
              <a:off x="8519889" y="4064058"/>
              <a:ext cx="25680" cy="26386"/>
            </a:xfrm>
            <a:custGeom>
              <a:avLst/>
              <a:gdLst/>
              <a:ahLst/>
              <a:cxnLst/>
              <a:rect l="l" t="t" r="r" b="b"/>
              <a:pathLst>
                <a:path w="800" h="822" extrusionOk="0">
                  <a:moveTo>
                    <a:pt x="320" y="242"/>
                  </a:moveTo>
                  <a:cubicBezTo>
                    <a:pt x="360" y="242"/>
                    <a:pt x="440" y="302"/>
                    <a:pt x="500" y="422"/>
                  </a:cubicBezTo>
                  <a:cubicBezTo>
                    <a:pt x="520" y="482"/>
                    <a:pt x="540" y="542"/>
                    <a:pt x="520" y="562"/>
                  </a:cubicBezTo>
                  <a:lnTo>
                    <a:pt x="440" y="562"/>
                  </a:lnTo>
                  <a:cubicBezTo>
                    <a:pt x="360" y="502"/>
                    <a:pt x="260" y="302"/>
                    <a:pt x="300" y="242"/>
                  </a:cubicBezTo>
                  <a:close/>
                  <a:moveTo>
                    <a:pt x="331" y="1"/>
                  </a:moveTo>
                  <a:cubicBezTo>
                    <a:pt x="320" y="1"/>
                    <a:pt x="310" y="1"/>
                    <a:pt x="300" y="3"/>
                  </a:cubicBezTo>
                  <a:cubicBezTo>
                    <a:pt x="160" y="3"/>
                    <a:pt x="80" y="83"/>
                    <a:pt x="40" y="182"/>
                  </a:cubicBezTo>
                  <a:cubicBezTo>
                    <a:pt x="0" y="382"/>
                    <a:pt x="180" y="682"/>
                    <a:pt x="320" y="762"/>
                  </a:cubicBezTo>
                  <a:cubicBezTo>
                    <a:pt x="360" y="802"/>
                    <a:pt x="420" y="822"/>
                    <a:pt x="480" y="822"/>
                  </a:cubicBezTo>
                  <a:cubicBezTo>
                    <a:pt x="560" y="822"/>
                    <a:pt x="640" y="782"/>
                    <a:pt x="700" y="722"/>
                  </a:cubicBezTo>
                  <a:cubicBezTo>
                    <a:pt x="799" y="622"/>
                    <a:pt x="799" y="462"/>
                    <a:pt x="720" y="302"/>
                  </a:cubicBezTo>
                  <a:cubicBezTo>
                    <a:pt x="644" y="152"/>
                    <a:pt x="498" y="1"/>
                    <a:pt x="331"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9"/>
            <p:cNvSpPr/>
            <p:nvPr/>
          </p:nvSpPr>
          <p:spPr>
            <a:xfrm>
              <a:off x="8544253" y="4094424"/>
              <a:ext cx="23112" cy="21058"/>
            </a:xfrm>
            <a:custGeom>
              <a:avLst/>
              <a:gdLst/>
              <a:ahLst/>
              <a:cxnLst/>
              <a:rect l="l" t="t" r="r" b="b"/>
              <a:pathLst>
                <a:path w="720" h="656" extrusionOk="0">
                  <a:moveTo>
                    <a:pt x="280" y="276"/>
                  </a:moveTo>
                  <a:cubicBezTo>
                    <a:pt x="300" y="295"/>
                    <a:pt x="340" y="295"/>
                    <a:pt x="360" y="295"/>
                  </a:cubicBezTo>
                  <a:cubicBezTo>
                    <a:pt x="380" y="315"/>
                    <a:pt x="400" y="315"/>
                    <a:pt x="420" y="335"/>
                  </a:cubicBezTo>
                  <a:cubicBezTo>
                    <a:pt x="440" y="355"/>
                    <a:pt x="440" y="375"/>
                    <a:pt x="460" y="395"/>
                  </a:cubicBezTo>
                  <a:lnTo>
                    <a:pt x="340" y="395"/>
                  </a:lnTo>
                  <a:cubicBezTo>
                    <a:pt x="320" y="375"/>
                    <a:pt x="280" y="335"/>
                    <a:pt x="280" y="315"/>
                  </a:cubicBezTo>
                  <a:cubicBezTo>
                    <a:pt x="280" y="295"/>
                    <a:pt x="280" y="276"/>
                    <a:pt x="280" y="276"/>
                  </a:cubicBezTo>
                  <a:close/>
                  <a:moveTo>
                    <a:pt x="323" y="1"/>
                  </a:moveTo>
                  <a:cubicBezTo>
                    <a:pt x="285" y="1"/>
                    <a:pt x="250" y="6"/>
                    <a:pt x="220" y="16"/>
                  </a:cubicBezTo>
                  <a:cubicBezTo>
                    <a:pt x="80" y="76"/>
                    <a:pt x="0" y="216"/>
                    <a:pt x="40" y="355"/>
                  </a:cubicBezTo>
                  <a:cubicBezTo>
                    <a:pt x="60" y="475"/>
                    <a:pt x="140" y="575"/>
                    <a:pt x="260" y="615"/>
                  </a:cubicBezTo>
                  <a:cubicBezTo>
                    <a:pt x="300" y="635"/>
                    <a:pt x="360" y="655"/>
                    <a:pt x="400" y="655"/>
                  </a:cubicBezTo>
                  <a:cubicBezTo>
                    <a:pt x="460" y="655"/>
                    <a:pt x="540" y="635"/>
                    <a:pt x="600" y="595"/>
                  </a:cubicBezTo>
                  <a:cubicBezTo>
                    <a:pt x="620" y="595"/>
                    <a:pt x="660" y="575"/>
                    <a:pt x="680" y="535"/>
                  </a:cubicBezTo>
                  <a:cubicBezTo>
                    <a:pt x="720" y="495"/>
                    <a:pt x="720" y="435"/>
                    <a:pt x="700" y="395"/>
                  </a:cubicBezTo>
                  <a:cubicBezTo>
                    <a:pt x="680" y="276"/>
                    <a:pt x="620" y="176"/>
                    <a:pt x="540" y="96"/>
                  </a:cubicBezTo>
                  <a:cubicBezTo>
                    <a:pt x="500" y="76"/>
                    <a:pt x="480" y="36"/>
                    <a:pt x="440" y="16"/>
                  </a:cubicBezTo>
                  <a:cubicBezTo>
                    <a:pt x="400" y="6"/>
                    <a:pt x="360" y="1"/>
                    <a:pt x="323"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542;p29"/>
          <p:cNvGrpSpPr/>
          <p:nvPr/>
        </p:nvGrpSpPr>
        <p:grpSpPr>
          <a:xfrm rot="-226695" flipH="1">
            <a:off x="11084891" y="4862627"/>
            <a:ext cx="705645" cy="901511"/>
            <a:chOff x="8589160" y="4570845"/>
            <a:chExt cx="529195" cy="676084"/>
          </a:xfrm>
        </p:grpSpPr>
        <p:sp>
          <p:nvSpPr>
            <p:cNvPr id="543" name="Google Shape;543;p29"/>
            <p:cNvSpPr/>
            <p:nvPr/>
          </p:nvSpPr>
          <p:spPr>
            <a:xfrm>
              <a:off x="8589160" y="4570845"/>
              <a:ext cx="422725" cy="432676"/>
            </a:xfrm>
            <a:custGeom>
              <a:avLst/>
              <a:gdLst/>
              <a:ahLst/>
              <a:cxnLst/>
              <a:rect l="l" t="t" r="r" b="b"/>
              <a:pathLst>
                <a:path w="13169" h="13479" extrusionOk="0">
                  <a:moveTo>
                    <a:pt x="5451" y="1"/>
                  </a:moveTo>
                  <a:cubicBezTo>
                    <a:pt x="4620" y="1"/>
                    <a:pt x="3795" y="292"/>
                    <a:pt x="3177" y="840"/>
                  </a:cubicBezTo>
                  <a:cubicBezTo>
                    <a:pt x="2898" y="1059"/>
                    <a:pt x="2678" y="1339"/>
                    <a:pt x="2538" y="1659"/>
                  </a:cubicBezTo>
                  <a:cubicBezTo>
                    <a:pt x="2398" y="2018"/>
                    <a:pt x="2398" y="2398"/>
                    <a:pt x="2438" y="2778"/>
                  </a:cubicBezTo>
                  <a:cubicBezTo>
                    <a:pt x="2538" y="3657"/>
                    <a:pt x="2898" y="4496"/>
                    <a:pt x="3457" y="5176"/>
                  </a:cubicBezTo>
                  <a:cubicBezTo>
                    <a:pt x="3246" y="5014"/>
                    <a:pt x="3003" y="4945"/>
                    <a:pt x="2751" y="4945"/>
                  </a:cubicBezTo>
                  <a:cubicBezTo>
                    <a:pt x="2193" y="4945"/>
                    <a:pt x="1586" y="5282"/>
                    <a:pt x="1159" y="5695"/>
                  </a:cubicBezTo>
                  <a:cubicBezTo>
                    <a:pt x="480" y="6375"/>
                    <a:pt x="0" y="7294"/>
                    <a:pt x="80" y="8253"/>
                  </a:cubicBezTo>
                  <a:cubicBezTo>
                    <a:pt x="160" y="9192"/>
                    <a:pt x="760" y="10051"/>
                    <a:pt x="1539" y="10611"/>
                  </a:cubicBezTo>
                  <a:cubicBezTo>
                    <a:pt x="2318" y="11170"/>
                    <a:pt x="3217" y="11490"/>
                    <a:pt x="4116" y="11790"/>
                  </a:cubicBezTo>
                  <a:cubicBezTo>
                    <a:pt x="5535" y="12229"/>
                    <a:pt x="6994" y="12649"/>
                    <a:pt x="8433" y="12989"/>
                  </a:cubicBezTo>
                  <a:cubicBezTo>
                    <a:pt x="8999" y="13116"/>
                    <a:pt x="9883" y="13478"/>
                    <a:pt x="10503" y="13478"/>
                  </a:cubicBezTo>
                  <a:cubicBezTo>
                    <a:pt x="10562" y="13478"/>
                    <a:pt x="10617" y="13475"/>
                    <a:pt x="10671" y="13468"/>
                  </a:cubicBezTo>
                  <a:cubicBezTo>
                    <a:pt x="11230" y="13388"/>
                    <a:pt x="11330" y="12989"/>
                    <a:pt x="11570" y="12489"/>
                  </a:cubicBezTo>
                  <a:cubicBezTo>
                    <a:pt x="12669" y="10091"/>
                    <a:pt x="13168" y="7434"/>
                    <a:pt x="13028" y="4796"/>
                  </a:cubicBezTo>
                  <a:cubicBezTo>
                    <a:pt x="12968" y="3957"/>
                    <a:pt x="12849" y="3117"/>
                    <a:pt x="12429" y="2378"/>
                  </a:cubicBezTo>
                  <a:cubicBezTo>
                    <a:pt x="12029" y="1659"/>
                    <a:pt x="11270" y="1079"/>
                    <a:pt x="10431" y="1059"/>
                  </a:cubicBezTo>
                  <a:cubicBezTo>
                    <a:pt x="9591" y="1059"/>
                    <a:pt x="8772" y="1779"/>
                    <a:pt x="8832" y="2618"/>
                  </a:cubicBezTo>
                  <a:cubicBezTo>
                    <a:pt x="8532" y="1479"/>
                    <a:pt x="7613" y="500"/>
                    <a:pt x="6494" y="160"/>
                  </a:cubicBezTo>
                  <a:cubicBezTo>
                    <a:pt x="6156" y="53"/>
                    <a:pt x="5803" y="1"/>
                    <a:pt x="5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29"/>
            <p:cNvSpPr/>
            <p:nvPr/>
          </p:nvSpPr>
          <p:spPr>
            <a:xfrm>
              <a:off x="8635833" y="4660884"/>
              <a:ext cx="376051" cy="342635"/>
            </a:xfrm>
            <a:custGeom>
              <a:avLst/>
              <a:gdLst/>
              <a:ahLst/>
              <a:cxnLst/>
              <a:rect l="l" t="t" r="r" b="b"/>
              <a:pathLst>
                <a:path w="11715" h="10674" extrusionOk="0">
                  <a:moveTo>
                    <a:pt x="10094" y="0"/>
                  </a:moveTo>
                  <a:cubicBezTo>
                    <a:pt x="8198" y="0"/>
                    <a:pt x="6970" y="2911"/>
                    <a:pt x="7218" y="4629"/>
                  </a:cubicBezTo>
                  <a:cubicBezTo>
                    <a:pt x="6777" y="4031"/>
                    <a:pt x="6142" y="3781"/>
                    <a:pt x="5454" y="3781"/>
                  </a:cubicBezTo>
                  <a:cubicBezTo>
                    <a:pt x="3056" y="3781"/>
                    <a:pt x="1" y="6813"/>
                    <a:pt x="2143" y="8785"/>
                  </a:cubicBezTo>
                  <a:cubicBezTo>
                    <a:pt x="2143" y="8785"/>
                    <a:pt x="2143" y="8785"/>
                    <a:pt x="2143" y="8805"/>
                  </a:cubicBezTo>
                  <a:cubicBezTo>
                    <a:pt x="2323" y="8865"/>
                    <a:pt x="2483" y="8925"/>
                    <a:pt x="2662" y="8985"/>
                  </a:cubicBezTo>
                  <a:cubicBezTo>
                    <a:pt x="4101" y="9444"/>
                    <a:pt x="5520" y="9844"/>
                    <a:pt x="6979" y="10184"/>
                  </a:cubicBezTo>
                  <a:cubicBezTo>
                    <a:pt x="7545" y="10311"/>
                    <a:pt x="8429" y="10673"/>
                    <a:pt x="9034" y="10673"/>
                  </a:cubicBezTo>
                  <a:cubicBezTo>
                    <a:pt x="9091" y="10673"/>
                    <a:pt x="9145" y="10670"/>
                    <a:pt x="9197" y="10663"/>
                  </a:cubicBezTo>
                  <a:cubicBezTo>
                    <a:pt x="9756" y="10583"/>
                    <a:pt x="9876" y="10184"/>
                    <a:pt x="10096" y="9684"/>
                  </a:cubicBezTo>
                  <a:cubicBezTo>
                    <a:pt x="11215" y="7286"/>
                    <a:pt x="11714" y="4629"/>
                    <a:pt x="11574" y="1991"/>
                  </a:cubicBezTo>
                  <a:lnTo>
                    <a:pt x="11554" y="1991"/>
                  </a:lnTo>
                  <a:cubicBezTo>
                    <a:pt x="11534" y="1431"/>
                    <a:pt x="11454" y="832"/>
                    <a:pt x="11295" y="292"/>
                  </a:cubicBezTo>
                  <a:cubicBezTo>
                    <a:pt x="11035" y="173"/>
                    <a:pt x="10855" y="153"/>
                    <a:pt x="10855" y="153"/>
                  </a:cubicBezTo>
                  <a:cubicBezTo>
                    <a:pt x="10591" y="48"/>
                    <a:pt x="10337" y="0"/>
                    <a:pt x="1009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29"/>
            <p:cNvSpPr/>
            <p:nvPr/>
          </p:nvSpPr>
          <p:spPr>
            <a:xfrm>
              <a:off x="8722566" y="4882788"/>
              <a:ext cx="31458" cy="23529"/>
            </a:xfrm>
            <a:custGeom>
              <a:avLst/>
              <a:gdLst/>
              <a:ahLst/>
              <a:cxnLst/>
              <a:rect l="l" t="t" r="r" b="b"/>
              <a:pathLst>
                <a:path w="980" h="733" extrusionOk="0">
                  <a:moveTo>
                    <a:pt x="320" y="253"/>
                  </a:moveTo>
                  <a:cubicBezTo>
                    <a:pt x="380" y="253"/>
                    <a:pt x="460" y="273"/>
                    <a:pt x="620" y="353"/>
                  </a:cubicBezTo>
                  <a:cubicBezTo>
                    <a:pt x="700" y="393"/>
                    <a:pt x="720" y="413"/>
                    <a:pt x="720" y="453"/>
                  </a:cubicBezTo>
                  <a:cubicBezTo>
                    <a:pt x="700" y="473"/>
                    <a:pt x="680" y="473"/>
                    <a:pt x="660" y="493"/>
                  </a:cubicBezTo>
                  <a:cubicBezTo>
                    <a:pt x="580" y="493"/>
                    <a:pt x="500" y="453"/>
                    <a:pt x="420" y="433"/>
                  </a:cubicBezTo>
                  <a:cubicBezTo>
                    <a:pt x="320" y="373"/>
                    <a:pt x="260" y="313"/>
                    <a:pt x="260" y="273"/>
                  </a:cubicBezTo>
                  <a:cubicBezTo>
                    <a:pt x="260" y="273"/>
                    <a:pt x="280" y="253"/>
                    <a:pt x="320" y="253"/>
                  </a:cubicBezTo>
                  <a:close/>
                  <a:moveTo>
                    <a:pt x="336" y="1"/>
                  </a:moveTo>
                  <a:cubicBezTo>
                    <a:pt x="241" y="1"/>
                    <a:pt x="149" y="30"/>
                    <a:pt x="80" y="113"/>
                  </a:cubicBezTo>
                  <a:cubicBezTo>
                    <a:pt x="20" y="173"/>
                    <a:pt x="0" y="253"/>
                    <a:pt x="0" y="333"/>
                  </a:cubicBezTo>
                  <a:cubicBezTo>
                    <a:pt x="40" y="513"/>
                    <a:pt x="240" y="613"/>
                    <a:pt x="320" y="653"/>
                  </a:cubicBezTo>
                  <a:cubicBezTo>
                    <a:pt x="420" y="693"/>
                    <a:pt x="520" y="733"/>
                    <a:pt x="620" y="733"/>
                  </a:cubicBezTo>
                  <a:lnTo>
                    <a:pt x="700" y="733"/>
                  </a:lnTo>
                  <a:cubicBezTo>
                    <a:pt x="780" y="713"/>
                    <a:pt x="880" y="653"/>
                    <a:pt x="920" y="573"/>
                  </a:cubicBezTo>
                  <a:cubicBezTo>
                    <a:pt x="980" y="513"/>
                    <a:pt x="980" y="433"/>
                    <a:pt x="960" y="353"/>
                  </a:cubicBezTo>
                  <a:cubicBezTo>
                    <a:pt x="940" y="213"/>
                    <a:pt x="800" y="153"/>
                    <a:pt x="740" y="113"/>
                  </a:cubicBezTo>
                  <a:cubicBezTo>
                    <a:pt x="653" y="76"/>
                    <a:pt x="490" y="1"/>
                    <a:pt x="33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9"/>
            <p:cNvSpPr/>
            <p:nvPr/>
          </p:nvSpPr>
          <p:spPr>
            <a:xfrm>
              <a:off x="8702054" y="4907826"/>
              <a:ext cx="26964" cy="19677"/>
            </a:xfrm>
            <a:custGeom>
              <a:avLst/>
              <a:gdLst/>
              <a:ahLst/>
              <a:cxnLst/>
              <a:rect l="l" t="t" r="r" b="b"/>
              <a:pathLst>
                <a:path w="840" h="613" extrusionOk="0">
                  <a:moveTo>
                    <a:pt x="380" y="253"/>
                  </a:moveTo>
                  <a:cubicBezTo>
                    <a:pt x="420" y="253"/>
                    <a:pt x="460" y="253"/>
                    <a:pt x="500" y="273"/>
                  </a:cubicBezTo>
                  <a:cubicBezTo>
                    <a:pt x="559" y="273"/>
                    <a:pt x="579" y="313"/>
                    <a:pt x="579" y="332"/>
                  </a:cubicBezTo>
                  <a:cubicBezTo>
                    <a:pt x="579" y="332"/>
                    <a:pt x="559" y="352"/>
                    <a:pt x="540" y="372"/>
                  </a:cubicBezTo>
                  <a:cubicBezTo>
                    <a:pt x="531" y="375"/>
                    <a:pt x="521" y="376"/>
                    <a:pt x="509" y="376"/>
                  </a:cubicBezTo>
                  <a:cubicBezTo>
                    <a:pt x="430" y="376"/>
                    <a:pt x="280" y="324"/>
                    <a:pt x="280" y="273"/>
                  </a:cubicBezTo>
                  <a:cubicBezTo>
                    <a:pt x="280" y="253"/>
                    <a:pt x="320" y="253"/>
                    <a:pt x="380" y="253"/>
                  </a:cubicBezTo>
                  <a:close/>
                  <a:moveTo>
                    <a:pt x="392" y="0"/>
                  </a:moveTo>
                  <a:cubicBezTo>
                    <a:pt x="275" y="0"/>
                    <a:pt x="157" y="36"/>
                    <a:pt x="80" y="113"/>
                  </a:cubicBezTo>
                  <a:cubicBezTo>
                    <a:pt x="0" y="193"/>
                    <a:pt x="0" y="313"/>
                    <a:pt x="60" y="412"/>
                  </a:cubicBezTo>
                  <a:cubicBezTo>
                    <a:pt x="140" y="552"/>
                    <a:pt x="360" y="612"/>
                    <a:pt x="520" y="612"/>
                  </a:cubicBezTo>
                  <a:lnTo>
                    <a:pt x="599" y="612"/>
                  </a:lnTo>
                  <a:cubicBezTo>
                    <a:pt x="739" y="572"/>
                    <a:pt x="839" y="452"/>
                    <a:pt x="839" y="313"/>
                  </a:cubicBezTo>
                  <a:cubicBezTo>
                    <a:pt x="819" y="193"/>
                    <a:pt x="719" y="73"/>
                    <a:pt x="579" y="33"/>
                  </a:cubicBezTo>
                  <a:cubicBezTo>
                    <a:pt x="522" y="11"/>
                    <a:pt x="457" y="0"/>
                    <a:pt x="392" y="0"/>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9"/>
            <p:cNvSpPr/>
            <p:nvPr/>
          </p:nvSpPr>
          <p:spPr>
            <a:xfrm>
              <a:off x="8737331" y="4911774"/>
              <a:ext cx="23112" cy="18297"/>
            </a:xfrm>
            <a:custGeom>
              <a:avLst/>
              <a:gdLst/>
              <a:ahLst/>
              <a:cxnLst/>
              <a:rect l="l" t="t" r="r" b="b"/>
              <a:pathLst>
                <a:path w="720" h="570" extrusionOk="0">
                  <a:moveTo>
                    <a:pt x="440" y="249"/>
                  </a:moveTo>
                  <a:cubicBezTo>
                    <a:pt x="420" y="289"/>
                    <a:pt x="400" y="289"/>
                    <a:pt x="380" y="309"/>
                  </a:cubicBezTo>
                  <a:cubicBezTo>
                    <a:pt x="370" y="319"/>
                    <a:pt x="355" y="324"/>
                    <a:pt x="340" y="324"/>
                  </a:cubicBezTo>
                  <a:cubicBezTo>
                    <a:pt x="325" y="324"/>
                    <a:pt x="310" y="319"/>
                    <a:pt x="300" y="309"/>
                  </a:cubicBezTo>
                  <a:cubicBezTo>
                    <a:pt x="300" y="309"/>
                    <a:pt x="280" y="289"/>
                    <a:pt x="280" y="289"/>
                  </a:cubicBezTo>
                  <a:cubicBezTo>
                    <a:pt x="300" y="289"/>
                    <a:pt x="320" y="269"/>
                    <a:pt x="340" y="249"/>
                  </a:cubicBezTo>
                  <a:cubicBezTo>
                    <a:pt x="346" y="256"/>
                    <a:pt x="353" y="258"/>
                    <a:pt x="360" y="258"/>
                  </a:cubicBezTo>
                  <a:cubicBezTo>
                    <a:pt x="373" y="258"/>
                    <a:pt x="386" y="249"/>
                    <a:pt x="400" y="249"/>
                  </a:cubicBezTo>
                  <a:close/>
                  <a:moveTo>
                    <a:pt x="280" y="1"/>
                  </a:moveTo>
                  <a:cubicBezTo>
                    <a:pt x="253" y="1"/>
                    <a:pt x="226" y="10"/>
                    <a:pt x="200" y="10"/>
                  </a:cubicBezTo>
                  <a:cubicBezTo>
                    <a:pt x="140" y="50"/>
                    <a:pt x="80" y="110"/>
                    <a:pt x="40" y="170"/>
                  </a:cubicBezTo>
                  <a:cubicBezTo>
                    <a:pt x="0" y="289"/>
                    <a:pt x="40" y="429"/>
                    <a:pt x="160" y="509"/>
                  </a:cubicBezTo>
                  <a:cubicBezTo>
                    <a:pt x="200" y="549"/>
                    <a:pt x="280" y="569"/>
                    <a:pt x="340" y="569"/>
                  </a:cubicBezTo>
                  <a:cubicBezTo>
                    <a:pt x="400" y="569"/>
                    <a:pt x="440" y="549"/>
                    <a:pt x="500" y="529"/>
                  </a:cubicBezTo>
                  <a:cubicBezTo>
                    <a:pt x="579" y="489"/>
                    <a:pt x="659" y="409"/>
                    <a:pt x="699" y="289"/>
                  </a:cubicBezTo>
                  <a:cubicBezTo>
                    <a:pt x="699" y="269"/>
                    <a:pt x="719" y="229"/>
                    <a:pt x="699" y="190"/>
                  </a:cubicBezTo>
                  <a:cubicBezTo>
                    <a:pt x="679" y="110"/>
                    <a:pt x="639" y="90"/>
                    <a:pt x="619" y="70"/>
                  </a:cubicBezTo>
                  <a:cubicBezTo>
                    <a:pt x="559" y="25"/>
                    <a:pt x="477" y="2"/>
                    <a:pt x="397" y="2"/>
                  </a:cubicBezTo>
                  <a:cubicBezTo>
                    <a:pt x="371" y="2"/>
                    <a:pt x="345" y="5"/>
                    <a:pt x="320" y="10"/>
                  </a:cubicBezTo>
                  <a:cubicBezTo>
                    <a:pt x="306" y="3"/>
                    <a:pt x="293" y="1"/>
                    <a:pt x="2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9"/>
            <p:cNvSpPr/>
            <p:nvPr/>
          </p:nvSpPr>
          <p:spPr>
            <a:xfrm>
              <a:off x="8886113" y="4929782"/>
              <a:ext cx="94342" cy="84840"/>
            </a:xfrm>
            <a:custGeom>
              <a:avLst/>
              <a:gdLst/>
              <a:ahLst/>
              <a:cxnLst/>
              <a:rect l="l" t="t" r="r" b="b"/>
              <a:pathLst>
                <a:path w="2939" h="2643" extrusionOk="0">
                  <a:moveTo>
                    <a:pt x="2369" y="0"/>
                  </a:moveTo>
                  <a:cubicBezTo>
                    <a:pt x="2311" y="0"/>
                    <a:pt x="2253" y="10"/>
                    <a:pt x="2199" y="28"/>
                  </a:cubicBezTo>
                  <a:cubicBezTo>
                    <a:pt x="1979" y="88"/>
                    <a:pt x="1759" y="248"/>
                    <a:pt x="1639" y="448"/>
                  </a:cubicBezTo>
                  <a:cubicBezTo>
                    <a:pt x="1502" y="704"/>
                    <a:pt x="1519" y="1037"/>
                    <a:pt x="1558" y="1314"/>
                  </a:cubicBezTo>
                  <a:lnTo>
                    <a:pt x="1558" y="1314"/>
                  </a:lnTo>
                  <a:cubicBezTo>
                    <a:pt x="1526" y="1203"/>
                    <a:pt x="1096" y="1147"/>
                    <a:pt x="1000" y="1147"/>
                  </a:cubicBezTo>
                  <a:cubicBezTo>
                    <a:pt x="964" y="1144"/>
                    <a:pt x="929" y="1142"/>
                    <a:pt x="893" y="1142"/>
                  </a:cubicBezTo>
                  <a:cubicBezTo>
                    <a:pt x="710" y="1142"/>
                    <a:pt x="531" y="1187"/>
                    <a:pt x="380" y="1287"/>
                  </a:cubicBezTo>
                  <a:cubicBezTo>
                    <a:pt x="241" y="1367"/>
                    <a:pt x="101" y="1467"/>
                    <a:pt x="61" y="1627"/>
                  </a:cubicBezTo>
                  <a:cubicBezTo>
                    <a:pt x="1" y="1767"/>
                    <a:pt x="21" y="1946"/>
                    <a:pt x="101" y="2086"/>
                  </a:cubicBezTo>
                  <a:cubicBezTo>
                    <a:pt x="181" y="2246"/>
                    <a:pt x="321" y="2346"/>
                    <a:pt x="460" y="2426"/>
                  </a:cubicBezTo>
                  <a:cubicBezTo>
                    <a:pt x="725" y="2564"/>
                    <a:pt x="1081" y="2642"/>
                    <a:pt x="1424" y="2642"/>
                  </a:cubicBezTo>
                  <a:cubicBezTo>
                    <a:pt x="1678" y="2642"/>
                    <a:pt x="1923" y="2599"/>
                    <a:pt x="2119" y="2506"/>
                  </a:cubicBezTo>
                  <a:cubicBezTo>
                    <a:pt x="2239" y="2466"/>
                    <a:pt x="2319" y="2326"/>
                    <a:pt x="2379" y="2186"/>
                  </a:cubicBezTo>
                  <a:cubicBezTo>
                    <a:pt x="2419" y="2126"/>
                    <a:pt x="2439" y="2066"/>
                    <a:pt x="2459" y="2026"/>
                  </a:cubicBezTo>
                  <a:cubicBezTo>
                    <a:pt x="2718" y="1547"/>
                    <a:pt x="2938" y="987"/>
                    <a:pt x="2798" y="428"/>
                  </a:cubicBezTo>
                  <a:cubicBezTo>
                    <a:pt x="2778" y="288"/>
                    <a:pt x="2718" y="128"/>
                    <a:pt x="2578" y="48"/>
                  </a:cubicBezTo>
                  <a:cubicBezTo>
                    <a:pt x="2512" y="15"/>
                    <a:pt x="2440" y="0"/>
                    <a:pt x="23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9"/>
            <p:cNvSpPr/>
            <p:nvPr/>
          </p:nvSpPr>
          <p:spPr>
            <a:xfrm>
              <a:off x="8940008" y="4997448"/>
              <a:ext cx="178348" cy="249481"/>
            </a:xfrm>
            <a:custGeom>
              <a:avLst/>
              <a:gdLst/>
              <a:ahLst/>
              <a:cxnLst/>
              <a:rect l="l" t="t" r="r" b="b"/>
              <a:pathLst>
                <a:path w="5556" h="7772" extrusionOk="0">
                  <a:moveTo>
                    <a:pt x="269" y="1"/>
                  </a:moveTo>
                  <a:cubicBezTo>
                    <a:pt x="208" y="1"/>
                    <a:pt x="147" y="20"/>
                    <a:pt x="100" y="58"/>
                  </a:cubicBezTo>
                  <a:cubicBezTo>
                    <a:pt x="20" y="158"/>
                    <a:pt x="0" y="318"/>
                    <a:pt x="100" y="418"/>
                  </a:cubicBezTo>
                  <a:cubicBezTo>
                    <a:pt x="1399" y="1777"/>
                    <a:pt x="2878" y="3395"/>
                    <a:pt x="3997" y="5234"/>
                  </a:cubicBezTo>
                  <a:cubicBezTo>
                    <a:pt x="4556" y="6133"/>
                    <a:pt x="4876" y="6852"/>
                    <a:pt x="5036" y="7571"/>
                  </a:cubicBezTo>
                  <a:cubicBezTo>
                    <a:pt x="5056" y="7691"/>
                    <a:pt x="5176" y="7771"/>
                    <a:pt x="5275" y="7771"/>
                  </a:cubicBezTo>
                  <a:cubicBezTo>
                    <a:pt x="5295" y="7771"/>
                    <a:pt x="5315" y="7771"/>
                    <a:pt x="5335" y="7751"/>
                  </a:cubicBezTo>
                  <a:cubicBezTo>
                    <a:pt x="5475" y="7731"/>
                    <a:pt x="5555" y="7591"/>
                    <a:pt x="5515" y="7452"/>
                  </a:cubicBezTo>
                  <a:cubicBezTo>
                    <a:pt x="5355" y="6692"/>
                    <a:pt x="5016" y="5933"/>
                    <a:pt x="4416" y="4974"/>
                  </a:cubicBezTo>
                  <a:cubicBezTo>
                    <a:pt x="3277" y="3095"/>
                    <a:pt x="1779" y="1457"/>
                    <a:pt x="460" y="78"/>
                  </a:cubicBezTo>
                  <a:cubicBezTo>
                    <a:pt x="407" y="25"/>
                    <a:pt x="338" y="1"/>
                    <a:pt x="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 name="Google Shape;550;p29"/>
          <p:cNvGrpSpPr/>
          <p:nvPr/>
        </p:nvGrpSpPr>
        <p:grpSpPr>
          <a:xfrm rot="-377185">
            <a:off x="10687304" y="5068905"/>
            <a:ext cx="459293" cy="778407"/>
            <a:chOff x="8752707" y="4180130"/>
            <a:chExt cx="344465" cy="583797"/>
          </a:xfrm>
        </p:grpSpPr>
        <p:sp>
          <p:nvSpPr>
            <p:cNvPr id="551" name="Google Shape;551;p29"/>
            <p:cNvSpPr/>
            <p:nvPr/>
          </p:nvSpPr>
          <p:spPr>
            <a:xfrm>
              <a:off x="8752707" y="4180130"/>
              <a:ext cx="344465" cy="355796"/>
            </a:xfrm>
            <a:custGeom>
              <a:avLst/>
              <a:gdLst/>
              <a:ahLst/>
              <a:cxnLst/>
              <a:rect l="l" t="t" r="r" b="b"/>
              <a:pathLst>
                <a:path w="10731" h="11084" extrusionOk="0">
                  <a:moveTo>
                    <a:pt x="4265" y="1"/>
                  </a:moveTo>
                  <a:cubicBezTo>
                    <a:pt x="4137" y="1"/>
                    <a:pt x="4007" y="15"/>
                    <a:pt x="3877" y="43"/>
                  </a:cubicBezTo>
                  <a:cubicBezTo>
                    <a:pt x="2958" y="203"/>
                    <a:pt x="2159" y="883"/>
                    <a:pt x="1819" y="1742"/>
                  </a:cubicBezTo>
                  <a:cubicBezTo>
                    <a:pt x="1479" y="2601"/>
                    <a:pt x="1619" y="3640"/>
                    <a:pt x="2179" y="4399"/>
                  </a:cubicBezTo>
                  <a:cubicBezTo>
                    <a:pt x="1984" y="4213"/>
                    <a:pt x="1727" y="4129"/>
                    <a:pt x="1463" y="4129"/>
                  </a:cubicBezTo>
                  <a:cubicBezTo>
                    <a:pt x="1075" y="4129"/>
                    <a:pt x="670" y="4310"/>
                    <a:pt x="420" y="4619"/>
                  </a:cubicBezTo>
                  <a:cubicBezTo>
                    <a:pt x="21" y="5139"/>
                    <a:pt x="1" y="5878"/>
                    <a:pt x="240" y="6497"/>
                  </a:cubicBezTo>
                  <a:cubicBezTo>
                    <a:pt x="500" y="7117"/>
                    <a:pt x="960" y="7616"/>
                    <a:pt x="1439" y="8056"/>
                  </a:cubicBezTo>
                  <a:cubicBezTo>
                    <a:pt x="2998" y="9455"/>
                    <a:pt x="4896" y="10454"/>
                    <a:pt x="6914" y="10973"/>
                  </a:cubicBezTo>
                  <a:cubicBezTo>
                    <a:pt x="7134" y="11026"/>
                    <a:pt x="7316" y="11084"/>
                    <a:pt x="7488" y="11084"/>
                  </a:cubicBezTo>
                  <a:cubicBezTo>
                    <a:pt x="7644" y="11084"/>
                    <a:pt x="7792" y="11036"/>
                    <a:pt x="7953" y="10893"/>
                  </a:cubicBezTo>
                  <a:cubicBezTo>
                    <a:pt x="8313" y="10554"/>
                    <a:pt x="8553" y="9735"/>
                    <a:pt x="8753" y="9275"/>
                  </a:cubicBezTo>
                  <a:cubicBezTo>
                    <a:pt x="9252" y="8216"/>
                    <a:pt x="9732" y="7137"/>
                    <a:pt x="10151" y="6038"/>
                  </a:cubicBezTo>
                  <a:cubicBezTo>
                    <a:pt x="10411" y="5339"/>
                    <a:pt x="10671" y="4619"/>
                    <a:pt x="10691" y="3860"/>
                  </a:cubicBezTo>
                  <a:cubicBezTo>
                    <a:pt x="10731" y="3101"/>
                    <a:pt x="10511" y="2321"/>
                    <a:pt x="9972" y="1802"/>
                  </a:cubicBezTo>
                  <a:cubicBezTo>
                    <a:pt x="9502" y="1365"/>
                    <a:pt x="8863" y="1183"/>
                    <a:pt x="8232" y="1183"/>
                  </a:cubicBezTo>
                  <a:cubicBezTo>
                    <a:pt x="8112" y="1183"/>
                    <a:pt x="7992" y="1189"/>
                    <a:pt x="7873" y="1202"/>
                  </a:cubicBezTo>
                  <a:cubicBezTo>
                    <a:pt x="7194" y="1282"/>
                    <a:pt x="6435" y="1682"/>
                    <a:pt x="6395" y="2361"/>
                  </a:cubicBezTo>
                  <a:cubicBezTo>
                    <a:pt x="6275" y="1682"/>
                    <a:pt x="5935" y="1042"/>
                    <a:pt x="5436" y="543"/>
                  </a:cubicBezTo>
                  <a:cubicBezTo>
                    <a:pt x="5216" y="323"/>
                    <a:pt x="4976" y="143"/>
                    <a:pt x="4696" y="63"/>
                  </a:cubicBezTo>
                  <a:cubicBezTo>
                    <a:pt x="4557" y="20"/>
                    <a:pt x="4412" y="1"/>
                    <a:pt x="42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29"/>
            <p:cNvSpPr/>
            <p:nvPr/>
          </p:nvSpPr>
          <p:spPr>
            <a:xfrm>
              <a:off x="8770041" y="4307790"/>
              <a:ext cx="313039" cy="228135"/>
            </a:xfrm>
            <a:custGeom>
              <a:avLst/>
              <a:gdLst/>
              <a:ahLst/>
              <a:cxnLst/>
              <a:rect l="l" t="t" r="r" b="b"/>
              <a:pathLst>
                <a:path w="9752" h="7107" extrusionOk="0">
                  <a:moveTo>
                    <a:pt x="7764" y="0"/>
                  </a:moveTo>
                  <a:cubicBezTo>
                    <a:pt x="6176" y="0"/>
                    <a:pt x="4282" y="1154"/>
                    <a:pt x="4696" y="2700"/>
                  </a:cubicBezTo>
                  <a:cubicBezTo>
                    <a:pt x="4096" y="2067"/>
                    <a:pt x="2929" y="1564"/>
                    <a:pt x="1911" y="1564"/>
                  </a:cubicBezTo>
                  <a:cubicBezTo>
                    <a:pt x="1096" y="1564"/>
                    <a:pt x="377" y="1886"/>
                    <a:pt x="120" y="2720"/>
                  </a:cubicBezTo>
                  <a:cubicBezTo>
                    <a:pt x="120" y="2720"/>
                    <a:pt x="40" y="2860"/>
                    <a:pt x="0" y="3060"/>
                  </a:cubicBezTo>
                  <a:cubicBezTo>
                    <a:pt x="260" y="3440"/>
                    <a:pt x="580" y="3779"/>
                    <a:pt x="919" y="4079"/>
                  </a:cubicBezTo>
                  <a:lnTo>
                    <a:pt x="899" y="4079"/>
                  </a:lnTo>
                  <a:cubicBezTo>
                    <a:pt x="2458" y="5478"/>
                    <a:pt x="4356" y="6477"/>
                    <a:pt x="6374" y="6996"/>
                  </a:cubicBezTo>
                  <a:cubicBezTo>
                    <a:pt x="6594" y="7049"/>
                    <a:pt x="6776" y="7107"/>
                    <a:pt x="6948" y="7107"/>
                  </a:cubicBezTo>
                  <a:cubicBezTo>
                    <a:pt x="7104" y="7107"/>
                    <a:pt x="7252" y="7059"/>
                    <a:pt x="7413" y="6916"/>
                  </a:cubicBezTo>
                  <a:cubicBezTo>
                    <a:pt x="7773" y="6577"/>
                    <a:pt x="8013" y="5758"/>
                    <a:pt x="8213" y="5298"/>
                  </a:cubicBezTo>
                  <a:cubicBezTo>
                    <a:pt x="8712" y="4239"/>
                    <a:pt x="9192" y="3160"/>
                    <a:pt x="9611" y="2061"/>
                  </a:cubicBezTo>
                  <a:cubicBezTo>
                    <a:pt x="9651" y="1921"/>
                    <a:pt x="9711" y="1781"/>
                    <a:pt x="9751" y="1641"/>
                  </a:cubicBezTo>
                  <a:cubicBezTo>
                    <a:pt x="9751" y="1641"/>
                    <a:pt x="9751" y="1621"/>
                    <a:pt x="9751" y="1621"/>
                  </a:cubicBezTo>
                  <a:cubicBezTo>
                    <a:pt x="9673" y="474"/>
                    <a:pt x="8781" y="0"/>
                    <a:pt x="77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29"/>
            <p:cNvSpPr/>
            <p:nvPr/>
          </p:nvSpPr>
          <p:spPr>
            <a:xfrm>
              <a:off x="9025938" y="4344415"/>
              <a:ext cx="21218" cy="25680"/>
            </a:xfrm>
            <a:custGeom>
              <a:avLst/>
              <a:gdLst/>
              <a:ahLst/>
              <a:cxnLst/>
              <a:rect l="l" t="t" r="r" b="b"/>
              <a:pathLst>
                <a:path w="661" h="800" extrusionOk="0">
                  <a:moveTo>
                    <a:pt x="380" y="221"/>
                  </a:moveTo>
                  <a:cubicBezTo>
                    <a:pt x="380" y="240"/>
                    <a:pt x="380" y="320"/>
                    <a:pt x="380" y="380"/>
                  </a:cubicBezTo>
                  <a:cubicBezTo>
                    <a:pt x="361" y="440"/>
                    <a:pt x="341" y="500"/>
                    <a:pt x="301" y="540"/>
                  </a:cubicBezTo>
                  <a:cubicBezTo>
                    <a:pt x="301" y="560"/>
                    <a:pt x="261" y="560"/>
                    <a:pt x="261" y="560"/>
                  </a:cubicBezTo>
                  <a:cubicBezTo>
                    <a:pt x="261" y="560"/>
                    <a:pt x="261" y="540"/>
                    <a:pt x="281" y="480"/>
                  </a:cubicBezTo>
                  <a:cubicBezTo>
                    <a:pt x="321" y="260"/>
                    <a:pt x="380" y="221"/>
                    <a:pt x="380" y="221"/>
                  </a:cubicBezTo>
                  <a:close/>
                  <a:moveTo>
                    <a:pt x="380" y="1"/>
                  </a:moveTo>
                  <a:cubicBezTo>
                    <a:pt x="141" y="1"/>
                    <a:pt x="61" y="300"/>
                    <a:pt x="41" y="420"/>
                  </a:cubicBezTo>
                  <a:cubicBezTo>
                    <a:pt x="21" y="480"/>
                    <a:pt x="1" y="600"/>
                    <a:pt x="61" y="700"/>
                  </a:cubicBezTo>
                  <a:cubicBezTo>
                    <a:pt x="101" y="760"/>
                    <a:pt x="181" y="800"/>
                    <a:pt x="241" y="800"/>
                  </a:cubicBezTo>
                  <a:lnTo>
                    <a:pt x="261" y="800"/>
                  </a:lnTo>
                  <a:cubicBezTo>
                    <a:pt x="341" y="800"/>
                    <a:pt x="420" y="780"/>
                    <a:pt x="480" y="720"/>
                  </a:cubicBezTo>
                  <a:cubicBezTo>
                    <a:pt x="560" y="660"/>
                    <a:pt x="580" y="540"/>
                    <a:pt x="620" y="440"/>
                  </a:cubicBezTo>
                  <a:cubicBezTo>
                    <a:pt x="640" y="380"/>
                    <a:pt x="660" y="181"/>
                    <a:pt x="580" y="81"/>
                  </a:cubicBezTo>
                  <a:cubicBezTo>
                    <a:pt x="520" y="21"/>
                    <a:pt x="46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29"/>
            <p:cNvSpPr/>
            <p:nvPr/>
          </p:nvSpPr>
          <p:spPr>
            <a:xfrm>
              <a:off x="9051618" y="4343773"/>
              <a:ext cx="21186" cy="21860"/>
            </a:xfrm>
            <a:custGeom>
              <a:avLst/>
              <a:gdLst/>
              <a:ahLst/>
              <a:cxnLst/>
              <a:rect l="l" t="t" r="r" b="b"/>
              <a:pathLst>
                <a:path w="660" h="681" extrusionOk="0">
                  <a:moveTo>
                    <a:pt x="360" y="260"/>
                  </a:moveTo>
                  <a:lnTo>
                    <a:pt x="360" y="260"/>
                  </a:lnTo>
                  <a:cubicBezTo>
                    <a:pt x="340" y="320"/>
                    <a:pt x="320" y="400"/>
                    <a:pt x="280" y="420"/>
                  </a:cubicBezTo>
                  <a:cubicBezTo>
                    <a:pt x="280" y="400"/>
                    <a:pt x="280" y="380"/>
                    <a:pt x="300" y="340"/>
                  </a:cubicBezTo>
                  <a:cubicBezTo>
                    <a:pt x="320" y="300"/>
                    <a:pt x="340" y="280"/>
                    <a:pt x="360" y="260"/>
                  </a:cubicBezTo>
                  <a:close/>
                  <a:moveTo>
                    <a:pt x="380" y="1"/>
                  </a:moveTo>
                  <a:cubicBezTo>
                    <a:pt x="220" y="21"/>
                    <a:pt x="100" y="161"/>
                    <a:pt x="60" y="280"/>
                  </a:cubicBezTo>
                  <a:cubicBezTo>
                    <a:pt x="0" y="420"/>
                    <a:pt x="20" y="540"/>
                    <a:pt x="100" y="620"/>
                  </a:cubicBezTo>
                  <a:cubicBezTo>
                    <a:pt x="160" y="660"/>
                    <a:pt x="220" y="680"/>
                    <a:pt x="280" y="680"/>
                  </a:cubicBezTo>
                  <a:cubicBezTo>
                    <a:pt x="320" y="680"/>
                    <a:pt x="380" y="660"/>
                    <a:pt x="440" y="620"/>
                  </a:cubicBezTo>
                  <a:cubicBezTo>
                    <a:pt x="540" y="540"/>
                    <a:pt x="660" y="320"/>
                    <a:pt x="600" y="161"/>
                  </a:cubicBezTo>
                  <a:cubicBezTo>
                    <a:pt x="560" y="61"/>
                    <a:pt x="480" y="1"/>
                    <a:pt x="380"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9"/>
            <p:cNvSpPr/>
            <p:nvPr/>
          </p:nvSpPr>
          <p:spPr>
            <a:xfrm>
              <a:off x="9038136" y="4367719"/>
              <a:ext cx="17976" cy="17141"/>
            </a:xfrm>
            <a:custGeom>
              <a:avLst/>
              <a:gdLst/>
              <a:ahLst/>
              <a:cxnLst/>
              <a:rect l="l" t="t" r="r" b="b"/>
              <a:pathLst>
                <a:path w="560" h="534" extrusionOk="0">
                  <a:moveTo>
                    <a:pt x="306" y="1"/>
                  </a:moveTo>
                  <a:cubicBezTo>
                    <a:pt x="271" y="1"/>
                    <a:pt x="235" y="11"/>
                    <a:pt x="200" y="34"/>
                  </a:cubicBezTo>
                  <a:cubicBezTo>
                    <a:pt x="160" y="34"/>
                    <a:pt x="140" y="74"/>
                    <a:pt x="120" y="94"/>
                  </a:cubicBezTo>
                  <a:cubicBezTo>
                    <a:pt x="60" y="154"/>
                    <a:pt x="20" y="254"/>
                    <a:pt x="0" y="334"/>
                  </a:cubicBezTo>
                  <a:cubicBezTo>
                    <a:pt x="0" y="354"/>
                    <a:pt x="0" y="414"/>
                    <a:pt x="40" y="454"/>
                  </a:cubicBezTo>
                  <a:cubicBezTo>
                    <a:pt x="60" y="494"/>
                    <a:pt x="100" y="514"/>
                    <a:pt x="120" y="514"/>
                  </a:cubicBezTo>
                  <a:cubicBezTo>
                    <a:pt x="160" y="534"/>
                    <a:pt x="200" y="534"/>
                    <a:pt x="260" y="534"/>
                  </a:cubicBezTo>
                  <a:cubicBezTo>
                    <a:pt x="300" y="534"/>
                    <a:pt x="340" y="534"/>
                    <a:pt x="400" y="514"/>
                  </a:cubicBezTo>
                  <a:cubicBezTo>
                    <a:pt x="480" y="454"/>
                    <a:pt x="560" y="374"/>
                    <a:pt x="560" y="274"/>
                  </a:cubicBezTo>
                  <a:cubicBezTo>
                    <a:pt x="560" y="154"/>
                    <a:pt x="500" y="34"/>
                    <a:pt x="380" y="14"/>
                  </a:cubicBezTo>
                  <a:cubicBezTo>
                    <a:pt x="355" y="6"/>
                    <a:pt x="330" y="1"/>
                    <a:pt x="306" y="1"/>
                  </a:cubicBezTo>
                  <a:close/>
                </a:path>
              </a:pathLst>
            </a:custGeom>
            <a:solidFill>
              <a:srgbClr val="F9F8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9"/>
            <p:cNvSpPr/>
            <p:nvPr/>
          </p:nvSpPr>
          <p:spPr>
            <a:xfrm>
              <a:off x="8944502" y="4491880"/>
              <a:ext cx="81470" cy="56592"/>
            </a:xfrm>
            <a:custGeom>
              <a:avLst/>
              <a:gdLst/>
              <a:ahLst/>
              <a:cxnLst/>
              <a:rect l="l" t="t" r="r" b="b"/>
              <a:pathLst>
                <a:path w="2538" h="1763" extrusionOk="0">
                  <a:moveTo>
                    <a:pt x="2094" y="1"/>
                  </a:moveTo>
                  <a:cubicBezTo>
                    <a:pt x="2014" y="1"/>
                    <a:pt x="1933" y="18"/>
                    <a:pt x="1858" y="42"/>
                  </a:cubicBezTo>
                  <a:cubicBezTo>
                    <a:pt x="1699" y="122"/>
                    <a:pt x="1559" y="222"/>
                    <a:pt x="1459" y="362"/>
                  </a:cubicBezTo>
                  <a:cubicBezTo>
                    <a:pt x="1420" y="421"/>
                    <a:pt x="1247" y="727"/>
                    <a:pt x="1314" y="797"/>
                  </a:cubicBezTo>
                  <a:lnTo>
                    <a:pt x="1314" y="797"/>
                  </a:lnTo>
                  <a:cubicBezTo>
                    <a:pt x="1136" y="639"/>
                    <a:pt x="957" y="462"/>
                    <a:pt x="719" y="422"/>
                  </a:cubicBezTo>
                  <a:cubicBezTo>
                    <a:pt x="681" y="414"/>
                    <a:pt x="642" y="410"/>
                    <a:pt x="602" y="410"/>
                  </a:cubicBezTo>
                  <a:cubicBezTo>
                    <a:pt x="457" y="410"/>
                    <a:pt x="310" y="463"/>
                    <a:pt x="200" y="542"/>
                  </a:cubicBezTo>
                  <a:cubicBezTo>
                    <a:pt x="120" y="602"/>
                    <a:pt x="40" y="702"/>
                    <a:pt x="20" y="802"/>
                  </a:cubicBezTo>
                  <a:cubicBezTo>
                    <a:pt x="0" y="922"/>
                    <a:pt x="80" y="1022"/>
                    <a:pt x="140" y="1122"/>
                  </a:cubicBezTo>
                  <a:cubicBezTo>
                    <a:pt x="420" y="1481"/>
                    <a:pt x="879" y="1601"/>
                    <a:pt x="1299" y="1701"/>
                  </a:cubicBezTo>
                  <a:cubicBezTo>
                    <a:pt x="1339" y="1701"/>
                    <a:pt x="1379" y="1721"/>
                    <a:pt x="1439" y="1741"/>
                  </a:cubicBezTo>
                  <a:lnTo>
                    <a:pt x="1439" y="1721"/>
                  </a:lnTo>
                  <a:cubicBezTo>
                    <a:pt x="1501" y="1746"/>
                    <a:pt x="1570" y="1763"/>
                    <a:pt x="1638" y="1763"/>
                  </a:cubicBezTo>
                  <a:cubicBezTo>
                    <a:pt x="1679" y="1763"/>
                    <a:pt x="1720" y="1756"/>
                    <a:pt x="1759" y="1741"/>
                  </a:cubicBezTo>
                  <a:cubicBezTo>
                    <a:pt x="2118" y="1541"/>
                    <a:pt x="2458" y="1062"/>
                    <a:pt x="2518" y="662"/>
                  </a:cubicBezTo>
                  <a:cubicBezTo>
                    <a:pt x="2538" y="542"/>
                    <a:pt x="2538" y="402"/>
                    <a:pt x="2498" y="282"/>
                  </a:cubicBezTo>
                  <a:cubicBezTo>
                    <a:pt x="2458" y="162"/>
                    <a:pt x="2358" y="62"/>
                    <a:pt x="2238" y="23"/>
                  </a:cubicBezTo>
                  <a:cubicBezTo>
                    <a:pt x="2192" y="7"/>
                    <a:pt x="2144" y="1"/>
                    <a:pt x="209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9"/>
            <p:cNvSpPr/>
            <p:nvPr/>
          </p:nvSpPr>
          <p:spPr>
            <a:xfrm>
              <a:off x="8991945" y="4533546"/>
              <a:ext cx="82144" cy="230382"/>
            </a:xfrm>
            <a:custGeom>
              <a:avLst/>
              <a:gdLst/>
              <a:ahLst/>
              <a:cxnLst/>
              <a:rect l="l" t="t" r="r" b="b"/>
              <a:pathLst>
                <a:path w="2559" h="7177" extrusionOk="0">
                  <a:moveTo>
                    <a:pt x="276" y="1"/>
                  </a:moveTo>
                  <a:cubicBezTo>
                    <a:pt x="264" y="1"/>
                    <a:pt x="253" y="2"/>
                    <a:pt x="241" y="3"/>
                  </a:cubicBezTo>
                  <a:cubicBezTo>
                    <a:pt x="101" y="23"/>
                    <a:pt x="1" y="143"/>
                    <a:pt x="21" y="283"/>
                  </a:cubicBezTo>
                  <a:cubicBezTo>
                    <a:pt x="221" y="1782"/>
                    <a:pt x="500" y="3520"/>
                    <a:pt x="1080" y="5159"/>
                  </a:cubicBezTo>
                  <a:cubicBezTo>
                    <a:pt x="1380" y="5998"/>
                    <a:pt x="1699" y="6577"/>
                    <a:pt x="2079" y="7077"/>
                  </a:cubicBezTo>
                  <a:cubicBezTo>
                    <a:pt x="2139" y="7137"/>
                    <a:pt x="2199" y="7177"/>
                    <a:pt x="2279" y="7177"/>
                  </a:cubicBezTo>
                  <a:cubicBezTo>
                    <a:pt x="2339" y="7177"/>
                    <a:pt x="2379" y="7157"/>
                    <a:pt x="2439" y="7117"/>
                  </a:cubicBezTo>
                  <a:cubicBezTo>
                    <a:pt x="2538" y="7037"/>
                    <a:pt x="2558" y="6877"/>
                    <a:pt x="2479" y="6777"/>
                  </a:cubicBezTo>
                  <a:cubicBezTo>
                    <a:pt x="2119" y="6318"/>
                    <a:pt x="1839" y="5778"/>
                    <a:pt x="1559" y="4979"/>
                  </a:cubicBezTo>
                  <a:cubicBezTo>
                    <a:pt x="980" y="3400"/>
                    <a:pt x="700" y="1682"/>
                    <a:pt x="520" y="223"/>
                  </a:cubicBezTo>
                  <a:cubicBezTo>
                    <a:pt x="502" y="95"/>
                    <a:pt x="400" y="1"/>
                    <a:pt x="2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4" name="Rectangle: Rounded Corners 7">
            <a:extLst>
              <a:ext uri="{FF2B5EF4-FFF2-40B4-BE49-F238E27FC236}">
                <a16:creationId xmlns:a16="http://schemas.microsoft.com/office/drawing/2014/main" xmlns="" id="{08933735-2E5E-5105-D0BA-D35871BEA899}"/>
              </a:ext>
            </a:extLst>
          </p:cNvPr>
          <p:cNvSpPr/>
          <p:nvPr/>
        </p:nvSpPr>
        <p:spPr>
          <a:xfrm>
            <a:off x="1187355" y="1776485"/>
            <a:ext cx="3070747" cy="641443"/>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Luyện đọc từ khó</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1345082" y="2425468"/>
            <a:ext cx="1776448" cy="461665"/>
          </a:xfrm>
          <a:prstGeom prst="rect">
            <a:avLst/>
          </a:prstGeom>
        </p:spPr>
        <p:txBody>
          <a:bodyPr wrap="none">
            <a:spAutoFit/>
          </a:bodyPr>
          <a:lstStyle/>
          <a:p>
            <a:r>
              <a:rPr lang="vi-VN" sz="2400" dirty="0" smtClean="0">
                <a:solidFill>
                  <a:srgbClr val="002060"/>
                </a:solidFill>
                <a:latin typeface="OpenSans"/>
              </a:rPr>
              <a:t>ma-ra-tông,</a:t>
            </a:r>
            <a:endParaRPr lang="en-US" sz="2400" dirty="0"/>
          </a:p>
        </p:txBody>
      </p:sp>
      <p:sp>
        <p:nvSpPr>
          <p:cNvPr id="50" name="Rectangle 49"/>
          <p:cNvSpPr/>
          <p:nvPr/>
        </p:nvSpPr>
        <p:spPr>
          <a:xfrm>
            <a:off x="2948746" y="2411820"/>
            <a:ext cx="1212191" cy="461665"/>
          </a:xfrm>
          <a:prstGeom prst="rect">
            <a:avLst/>
          </a:prstGeom>
        </p:spPr>
        <p:txBody>
          <a:bodyPr wrap="none">
            <a:spAutoFit/>
          </a:bodyPr>
          <a:lstStyle/>
          <a:p>
            <a:r>
              <a:rPr lang="vi-VN" sz="2400" dirty="0" smtClean="0">
                <a:solidFill>
                  <a:srgbClr val="002060"/>
                </a:solidFill>
                <a:latin typeface="OpenSans"/>
              </a:rPr>
              <a:t>diễn ra,</a:t>
            </a:r>
            <a:endParaRPr lang="en-US" sz="2400" dirty="0"/>
          </a:p>
        </p:txBody>
      </p:sp>
      <p:sp>
        <p:nvSpPr>
          <p:cNvPr id="51" name="Rectangle 50"/>
          <p:cNvSpPr/>
          <p:nvPr/>
        </p:nvSpPr>
        <p:spPr>
          <a:xfrm>
            <a:off x="5110214" y="2398172"/>
            <a:ext cx="1707519" cy="461665"/>
          </a:xfrm>
          <a:prstGeom prst="rect">
            <a:avLst/>
          </a:prstGeom>
        </p:spPr>
        <p:txBody>
          <a:bodyPr wrap="none">
            <a:spAutoFit/>
          </a:bodyPr>
          <a:lstStyle/>
          <a:p>
            <a:r>
              <a:rPr lang="vi-VN" sz="2400" dirty="0" smtClean="0">
                <a:solidFill>
                  <a:srgbClr val="002060"/>
                </a:solidFill>
                <a:latin typeface="OpenSans"/>
              </a:rPr>
              <a:t>quả quyết, </a:t>
            </a:r>
            <a:endParaRPr lang="en-US" sz="2400" dirty="0"/>
          </a:p>
        </p:txBody>
      </p:sp>
      <p:sp>
        <p:nvSpPr>
          <p:cNvPr id="52" name="Rectangle 51"/>
          <p:cNvSpPr/>
          <p:nvPr/>
        </p:nvSpPr>
        <p:spPr>
          <a:xfrm>
            <a:off x="4066218" y="2411820"/>
            <a:ext cx="1143262" cy="461665"/>
          </a:xfrm>
          <a:prstGeom prst="rect">
            <a:avLst/>
          </a:prstGeom>
        </p:spPr>
        <p:txBody>
          <a:bodyPr wrap="none">
            <a:spAutoFit/>
          </a:bodyPr>
          <a:lstStyle/>
          <a:p>
            <a:r>
              <a:rPr lang="vi-VN" sz="2400" dirty="0" smtClean="0">
                <a:solidFill>
                  <a:srgbClr val="002060"/>
                </a:solidFill>
                <a:latin typeface="OpenSans"/>
              </a:rPr>
              <a:t>reo hò,</a:t>
            </a:r>
            <a:endParaRPr lang="en-US" sz="2400" dirty="0"/>
          </a:p>
        </p:txBody>
      </p:sp>
      <p:sp>
        <p:nvSpPr>
          <p:cNvPr id="53" name="Rectangle 52"/>
          <p:cNvSpPr/>
          <p:nvPr/>
        </p:nvSpPr>
        <p:spPr>
          <a:xfrm>
            <a:off x="6641875" y="2384524"/>
            <a:ext cx="1468672" cy="461665"/>
          </a:xfrm>
          <a:prstGeom prst="rect">
            <a:avLst/>
          </a:prstGeom>
        </p:spPr>
        <p:txBody>
          <a:bodyPr wrap="none">
            <a:spAutoFit/>
          </a:bodyPr>
          <a:lstStyle/>
          <a:p>
            <a:r>
              <a:rPr lang="vi-VN" sz="2400" dirty="0" smtClean="0">
                <a:solidFill>
                  <a:srgbClr val="002060"/>
                </a:solidFill>
                <a:latin typeface="OpenSans"/>
              </a:rPr>
              <a:t>ruy băng </a:t>
            </a:r>
            <a:endParaRPr lang="en-US" sz="2400" dirty="0"/>
          </a:p>
        </p:txBody>
      </p:sp>
      <p:sp>
        <p:nvSpPr>
          <p:cNvPr id="54" name="Rectangle 53"/>
          <p:cNvSpPr/>
          <p:nvPr/>
        </p:nvSpPr>
        <p:spPr>
          <a:xfrm>
            <a:off x="1064525" y="3618379"/>
            <a:ext cx="10426890" cy="1569660"/>
          </a:xfrm>
          <a:prstGeom prst="rect">
            <a:avLst/>
          </a:prstGeom>
        </p:spPr>
        <p:txBody>
          <a:bodyPr wrap="square">
            <a:spAutoFit/>
          </a:bodyPr>
          <a:lstStyle/>
          <a:p>
            <a:r>
              <a:rPr lang="vi-VN" sz="2400" dirty="0" smtClean="0">
                <a:solidFill>
                  <a:srgbClr val="002060"/>
                </a:solidFill>
                <a:latin typeface="OpenSans"/>
              </a:rPr>
              <a:t>Nhìn chị chật vật nhích từng bước một, mặt đỏ bừng như lửa mà tôi nín thở, rồi tự dưng reo hò: “Cố lên! Cố lên!”. Tôi vừa sờ sợ, vừa phấn khích, vừa ngưỡng mộ dõi theo chị đang kiên trì và quả quyết vượt qua những mét cuối cùng.</a:t>
            </a:r>
            <a:endParaRPr lang="en-US" sz="2400" dirty="0"/>
          </a:p>
        </p:txBody>
      </p:sp>
      <p:sp>
        <p:nvSpPr>
          <p:cNvPr id="55" name="Line 28"/>
          <p:cNvSpPr>
            <a:spLocks noChangeShapeType="1"/>
          </p:cNvSpPr>
          <p:nvPr/>
        </p:nvSpPr>
        <p:spPr bwMode="auto">
          <a:xfrm flipH="1">
            <a:off x="6429762" y="3650920"/>
            <a:ext cx="100012" cy="363538"/>
          </a:xfrm>
          <a:prstGeom prst="line">
            <a:avLst/>
          </a:prstGeom>
          <a:noFill/>
          <a:ln w="38100">
            <a:solidFill>
              <a:srgbClr val="FF0000"/>
            </a:solidFill>
            <a:round/>
            <a:headEnd/>
            <a:tailEnd/>
          </a:ln>
        </p:spPr>
        <p:txBody>
          <a:bodyPr/>
          <a:lstStyle/>
          <a:p>
            <a:endParaRPr lang="en-US"/>
          </a:p>
        </p:txBody>
      </p:sp>
      <p:sp>
        <p:nvSpPr>
          <p:cNvPr id="58" name="Line 28"/>
          <p:cNvSpPr>
            <a:spLocks noChangeShapeType="1"/>
          </p:cNvSpPr>
          <p:nvPr/>
        </p:nvSpPr>
        <p:spPr bwMode="auto">
          <a:xfrm flipH="1">
            <a:off x="9407040" y="3645006"/>
            <a:ext cx="100012" cy="363538"/>
          </a:xfrm>
          <a:prstGeom prst="line">
            <a:avLst/>
          </a:prstGeom>
          <a:noFill/>
          <a:ln w="38100">
            <a:solidFill>
              <a:srgbClr val="FF0000"/>
            </a:solidFill>
            <a:round/>
            <a:headEnd/>
            <a:tailEnd/>
          </a:ln>
        </p:spPr>
        <p:txBody>
          <a:bodyPr/>
          <a:lstStyle/>
          <a:p>
            <a:endParaRPr lang="en-US"/>
          </a:p>
        </p:txBody>
      </p:sp>
      <p:sp>
        <p:nvSpPr>
          <p:cNvPr id="59" name="Line 28"/>
          <p:cNvSpPr>
            <a:spLocks noChangeShapeType="1"/>
          </p:cNvSpPr>
          <p:nvPr/>
        </p:nvSpPr>
        <p:spPr bwMode="auto">
          <a:xfrm flipH="1">
            <a:off x="1691467" y="4042297"/>
            <a:ext cx="100012" cy="363538"/>
          </a:xfrm>
          <a:prstGeom prst="line">
            <a:avLst/>
          </a:prstGeom>
          <a:noFill/>
          <a:ln w="38100">
            <a:solidFill>
              <a:srgbClr val="FF0000"/>
            </a:solidFill>
            <a:round/>
            <a:headEnd/>
            <a:tailEnd/>
          </a:ln>
        </p:spPr>
        <p:txBody>
          <a:bodyPr/>
          <a:lstStyle/>
          <a:p>
            <a:endParaRPr lang="en-US"/>
          </a:p>
        </p:txBody>
      </p:sp>
      <p:sp>
        <p:nvSpPr>
          <p:cNvPr id="60" name="Line 28"/>
          <p:cNvSpPr>
            <a:spLocks noChangeShapeType="1"/>
          </p:cNvSpPr>
          <p:nvPr/>
        </p:nvSpPr>
        <p:spPr bwMode="auto">
          <a:xfrm flipH="1">
            <a:off x="4292068" y="4014335"/>
            <a:ext cx="100012" cy="363538"/>
          </a:xfrm>
          <a:prstGeom prst="line">
            <a:avLst/>
          </a:prstGeom>
          <a:noFill/>
          <a:ln w="38100">
            <a:solidFill>
              <a:srgbClr val="FF0000"/>
            </a:solidFill>
            <a:round/>
            <a:headEnd/>
            <a:tailEnd/>
          </a:ln>
        </p:spPr>
        <p:txBody>
          <a:bodyPr/>
          <a:lstStyle/>
          <a:p>
            <a:endParaRPr lang="en-US"/>
          </a:p>
        </p:txBody>
      </p:sp>
      <p:sp>
        <p:nvSpPr>
          <p:cNvPr id="62" name="Line 28"/>
          <p:cNvSpPr>
            <a:spLocks noChangeShapeType="1"/>
          </p:cNvSpPr>
          <p:nvPr/>
        </p:nvSpPr>
        <p:spPr bwMode="auto">
          <a:xfrm flipH="1">
            <a:off x="6695964" y="4012237"/>
            <a:ext cx="100012" cy="363538"/>
          </a:xfrm>
          <a:prstGeom prst="line">
            <a:avLst/>
          </a:prstGeom>
          <a:noFill/>
          <a:ln w="38100">
            <a:solidFill>
              <a:srgbClr val="FF0000"/>
            </a:solidFill>
            <a:round/>
            <a:headEnd/>
            <a:tailEnd/>
          </a:ln>
        </p:spPr>
        <p:txBody>
          <a:bodyPr/>
          <a:lstStyle/>
          <a:p>
            <a:endParaRPr lang="en-US"/>
          </a:p>
        </p:txBody>
      </p:sp>
      <p:sp>
        <p:nvSpPr>
          <p:cNvPr id="64" name="Line 28"/>
          <p:cNvSpPr>
            <a:spLocks noChangeShapeType="1"/>
          </p:cNvSpPr>
          <p:nvPr/>
        </p:nvSpPr>
        <p:spPr bwMode="auto">
          <a:xfrm flipH="1">
            <a:off x="6640707" y="4023960"/>
            <a:ext cx="100012" cy="363538"/>
          </a:xfrm>
          <a:prstGeom prst="line">
            <a:avLst/>
          </a:prstGeom>
          <a:noFill/>
          <a:ln w="38100">
            <a:solidFill>
              <a:srgbClr val="FF0000"/>
            </a:solidFill>
            <a:round/>
            <a:headEnd/>
            <a:tailEnd/>
          </a:ln>
        </p:spPr>
        <p:txBody>
          <a:bodyPr/>
          <a:lstStyle/>
          <a:p>
            <a:endParaRPr lang="en-US"/>
          </a:p>
        </p:txBody>
      </p:sp>
      <p:sp>
        <p:nvSpPr>
          <p:cNvPr id="65" name="Line 28"/>
          <p:cNvSpPr>
            <a:spLocks noChangeShapeType="1"/>
          </p:cNvSpPr>
          <p:nvPr/>
        </p:nvSpPr>
        <p:spPr bwMode="auto">
          <a:xfrm flipH="1">
            <a:off x="8791978" y="4087125"/>
            <a:ext cx="100012" cy="363538"/>
          </a:xfrm>
          <a:prstGeom prst="line">
            <a:avLst/>
          </a:prstGeom>
          <a:noFill/>
          <a:ln w="38100">
            <a:solidFill>
              <a:srgbClr val="FF0000"/>
            </a:solidFill>
            <a:round/>
            <a:headEnd/>
            <a:tailEnd/>
          </a:ln>
        </p:spPr>
        <p:txBody>
          <a:bodyPr/>
          <a:lstStyle/>
          <a:p>
            <a:endParaRPr lang="en-US"/>
          </a:p>
        </p:txBody>
      </p:sp>
      <p:sp>
        <p:nvSpPr>
          <p:cNvPr id="66" name="Line 28"/>
          <p:cNvSpPr>
            <a:spLocks noChangeShapeType="1"/>
          </p:cNvSpPr>
          <p:nvPr/>
        </p:nvSpPr>
        <p:spPr bwMode="auto">
          <a:xfrm flipH="1">
            <a:off x="11003546" y="4075156"/>
            <a:ext cx="100012" cy="363538"/>
          </a:xfrm>
          <a:prstGeom prst="line">
            <a:avLst/>
          </a:prstGeom>
          <a:noFill/>
          <a:ln w="38100">
            <a:solidFill>
              <a:srgbClr val="FF0000"/>
            </a:solidFill>
            <a:round/>
            <a:headEnd/>
            <a:tailEnd/>
          </a:ln>
        </p:spPr>
        <p:txBody>
          <a:bodyPr/>
          <a:lstStyle/>
          <a:p>
            <a:endParaRPr lang="en-US"/>
          </a:p>
        </p:txBody>
      </p:sp>
      <p:sp>
        <p:nvSpPr>
          <p:cNvPr id="67" name="Line 28"/>
          <p:cNvSpPr>
            <a:spLocks noChangeShapeType="1"/>
          </p:cNvSpPr>
          <p:nvPr/>
        </p:nvSpPr>
        <p:spPr bwMode="auto">
          <a:xfrm flipH="1">
            <a:off x="6737886" y="4413200"/>
            <a:ext cx="100012" cy="363538"/>
          </a:xfrm>
          <a:prstGeom prst="line">
            <a:avLst/>
          </a:prstGeom>
          <a:noFill/>
          <a:ln w="38100">
            <a:solidFill>
              <a:srgbClr val="FF0000"/>
            </a:solidFill>
            <a:round/>
            <a:headEnd/>
            <a:tailEnd/>
          </a:ln>
        </p:spPr>
        <p:txBody>
          <a:bodyPr/>
          <a:lstStyle/>
          <a:p>
            <a:endParaRPr lang="en-US"/>
          </a:p>
        </p:txBody>
      </p:sp>
      <p:sp>
        <p:nvSpPr>
          <p:cNvPr id="61" name="Google Shape;54;p1">
            <a:extLst>
              <a:ext uri="{FF2B5EF4-FFF2-40B4-BE49-F238E27FC236}">
                <a16:creationId xmlns:a16="http://schemas.microsoft.com/office/drawing/2014/main" xmlns="" id="{C64DEEEB-5C2C-B99C-AC06-412F3FD16682}"/>
              </a:ext>
            </a:extLst>
          </p:cNvPr>
          <p:cNvSpPr txBox="1">
            <a:spLocks/>
          </p:cNvSpPr>
          <p:nvPr/>
        </p:nvSpPr>
        <p:spPr>
          <a:xfrm>
            <a:off x="1258504" y="1"/>
            <a:ext cx="9674992" cy="12942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3200" b="1" i="0" u="none" strike="noStrike" kern="0" cap="none" spc="0" normalizeH="0" baseline="0" noProof="0" dirty="0" smtClean="0">
                <a:ln>
                  <a:noFill/>
                </a:ln>
                <a:solidFill>
                  <a:srgbClr val="0070C0"/>
                </a:solidFill>
                <a:effectLst/>
                <a:uLnTx/>
                <a:uFillTx/>
                <a:latin typeface="UTM Avo" panose="02040603050506020204" pitchFamily="18" charset="0"/>
                <a:cs typeface="Calibri"/>
                <a:sym typeface="Calibri"/>
              </a:rPr>
              <a:t>Thứ</a:t>
            </a:r>
            <a:r>
              <a:rPr kumimoji="0" lang="vi-VN" sz="3200" b="1" i="0" u="none" strike="noStrike" kern="0" cap="none" spc="0" normalizeH="0" noProof="0" dirty="0" smtClean="0">
                <a:ln>
                  <a:noFill/>
                </a:ln>
                <a:solidFill>
                  <a:srgbClr val="0070C0"/>
                </a:solidFill>
                <a:effectLst/>
                <a:uLnTx/>
                <a:uFillTx/>
                <a:latin typeface="UTM Avo" panose="02040603050506020204" pitchFamily="18" charset="0"/>
                <a:cs typeface="Calibri"/>
                <a:sym typeface="Calibri"/>
              </a:rPr>
              <a:t> năm ngày 14 tháng 12 năm 2023</a:t>
            </a:r>
            <a:endParaRPr lang="vi-VN" sz="3200" b="1" kern="0" dirty="0">
              <a:solidFill>
                <a:srgbClr val="0070C0"/>
              </a:solidFill>
              <a:latin typeface="UTM Avo" panose="02040603050506020204" pitchFamily="18" charset="0"/>
            </a:endParaRPr>
          </a:p>
          <a:p>
            <a:pPr marL="0" marR="0" lvl="0" indent="0"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vi-VN" sz="28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                </a:t>
            </a:r>
            <a:endParaRPr kumimoji="0" lang="en-US" sz="36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63" name="Rectangle 62"/>
          <p:cNvSpPr/>
          <p:nvPr/>
        </p:nvSpPr>
        <p:spPr>
          <a:xfrm>
            <a:off x="2461846" y="585539"/>
            <a:ext cx="7371471" cy="584775"/>
          </a:xfrm>
          <a:prstGeom prst="rect">
            <a:avLst/>
          </a:prstGeom>
        </p:spPr>
        <p:txBody>
          <a:bodyPr wrap="square">
            <a:spAutoFit/>
          </a:bodyPr>
          <a:lstStyle/>
          <a:p>
            <a:r>
              <a:rPr lang="vi-VN" sz="3200" b="1" kern="0" dirty="0" smtClean="0">
                <a:solidFill>
                  <a:srgbClr val="FF0000"/>
                </a:solidFill>
                <a:latin typeface="UTM Avo" panose="02040603050506020204" pitchFamily="18" charset="0"/>
                <a:cs typeface="Arial" panose="020B0604020202020204" pitchFamily="34" charset="0"/>
                <a:sym typeface="Calibri"/>
              </a:rPr>
              <a:t>  Bài đọc 4</a:t>
            </a:r>
            <a:r>
              <a:rPr lang="en-US" sz="3200" b="1" kern="0" dirty="0" smtClean="0">
                <a:solidFill>
                  <a:srgbClr val="FF0000"/>
                </a:solidFill>
                <a:latin typeface="UTM Avo" panose="02040603050506020204" pitchFamily="18" charset="0"/>
                <a:cs typeface="Arial" panose="020B0604020202020204" pitchFamily="34" charset="0"/>
                <a:sym typeface="Calibri"/>
              </a:rPr>
              <a:t>: </a:t>
            </a:r>
            <a:r>
              <a:rPr lang="vi-VN" sz="3200" b="1" kern="0" dirty="0" smtClean="0">
                <a:solidFill>
                  <a:srgbClr val="FF0000"/>
                </a:solidFill>
                <a:latin typeface="UTM Avo" panose="02040603050506020204" pitchFamily="18" charset="0"/>
                <a:cs typeface="Arial" panose="020B0604020202020204" pitchFamily="34" charset="0"/>
                <a:sym typeface="Calibri"/>
              </a:rPr>
              <a:t>  Người chạy cuối cùng</a:t>
            </a:r>
            <a:endParaRPr lang="en-US" sz="3200" dirty="0"/>
          </a:p>
        </p:txBody>
      </p:sp>
      <p:sp>
        <p:nvSpPr>
          <p:cNvPr id="68" name="Rectangle: Rounded Corners 7">
            <a:extLst>
              <a:ext uri="{FF2B5EF4-FFF2-40B4-BE49-F238E27FC236}">
                <a16:creationId xmlns:a16="http://schemas.microsoft.com/office/drawing/2014/main" xmlns="" id="{08933735-2E5E-5105-D0BA-D35871BEA899}"/>
              </a:ext>
            </a:extLst>
          </p:cNvPr>
          <p:cNvSpPr/>
          <p:nvPr/>
        </p:nvSpPr>
        <p:spPr>
          <a:xfrm>
            <a:off x="1244221" y="2993405"/>
            <a:ext cx="3013880" cy="641443"/>
          </a:xfrm>
          <a:prstGeom prst="roundRect">
            <a:avLst>
              <a:gd name="adj" fmla="val 50000"/>
            </a:avLst>
          </a:prstGeom>
          <a:solidFill>
            <a:srgbClr val="005BB3"/>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Luyện đọc câu dài</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Line 28"/>
          <p:cNvSpPr>
            <a:spLocks noChangeShapeType="1"/>
          </p:cNvSpPr>
          <p:nvPr/>
        </p:nvSpPr>
        <p:spPr bwMode="auto">
          <a:xfrm flipH="1">
            <a:off x="3082561" y="4783965"/>
            <a:ext cx="100012" cy="363538"/>
          </a:xfrm>
          <a:prstGeom prst="line">
            <a:avLst/>
          </a:prstGeom>
          <a:noFill/>
          <a:ln w="38100">
            <a:solidFill>
              <a:srgbClr val="FF0000"/>
            </a:solidFill>
            <a:round/>
            <a:headEnd/>
            <a:tailEnd/>
          </a:ln>
        </p:spPr>
        <p:txBody>
          <a:bodyPr/>
          <a:lstStyle/>
          <a:p>
            <a:endParaRPr lang="en-US"/>
          </a:p>
        </p:txBody>
      </p:sp>
      <p:sp>
        <p:nvSpPr>
          <p:cNvPr id="70" name="Line 28"/>
          <p:cNvSpPr>
            <a:spLocks noChangeShapeType="1"/>
          </p:cNvSpPr>
          <p:nvPr/>
        </p:nvSpPr>
        <p:spPr bwMode="auto">
          <a:xfrm flipH="1">
            <a:off x="3139426" y="4786239"/>
            <a:ext cx="100012" cy="363538"/>
          </a:xfrm>
          <a:prstGeom prst="line">
            <a:avLst/>
          </a:prstGeom>
          <a:noFill/>
          <a:ln w="38100">
            <a:solidFill>
              <a:srgbClr val="FF0000"/>
            </a:solidFill>
            <a:round/>
            <a:headEnd/>
            <a:tailEnd/>
          </a:ln>
        </p:spPr>
        <p:txBody>
          <a:bodyPr/>
          <a:lstStyle/>
          <a:p>
            <a:endParaRPr lang="en-US"/>
          </a:p>
        </p:txBody>
      </p:sp>
    </p:spTree>
    <p:extLst>
      <p:ext uri="{BB962C8B-B14F-4D97-AF65-F5344CB8AC3E}">
        <p14:creationId xmlns="" xmlns:p14="http://schemas.microsoft.com/office/powerpoint/2010/main" val="689139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dissolv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dissolv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dissolv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20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2000"/>
                                        <p:tgtEl>
                                          <p:spTgt spid="54"/>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500"/>
                                        <p:tgtEl>
                                          <p:spTgt spid="55"/>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up)">
                                      <p:cBhvr>
                                        <p:cTn id="50" dur="500"/>
                                        <p:tgtEl>
                                          <p:spTgt spid="58"/>
                                        </p:tgtEl>
                                      </p:cBhvr>
                                    </p:animEffect>
                                  </p:childTnLst>
                                </p:cTn>
                              </p:par>
                            </p:childTnLst>
                          </p:cTn>
                        </p:par>
                        <p:par>
                          <p:cTn id="51" fill="hold">
                            <p:stCondLst>
                              <p:cond delay="3000"/>
                            </p:stCondLst>
                            <p:childTnLst>
                              <p:par>
                                <p:cTn id="52" presetID="22" presetClass="entr" presetSubtype="1"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up)">
                                      <p:cBhvr>
                                        <p:cTn id="54" dur="500"/>
                                        <p:tgtEl>
                                          <p:spTgt spid="59"/>
                                        </p:tgtEl>
                                      </p:cBhvr>
                                    </p:animEffect>
                                  </p:childTnLst>
                                </p:cTn>
                              </p:par>
                            </p:childTnLst>
                          </p:cTn>
                        </p:par>
                        <p:par>
                          <p:cTn id="55" fill="hold">
                            <p:stCondLst>
                              <p:cond delay="3500"/>
                            </p:stCondLst>
                            <p:childTnLst>
                              <p:par>
                                <p:cTn id="56" presetID="22" presetClass="entr" presetSubtype="1"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up)">
                                      <p:cBhvr>
                                        <p:cTn id="58" dur="500"/>
                                        <p:tgtEl>
                                          <p:spTgt spid="60"/>
                                        </p:tgtEl>
                                      </p:cBhvr>
                                    </p:animEffect>
                                  </p:childTnLst>
                                </p:cTn>
                              </p:par>
                            </p:childTnLst>
                          </p:cTn>
                        </p:par>
                        <p:par>
                          <p:cTn id="59" fill="hold">
                            <p:stCondLst>
                              <p:cond delay="4000"/>
                            </p:stCondLst>
                            <p:childTnLst>
                              <p:par>
                                <p:cTn id="60" presetID="22" presetClass="entr" presetSubtype="1"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up)">
                                      <p:cBhvr>
                                        <p:cTn id="62" dur="500"/>
                                        <p:tgtEl>
                                          <p:spTgt spid="62"/>
                                        </p:tgtEl>
                                      </p:cBhvr>
                                    </p:animEffect>
                                  </p:childTnLst>
                                </p:cTn>
                              </p:par>
                            </p:childTnLst>
                          </p:cTn>
                        </p:par>
                        <p:par>
                          <p:cTn id="63" fill="hold">
                            <p:stCondLst>
                              <p:cond delay="4500"/>
                            </p:stCondLst>
                            <p:childTnLst>
                              <p:par>
                                <p:cTn id="64" presetID="22" presetClass="entr" presetSubtype="1"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up)">
                                      <p:cBhvr>
                                        <p:cTn id="66" dur="500"/>
                                        <p:tgtEl>
                                          <p:spTgt spid="64"/>
                                        </p:tgtEl>
                                      </p:cBhvr>
                                    </p:animEffect>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ipe(up)">
                                      <p:cBhvr>
                                        <p:cTn id="70" dur="500"/>
                                        <p:tgtEl>
                                          <p:spTgt spid="65"/>
                                        </p:tgtEl>
                                      </p:cBhvr>
                                    </p:animEffect>
                                  </p:childTnLst>
                                </p:cTn>
                              </p:par>
                            </p:childTnLst>
                          </p:cTn>
                        </p:par>
                        <p:par>
                          <p:cTn id="71" fill="hold">
                            <p:stCondLst>
                              <p:cond delay="5500"/>
                            </p:stCondLst>
                            <p:childTnLst>
                              <p:par>
                                <p:cTn id="72" presetID="22" presetClass="entr" presetSubtype="1"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ipe(up)">
                                      <p:cBhvr>
                                        <p:cTn id="74" dur="500"/>
                                        <p:tgtEl>
                                          <p:spTgt spid="66"/>
                                        </p:tgtEl>
                                      </p:cBhvr>
                                    </p:animEffect>
                                  </p:childTnLst>
                                </p:cTn>
                              </p:par>
                            </p:childTnLst>
                          </p:cTn>
                        </p:par>
                        <p:par>
                          <p:cTn id="75" fill="hold">
                            <p:stCondLst>
                              <p:cond delay="6000"/>
                            </p:stCondLst>
                            <p:childTnLst>
                              <p:par>
                                <p:cTn id="76" presetID="22" presetClass="entr" presetSubtype="1"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up)">
                                      <p:cBhvr>
                                        <p:cTn id="78" dur="500"/>
                                        <p:tgtEl>
                                          <p:spTgt spid="67"/>
                                        </p:tgtEl>
                                      </p:cBhvr>
                                    </p:animEffect>
                                  </p:childTnLst>
                                </p:cTn>
                              </p:par>
                            </p:childTnLst>
                          </p:cTn>
                        </p:par>
                        <p:par>
                          <p:cTn id="79" fill="hold">
                            <p:stCondLst>
                              <p:cond delay="6500"/>
                            </p:stCondLst>
                            <p:childTnLst>
                              <p:par>
                                <p:cTn id="80" presetID="22" presetClass="entr" presetSubtype="1"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ipe(up)">
                                      <p:cBhvr>
                                        <p:cTn id="82" dur="500"/>
                                        <p:tgtEl>
                                          <p:spTgt spid="69"/>
                                        </p:tgtEl>
                                      </p:cBhvr>
                                    </p:animEffect>
                                  </p:childTnLst>
                                </p:cTn>
                              </p:par>
                            </p:childTnLst>
                          </p:cTn>
                        </p:par>
                        <p:par>
                          <p:cTn id="83" fill="hold">
                            <p:stCondLst>
                              <p:cond delay="7000"/>
                            </p:stCondLst>
                            <p:childTnLst>
                              <p:par>
                                <p:cTn id="84" presetID="22" presetClass="entr" presetSubtype="1" fill="hold" grpId="0" nodeType="after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wipe(up)">
                                      <p:cBhvr>
                                        <p:cTn id="8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P spid="50" grpId="0"/>
      <p:bldP spid="51" grpId="0"/>
      <p:bldP spid="52" grpId="0"/>
      <p:bldP spid="53" grpId="0"/>
      <p:bldP spid="54" grpId="0"/>
      <p:bldP spid="55" grpId="0" animBg="1"/>
      <p:bldP spid="58" grpId="0" animBg="1"/>
      <p:bldP spid="59" grpId="0" animBg="1"/>
      <p:bldP spid="60" grpId="0" animBg="1"/>
      <p:bldP spid="62" grpId="0" animBg="1"/>
      <p:bldP spid="64" grpId="0" animBg="1"/>
      <p:bldP spid="65" grpId="0" animBg="1"/>
      <p:bldP spid="66" grpId="0" animBg="1"/>
      <p:bldP spid="67" grpId="0" animBg="1"/>
      <p:bldP spid="68" grpId="0" animBg="1"/>
      <p:bldP spid="69"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Rapunzel in a Tower Minitheme by Slidesgo">
  <a:themeElements>
    <a:clrScheme name="Simple Light">
      <a:dk1>
        <a:srgbClr val="32516D"/>
      </a:dk1>
      <a:lt1>
        <a:srgbClr val="FFFFFF"/>
      </a:lt1>
      <a:dk2>
        <a:srgbClr val="85D9FE"/>
      </a:dk2>
      <a:lt2>
        <a:srgbClr val="9E2B54"/>
      </a:lt2>
      <a:accent1>
        <a:srgbClr val="F376A2"/>
      </a:accent1>
      <a:accent2>
        <a:srgbClr val="798000"/>
      </a:accent2>
      <a:accent3>
        <a:srgbClr val="505500"/>
      </a:accent3>
      <a:accent4>
        <a:srgbClr val="C76310"/>
      </a:accent4>
      <a:accent5>
        <a:srgbClr val="9C7269"/>
      </a:accent5>
      <a:accent6>
        <a:srgbClr val="C4AAA5"/>
      </a:accent6>
      <a:hlink>
        <a:srgbClr val="3251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1283</Words>
  <Application>Microsoft Office PowerPoint</Application>
  <PresentationFormat>Custom</PresentationFormat>
  <Paragraphs>168</Paragraphs>
  <Slides>28</Slides>
  <Notes>23</Notes>
  <HiddenSlides>1</HiddenSlides>
  <MMClips>2</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Rapunzel in a Tower Minitheme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Doan Xuan</dc:creator>
  <cp:lastModifiedBy>Admin</cp:lastModifiedBy>
  <cp:revision>40</cp:revision>
  <dcterms:created xsi:type="dcterms:W3CDTF">2023-12-06T13:48:48Z</dcterms:created>
  <dcterms:modified xsi:type="dcterms:W3CDTF">2023-12-30T01:36:17Z</dcterms:modified>
</cp:coreProperties>
</file>