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ink/ink14.xml" ContentType="application/inkml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ink/ink2.xml" ContentType="application/inkml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0.xml" ContentType="application/inkml+xml"/>
  <Override PartName="/ppt/media/audio21.wav" ContentType="audio/x-wav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ink/ink9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ink/ink7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ink/ink1.xml" ContentType="application/inkml+xml"/>
  <Override PartName="/ppt/ink/ink13.xml" ContentType="application/inkml+xml"/>
  <Override PartName="/ppt/media/audio31.wav" ContentType="audio/x-wav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1.xml" ContentType="application/inkml+xml"/>
  <Override PartName="/ppt/media/audio11.wav" ContentType="audio/x-wav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ink/ink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m4a" ContentType="audio/mp4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ink/ink4.xml" ContentType="application/inkml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ink/ink12.xml" ContentType="application/inkml+xml"/>
  <Override PartName="/ppt/media/audio41.wav" ContentType="audio/x-wav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27"/>
  </p:notesMasterIdLst>
  <p:sldIdLst>
    <p:sldId id="256" r:id="rId3"/>
    <p:sldId id="333" r:id="rId4"/>
    <p:sldId id="257" r:id="rId5"/>
    <p:sldId id="258" r:id="rId6"/>
    <p:sldId id="326" r:id="rId7"/>
    <p:sldId id="259" r:id="rId8"/>
    <p:sldId id="261" r:id="rId9"/>
    <p:sldId id="262" r:id="rId10"/>
    <p:sldId id="327" r:id="rId11"/>
    <p:sldId id="265" r:id="rId12"/>
    <p:sldId id="330" r:id="rId13"/>
    <p:sldId id="331" r:id="rId14"/>
    <p:sldId id="270" r:id="rId15"/>
    <p:sldId id="272" r:id="rId16"/>
    <p:sldId id="268" r:id="rId17"/>
    <p:sldId id="269" r:id="rId18"/>
    <p:sldId id="271" r:id="rId19"/>
    <p:sldId id="318" r:id="rId20"/>
    <p:sldId id="320" r:id="rId21"/>
    <p:sldId id="322" r:id="rId22"/>
    <p:sldId id="323" r:id="rId23"/>
    <p:sldId id="324" r:id="rId24"/>
    <p:sldId id="280" r:id="rId25"/>
    <p:sldId id="282" r:id="rId26"/>
  </p:sldIdLst>
  <p:sldSz cx="9144000" cy="5143500" type="screen16x9"/>
  <p:notesSz cx="6858000" cy="9144000"/>
  <p:embeddedFontLst>
    <p:embeddedFont>
      <p:font typeface="Chau Philomene One" charset="0"/>
      <p:regular r:id="rId28"/>
      <p:italic r:id="rId29"/>
    </p:embeddedFont>
    <p:embeddedFont>
      <p:font typeface="Tahoma" pitchFamily="34" charset="0"/>
      <p:regular r:id="rId30"/>
      <p:bold r:id="rId31"/>
    </p:embeddedFont>
    <p:embeddedFont>
      <p:font typeface="Patrick Hand" charset="0"/>
      <p:regular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Barlow" charset="0"/>
      <p:regular r:id="rId37"/>
      <p:bold r:id="rId38"/>
      <p:italic r:id="rId39"/>
      <p:boldItalic r:id="rId40"/>
    </p:embeddedFont>
    <p:embeddedFont>
      <p:font typeface="Calibri Light" pitchFamily="34" charset="0"/>
      <p:regular r:id="rId41"/>
      <p:italic r:id="rId42"/>
    </p:embeddedFont>
    <p:embeddedFont>
      <p:font typeface="Roboto Condensed Light" charset="0"/>
      <p:regular r:id="rId43"/>
      <p: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9B551"/>
    <a:srgbClr val="E8F1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AFF78E2-8288-434D-B7EA-9710B1B1BF43}">
  <a:tblStyle styleId="{7AFF78E2-8288-434D-B7EA-9710B1B1BF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569" autoAdjust="0"/>
  </p:normalViewPr>
  <p:slideViewPr>
    <p:cSldViewPr snapToGrid="0">
      <p:cViewPr varScale="1">
        <p:scale>
          <a:sx n="88" d="100"/>
          <a:sy n="88" d="100"/>
        </p:scale>
        <p:origin x="-858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0:21.8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6:18.0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0,'0'228,"0"-417,0 364,0-163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7:06.2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0,'9807'0,"-3962"0,-5827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8:27.9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1,'3039'0,"-3023"0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8:51.7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0,'0'4,"0"4,0 4,0 4,0 3,0 1,0 1,0 4,0-2,0-2,0-1,0-4,0 0,0-5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9:05.8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1,'0'0,"0"3,0 5,0 5,0 3,0 2,0 6,0 5,0 5,0-4,0-3,0-2,0-3,0-1,0-4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1:18.387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1:21.746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4:35.1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1,'0'3,"0"5,0 5,0 3,0 2,0 6,0 2,0 3,0 0,0 0,0 0,0 0,0-5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5:15.2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10,'0'-4,"0"-1,0 4,0 6,0 8,0 3,0 2,0 1,0 1,0 0,0 1,0 0,0 0,0 0,0-1,0 4,0 2,0-5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5:26.6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10,'0'-4,"0"-1,0 4,0 6,0 5,0 4,0 4,0 2,0 1,0 1,0-1,0 1,0-1,0 0,0-1,0 1,0 0,0-4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5:41.0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1,'0'0,"0"3,0 5,0 5,0 3,0 3,0 1,0 1,0 0,0 1,0-1,0 7,0-1,0 1,0 0,0-5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5:54.9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0,'0'4,"0"4,0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5:59.8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1,'0'3,"0"5,0 5,0 3,0 3,0 1,0 1,0 0,0 1,0-1,0 0,0 0,0 3,0 1,0-3,0-3,0-4,0-4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" name="Google Shape;23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1" name="Google Shape;23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g10ce38eedd7_1_22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9" name="Google Shape;2819;g10ce38eedd7_1_22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g10ce240c60b_3_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1" name="Google Shape;2711;g10ce240c60b_3_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" name="Google Shape;2722;g10ce38eedd7_1_22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3" name="Google Shape;2723;g10ce38eedd7_1_22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" name="Google Shape;2796;g10ce38eedd7_1_22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7" name="Google Shape;2797;g10ce38eedd7_1_22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398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528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585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716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826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10ce240c60b_3_1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9" name="Google Shape;2999;g10ce240c60b_3_1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g10ce240c60b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6" name="Google Shape;2396;g10ce240c60b_3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g10ce240c60b_3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1" name="Google Shape;3051;g10ce240c60b_3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" name="Google Shape;2404;g10ce38eedd7_1_19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5" name="Google Shape;2405;g10ce38eedd7_1_19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" name="Google Shape;2404;g10ce38eedd7_1_19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5" name="Google Shape;2405;g10ce38eedd7_1_19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10bed93c2e3_0_1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" name="Google Shape;2416;g10bed93c2e3_0_1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g10bed93c2e3_0_1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9" name="Google Shape;2459;g10bed93c2e3_0_1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10bed93c2e3_0_1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1" name="Google Shape;2471;g10bed93c2e3_0_1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10ce240c60b_3_9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3" name="Google Shape;2573;g10ce240c60b_3_9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g10ce240c60b_3_1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1" name="Google Shape;2741;g10ce240c60b_3_1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74404" y="922136"/>
            <a:ext cx="5395200" cy="23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39104" y="3552413"/>
            <a:ext cx="4465800" cy="2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7227629">
            <a:off x="633000" y="-559940"/>
            <a:ext cx="1466352" cy="1395027"/>
            <a:chOff x="2862900" y="3325125"/>
            <a:chExt cx="1343500" cy="1278150"/>
          </a:xfrm>
        </p:grpSpPr>
        <p:sp>
          <p:nvSpPr>
            <p:cNvPr id="12" name="Google Shape;12;p2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370325">
            <a:off x="3584449" y="-294588"/>
            <a:ext cx="1411421" cy="1097033"/>
            <a:chOff x="1344625" y="1399925"/>
            <a:chExt cx="1262200" cy="981050"/>
          </a:xfrm>
        </p:grpSpPr>
        <p:sp>
          <p:nvSpPr>
            <p:cNvPr id="24" name="Google Shape;24;p2"/>
            <p:cNvSpPr/>
            <p:nvPr/>
          </p:nvSpPr>
          <p:spPr>
            <a:xfrm>
              <a:off x="1742050" y="1563700"/>
              <a:ext cx="221925" cy="176325"/>
            </a:xfrm>
            <a:custGeom>
              <a:avLst/>
              <a:gdLst/>
              <a:ahLst/>
              <a:cxnLst/>
              <a:rect l="l" t="t" r="r" b="b"/>
              <a:pathLst>
                <a:path w="8877" h="7053" extrusionOk="0">
                  <a:moveTo>
                    <a:pt x="1612" y="0"/>
                  </a:moveTo>
                  <a:cubicBezTo>
                    <a:pt x="1034" y="1186"/>
                    <a:pt x="517" y="2523"/>
                    <a:pt x="1" y="3830"/>
                  </a:cubicBezTo>
                  <a:lnTo>
                    <a:pt x="7235" y="7052"/>
                  </a:lnTo>
                  <a:cubicBezTo>
                    <a:pt x="7812" y="5684"/>
                    <a:pt x="8420" y="4286"/>
                    <a:pt x="8876" y="2949"/>
                  </a:cubicBezTo>
                  <a:lnTo>
                    <a:pt x="1612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71550" y="1742300"/>
              <a:ext cx="130725" cy="66100"/>
            </a:xfrm>
            <a:custGeom>
              <a:avLst/>
              <a:gdLst/>
              <a:ahLst/>
              <a:cxnLst/>
              <a:rect l="l" t="t" r="r" b="b"/>
              <a:pathLst>
                <a:path w="5229" h="2644" extrusionOk="0">
                  <a:moveTo>
                    <a:pt x="2344" y="1"/>
                  </a:moveTo>
                  <a:cubicBezTo>
                    <a:pt x="1510" y="1"/>
                    <a:pt x="690" y="253"/>
                    <a:pt x="0" y="729"/>
                  </a:cubicBezTo>
                  <a:lnTo>
                    <a:pt x="5229" y="2644"/>
                  </a:lnTo>
                  <a:cubicBezTo>
                    <a:pt x="4894" y="1215"/>
                    <a:pt x="4165" y="273"/>
                    <a:pt x="3040" y="60"/>
                  </a:cubicBezTo>
                  <a:cubicBezTo>
                    <a:pt x="2808" y="20"/>
                    <a:pt x="2575" y="1"/>
                    <a:pt x="2344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344625" y="1812175"/>
              <a:ext cx="920250" cy="546400"/>
            </a:xfrm>
            <a:custGeom>
              <a:avLst/>
              <a:gdLst/>
              <a:ahLst/>
              <a:cxnLst/>
              <a:rect l="l" t="t" r="r" b="b"/>
              <a:pathLst>
                <a:path w="36810" h="21856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1551"/>
                    <a:pt x="92" y="3101"/>
                    <a:pt x="274" y="4651"/>
                  </a:cubicBezTo>
                  <a:cubicBezTo>
                    <a:pt x="335" y="5168"/>
                    <a:pt x="396" y="5654"/>
                    <a:pt x="487" y="6171"/>
                  </a:cubicBezTo>
                  <a:lnTo>
                    <a:pt x="31582" y="21855"/>
                  </a:lnTo>
                  <a:cubicBezTo>
                    <a:pt x="33375" y="21399"/>
                    <a:pt x="35138" y="20761"/>
                    <a:pt x="36810" y="1997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384150" y="2061425"/>
              <a:ext cx="595775" cy="319550"/>
            </a:xfrm>
            <a:custGeom>
              <a:avLst/>
              <a:gdLst/>
              <a:ahLst/>
              <a:cxnLst/>
              <a:rect l="l" t="t" r="r" b="b"/>
              <a:pathLst>
                <a:path w="23831" h="12782" extrusionOk="0">
                  <a:moveTo>
                    <a:pt x="0" y="1"/>
                  </a:moveTo>
                  <a:cubicBezTo>
                    <a:pt x="4894" y="12159"/>
                    <a:pt x="20426" y="12736"/>
                    <a:pt x="20426" y="12736"/>
                  </a:cubicBezTo>
                  <a:cubicBezTo>
                    <a:pt x="21019" y="12767"/>
                    <a:pt x="21589" y="12782"/>
                    <a:pt x="22151" y="12782"/>
                  </a:cubicBezTo>
                  <a:cubicBezTo>
                    <a:pt x="22713" y="12782"/>
                    <a:pt x="23268" y="12767"/>
                    <a:pt x="23830" y="127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418350" y="1442875"/>
              <a:ext cx="237850" cy="158075"/>
            </a:xfrm>
            <a:custGeom>
              <a:avLst/>
              <a:gdLst/>
              <a:ahLst/>
              <a:cxnLst/>
              <a:rect l="l" t="t" r="r" b="b"/>
              <a:pathLst>
                <a:path w="9514" h="6323" extrusionOk="0">
                  <a:moveTo>
                    <a:pt x="2553" y="1"/>
                  </a:moveTo>
                  <a:cubicBezTo>
                    <a:pt x="1550" y="821"/>
                    <a:pt x="699" y="1794"/>
                    <a:pt x="0" y="2888"/>
                  </a:cubicBezTo>
                  <a:lnTo>
                    <a:pt x="7721" y="6323"/>
                  </a:lnTo>
                  <a:cubicBezTo>
                    <a:pt x="8389" y="5077"/>
                    <a:pt x="9058" y="3891"/>
                    <a:pt x="9514" y="2827"/>
                  </a:cubicBezTo>
                  <a:lnTo>
                    <a:pt x="2553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40850" y="1817500"/>
              <a:ext cx="260675" cy="205950"/>
            </a:xfrm>
            <a:custGeom>
              <a:avLst/>
              <a:gdLst/>
              <a:ahLst/>
              <a:cxnLst/>
              <a:rect l="l" t="t" r="r" b="b"/>
              <a:pathLst>
                <a:path w="10427" h="8238" extrusionOk="0">
                  <a:moveTo>
                    <a:pt x="2827" y="1"/>
                  </a:moveTo>
                  <a:cubicBezTo>
                    <a:pt x="1794" y="1368"/>
                    <a:pt x="851" y="2827"/>
                    <a:pt x="0" y="4347"/>
                  </a:cubicBezTo>
                  <a:lnTo>
                    <a:pt x="8724" y="8238"/>
                  </a:lnTo>
                  <a:cubicBezTo>
                    <a:pt x="9545" y="6596"/>
                    <a:pt x="10122" y="4864"/>
                    <a:pt x="10426" y="3070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346900" y="1581175"/>
              <a:ext cx="1152800" cy="656575"/>
            </a:xfrm>
            <a:custGeom>
              <a:avLst/>
              <a:gdLst/>
              <a:ahLst/>
              <a:cxnLst/>
              <a:rect l="l" t="t" r="r" b="b"/>
              <a:pathLst>
                <a:path w="46112" h="26263" extrusionOk="0">
                  <a:moveTo>
                    <a:pt x="1521" y="1"/>
                  </a:moveTo>
                  <a:cubicBezTo>
                    <a:pt x="700" y="2128"/>
                    <a:pt x="183" y="4408"/>
                    <a:pt x="1" y="6718"/>
                  </a:cubicBezTo>
                  <a:lnTo>
                    <a:pt x="41430" y="26262"/>
                  </a:lnTo>
                  <a:cubicBezTo>
                    <a:pt x="43193" y="24894"/>
                    <a:pt x="44743" y="23314"/>
                    <a:pt x="46111" y="21521"/>
                  </a:cubicBezTo>
                  <a:lnTo>
                    <a:pt x="37540" y="17387"/>
                  </a:lnTo>
                  <a:cubicBezTo>
                    <a:pt x="36507" y="18883"/>
                    <a:pt x="35475" y="19920"/>
                    <a:pt x="34387" y="19920"/>
                  </a:cubicBezTo>
                  <a:cubicBezTo>
                    <a:pt x="34194" y="19920"/>
                    <a:pt x="33998" y="19887"/>
                    <a:pt x="33801" y="19818"/>
                  </a:cubicBezTo>
                  <a:cubicBezTo>
                    <a:pt x="32494" y="19332"/>
                    <a:pt x="32646" y="17600"/>
                    <a:pt x="33345" y="15350"/>
                  </a:cubicBezTo>
                  <a:lnTo>
                    <a:pt x="26445" y="12007"/>
                  </a:lnTo>
                  <a:cubicBezTo>
                    <a:pt x="25254" y="14177"/>
                    <a:pt x="24017" y="15795"/>
                    <a:pt x="22472" y="15795"/>
                  </a:cubicBezTo>
                  <a:cubicBezTo>
                    <a:pt x="22243" y="15795"/>
                    <a:pt x="22007" y="15759"/>
                    <a:pt x="21764" y="15685"/>
                  </a:cubicBezTo>
                  <a:cubicBezTo>
                    <a:pt x="19788" y="15077"/>
                    <a:pt x="20366" y="12645"/>
                    <a:pt x="21582" y="9666"/>
                  </a:cubicBezTo>
                  <a:lnTo>
                    <a:pt x="14621" y="6292"/>
                  </a:lnTo>
                  <a:cubicBezTo>
                    <a:pt x="13494" y="9237"/>
                    <a:pt x="12402" y="11572"/>
                    <a:pt x="11015" y="11572"/>
                  </a:cubicBezTo>
                  <a:cubicBezTo>
                    <a:pt x="10569" y="11572"/>
                    <a:pt x="10093" y="11331"/>
                    <a:pt x="9575" y="10791"/>
                  </a:cubicBezTo>
                  <a:cubicBezTo>
                    <a:pt x="7721" y="8846"/>
                    <a:pt x="8147" y="6262"/>
                    <a:pt x="9211" y="3678"/>
                  </a:cubicBezTo>
                  <a:lnTo>
                    <a:pt x="152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049050" y="1692125"/>
              <a:ext cx="208225" cy="178600"/>
            </a:xfrm>
            <a:custGeom>
              <a:avLst/>
              <a:gdLst/>
              <a:ahLst/>
              <a:cxnLst/>
              <a:rect l="l" t="t" r="r" b="b"/>
              <a:pathLst>
                <a:path w="8329" h="7144" extrusionOk="0">
                  <a:moveTo>
                    <a:pt x="2037" y="0"/>
                  </a:moveTo>
                  <a:cubicBezTo>
                    <a:pt x="1307" y="1277"/>
                    <a:pt x="639" y="2736"/>
                    <a:pt x="0" y="4164"/>
                  </a:cubicBezTo>
                  <a:lnTo>
                    <a:pt x="6657" y="7143"/>
                  </a:lnTo>
                  <a:cubicBezTo>
                    <a:pt x="7235" y="5593"/>
                    <a:pt x="7873" y="4012"/>
                    <a:pt x="8329" y="2523"/>
                  </a:cubicBezTo>
                  <a:lnTo>
                    <a:pt x="2037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06650" y="1451225"/>
              <a:ext cx="183900" cy="131500"/>
            </a:xfrm>
            <a:custGeom>
              <a:avLst/>
              <a:gdLst/>
              <a:ahLst/>
              <a:cxnLst/>
              <a:rect l="l" t="t" r="r" b="b"/>
              <a:pathLst>
                <a:path w="7356" h="5260" extrusionOk="0">
                  <a:moveTo>
                    <a:pt x="3675" y="1"/>
                  </a:moveTo>
                  <a:cubicBezTo>
                    <a:pt x="2218" y="1"/>
                    <a:pt x="1033" y="1103"/>
                    <a:pt x="0" y="2736"/>
                  </a:cubicBezTo>
                  <a:lnTo>
                    <a:pt x="6900" y="5259"/>
                  </a:lnTo>
                  <a:cubicBezTo>
                    <a:pt x="7356" y="2949"/>
                    <a:pt x="7022" y="1095"/>
                    <a:pt x="4894" y="244"/>
                  </a:cubicBezTo>
                  <a:cubicBezTo>
                    <a:pt x="4467" y="78"/>
                    <a:pt x="4062" y="1"/>
                    <a:pt x="3675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22450" y="1399925"/>
              <a:ext cx="152750" cy="71100"/>
            </a:xfrm>
            <a:custGeom>
              <a:avLst/>
              <a:gdLst/>
              <a:ahLst/>
              <a:cxnLst/>
              <a:rect l="l" t="t" r="r" b="b"/>
              <a:pathLst>
                <a:path w="6110" h="2844" extrusionOk="0">
                  <a:moveTo>
                    <a:pt x="2878" y="1"/>
                  </a:moveTo>
                  <a:cubicBezTo>
                    <a:pt x="1970" y="1"/>
                    <a:pt x="990" y="237"/>
                    <a:pt x="0" y="715"/>
                  </a:cubicBezTo>
                  <a:lnTo>
                    <a:pt x="5897" y="2843"/>
                  </a:lnTo>
                  <a:cubicBezTo>
                    <a:pt x="6110" y="1810"/>
                    <a:pt x="5897" y="989"/>
                    <a:pt x="4985" y="503"/>
                  </a:cubicBezTo>
                  <a:cubicBezTo>
                    <a:pt x="4359" y="169"/>
                    <a:pt x="3644" y="1"/>
                    <a:pt x="2878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34925" y="1595475"/>
              <a:ext cx="143625" cy="93625"/>
            </a:xfrm>
            <a:custGeom>
              <a:avLst/>
              <a:gdLst/>
              <a:ahLst/>
              <a:cxnLst/>
              <a:rect l="l" t="t" r="r" b="b"/>
              <a:pathLst>
                <a:path w="5745" h="3745" extrusionOk="0">
                  <a:moveTo>
                    <a:pt x="3012" y="1"/>
                  </a:moveTo>
                  <a:cubicBezTo>
                    <a:pt x="1881" y="1"/>
                    <a:pt x="899" y="665"/>
                    <a:pt x="0" y="1739"/>
                  </a:cubicBezTo>
                  <a:lnTo>
                    <a:pt x="5532" y="3745"/>
                  </a:lnTo>
                  <a:cubicBezTo>
                    <a:pt x="5745" y="1891"/>
                    <a:pt x="5350" y="523"/>
                    <a:pt x="3769" y="97"/>
                  </a:cubicBezTo>
                  <a:cubicBezTo>
                    <a:pt x="3509" y="32"/>
                    <a:pt x="3257" y="1"/>
                    <a:pt x="3012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344625" y="1749100"/>
              <a:ext cx="1038050" cy="562350"/>
            </a:xfrm>
            <a:custGeom>
              <a:avLst/>
              <a:gdLst/>
              <a:ahLst/>
              <a:cxnLst/>
              <a:rect l="l" t="t" r="r" b="b"/>
              <a:pathLst>
                <a:path w="41522" h="22494" extrusionOk="0">
                  <a:moveTo>
                    <a:pt x="92" y="1"/>
                  </a:moveTo>
                  <a:cubicBezTo>
                    <a:pt x="61" y="791"/>
                    <a:pt x="1" y="1642"/>
                    <a:pt x="1" y="2493"/>
                  </a:cubicBezTo>
                  <a:lnTo>
                    <a:pt x="36810" y="22494"/>
                  </a:lnTo>
                  <a:cubicBezTo>
                    <a:pt x="38482" y="21673"/>
                    <a:pt x="40062" y="20700"/>
                    <a:pt x="41521" y="19545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482175" y="1417800"/>
              <a:ext cx="187700" cy="95775"/>
            </a:xfrm>
            <a:custGeom>
              <a:avLst/>
              <a:gdLst/>
              <a:ahLst/>
              <a:cxnLst/>
              <a:rect l="l" t="t" r="r" b="b"/>
              <a:pathLst>
                <a:path w="7508" h="3831" extrusionOk="0">
                  <a:moveTo>
                    <a:pt x="1611" y="0"/>
                  </a:moveTo>
                  <a:cubicBezTo>
                    <a:pt x="1034" y="274"/>
                    <a:pt x="487" y="608"/>
                    <a:pt x="0" y="1004"/>
                  </a:cubicBezTo>
                  <a:lnTo>
                    <a:pt x="6961" y="3830"/>
                  </a:lnTo>
                  <a:cubicBezTo>
                    <a:pt x="7204" y="3283"/>
                    <a:pt x="7386" y="2706"/>
                    <a:pt x="7508" y="2128"/>
                  </a:cubicBezTo>
                  <a:lnTo>
                    <a:pt x="1611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82325" y="1520375"/>
              <a:ext cx="196850" cy="117050"/>
            </a:xfrm>
            <a:custGeom>
              <a:avLst/>
              <a:gdLst/>
              <a:ahLst/>
              <a:cxnLst/>
              <a:rect l="l" t="t" r="r" b="b"/>
              <a:pathLst>
                <a:path w="7874" h="4682" extrusionOk="0">
                  <a:moveTo>
                    <a:pt x="973" y="1"/>
                  </a:moveTo>
                  <a:cubicBezTo>
                    <a:pt x="608" y="548"/>
                    <a:pt x="274" y="1126"/>
                    <a:pt x="1" y="1733"/>
                  </a:cubicBezTo>
                  <a:lnTo>
                    <a:pt x="7265" y="4682"/>
                  </a:lnTo>
                  <a:cubicBezTo>
                    <a:pt x="7539" y="3952"/>
                    <a:pt x="7721" y="3223"/>
                    <a:pt x="7873" y="2493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56775" y="1965675"/>
              <a:ext cx="776650" cy="414175"/>
            </a:xfrm>
            <a:custGeom>
              <a:avLst/>
              <a:gdLst/>
              <a:ahLst/>
              <a:cxnLst/>
              <a:rect l="l" t="t" r="r" b="b"/>
              <a:pathLst>
                <a:path w="31066" h="16567" extrusionOk="0">
                  <a:moveTo>
                    <a:pt x="1" y="1"/>
                  </a:moveTo>
                  <a:cubicBezTo>
                    <a:pt x="214" y="1308"/>
                    <a:pt x="578" y="2584"/>
                    <a:pt x="1095" y="3831"/>
                  </a:cubicBezTo>
                  <a:lnTo>
                    <a:pt x="24925" y="16566"/>
                  </a:lnTo>
                  <a:cubicBezTo>
                    <a:pt x="26992" y="16475"/>
                    <a:pt x="29059" y="16202"/>
                    <a:pt x="31065" y="156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285375" y="1926175"/>
              <a:ext cx="273575" cy="193025"/>
            </a:xfrm>
            <a:custGeom>
              <a:avLst/>
              <a:gdLst/>
              <a:ahLst/>
              <a:cxnLst/>
              <a:rect l="l" t="t" r="r" b="b"/>
              <a:pathLst>
                <a:path w="10943" h="7721" extrusionOk="0">
                  <a:moveTo>
                    <a:pt x="2189" y="0"/>
                  </a:moveTo>
                  <a:cubicBezTo>
                    <a:pt x="1460" y="1277"/>
                    <a:pt x="730" y="2523"/>
                    <a:pt x="1" y="3587"/>
                  </a:cubicBezTo>
                  <a:lnTo>
                    <a:pt x="8572" y="7721"/>
                  </a:lnTo>
                  <a:cubicBezTo>
                    <a:pt x="9484" y="6505"/>
                    <a:pt x="10274" y="5228"/>
                    <a:pt x="10943" y="3891"/>
                  </a:cubicBezTo>
                  <a:lnTo>
                    <a:pt x="2189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84900" y="1515825"/>
              <a:ext cx="226475" cy="158075"/>
            </a:xfrm>
            <a:custGeom>
              <a:avLst/>
              <a:gdLst/>
              <a:ahLst/>
              <a:cxnLst/>
              <a:rect l="l" t="t" r="r" b="b"/>
              <a:pathLst>
                <a:path w="9059" h="6323" extrusionOk="0">
                  <a:moveTo>
                    <a:pt x="1338" y="0"/>
                  </a:moveTo>
                  <a:cubicBezTo>
                    <a:pt x="821" y="821"/>
                    <a:pt x="365" y="1703"/>
                    <a:pt x="1" y="2615"/>
                  </a:cubicBezTo>
                  <a:lnTo>
                    <a:pt x="7691" y="6323"/>
                  </a:lnTo>
                  <a:cubicBezTo>
                    <a:pt x="8086" y="5350"/>
                    <a:pt x="8572" y="4347"/>
                    <a:pt x="9059" y="3435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008025" y="1796225"/>
              <a:ext cx="207475" cy="169475"/>
            </a:xfrm>
            <a:custGeom>
              <a:avLst/>
              <a:gdLst/>
              <a:ahLst/>
              <a:cxnLst/>
              <a:rect l="l" t="t" r="r" b="b"/>
              <a:pathLst>
                <a:path w="8299" h="6779" extrusionOk="0">
                  <a:moveTo>
                    <a:pt x="1641" y="0"/>
                  </a:moveTo>
                  <a:cubicBezTo>
                    <a:pt x="1094" y="1186"/>
                    <a:pt x="547" y="2371"/>
                    <a:pt x="0" y="3405"/>
                  </a:cubicBezTo>
                  <a:lnTo>
                    <a:pt x="6900" y="6779"/>
                  </a:lnTo>
                  <a:cubicBezTo>
                    <a:pt x="7265" y="5593"/>
                    <a:pt x="7781" y="4317"/>
                    <a:pt x="8298" y="2949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2425" y="1659450"/>
              <a:ext cx="209750" cy="163400"/>
            </a:xfrm>
            <a:custGeom>
              <a:avLst/>
              <a:gdLst/>
              <a:ahLst/>
              <a:cxnLst/>
              <a:rect l="l" t="t" r="r" b="b"/>
              <a:pathLst>
                <a:path w="8390" h="6536" extrusionOk="0">
                  <a:moveTo>
                    <a:pt x="1186" y="0"/>
                  </a:moveTo>
                  <a:cubicBezTo>
                    <a:pt x="760" y="1095"/>
                    <a:pt x="395" y="2158"/>
                    <a:pt x="0" y="3161"/>
                  </a:cubicBezTo>
                  <a:lnTo>
                    <a:pt x="6961" y="6535"/>
                  </a:lnTo>
                  <a:cubicBezTo>
                    <a:pt x="7386" y="5471"/>
                    <a:pt x="7903" y="4347"/>
                    <a:pt x="8389" y="3222"/>
                  </a:cubicBezTo>
                  <a:lnTo>
                    <a:pt x="1186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411525" y="1760500"/>
              <a:ext cx="195300" cy="133025"/>
            </a:xfrm>
            <a:custGeom>
              <a:avLst/>
              <a:gdLst/>
              <a:ahLst/>
              <a:cxnLst/>
              <a:rect l="l" t="t" r="r" b="b"/>
              <a:pathLst>
                <a:path w="7812" h="5321" extrusionOk="0">
                  <a:moveTo>
                    <a:pt x="2371" y="1"/>
                  </a:moveTo>
                  <a:cubicBezTo>
                    <a:pt x="1459" y="609"/>
                    <a:pt x="669" y="1399"/>
                    <a:pt x="0" y="2281"/>
                  </a:cubicBezTo>
                  <a:lnTo>
                    <a:pt x="7599" y="5320"/>
                  </a:lnTo>
                  <a:cubicBezTo>
                    <a:pt x="7812" y="4195"/>
                    <a:pt x="7812" y="3040"/>
                    <a:pt x="7599" y="1885"/>
                  </a:cubicBezTo>
                  <a:lnTo>
                    <a:pt x="2371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099950" y="1638925"/>
              <a:ext cx="173300" cy="116300"/>
            </a:xfrm>
            <a:custGeom>
              <a:avLst/>
              <a:gdLst/>
              <a:ahLst/>
              <a:cxnLst/>
              <a:rect l="l" t="t" r="r" b="b"/>
              <a:pathLst>
                <a:path w="6932" h="4652" extrusionOk="0">
                  <a:moveTo>
                    <a:pt x="1430" y="1"/>
                  </a:moveTo>
                  <a:cubicBezTo>
                    <a:pt x="882" y="669"/>
                    <a:pt x="396" y="1368"/>
                    <a:pt x="1" y="2128"/>
                  </a:cubicBezTo>
                  <a:lnTo>
                    <a:pt x="6293" y="4651"/>
                  </a:lnTo>
                  <a:cubicBezTo>
                    <a:pt x="6566" y="3800"/>
                    <a:pt x="6779" y="2888"/>
                    <a:pt x="6931" y="2007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 rot="10800000">
            <a:off x="-291018" y="-46634"/>
            <a:ext cx="1033281" cy="3292504"/>
            <a:chOff x="6483775" y="2257475"/>
            <a:chExt cx="736375" cy="2346425"/>
          </a:xfrm>
        </p:grpSpPr>
        <p:sp>
          <p:nvSpPr>
            <p:cNvPr id="46" name="Google Shape;46;p2"/>
            <p:cNvSpPr/>
            <p:nvPr/>
          </p:nvSpPr>
          <p:spPr>
            <a:xfrm>
              <a:off x="6735300" y="3015850"/>
              <a:ext cx="293350" cy="44100"/>
            </a:xfrm>
            <a:custGeom>
              <a:avLst/>
              <a:gdLst/>
              <a:ahLst/>
              <a:cxnLst/>
              <a:rect l="l" t="t" r="r" b="b"/>
              <a:pathLst>
                <a:path w="11734" h="176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04"/>
                    <a:pt x="122" y="608"/>
                    <a:pt x="122" y="943"/>
                  </a:cubicBezTo>
                  <a:cubicBezTo>
                    <a:pt x="1369" y="1034"/>
                    <a:pt x="2584" y="1155"/>
                    <a:pt x="3831" y="1216"/>
                  </a:cubicBezTo>
                  <a:lnTo>
                    <a:pt x="5989" y="1368"/>
                  </a:lnTo>
                  <a:lnTo>
                    <a:pt x="8086" y="1490"/>
                  </a:lnTo>
                  <a:lnTo>
                    <a:pt x="11734" y="1763"/>
                  </a:lnTo>
                  <a:cubicBezTo>
                    <a:pt x="11521" y="1368"/>
                    <a:pt x="11308" y="1003"/>
                    <a:pt x="11065" y="639"/>
                  </a:cubicBezTo>
                  <a:lnTo>
                    <a:pt x="8056" y="456"/>
                  </a:lnTo>
                  <a:lnTo>
                    <a:pt x="5928" y="365"/>
                  </a:lnTo>
                  <a:lnTo>
                    <a:pt x="3831" y="244"/>
                  </a:lnTo>
                  <a:cubicBezTo>
                    <a:pt x="2584" y="183"/>
                    <a:pt x="1277" y="92"/>
                    <a:pt x="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47;p2"/>
            <p:cNvGrpSpPr/>
            <p:nvPr/>
          </p:nvGrpSpPr>
          <p:grpSpPr>
            <a:xfrm>
              <a:off x="6483775" y="2257475"/>
              <a:ext cx="736375" cy="2346425"/>
              <a:chOff x="6483775" y="2257475"/>
              <a:chExt cx="736375" cy="2346425"/>
            </a:xfrm>
          </p:grpSpPr>
          <p:sp>
            <p:nvSpPr>
              <p:cNvPr id="48" name="Google Shape;48;p2"/>
              <p:cNvSpPr/>
              <p:nvPr/>
            </p:nvSpPr>
            <p:spPr>
              <a:xfrm>
                <a:off x="6582575" y="3219500"/>
                <a:ext cx="5251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165" extrusionOk="0">
                    <a:moveTo>
                      <a:pt x="1611" y="0"/>
                    </a:moveTo>
                    <a:lnTo>
                      <a:pt x="1581" y="61"/>
                    </a:lnTo>
                    <a:cubicBezTo>
                      <a:pt x="1003" y="730"/>
                      <a:pt x="487" y="1459"/>
                      <a:pt x="0" y="2219"/>
                    </a:cubicBezTo>
                    <a:cubicBezTo>
                      <a:pt x="304" y="2219"/>
                      <a:pt x="608" y="2250"/>
                      <a:pt x="912" y="2280"/>
                    </a:cubicBezTo>
                    <a:lnTo>
                      <a:pt x="3101" y="2432"/>
                    </a:lnTo>
                    <a:cubicBezTo>
                      <a:pt x="3860" y="2523"/>
                      <a:pt x="4529" y="2584"/>
                      <a:pt x="5259" y="2645"/>
                    </a:cubicBezTo>
                    <a:lnTo>
                      <a:pt x="6262" y="2706"/>
                    </a:lnTo>
                    <a:cubicBezTo>
                      <a:pt x="6626" y="2736"/>
                      <a:pt x="6930" y="2736"/>
                      <a:pt x="7295" y="2766"/>
                    </a:cubicBezTo>
                    <a:cubicBezTo>
                      <a:pt x="8055" y="2766"/>
                      <a:pt x="8845" y="2858"/>
                      <a:pt x="9575" y="2918"/>
                    </a:cubicBezTo>
                    <a:lnTo>
                      <a:pt x="10700" y="3040"/>
                    </a:lnTo>
                    <a:lnTo>
                      <a:pt x="11733" y="3192"/>
                    </a:lnTo>
                    <a:lnTo>
                      <a:pt x="12797" y="3313"/>
                    </a:lnTo>
                    <a:cubicBezTo>
                      <a:pt x="13162" y="3344"/>
                      <a:pt x="13557" y="3405"/>
                      <a:pt x="13921" y="3465"/>
                    </a:cubicBezTo>
                    <a:lnTo>
                      <a:pt x="14985" y="3648"/>
                    </a:lnTo>
                    <a:cubicBezTo>
                      <a:pt x="15320" y="3678"/>
                      <a:pt x="15654" y="3739"/>
                      <a:pt x="15988" y="3769"/>
                    </a:cubicBezTo>
                    <a:cubicBezTo>
                      <a:pt x="16687" y="3861"/>
                      <a:pt x="17356" y="3952"/>
                      <a:pt x="18025" y="3982"/>
                    </a:cubicBezTo>
                    <a:cubicBezTo>
                      <a:pt x="18694" y="4013"/>
                      <a:pt x="19362" y="4073"/>
                      <a:pt x="20031" y="4165"/>
                    </a:cubicBezTo>
                    <a:cubicBezTo>
                      <a:pt x="20092" y="4073"/>
                      <a:pt x="20183" y="3982"/>
                      <a:pt x="20244" y="3891"/>
                    </a:cubicBezTo>
                    <a:cubicBezTo>
                      <a:pt x="20760" y="3162"/>
                      <a:pt x="21004" y="2250"/>
                      <a:pt x="21004" y="1338"/>
                    </a:cubicBezTo>
                    <a:cubicBezTo>
                      <a:pt x="20183" y="1247"/>
                      <a:pt x="19362" y="1155"/>
                      <a:pt x="18572" y="1064"/>
                    </a:cubicBezTo>
                    <a:lnTo>
                      <a:pt x="16384" y="851"/>
                    </a:lnTo>
                    <a:lnTo>
                      <a:pt x="14225" y="639"/>
                    </a:lnTo>
                    <a:cubicBezTo>
                      <a:pt x="12797" y="517"/>
                      <a:pt x="11338" y="426"/>
                      <a:pt x="9879" y="335"/>
                    </a:cubicBezTo>
                    <a:lnTo>
                      <a:pt x="5532" y="92"/>
                    </a:lnTo>
                    <a:lnTo>
                      <a:pt x="3374" y="31"/>
                    </a:lnTo>
                    <a:lnTo>
                      <a:pt x="161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532425" y="3396550"/>
                <a:ext cx="4445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3892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0" y="1125"/>
                      <a:pt x="31" y="2280"/>
                      <a:pt x="243" y="3405"/>
                    </a:cubicBezTo>
                    <a:lnTo>
                      <a:pt x="1277" y="3405"/>
                    </a:lnTo>
                    <a:lnTo>
                      <a:pt x="3465" y="3374"/>
                    </a:lnTo>
                    <a:cubicBezTo>
                      <a:pt x="3972" y="3374"/>
                      <a:pt x="4478" y="3361"/>
                      <a:pt x="4985" y="3361"/>
                    </a:cubicBezTo>
                    <a:cubicBezTo>
                      <a:pt x="5238" y="3361"/>
                      <a:pt x="5492" y="3364"/>
                      <a:pt x="5745" y="3374"/>
                    </a:cubicBezTo>
                    <a:cubicBezTo>
                      <a:pt x="6505" y="3374"/>
                      <a:pt x="7295" y="3435"/>
                      <a:pt x="8025" y="3466"/>
                    </a:cubicBezTo>
                    <a:cubicBezTo>
                      <a:pt x="8754" y="3526"/>
                      <a:pt x="9453" y="3526"/>
                      <a:pt x="10183" y="3557"/>
                    </a:cubicBezTo>
                    <a:lnTo>
                      <a:pt x="12402" y="3618"/>
                    </a:lnTo>
                    <a:lnTo>
                      <a:pt x="16809" y="3861"/>
                    </a:lnTo>
                    <a:lnTo>
                      <a:pt x="17782" y="3891"/>
                    </a:lnTo>
                    <a:cubicBezTo>
                      <a:pt x="17508" y="3435"/>
                      <a:pt x="17386" y="2919"/>
                      <a:pt x="17386" y="2371"/>
                    </a:cubicBezTo>
                    <a:cubicBezTo>
                      <a:pt x="17386" y="1885"/>
                      <a:pt x="17508" y="1429"/>
                      <a:pt x="17751" y="1034"/>
                    </a:cubicBezTo>
                    <a:cubicBezTo>
                      <a:pt x="17022" y="943"/>
                      <a:pt x="16292" y="912"/>
                      <a:pt x="15563" y="852"/>
                    </a:cubicBezTo>
                    <a:lnTo>
                      <a:pt x="11307" y="639"/>
                    </a:lnTo>
                    <a:lnTo>
                      <a:pt x="9180" y="548"/>
                    </a:lnTo>
                    <a:lnTo>
                      <a:pt x="7022" y="456"/>
                    </a:lnTo>
                    <a:cubicBezTo>
                      <a:pt x="5593" y="396"/>
                      <a:pt x="4164" y="305"/>
                      <a:pt x="2736" y="213"/>
                    </a:cubicBezTo>
                    <a:lnTo>
                      <a:pt x="578" y="3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538500" y="3297775"/>
                <a:ext cx="51902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3952" extrusionOk="0">
                    <a:moveTo>
                      <a:pt x="1186" y="0"/>
                    </a:moveTo>
                    <a:cubicBezTo>
                      <a:pt x="639" y="942"/>
                      <a:pt x="243" y="1976"/>
                      <a:pt x="0" y="3040"/>
                    </a:cubicBezTo>
                    <a:lnTo>
                      <a:pt x="426" y="3070"/>
                    </a:lnTo>
                    <a:lnTo>
                      <a:pt x="2554" y="3222"/>
                    </a:lnTo>
                    <a:cubicBezTo>
                      <a:pt x="3921" y="3313"/>
                      <a:pt x="5350" y="3374"/>
                      <a:pt x="6748" y="3435"/>
                    </a:cubicBezTo>
                    <a:lnTo>
                      <a:pt x="8845" y="3496"/>
                    </a:lnTo>
                    <a:lnTo>
                      <a:pt x="11004" y="3556"/>
                    </a:lnTo>
                    <a:lnTo>
                      <a:pt x="15229" y="3708"/>
                    </a:lnTo>
                    <a:cubicBezTo>
                      <a:pt x="16292" y="3769"/>
                      <a:pt x="17326" y="3860"/>
                      <a:pt x="18359" y="3952"/>
                    </a:cubicBezTo>
                    <a:cubicBezTo>
                      <a:pt x="19058" y="3283"/>
                      <a:pt x="19970" y="2705"/>
                      <a:pt x="20761" y="2037"/>
                    </a:cubicBezTo>
                    <a:cubicBezTo>
                      <a:pt x="20457" y="2037"/>
                      <a:pt x="20153" y="1976"/>
                      <a:pt x="19818" y="1976"/>
                    </a:cubicBezTo>
                    <a:cubicBezTo>
                      <a:pt x="19058" y="1915"/>
                      <a:pt x="18298" y="1824"/>
                      <a:pt x="17569" y="1733"/>
                    </a:cubicBezTo>
                    <a:cubicBezTo>
                      <a:pt x="17204" y="1702"/>
                      <a:pt x="16809" y="1641"/>
                      <a:pt x="16444" y="1581"/>
                    </a:cubicBezTo>
                    <a:lnTo>
                      <a:pt x="15381" y="1398"/>
                    </a:lnTo>
                    <a:cubicBezTo>
                      <a:pt x="15046" y="1338"/>
                      <a:pt x="14712" y="1307"/>
                      <a:pt x="14377" y="1246"/>
                    </a:cubicBezTo>
                    <a:lnTo>
                      <a:pt x="13283" y="1125"/>
                    </a:lnTo>
                    <a:lnTo>
                      <a:pt x="12219" y="973"/>
                    </a:lnTo>
                    <a:lnTo>
                      <a:pt x="11186" y="851"/>
                    </a:lnTo>
                    <a:cubicBezTo>
                      <a:pt x="10456" y="760"/>
                      <a:pt x="9818" y="699"/>
                      <a:pt x="9119" y="669"/>
                    </a:cubicBezTo>
                    <a:cubicBezTo>
                      <a:pt x="8785" y="669"/>
                      <a:pt x="8359" y="638"/>
                      <a:pt x="7994" y="608"/>
                    </a:cubicBezTo>
                    <a:lnTo>
                      <a:pt x="6839" y="517"/>
                    </a:lnTo>
                    <a:cubicBezTo>
                      <a:pt x="6140" y="456"/>
                      <a:pt x="5350" y="365"/>
                      <a:pt x="4681" y="274"/>
                    </a:cubicBezTo>
                    <a:lnTo>
                      <a:pt x="2554" y="91"/>
                    </a:lnTo>
                    <a:cubicBezTo>
                      <a:pt x="2098" y="61"/>
                      <a:pt x="1642" y="31"/>
                      <a:pt x="1186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641850" y="3131350"/>
                <a:ext cx="46355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831" extrusionOk="0">
                    <a:moveTo>
                      <a:pt x="2219" y="0"/>
                    </a:moveTo>
                    <a:lnTo>
                      <a:pt x="2006" y="244"/>
                    </a:lnTo>
                    <a:cubicBezTo>
                      <a:pt x="1338" y="1034"/>
                      <a:pt x="669" y="1824"/>
                      <a:pt x="0" y="2615"/>
                    </a:cubicBezTo>
                    <a:lnTo>
                      <a:pt x="882" y="2615"/>
                    </a:lnTo>
                    <a:lnTo>
                      <a:pt x="3131" y="2675"/>
                    </a:lnTo>
                    <a:lnTo>
                      <a:pt x="7508" y="2888"/>
                    </a:lnTo>
                    <a:cubicBezTo>
                      <a:pt x="8967" y="2949"/>
                      <a:pt x="10426" y="3070"/>
                      <a:pt x="11915" y="3192"/>
                    </a:cubicBezTo>
                    <a:lnTo>
                      <a:pt x="14104" y="3374"/>
                    </a:lnTo>
                    <a:lnTo>
                      <a:pt x="16262" y="3587"/>
                    </a:lnTo>
                    <a:cubicBezTo>
                      <a:pt x="17022" y="3648"/>
                      <a:pt x="17782" y="3739"/>
                      <a:pt x="18481" y="3830"/>
                    </a:cubicBezTo>
                    <a:lnTo>
                      <a:pt x="18541" y="3830"/>
                    </a:lnTo>
                    <a:cubicBezTo>
                      <a:pt x="18420" y="2979"/>
                      <a:pt x="18177" y="2159"/>
                      <a:pt x="17812" y="1368"/>
                    </a:cubicBezTo>
                    <a:lnTo>
                      <a:pt x="16687" y="1308"/>
                    </a:lnTo>
                    <a:cubicBezTo>
                      <a:pt x="15958" y="1247"/>
                      <a:pt x="15289" y="1216"/>
                      <a:pt x="14499" y="1186"/>
                    </a:cubicBezTo>
                    <a:cubicBezTo>
                      <a:pt x="13709" y="1156"/>
                      <a:pt x="12949" y="1095"/>
                      <a:pt x="12189" y="1064"/>
                    </a:cubicBezTo>
                    <a:cubicBezTo>
                      <a:pt x="11429" y="1004"/>
                      <a:pt x="10669" y="912"/>
                      <a:pt x="9909" y="821"/>
                    </a:cubicBezTo>
                    <a:cubicBezTo>
                      <a:pt x="9119" y="730"/>
                      <a:pt x="8420" y="639"/>
                      <a:pt x="7690" y="548"/>
                    </a:cubicBezTo>
                    <a:lnTo>
                      <a:pt x="3313" y="92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6581050" y="3606275"/>
                <a:ext cx="48635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19454" h="3193" extrusionOk="0">
                    <a:moveTo>
                      <a:pt x="0" y="1"/>
                    </a:moveTo>
                    <a:cubicBezTo>
                      <a:pt x="122" y="244"/>
                      <a:pt x="244" y="487"/>
                      <a:pt x="396" y="730"/>
                    </a:cubicBezTo>
                    <a:cubicBezTo>
                      <a:pt x="700" y="1277"/>
                      <a:pt x="1034" y="1855"/>
                      <a:pt x="1338" y="2432"/>
                    </a:cubicBezTo>
                    <a:lnTo>
                      <a:pt x="3466" y="2432"/>
                    </a:lnTo>
                    <a:lnTo>
                      <a:pt x="5624" y="2493"/>
                    </a:lnTo>
                    <a:lnTo>
                      <a:pt x="7782" y="2554"/>
                    </a:lnTo>
                    <a:lnTo>
                      <a:pt x="9940" y="2584"/>
                    </a:lnTo>
                    <a:cubicBezTo>
                      <a:pt x="10669" y="2584"/>
                      <a:pt x="11399" y="2645"/>
                      <a:pt x="12128" y="2676"/>
                    </a:cubicBezTo>
                    <a:lnTo>
                      <a:pt x="14286" y="2797"/>
                    </a:lnTo>
                    <a:cubicBezTo>
                      <a:pt x="15776" y="2858"/>
                      <a:pt x="17204" y="2979"/>
                      <a:pt x="18633" y="3131"/>
                    </a:cubicBezTo>
                    <a:lnTo>
                      <a:pt x="19454" y="3192"/>
                    </a:lnTo>
                    <a:cubicBezTo>
                      <a:pt x="19454" y="2402"/>
                      <a:pt x="19332" y="1612"/>
                      <a:pt x="19150" y="852"/>
                    </a:cubicBezTo>
                    <a:lnTo>
                      <a:pt x="18937" y="852"/>
                    </a:lnTo>
                    <a:cubicBezTo>
                      <a:pt x="18177" y="821"/>
                      <a:pt x="17478" y="761"/>
                      <a:pt x="16748" y="761"/>
                    </a:cubicBezTo>
                    <a:lnTo>
                      <a:pt x="14560" y="730"/>
                    </a:lnTo>
                    <a:lnTo>
                      <a:pt x="12341" y="609"/>
                    </a:lnTo>
                    <a:cubicBezTo>
                      <a:pt x="11612" y="578"/>
                      <a:pt x="10852" y="487"/>
                      <a:pt x="10122" y="457"/>
                    </a:cubicBezTo>
                    <a:cubicBezTo>
                      <a:pt x="9393" y="396"/>
                      <a:pt x="8694" y="335"/>
                      <a:pt x="7964" y="305"/>
                    </a:cubicBezTo>
                    <a:lnTo>
                      <a:pt x="5776" y="183"/>
                    </a:lnTo>
                    <a:cubicBezTo>
                      <a:pt x="4347" y="92"/>
                      <a:pt x="2888" y="1"/>
                      <a:pt x="1459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6624350" y="3686075"/>
                <a:ext cx="44305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404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8" y="1003"/>
                      <a:pt x="974" y="2067"/>
                      <a:pt x="1278" y="3161"/>
                    </a:cubicBezTo>
                    <a:lnTo>
                      <a:pt x="3892" y="3253"/>
                    </a:lnTo>
                    <a:lnTo>
                      <a:pt x="8147" y="3405"/>
                    </a:lnTo>
                    <a:cubicBezTo>
                      <a:pt x="9606" y="3435"/>
                      <a:pt x="11004" y="3557"/>
                      <a:pt x="12463" y="3648"/>
                    </a:cubicBezTo>
                    <a:lnTo>
                      <a:pt x="14591" y="3830"/>
                    </a:lnTo>
                    <a:lnTo>
                      <a:pt x="16688" y="4012"/>
                    </a:lnTo>
                    <a:lnTo>
                      <a:pt x="17205" y="4043"/>
                    </a:lnTo>
                    <a:cubicBezTo>
                      <a:pt x="17479" y="3040"/>
                      <a:pt x="17661" y="2006"/>
                      <a:pt x="17722" y="973"/>
                    </a:cubicBezTo>
                    <a:lnTo>
                      <a:pt x="16779" y="912"/>
                    </a:lnTo>
                    <a:cubicBezTo>
                      <a:pt x="15351" y="730"/>
                      <a:pt x="13922" y="608"/>
                      <a:pt x="12524" y="517"/>
                    </a:cubicBezTo>
                    <a:lnTo>
                      <a:pt x="10336" y="395"/>
                    </a:lnTo>
                    <a:cubicBezTo>
                      <a:pt x="9636" y="335"/>
                      <a:pt x="8937" y="274"/>
                      <a:pt x="8208" y="274"/>
                    </a:cubicBezTo>
                    <a:lnTo>
                      <a:pt x="6050" y="213"/>
                    </a:lnTo>
                    <a:lnTo>
                      <a:pt x="3892" y="122"/>
                    </a:lnTo>
                    <a:lnTo>
                      <a:pt x="1734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542300" y="3505400"/>
                <a:ext cx="50990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3945" extrusionOk="0">
                    <a:moveTo>
                      <a:pt x="4221" y="1"/>
                    </a:moveTo>
                    <a:cubicBezTo>
                      <a:pt x="3861" y="1"/>
                      <a:pt x="3496" y="8"/>
                      <a:pt x="3131" y="24"/>
                    </a:cubicBezTo>
                    <a:lnTo>
                      <a:pt x="912" y="54"/>
                    </a:lnTo>
                    <a:lnTo>
                      <a:pt x="0" y="54"/>
                    </a:lnTo>
                    <a:cubicBezTo>
                      <a:pt x="304" y="1087"/>
                      <a:pt x="669" y="2151"/>
                      <a:pt x="1125" y="3124"/>
                    </a:cubicBezTo>
                    <a:lnTo>
                      <a:pt x="3009" y="3124"/>
                    </a:lnTo>
                    <a:cubicBezTo>
                      <a:pt x="4529" y="3124"/>
                      <a:pt x="5988" y="3185"/>
                      <a:pt x="7447" y="3306"/>
                    </a:cubicBezTo>
                    <a:lnTo>
                      <a:pt x="9605" y="3428"/>
                    </a:lnTo>
                    <a:cubicBezTo>
                      <a:pt x="10335" y="3458"/>
                      <a:pt x="11095" y="3519"/>
                      <a:pt x="11824" y="3549"/>
                    </a:cubicBezTo>
                    <a:cubicBezTo>
                      <a:pt x="12554" y="3610"/>
                      <a:pt x="13222" y="3671"/>
                      <a:pt x="13952" y="3701"/>
                    </a:cubicBezTo>
                    <a:lnTo>
                      <a:pt x="16110" y="3823"/>
                    </a:lnTo>
                    <a:lnTo>
                      <a:pt x="18268" y="3853"/>
                    </a:lnTo>
                    <a:cubicBezTo>
                      <a:pt x="18967" y="3853"/>
                      <a:pt x="19697" y="3914"/>
                      <a:pt x="20396" y="3945"/>
                    </a:cubicBezTo>
                    <a:cubicBezTo>
                      <a:pt x="20183" y="3367"/>
                      <a:pt x="19879" y="2820"/>
                      <a:pt x="19514" y="2334"/>
                    </a:cubicBezTo>
                    <a:cubicBezTo>
                      <a:pt x="19150" y="1786"/>
                      <a:pt x="18663" y="1270"/>
                      <a:pt x="18207" y="753"/>
                    </a:cubicBezTo>
                    <a:cubicBezTo>
                      <a:pt x="17599" y="723"/>
                      <a:pt x="16991" y="662"/>
                      <a:pt x="16353" y="631"/>
                    </a:cubicBezTo>
                    <a:lnTo>
                      <a:pt x="11915" y="327"/>
                    </a:lnTo>
                    <a:lnTo>
                      <a:pt x="9727" y="267"/>
                    </a:lnTo>
                    <a:cubicBezTo>
                      <a:pt x="8997" y="236"/>
                      <a:pt x="8207" y="206"/>
                      <a:pt x="7447" y="145"/>
                    </a:cubicBezTo>
                    <a:cubicBezTo>
                      <a:pt x="6687" y="84"/>
                      <a:pt x="6019" y="54"/>
                      <a:pt x="5289" y="24"/>
                    </a:cubicBezTo>
                    <a:cubicBezTo>
                      <a:pt x="4940" y="8"/>
                      <a:pt x="4582" y="1"/>
                      <a:pt x="42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6717825" y="3039400"/>
                <a:ext cx="3556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3892" extrusionOk="0">
                    <a:moveTo>
                      <a:pt x="821" y="1"/>
                    </a:moveTo>
                    <a:lnTo>
                      <a:pt x="821" y="305"/>
                    </a:lnTo>
                    <a:cubicBezTo>
                      <a:pt x="730" y="1095"/>
                      <a:pt x="457" y="1855"/>
                      <a:pt x="1" y="2523"/>
                    </a:cubicBezTo>
                    <a:lnTo>
                      <a:pt x="487" y="2584"/>
                    </a:lnTo>
                    <a:lnTo>
                      <a:pt x="4894" y="3071"/>
                    </a:lnTo>
                    <a:cubicBezTo>
                      <a:pt x="5624" y="3162"/>
                      <a:pt x="6353" y="3223"/>
                      <a:pt x="7113" y="3344"/>
                    </a:cubicBezTo>
                    <a:cubicBezTo>
                      <a:pt x="7843" y="3435"/>
                      <a:pt x="8511" y="3496"/>
                      <a:pt x="9241" y="3587"/>
                    </a:cubicBezTo>
                    <a:cubicBezTo>
                      <a:pt x="9970" y="3648"/>
                      <a:pt x="10670" y="3709"/>
                      <a:pt x="11338" y="3739"/>
                    </a:cubicBezTo>
                    <a:cubicBezTo>
                      <a:pt x="12007" y="3770"/>
                      <a:pt x="12828" y="3800"/>
                      <a:pt x="13588" y="3861"/>
                    </a:cubicBezTo>
                    <a:lnTo>
                      <a:pt x="14226" y="3891"/>
                    </a:lnTo>
                    <a:cubicBezTo>
                      <a:pt x="13952" y="3375"/>
                      <a:pt x="13679" y="2858"/>
                      <a:pt x="13375" y="2371"/>
                    </a:cubicBezTo>
                    <a:lnTo>
                      <a:pt x="12433" y="821"/>
                    </a:lnTo>
                    <a:lnTo>
                      <a:pt x="8785" y="548"/>
                    </a:lnTo>
                    <a:lnTo>
                      <a:pt x="6688" y="426"/>
                    </a:lnTo>
                    <a:lnTo>
                      <a:pt x="4530" y="305"/>
                    </a:lnTo>
                    <a:cubicBezTo>
                      <a:pt x="3283" y="213"/>
                      <a:pt x="2068" y="12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627400" y="2678450"/>
                <a:ext cx="25762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2706" extrusionOk="0">
                    <a:moveTo>
                      <a:pt x="1" y="1"/>
                    </a:moveTo>
                    <a:cubicBezTo>
                      <a:pt x="1" y="578"/>
                      <a:pt x="31" y="1156"/>
                      <a:pt x="92" y="1703"/>
                    </a:cubicBezTo>
                    <a:lnTo>
                      <a:pt x="335" y="1703"/>
                    </a:lnTo>
                    <a:cubicBezTo>
                      <a:pt x="1095" y="1764"/>
                      <a:pt x="1885" y="1794"/>
                      <a:pt x="2615" y="1855"/>
                    </a:cubicBezTo>
                    <a:cubicBezTo>
                      <a:pt x="3375" y="1916"/>
                      <a:pt x="4134" y="1976"/>
                      <a:pt x="4864" y="2068"/>
                    </a:cubicBezTo>
                    <a:lnTo>
                      <a:pt x="7083" y="2341"/>
                    </a:lnTo>
                    <a:lnTo>
                      <a:pt x="9241" y="2584"/>
                    </a:lnTo>
                    <a:lnTo>
                      <a:pt x="10183" y="2706"/>
                    </a:lnTo>
                    <a:cubicBezTo>
                      <a:pt x="10183" y="2068"/>
                      <a:pt x="10244" y="1429"/>
                      <a:pt x="10305" y="761"/>
                    </a:cubicBezTo>
                    <a:lnTo>
                      <a:pt x="8967" y="609"/>
                    </a:lnTo>
                    <a:cubicBezTo>
                      <a:pt x="7539" y="457"/>
                      <a:pt x="6171" y="305"/>
                      <a:pt x="4773" y="244"/>
                    </a:cubicBezTo>
                    <a:lnTo>
                      <a:pt x="517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635000" y="2494550"/>
                <a:ext cx="243200" cy="9275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3710" extrusionOk="0">
                    <a:moveTo>
                      <a:pt x="456" y="1"/>
                    </a:moveTo>
                    <a:cubicBezTo>
                      <a:pt x="274" y="852"/>
                      <a:pt x="122" y="1673"/>
                      <a:pt x="1" y="2554"/>
                    </a:cubicBezTo>
                    <a:cubicBezTo>
                      <a:pt x="153" y="2554"/>
                      <a:pt x="335" y="2585"/>
                      <a:pt x="487" y="2585"/>
                    </a:cubicBezTo>
                    <a:lnTo>
                      <a:pt x="1612" y="2706"/>
                    </a:lnTo>
                    <a:lnTo>
                      <a:pt x="2675" y="2858"/>
                    </a:lnTo>
                    <a:lnTo>
                      <a:pt x="3739" y="2980"/>
                    </a:lnTo>
                    <a:cubicBezTo>
                      <a:pt x="4104" y="3010"/>
                      <a:pt x="4499" y="3071"/>
                      <a:pt x="4864" y="3132"/>
                    </a:cubicBezTo>
                    <a:lnTo>
                      <a:pt x="5928" y="3314"/>
                    </a:lnTo>
                    <a:cubicBezTo>
                      <a:pt x="6262" y="3375"/>
                      <a:pt x="6596" y="3405"/>
                      <a:pt x="6931" y="3436"/>
                    </a:cubicBezTo>
                    <a:cubicBezTo>
                      <a:pt x="7630" y="3527"/>
                      <a:pt x="8299" y="3618"/>
                      <a:pt x="8967" y="3648"/>
                    </a:cubicBezTo>
                    <a:cubicBezTo>
                      <a:pt x="9210" y="3679"/>
                      <a:pt x="9484" y="3709"/>
                      <a:pt x="9727" y="3709"/>
                    </a:cubicBezTo>
                    <a:cubicBezTo>
                      <a:pt x="9393" y="2645"/>
                      <a:pt x="8967" y="1612"/>
                      <a:pt x="8420" y="639"/>
                    </a:cubicBezTo>
                    <a:lnTo>
                      <a:pt x="7326" y="518"/>
                    </a:lnTo>
                    <a:lnTo>
                      <a:pt x="5137" y="335"/>
                    </a:lnTo>
                    <a:cubicBezTo>
                      <a:pt x="3709" y="183"/>
                      <a:pt x="2280" y="9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6651725" y="2412500"/>
                <a:ext cx="1786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2858" extrusionOk="0">
                    <a:moveTo>
                      <a:pt x="639" y="0"/>
                    </a:moveTo>
                    <a:cubicBezTo>
                      <a:pt x="395" y="760"/>
                      <a:pt x="183" y="1550"/>
                      <a:pt x="0" y="2310"/>
                    </a:cubicBezTo>
                    <a:lnTo>
                      <a:pt x="152" y="2310"/>
                    </a:lnTo>
                    <a:cubicBezTo>
                      <a:pt x="1611" y="2402"/>
                      <a:pt x="3070" y="2493"/>
                      <a:pt x="4560" y="2614"/>
                    </a:cubicBezTo>
                    <a:lnTo>
                      <a:pt x="6748" y="2797"/>
                    </a:lnTo>
                    <a:lnTo>
                      <a:pt x="7143" y="2857"/>
                    </a:lnTo>
                    <a:cubicBezTo>
                      <a:pt x="6687" y="2098"/>
                      <a:pt x="6201" y="1307"/>
                      <a:pt x="5715" y="547"/>
                    </a:cubicBezTo>
                    <a:lnTo>
                      <a:pt x="4833" y="456"/>
                    </a:lnTo>
                    <a:cubicBezTo>
                      <a:pt x="4073" y="395"/>
                      <a:pt x="3313" y="304"/>
                      <a:pt x="2553" y="213"/>
                    </a:cubicBezTo>
                    <a:cubicBezTo>
                      <a:pt x="1915" y="122"/>
                      <a:pt x="1277" y="61"/>
                      <a:pt x="639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676025" y="2257475"/>
                <a:ext cx="10035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5533" extrusionOk="0">
                    <a:moveTo>
                      <a:pt x="1733" y="305"/>
                    </a:moveTo>
                    <a:cubicBezTo>
                      <a:pt x="1794" y="791"/>
                      <a:pt x="1885" y="1247"/>
                      <a:pt x="1977" y="1733"/>
                    </a:cubicBezTo>
                    <a:cubicBezTo>
                      <a:pt x="1885" y="1368"/>
                      <a:pt x="1794" y="943"/>
                      <a:pt x="1703" y="517"/>
                    </a:cubicBezTo>
                    <a:cubicBezTo>
                      <a:pt x="1703" y="426"/>
                      <a:pt x="1733" y="335"/>
                      <a:pt x="1733" y="305"/>
                    </a:cubicBezTo>
                    <a:close/>
                    <a:moveTo>
                      <a:pt x="1794" y="1"/>
                    </a:moveTo>
                    <a:cubicBezTo>
                      <a:pt x="1156" y="1672"/>
                      <a:pt x="548" y="3344"/>
                      <a:pt x="1" y="5046"/>
                    </a:cubicBezTo>
                    <a:cubicBezTo>
                      <a:pt x="609" y="5137"/>
                      <a:pt x="1217" y="5198"/>
                      <a:pt x="1825" y="5289"/>
                    </a:cubicBezTo>
                    <a:cubicBezTo>
                      <a:pt x="2524" y="5381"/>
                      <a:pt x="3223" y="5441"/>
                      <a:pt x="3983" y="5533"/>
                    </a:cubicBezTo>
                    <a:lnTo>
                      <a:pt x="4013" y="5533"/>
                    </a:lnTo>
                    <a:cubicBezTo>
                      <a:pt x="2980" y="3770"/>
                      <a:pt x="2068" y="1976"/>
                      <a:pt x="179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6627400" y="2584225"/>
                <a:ext cx="260675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3436" extrusionOk="0">
                    <a:moveTo>
                      <a:pt x="183" y="1"/>
                    </a:moveTo>
                    <a:cubicBezTo>
                      <a:pt x="183" y="122"/>
                      <a:pt x="153" y="213"/>
                      <a:pt x="122" y="335"/>
                    </a:cubicBezTo>
                    <a:cubicBezTo>
                      <a:pt x="61" y="1125"/>
                      <a:pt x="31" y="1946"/>
                      <a:pt x="1" y="2736"/>
                    </a:cubicBezTo>
                    <a:lnTo>
                      <a:pt x="487" y="2736"/>
                    </a:lnTo>
                    <a:lnTo>
                      <a:pt x="4712" y="2949"/>
                    </a:lnTo>
                    <a:cubicBezTo>
                      <a:pt x="6171" y="3010"/>
                      <a:pt x="7630" y="3131"/>
                      <a:pt x="9058" y="3283"/>
                    </a:cubicBezTo>
                    <a:lnTo>
                      <a:pt x="10396" y="3435"/>
                    </a:lnTo>
                    <a:cubicBezTo>
                      <a:pt x="10426" y="3040"/>
                      <a:pt x="10426" y="2645"/>
                      <a:pt x="10396" y="2250"/>
                    </a:cubicBezTo>
                    <a:cubicBezTo>
                      <a:pt x="10366" y="1916"/>
                      <a:pt x="10335" y="1581"/>
                      <a:pt x="10274" y="1277"/>
                    </a:cubicBezTo>
                    <a:cubicBezTo>
                      <a:pt x="9970" y="1247"/>
                      <a:pt x="9636" y="1186"/>
                      <a:pt x="9302" y="1186"/>
                    </a:cubicBezTo>
                    <a:cubicBezTo>
                      <a:pt x="8542" y="1125"/>
                      <a:pt x="7782" y="1034"/>
                      <a:pt x="7052" y="943"/>
                    </a:cubicBezTo>
                    <a:cubicBezTo>
                      <a:pt x="6688" y="913"/>
                      <a:pt x="6292" y="852"/>
                      <a:pt x="5928" y="791"/>
                    </a:cubicBezTo>
                    <a:lnTo>
                      <a:pt x="4864" y="609"/>
                    </a:lnTo>
                    <a:cubicBezTo>
                      <a:pt x="4530" y="548"/>
                      <a:pt x="4195" y="517"/>
                      <a:pt x="3861" y="457"/>
                    </a:cubicBezTo>
                    <a:lnTo>
                      <a:pt x="2767" y="335"/>
                    </a:lnTo>
                    <a:lnTo>
                      <a:pt x="1703" y="183"/>
                    </a:lnTo>
                    <a:lnTo>
                      <a:pt x="639" y="6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6694275" y="2933775"/>
                <a:ext cx="31765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39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9" y="1064"/>
                      <a:pt x="1338" y="2128"/>
                      <a:pt x="1642" y="3283"/>
                    </a:cubicBezTo>
                    <a:cubicBezTo>
                      <a:pt x="2918" y="3375"/>
                      <a:pt x="4195" y="3466"/>
                      <a:pt x="5472" y="3527"/>
                    </a:cubicBezTo>
                    <a:lnTo>
                      <a:pt x="7569" y="3648"/>
                    </a:lnTo>
                    <a:lnTo>
                      <a:pt x="9697" y="3739"/>
                    </a:lnTo>
                    <a:lnTo>
                      <a:pt x="12706" y="3922"/>
                    </a:lnTo>
                    <a:cubicBezTo>
                      <a:pt x="12189" y="3010"/>
                      <a:pt x="11642" y="2098"/>
                      <a:pt x="11095" y="1186"/>
                    </a:cubicBezTo>
                    <a:lnTo>
                      <a:pt x="10973" y="1156"/>
                    </a:lnTo>
                    <a:lnTo>
                      <a:pt x="9940" y="1034"/>
                    </a:lnTo>
                    <a:cubicBezTo>
                      <a:pt x="9210" y="943"/>
                      <a:pt x="8572" y="852"/>
                      <a:pt x="7873" y="821"/>
                    </a:cubicBezTo>
                    <a:cubicBezTo>
                      <a:pt x="7539" y="791"/>
                      <a:pt x="7113" y="761"/>
                      <a:pt x="6748" y="730"/>
                    </a:cubicBezTo>
                    <a:lnTo>
                      <a:pt x="5624" y="609"/>
                    </a:lnTo>
                    <a:cubicBezTo>
                      <a:pt x="4894" y="548"/>
                      <a:pt x="4134" y="426"/>
                      <a:pt x="3466" y="365"/>
                    </a:cubicBezTo>
                    <a:lnTo>
                      <a:pt x="1338" y="122"/>
                    </a:lnTo>
                    <a:cubicBezTo>
                      <a:pt x="912" y="61"/>
                      <a:pt x="456" y="3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6658550" y="2854000"/>
                <a:ext cx="295625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2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578" y="1489"/>
                      <a:pt x="973" y="2219"/>
                    </a:cubicBezTo>
                    <a:cubicBezTo>
                      <a:pt x="1612" y="2249"/>
                      <a:pt x="2280" y="2310"/>
                      <a:pt x="2949" y="2371"/>
                    </a:cubicBezTo>
                    <a:lnTo>
                      <a:pt x="5107" y="2584"/>
                    </a:lnTo>
                    <a:cubicBezTo>
                      <a:pt x="5867" y="2675"/>
                      <a:pt x="6505" y="2736"/>
                      <a:pt x="7235" y="2827"/>
                    </a:cubicBezTo>
                    <a:lnTo>
                      <a:pt x="8268" y="2918"/>
                    </a:lnTo>
                    <a:cubicBezTo>
                      <a:pt x="8603" y="2948"/>
                      <a:pt x="8907" y="2948"/>
                      <a:pt x="9271" y="2979"/>
                    </a:cubicBezTo>
                    <a:cubicBezTo>
                      <a:pt x="10031" y="3009"/>
                      <a:pt x="10822" y="3100"/>
                      <a:pt x="11551" y="3161"/>
                    </a:cubicBezTo>
                    <a:lnTo>
                      <a:pt x="11825" y="3222"/>
                    </a:lnTo>
                    <a:cubicBezTo>
                      <a:pt x="11612" y="2827"/>
                      <a:pt x="11369" y="2462"/>
                      <a:pt x="11156" y="2067"/>
                    </a:cubicBezTo>
                    <a:cubicBezTo>
                      <a:pt x="10852" y="1550"/>
                      <a:pt x="10518" y="1034"/>
                      <a:pt x="10244" y="486"/>
                    </a:cubicBezTo>
                    <a:lnTo>
                      <a:pt x="7569" y="304"/>
                    </a:lnTo>
                    <a:lnTo>
                      <a:pt x="5442" y="213"/>
                    </a:lnTo>
                    <a:lnTo>
                      <a:pt x="3223" y="122"/>
                    </a:lnTo>
                    <a:cubicBezTo>
                      <a:pt x="2493" y="91"/>
                      <a:pt x="1794" y="31"/>
                      <a:pt x="1065" y="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6660075" y="3783325"/>
                <a:ext cx="387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2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2" y="700"/>
                      <a:pt x="153" y="1399"/>
                      <a:pt x="31" y="2068"/>
                    </a:cubicBezTo>
                    <a:cubicBezTo>
                      <a:pt x="31" y="2159"/>
                      <a:pt x="1" y="2220"/>
                      <a:pt x="1" y="2311"/>
                    </a:cubicBezTo>
                    <a:cubicBezTo>
                      <a:pt x="487" y="2341"/>
                      <a:pt x="1004" y="2341"/>
                      <a:pt x="1520" y="2372"/>
                    </a:cubicBezTo>
                    <a:cubicBezTo>
                      <a:pt x="2058" y="2393"/>
                      <a:pt x="2565" y="2415"/>
                      <a:pt x="3052" y="2415"/>
                    </a:cubicBezTo>
                    <a:cubicBezTo>
                      <a:pt x="3254" y="2415"/>
                      <a:pt x="3452" y="2411"/>
                      <a:pt x="3648" y="2402"/>
                    </a:cubicBezTo>
                    <a:cubicBezTo>
                      <a:pt x="4317" y="2402"/>
                      <a:pt x="5137" y="2372"/>
                      <a:pt x="5897" y="2372"/>
                    </a:cubicBezTo>
                    <a:lnTo>
                      <a:pt x="8116" y="2372"/>
                    </a:lnTo>
                    <a:cubicBezTo>
                      <a:pt x="8876" y="2372"/>
                      <a:pt x="9636" y="2433"/>
                      <a:pt x="10396" y="2463"/>
                    </a:cubicBezTo>
                    <a:cubicBezTo>
                      <a:pt x="11156" y="2524"/>
                      <a:pt x="11946" y="2585"/>
                      <a:pt x="12706" y="2676"/>
                    </a:cubicBezTo>
                    <a:lnTo>
                      <a:pt x="14864" y="2919"/>
                    </a:lnTo>
                    <a:cubicBezTo>
                      <a:pt x="15107" y="2311"/>
                      <a:pt x="15320" y="1673"/>
                      <a:pt x="15502" y="1065"/>
                    </a:cubicBezTo>
                    <a:lnTo>
                      <a:pt x="15168" y="1034"/>
                    </a:lnTo>
                    <a:lnTo>
                      <a:pt x="13010" y="822"/>
                    </a:lnTo>
                    <a:lnTo>
                      <a:pt x="10913" y="609"/>
                    </a:lnTo>
                    <a:cubicBezTo>
                      <a:pt x="9514" y="518"/>
                      <a:pt x="8086" y="396"/>
                      <a:pt x="6688" y="305"/>
                    </a:cubicBezTo>
                    <a:lnTo>
                      <a:pt x="2402" y="1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6633475" y="2750650"/>
                <a:ext cx="2682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618" extrusionOk="0">
                    <a:moveTo>
                      <a:pt x="1" y="0"/>
                    </a:moveTo>
                    <a:cubicBezTo>
                      <a:pt x="153" y="1064"/>
                      <a:pt x="396" y="2158"/>
                      <a:pt x="700" y="3192"/>
                    </a:cubicBezTo>
                    <a:lnTo>
                      <a:pt x="2007" y="3222"/>
                    </a:lnTo>
                    <a:cubicBezTo>
                      <a:pt x="2706" y="3222"/>
                      <a:pt x="3466" y="3283"/>
                      <a:pt x="4165" y="3313"/>
                    </a:cubicBezTo>
                    <a:lnTo>
                      <a:pt x="6323" y="3374"/>
                    </a:lnTo>
                    <a:lnTo>
                      <a:pt x="8542" y="3465"/>
                    </a:lnTo>
                    <a:lnTo>
                      <a:pt x="10730" y="3617"/>
                    </a:lnTo>
                    <a:cubicBezTo>
                      <a:pt x="10366" y="2857"/>
                      <a:pt x="10123" y="2067"/>
                      <a:pt x="10001" y="1247"/>
                    </a:cubicBezTo>
                    <a:lnTo>
                      <a:pt x="10001" y="1034"/>
                    </a:lnTo>
                    <a:lnTo>
                      <a:pt x="8815" y="882"/>
                    </a:lnTo>
                    <a:lnTo>
                      <a:pt x="6597" y="639"/>
                    </a:lnTo>
                    <a:lnTo>
                      <a:pt x="4408" y="365"/>
                    </a:lnTo>
                    <a:cubicBezTo>
                      <a:pt x="3709" y="274"/>
                      <a:pt x="2980" y="183"/>
                      <a:pt x="2250" y="122"/>
                    </a:cubicBezTo>
                    <a:cubicBezTo>
                      <a:pt x="1521" y="91"/>
                      <a:pt x="852" y="31"/>
                      <a:pt x="92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6622075" y="3869950"/>
                <a:ext cx="4012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950" extrusionOk="0">
                    <a:moveTo>
                      <a:pt x="1217" y="1"/>
                    </a:moveTo>
                    <a:cubicBezTo>
                      <a:pt x="882" y="761"/>
                      <a:pt x="487" y="1521"/>
                      <a:pt x="1" y="2220"/>
                    </a:cubicBezTo>
                    <a:lnTo>
                      <a:pt x="2888" y="2220"/>
                    </a:lnTo>
                    <a:lnTo>
                      <a:pt x="5107" y="2281"/>
                    </a:lnTo>
                    <a:lnTo>
                      <a:pt x="7265" y="2341"/>
                    </a:lnTo>
                    <a:cubicBezTo>
                      <a:pt x="8025" y="2372"/>
                      <a:pt x="8785" y="2402"/>
                      <a:pt x="9515" y="2463"/>
                    </a:cubicBezTo>
                    <a:cubicBezTo>
                      <a:pt x="10244" y="2493"/>
                      <a:pt x="11004" y="2554"/>
                      <a:pt x="11734" y="2645"/>
                    </a:cubicBezTo>
                    <a:lnTo>
                      <a:pt x="13892" y="2858"/>
                    </a:lnTo>
                    <a:cubicBezTo>
                      <a:pt x="14287" y="2858"/>
                      <a:pt x="14652" y="2919"/>
                      <a:pt x="15077" y="2949"/>
                    </a:cubicBezTo>
                    <a:cubicBezTo>
                      <a:pt x="15381" y="2098"/>
                      <a:pt x="15715" y="1278"/>
                      <a:pt x="16050" y="427"/>
                    </a:cubicBezTo>
                    <a:lnTo>
                      <a:pt x="14044" y="244"/>
                    </a:lnTo>
                    <a:cubicBezTo>
                      <a:pt x="13314" y="153"/>
                      <a:pt x="12645" y="123"/>
                      <a:pt x="11916" y="92"/>
                    </a:cubicBezTo>
                    <a:cubicBezTo>
                      <a:pt x="11326" y="68"/>
                      <a:pt x="10736" y="23"/>
                      <a:pt x="10161" y="23"/>
                    </a:cubicBezTo>
                    <a:cubicBezTo>
                      <a:pt x="10026" y="23"/>
                      <a:pt x="9891" y="26"/>
                      <a:pt x="9758" y="31"/>
                    </a:cubicBezTo>
                    <a:lnTo>
                      <a:pt x="7539" y="31"/>
                    </a:lnTo>
                    <a:cubicBezTo>
                      <a:pt x="6809" y="31"/>
                      <a:pt x="6171" y="31"/>
                      <a:pt x="5350" y="62"/>
                    </a:cubicBezTo>
                    <a:lnTo>
                      <a:pt x="3040" y="62"/>
                    </a:lnTo>
                    <a:cubicBezTo>
                      <a:pt x="2432" y="62"/>
                      <a:pt x="1825" y="31"/>
                      <a:pt x="121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6497450" y="4336525"/>
                <a:ext cx="721925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3801" extrusionOk="0">
                    <a:moveTo>
                      <a:pt x="1" y="1"/>
                    </a:moveTo>
                    <a:cubicBezTo>
                      <a:pt x="244" y="974"/>
                      <a:pt x="609" y="1916"/>
                      <a:pt x="1034" y="2828"/>
                    </a:cubicBezTo>
                    <a:lnTo>
                      <a:pt x="3253" y="2828"/>
                    </a:lnTo>
                    <a:lnTo>
                      <a:pt x="5381" y="2767"/>
                    </a:lnTo>
                    <a:lnTo>
                      <a:pt x="9758" y="2767"/>
                    </a:lnTo>
                    <a:lnTo>
                      <a:pt x="11916" y="2828"/>
                    </a:lnTo>
                    <a:lnTo>
                      <a:pt x="14074" y="2888"/>
                    </a:lnTo>
                    <a:lnTo>
                      <a:pt x="16232" y="2919"/>
                    </a:lnTo>
                    <a:cubicBezTo>
                      <a:pt x="16962" y="2919"/>
                      <a:pt x="17691" y="2980"/>
                      <a:pt x="18421" y="3010"/>
                    </a:cubicBezTo>
                    <a:lnTo>
                      <a:pt x="20579" y="3132"/>
                    </a:lnTo>
                    <a:cubicBezTo>
                      <a:pt x="22068" y="3192"/>
                      <a:pt x="23497" y="3314"/>
                      <a:pt x="24925" y="3466"/>
                    </a:cubicBezTo>
                    <a:lnTo>
                      <a:pt x="27114" y="3648"/>
                    </a:lnTo>
                    <a:lnTo>
                      <a:pt x="28360" y="3800"/>
                    </a:lnTo>
                    <a:cubicBezTo>
                      <a:pt x="28451" y="3618"/>
                      <a:pt x="28542" y="3436"/>
                      <a:pt x="28603" y="3253"/>
                    </a:cubicBezTo>
                    <a:cubicBezTo>
                      <a:pt x="28786" y="2615"/>
                      <a:pt x="28877" y="1977"/>
                      <a:pt x="28877" y="1338"/>
                    </a:cubicBezTo>
                    <a:lnTo>
                      <a:pt x="27418" y="1277"/>
                    </a:lnTo>
                    <a:lnTo>
                      <a:pt x="25229" y="1156"/>
                    </a:lnTo>
                    <a:cubicBezTo>
                      <a:pt x="24469" y="1126"/>
                      <a:pt x="23770" y="1095"/>
                      <a:pt x="23041" y="1065"/>
                    </a:cubicBezTo>
                    <a:lnTo>
                      <a:pt x="20852" y="1034"/>
                    </a:lnTo>
                    <a:lnTo>
                      <a:pt x="18633" y="913"/>
                    </a:lnTo>
                    <a:cubicBezTo>
                      <a:pt x="17904" y="882"/>
                      <a:pt x="17114" y="822"/>
                      <a:pt x="16415" y="761"/>
                    </a:cubicBezTo>
                    <a:cubicBezTo>
                      <a:pt x="15685" y="700"/>
                      <a:pt x="14986" y="670"/>
                      <a:pt x="14256" y="609"/>
                    </a:cubicBezTo>
                    <a:lnTo>
                      <a:pt x="12068" y="487"/>
                    </a:lnTo>
                    <a:cubicBezTo>
                      <a:pt x="10639" y="396"/>
                      <a:pt x="9180" y="305"/>
                      <a:pt x="7752" y="305"/>
                    </a:cubicBezTo>
                    <a:lnTo>
                      <a:pt x="5563" y="274"/>
                    </a:lnTo>
                    <a:cubicBezTo>
                      <a:pt x="4834" y="274"/>
                      <a:pt x="4074" y="244"/>
                      <a:pt x="3344" y="183"/>
                    </a:cubicBezTo>
                    <a:lnTo>
                      <a:pt x="1156" y="31"/>
                    </a:lnTo>
                    <a:cubicBezTo>
                      <a:pt x="761" y="31"/>
                      <a:pt x="396" y="1"/>
                      <a:pt x="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6504300" y="4040175"/>
                <a:ext cx="49015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3284" extrusionOk="0">
                    <a:moveTo>
                      <a:pt x="1307" y="1"/>
                    </a:moveTo>
                    <a:cubicBezTo>
                      <a:pt x="760" y="882"/>
                      <a:pt x="335" y="1855"/>
                      <a:pt x="0" y="2858"/>
                    </a:cubicBezTo>
                    <a:lnTo>
                      <a:pt x="912" y="2827"/>
                    </a:lnTo>
                    <a:lnTo>
                      <a:pt x="3040" y="2736"/>
                    </a:lnTo>
                    <a:lnTo>
                      <a:pt x="7295" y="2645"/>
                    </a:lnTo>
                    <a:cubicBezTo>
                      <a:pt x="7686" y="2637"/>
                      <a:pt x="8075" y="2633"/>
                      <a:pt x="8462" y="2633"/>
                    </a:cubicBezTo>
                    <a:cubicBezTo>
                      <a:pt x="9520" y="2633"/>
                      <a:pt x="10566" y="2661"/>
                      <a:pt x="11612" y="2706"/>
                    </a:cubicBezTo>
                    <a:cubicBezTo>
                      <a:pt x="13040" y="2767"/>
                      <a:pt x="14499" y="2827"/>
                      <a:pt x="15928" y="2949"/>
                    </a:cubicBezTo>
                    <a:cubicBezTo>
                      <a:pt x="17144" y="3071"/>
                      <a:pt x="18359" y="3162"/>
                      <a:pt x="19606" y="3283"/>
                    </a:cubicBezTo>
                    <a:cubicBezTo>
                      <a:pt x="19515" y="3223"/>
                      <a:pt x="19454" y="3162"/>
                      <a:pt x="19363" y="3071"/>
                    </a:cubicBezTo>
                    <a:cubicBezTo>
                      <a:pt x="18876" y="2493"/>
                      <a:pt x="18633" y="1733"/>
                      <a:pt x="18633" y="973"/>
                    </a:cubicBezTo>
                    <a:lnTo>
                      <a:pt x="18116" y="973"/>
                    </a:lnTo>
                    <a:cubicBezTo>
                      <a:pt x="17387" y="912"/>
                      <a:pt x="16657" y="882"/>
                      <a:pt x="15897" y="791"/>
                    </a:cubicBezTo>
                    <a:cubicBezTo>
                      <a:pt x="14530" y="639"/>
                      <a:pt x="13131" y="578"/>
                      <a:pt x="11733" y="578"/>
                    </a:cubicBezTo>
                    <a:cubicBezTo>
                      <a:pt x="10973" y="578"/>
                      <a:pt x="10213" y="548"/>
                      <a:pt x="9484" y="517"/>
                    </a:cubicBezTo>
                    <a:cubicBezTo>
                      <a:pt x="9089" y="487"/>
                      <a:pt x="8724" y="457"/>
                      <a:pt x="8329" y="426"/>
                    </a:cubicBezTo>
                    <a:lnTo>
                      <a:pt x="7265" y="305"/>
                    </a:lnTo>
                    <a:cubicBezTo>
                      <a:pt x="6931" y="274"/>
                      <a:pt x="6596" y="244"/>
                      <a:pt x="6262" y="244"/>
                    </a:cubicBezTo>
                    <a:lnTo>
                      <a:pt x="5168" y="153"/>
                    </a:lnTo>
                    <a:lnTo>
                      <a:pt x="4073" y="92"/>
                    </a:lnTo>
                    <a:lnTo>
                      <a:pt x="3040" y="31"/>
                    </a:lnTo>
                    <a:cubicBezTo>
                      <a:pt x="2432" y="1"/>
                      <a:pt x="1885" y="1"/>
                      <a:pt x="130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6602325" y="4514350"/>
                <a:ext cx="500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35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72" y="2459"/>
                      <a:pt x="6991" y="3581"/>
                      <a:pt x="10973" y="3581"/>
                    </a:cubicBezTo>
                    <a:cubicBezTo>
                      <a:pt x="13146" y="3581"/>
                      <a:pt x="15277" y="3247"/>
                      <a:pt x="17144" y="2614"/>
                    </a:cubicBezTo>
                    <a:cubicBezTo>
                      <a:pt x="18147" y="2280"/>
                      <a:pt x="19089" y="1824"/>
                      <a:pt x="20001" y="1277"/>
                    </a:cubicBezTo>
                    <a:lnTo>
                      <a:pt x="18268" y="1125"/>
                    </a:lnTo>
                    <a:lnTo>
                      <a:pt x="16171" y="912"/>
                    </a:lnTo>
                    <a:cubicBezTo>
                      <a:pt x="14773" y="791"/>
                      <a:pt x="13344" y="700"/>
                      <a:pt x="11946" y="608"/>
                    </a:cubicBezTo>
                    <a:lnTo>
                      <a:pt x="7691" y="456"/>
                    </a:lnTo>
                    <a:lnTo>
                      <a:pt x="3374" y="213"/>
                    </a:lnTo>
                    <a:lnTo>
                      <a:pt x="1247" y="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486050" y="4132875"/>
                <a:ext cx="69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27814" h="4469" extrusionOk="0">
                    <a:moveTo>
                      <a:pt x="8177" y="1"/>
                    </a:moveTo>
                    <a:lnTo>
                      <a:pt x="3922" y="62"/>
                    </a:lnTo>
                    <a:lnTo>
                      <a:pt x="1794" y="122"/>
                    </a:lnTo>
                    <a:lnTo>
                      <a:pt x="457" y="153"/>
                    </a:lnTo>
                    <a:cubicBezTo>
                      <a:pt x="183" y="1217"/>
                      <a:pt x="31" y="2311"/>
                      <a:pt x="1" y="3436"/>
                    </a:cubicBezTo>
                    <a:cubicBezTo>
                      <a:pt x="1308" y="3466"/>
                      <a:pt x="2676" y="3466"/>
                      <a:pt x="3922" y="3496"/>
                    </a:cubicBezTo>
                    <a:lnTo>
                      <a:pt x="6050" y="3496"/>
                    </a:lnTo>
                    <a:lnTo>
                      <a:pt x="8269" y="3436"/>
                    </a:lnTo>
                    <a:cubicBezTo>
                      <a:pt x="8775" y="3436"/>
                      <a:pt x="9282" y="3422"/>
                      <a:pt x="9788" y="3422"/>
                    </a:cubicBezTo>
                    <a:cubicBezTo>
                      <a:pt x="10042" y="3422"/>
                      <a:pt x="10295" y="3425"/>
                      <a:pt x="10548" y="3436"/>
                    </a:cubicBezTo>
                    <a:cubicBezTo>
                      <a:pt x="11308" y="3436"/>
                      <a:pt x="12098" y="3496"/>
                      <a:pt x="12798" y="3527"/>
                    </a:cubicBezTo>
                    <a:cubicBezTo>
                      <a:pt x="13527" y="3588"/>
                      <a:pt x="14226" y="3588"/>
                      <a:pt x="14956" y="3618"/>
                    </a:cubicBezTo>
                    <a:lnTo>
                      <a:pt x="17205" y="3679"/>
                    </a:lnTo>
                    <a:lnTo>
                      <a:pt x="21612" y="3922"/>
                    </a:lnTo>
                    <a:cubicBezTo>
                      <a:pt x="22342" y="3952"/>
                      <a:pt x="23132" y="3983"/>
                      <a:pt x="23892" y="4043"/>
                    </a:cubicBezTo>
                    <a:cubicBezTo>
                      <a:pt x="24652" y="4104"/>
                      <a:pt x="25381" y="4165"/>
                      <a:pt x="26141" y="4256"/>
                    </a:cubicBezTo>
                    <a:lnTo>
                      <a:pt x="27813" y="4469"/>
                    </a:lnTo>
                    <a:cubicBezTo>
                      <a:pt x="26780" y="2949"/>
                      <a:pt x="25321" y="1764"/>
                      <a:pt x="23649" y="1004"/>
                    </a:cubicBezTo>
                    <a:cubicBezTo>
                      <a:pt x="21278" y="761"/>
                      <a:pt x="18937" y="548"/>
                      <a:pt x="16567" y="366"/>
                    </a:cubicBezTo>
                    <a:cubicBezTo>
                      <a:pt x="15138" y="244"/>
                      <a:pt x="13770" y="153"/>
                      <a:pt x="12372" y="92"/>
                    </a:cubicBezTo>
                    <a:cubicBezTo>
                      <a:pt x="10943" y="31"/>
                      <a:pt x="9545" y="1"/>
                      <a:pt x="817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6530900" y="4422400"/>
                <a:ext cx="6641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6567" h="413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5" y="730"/>
                      <a:pt x="821" y="1399"/>
                      <a:pt x="1307" y="2037"/>
                    </a:cubicBezTo>
                    <a:cubicBezTo>
                      <a:pt x="1550" y="2341"/>
                      <a:pt x="1824" y="2675"/>
                      <a:pt x="2098" y="2949"/>
                    </a:cubicBezTo>
                    <a:cubicBezTo>
                      <a:pt x="3496" y="2979"/>
                      <a:pt x="4955" y="3040"/>
                      <a:pt x="6323" y="3131"/>
                    </a:cubicBezTo>
                    <a:lnTo>
                      <a:pt x="10578" y="3314"/>
                    </a:lnTo>
                    <a:lnTo>
                      <a:pt x="14833" y="3466"/>
                    </a:lnTo>
                    <a:cubicBezTo>
                      <a:pt x="16262" y="3526"/>
                      <a:pt x="17691" y="3618"/>
                      <a:pt x="19119" y="3709"/>
                    </a:cubicBezTo>
                    <a:lnTo>
                      <a:pt x="21277" y="3891"/>
                    </a:lnTo>
                    <a:lnTo>
                      <a:pt x="23375" y="4074"/>
                    </a:lnTo>
                    <a:lnTo>
                      <a:pt x="24043" y="4134"/>
                    </a:lnTo>
                    <a:cubicBezTo>
                      <a:pt x="25077" y="3374"/>
                      <a:pt x="25928" y="2402"/>
                      <a:pt x="26566" y="1308"/>
                    </a:cubicBezTo>
                    <a:lnTo>
                      <a:pt x="25594" y="1186"/>
                    </a:lnTo>
                    <a:lnTo>
                      <a:pt x="23466" y="943"/>
                    </a:lnTo>
                    <a:cubicBezTo>
                      <a:pt x="22037" y="791"/>
                      <a:pt x="20578" y="669"/>
                      <a:pt x="19210" y="578"/>
                    </a:cubicBezTo>
                    <a:lnTo>
                      <a:pt x="17022" y="426"/>
                    </a:lnTo>
                    <a:cubicBezTo>
                      <a:pt x="16323" y="396"/>
                      <a:pt x="15624" y="335"/>
                      <a:pt x="14894" y="335"/>
                    </a:cubicBezTo>
                    <a:lnTo>
                      <a:pt x="12736" y="274"/>
                    </a:lnTo>
                    <a:lnTo>
                      <a:pt x="10548" y="183"/>
                    </a:lnTo>
                    <a:lnTo>
                      <a:pt x="8390" y="92"/>
                    </a:lnTo>
                    <a:lnTo>
                      <a:pt x="6231" y="61"/>
                    </a:lnTo>
                    <a:lnTo>
                      <a:pt x="4104" y="61"/>
                    </a:lnTo>
                    <a:cubicBezTo>
                      <a:pt x="3658" y="61"/>
                      <a:pt x="3172" y="75"/>
                      <a:pt x="2681" y="75"/>
                    </a:cubicBezTo>
                    <a:cubicBezTo>
                      <a:pt x="2435" y="75"/>
                      <a:pt x="2189" y="71"/>
                      <a:pt x="1946" y="61"/>
                    </a:cubicBezTo>
                    <a:cubicBezTo>
                      <a:pt x="1307" y="61"/>
                      <a:pt x="669" y="6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6484550" y="4242300"/>
                <a:ext cx="7340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4135" extrusionOk="0">
                    <a:moveTo>
                      <a:pt x="1702" y="1"/>
                    </a:moveTo>
                    <a:cubicBezTo>
                      <a:pt x="1338" y="1"/>
                      <a:pt x="973" y="1"/>
                      <a:pt x="638" y="31"/>
                    </a:cubicBezTo>
                    <a:lnTo>
                      <a:pt x="0" y="92"/>
                    </a:lnTo>
                    <a:cubicBezTo>
                      <a:pt x="31" y="1034"/>
                      <a:pt x="122" y="2007"/>
                      <a:pt x="335" y="2949"/>
                    </a:cubicBezTo>
                    <a:cubicBezTo>
                      <a:pt x="821" y="2949"/>
                      <a:pt x="1307" y="2949"/>
                      <a:pt x="1794" y="2980"/>
                    </a:cubicBezTo>
                    <a:lnTo>
                      <a:pt x="3952" y="3101"/>
                    </a:lnTo>
                    <a:cubicBezTo>
                      <a:pt x="4651" y="3132"/>
                      <a:pt x="5380" y="3132"/>
                      <a:pt x="6079" y="3162"/>
                    </a:cubicBezTo>
                    <a:lnTo>
                      <a:pt x="8268" y="3162"/>
                    </a:lnTo>
                    <a:cubicBezTo>
                      <a:pt x="9757" y="3162"/>
                      <a:pt x="11216" y="3223"/>
                      <a:pt x="12675" y="3344"/>
                    </a:cubicBezTo>
                    <a:lnTo>
                      <a:pt x="14864" y="3466"/>
                    </a:lnTo>
                    <a:cubicBezTo>
                      <a:pt x="15593" y="3496"/>
                      <a:pt x="16323" y="3557"/>
                      <a:pt x="17052" y="3588"/>
                    </a:cubicBezTo>
                    <a:cubicBezTo>
                      <a:pt x="17782" y="3648"/>
                      <a:pt x="18481" y="3709"/>
                      <a:pt x="19180" y="3770"/>
                    </a:cubicBezTo>
                    <a:lnTo>
                      <a:pt x="21338" y="3861"/>
                    </a:lnTo>
                    <a:lnTo>
                      <a:pt x="23496" y="3891"/>
                    </a:lnTo>
                    <a:cubicBezTo>
                      <a:pt x="24226" y="3891"/>
                      <a:pt x="24985" y="3952"/>
                      <a:pt x="25685" y="3983"/>
                    </a:cubicBezTo>
                    <a:lnTo>
                      <a:pt x="27843" y="4074"/>
                    </a:lnTo>
                    <a:lnTo>
                      <a:pt x="29362" y="4135"/>
                    </a:lnTo>
                    <a:cubicBezTo>
                      <a:pt x="29271" y="3162"/>
                      <a:pt x="28998" y="2250"/>
                      <a:pt x="28603" y="1369"/>
                    </a:cubicBezTo>
                    <a:lnTo>
                      <a:pt x="28116" y="1338"/>
                    </a:lnTo>
                    <a:lnTo>
                      <a:pt x="25928" y="1065"/>
                    </a:lnTo>
                    <a:cubicBezTo>
                      <a:pt x="25198" y="973"/>
                      <a:pt x="24469" y="882"/>
                      <a:pt x="23770" y="822"/>
                    </a:cubicBezTo>
                    <a:cubicBezTo>
                      <a:pt x="23040" y="761"/>
                      <a:pt x="22371" y="730"/>
                      <a:pt x="21612" y="700"/>
                    </a:cubicBezTo>
                    <a:lnTo>
                      <a:pt x="17174" y="396"/>
                    </a:lnTo>
                    <a:lnTo>
                      <a:pt x="14985" y="305"/>
                    </a:lnTo>
                    <a:cubicBezTo>
                      <a:pt x="14225" y="274"/>
                      <a:pt x="13465" y="244"/>
                      <a:pt x="12706" y="214"/>
                    </a:cubicBezTo>
                    <a:cubicBezTo>
                      <a:pt x="11946" y="153"/>
                      <a:pt x="11277" y="92"/>
                      <a:pt x="10547" y="62"/>
                    </a:cubicBezTo>
                    <a:cubicBezTo>
                      <a:pt x="9818" y="31"/>
                      <a:pt x="9089" y="31"/>
                      <a:pt x="8389" y="31"/>
                    </a:cubicBezTo>
                    <a:lnTo>
                      <a:pt x="6171" y="62"/>
                    </a:lnTo>
                    <a:lnTo>
                      <a:pt x="3921" y="31"/>
                    </a:lnTo>
                    <a:cubicBezTo>
                      <a:pt x="3161" y="31"/>
                      <a:pt x="2401" y="1"/>
                      <a:pt x="1702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6553700" y="3949425"/>
                <a:ext cx="436200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7448" h="3540" extrusionOk="0">
                    <a:moveTo>
                      <a:pt x="3074" y="1"/>
                    </a:moveTo>
                    <a:cubicBezTo>
                      <a:pt x="2719" y="1"/>
                      <a:pt x="2362" y="5"/>
                      <a:pt x="2006" y="14"/>
                    </a:cubicBezTo>
                    <a:cubicBezTo>
                      <a:pt x="1338" y="865"/>
                      <a:pt x="638" y="1716"/>
                      <a:pt x="0" y="2567"/>
                    </a:cubicBezTo>
                    <a:cubicBezTo>
                      <a:pt x="395" y="2567"/>
                      <a:pt x="760" y="2567"/>
                      <a:pt x="1155" y="2597"/>
                    </a:cubicBezTo>
                    <a:lnTo>
                      <a:pt x="2280" y="2658"/>
                    </a:lnTo>
                    <a:lnTo>
                      <a:pt x="3313" y="2719"/>
                    </a:lnTo>
                    <a:lnTo>
                      <a:pt x="4377" y="2780"/>
                    </a:lnTo>
                    <a:cubicBezTo>
                      <a:pt x="4772" y="2780"/>
                      <a:pt x="5137" y="2810"/>
                      <a:pt x="5532" y="2840"/>
                    </a:cubicBezTo>
                    <a:lnTo>
                      <a:pt x="6596" y="2962"/>
                    </a:lnTo>
                    <a:cubicBezTo>
                      <a:pt x="6930" y="2992"/>
                      <a:pt x="7265" y="3023"/>
                      <a:pt x="7599" y="3023"/>
                    </a:cubicBezTo>
                    <a:cubicBezTo>
                      <a:pt x="8298" y="3053"/>
                      <a:pt x="8967" y="3114"/>
                      <a:pt x="9636" y="3114"/>
                    </a:cubicBezTo>
                    <a:cubicBezTo>
                      <a:pt x="11125" y="3114"/>
                      <a:pt x="12614" y="3175"/>
                      <a:pt x="14073" y="3357"/>
                    </a:cubicBezTo>
                    <a:cubicBezTo>
                      <a:pt x="14773" y="3418"/>
                      <a:pt x="15472" y="3479"/>
                      <a:pt x="16171" y="3509"/>
                    </a:cubicBezTo>
                    <a:lnTo>
                      <a:pt x="16718" y="3539"/>
                    </a:lnTo>
                    <a:cubicBezTo>
                      <a:pt x="16748" y="3205"/>
                      <a:pt x="16839" y="2871"/>
                      <a:pt x="16900" y="2536"/>
                    </a:cubicBezTo>
                    <a:cubicBezTo>
                      <a:pt x="17052" y="1928"/>
                      <a:pt x="17265" y="1351"/>
                      <a:pt x="17447" y="743"/>
                    </a:cubicBezTo>
                    <a:lnTo>
                      <a:pt x="16505" y="652"/>
                    </a:lnTo>
                    <a:lnTo>
                      <a:pt x="14317" y="439"/>
                    </a:lnTo>
                    <a:cubicBezTo>
                      <a:pt x="12888" y="287"/>
                      <a:pt x="11429" y="196"/>
                      <a:pt x="10031" y="166"/>
                    </a:cubicBezTo>
                    <a:lnTo>
                      <a:pt x="7812" y="74"/>
                    </a:lnTo>
                    <a:lnTo>
                      <a:pt x="5623" y="44"/>
                    </a:lnTo>
                    <a:cubicBezTo>
                      <a:pt x="4785" y="22"/>
                      <a:pt x="3932" y="1"/>
                      <a:pt x="307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6523300" y="4404925"/>
                <a:ext cx="6831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07" extrusionOk="0">
                    <a:moveTo>
                      <a:pt x="4347" y="0"/>
                    </a:moveTo>
                    <a:lnTo>
                      <a:pt x="2219" y="61"/>
                    </a:lnTo>
                    <a:cubicBezTo>
                      <a:pt x="1733" y="61"/>
                      <a:pt x="1260" y="75"/>
                      <a:pt x="801" y="75"/>
                    </a:cubicBezTo>
                    <a:cubicBezTo>
                      <a:pt x="571" y="75"/>
                      <a:pt x="345" y="71"/>
                      <a:pt x="122" y="61"/>
                    </a:cubicBezTo>
                    <a:lnTo>
                      <a:pt x="0" y="61"/>
                    </a:lnTo>
                    <a:cubicBezTo>
                      <a:pt x="92" y="274"/>
                      <a:pt x="213" y="487"/>
                      <a:pt x="304" y="700"/>
                    </a:cubicBezTo>
                    <a:cubicBezTo>
                      <a:pt x="973" y="730"/>
                      <a:pt x="1611" y="730"/>
                      <a:pt x="2250" y="760"/>
                    </a:cubicBezTo>
                    <a:lnTo>
                      <a:pt x="6535" y="760"/>
                    </a:lnTo>
                    <a:lnTo>
                      <a:pt x="8724" y="791"/>
                    </a:lnTo>
                    <a:lnTo>
                      <a:pt x="10882" y="882"/>
                    </a:lnTo>
                    <a:lnTo>
                      <a:pt x="13040" y="973"/>
                    </a:lnTo>
                    <a:lnTo>
                      <a:pt x="15198" y="1034"/>
                    </a:lnTo>
                    <a:cubicBezTo>
                      <a:pt x="15928" y="1034"/>
                      <a:pt x="16627" y="1095"/>
                      <a:pt x="17326" y="1125"/>
                    </a:cubicBezTo>
                    <a:lnTo>
                      <a:pt x="19514" y="1277"/>
                    </a:lnTo>
                    <a:cubicBezTo>
                      <a:pt x="20913" y="1368"/>
                      <a:pt x="22341" y="1490"/>
                      <a:pt x="23770" y="1642"/>
                    </a:cubicBezTo>
                    <a:lnTo>
                      <a:pt x="25898" y="1885"/>
                    </a:lnTo>
                    <a:lnTo>
                      <a:pt x="26870" y="2007"/>
                    </a:lnTo>
                    <a:cubicBezTo>
                      <a:pt x="27053" y="1703"/>
                      <a:pt x="27205" y="1368"/>
                      <a:pt x="27326" y="1034"/>
                    </a:cubicBezTo>
                    <a:lnTo>
                      <a:pt x="26080" y="912"/>
                    </a:lnTo>
                    <a:lnTo>
                      <a:pt x="23891" y="700"/>
                    </a:lnTo>
                    <a:cubicBezTo>
                      <a:pt x="22463" y="548"/>
                      <a:pt x="21034" y="456"/>
                      <a:pt x="19545" y="365"/>
                    </a:cubicBezTo>
                    <a:lnTo>
                      <a:pt x="17387" y="274"/>
                    </a:lnTo>
                    <a:cubicBezTo>
                      <a:pt x="16657" y="244"/>
                      <a:pt x="15928" y="183"/>
                      <a:pt x="15198" y="183"/>
                    </a:cubicBezTo>
                    <a:lnTo>
                      <a:pt x="13040" y="122"/>
                    </a:lnTo>
                    <a:lnTo>
                      <a:pt x="10882" y="61"/>
                    </a:lnTo>
                    <a:lnTo>
                      <a:pt x="8724" y="31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584100" y="4496875"/>
                <a:ext cx="5486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19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3" y="244"/>
                      <a:pt x="486" y="487"/>
                      <a:pt x="760" y="699"/>
                    </a:cubicBezTo>
                    <a:lnTo>
                      <a:pt x="2006" y="760"/>
                    </a:lnTo>
                    <a:lnTo>
                      <a:pt x="4103" y="912"/>
                    </a:lnTo>
                    <a:lnTo>
                      <a:pt x="8420" y="1155"/>
                    </a:lnTo>
                    <a:lnTo>
                      <a:pt x="12675" y="1307"/>
                    </a:lnTo>
                    <a:cubicBezTo>
                      <a:pt x="14104" y="1399"/>
                      <a:pt x="15502" y="1520"/>
                      <a:pt x="16900" y="1611"/>
                    </a:cubicBezTo>
                    <a:lnTo>
                      <a:pt x="19028" y="1824"/>
                    </a:lnTo>
                    <a:lnTo>
                      <a:pt x="20730" y="1976"/>
                    </a:lnTo>
                    <a:cubicBezTo>
                      <a:pt x="21155" y="1733"/>
                      <a:pt x="21551" y="1459"/>
                      <a:pt x="21946" y="1155"/>
                    </a:cubicBezTo>
                    <a:lnTo>
                      <a:pt x="21247" y="1125"/>
                    </a:lnTo>
                    <a:lnTo>
                      <a:pt x="19149" y="912"/>
                    </a:lnTo>
                    <a:lnTo>
                      <a:pt x="17022" y="760"/>
                    </a:lnTo>
                    <a:cubicBezTo>
                      <a:pt x="15563" y="639"/>
                      <a:pt x="14134" y="547"/>
                      <a:pt x="12705" y="487"/>
                    </a:cubicBezTo>
                    <a:lnTo>
                      <a:pt x="8450" y="365"/>
                    </a:lnTo>
                    <a:lnTo>
                      <a:pt x="4225" y="152"/>
                    </a:lnTo>
                    <a:cubicBezTo>
                      <a:pt x="2857" y="92"/>
                      <a:pt x="1398" y="31"/>
                      <a:pt x="0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492900" y="4316025"/>
                <a:ext cx="727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9090" h="2159" extrusionOk="0">
                    <a:moveTo>
                      <a:pt x="1" y="0"/>
                    </a:moveTo>
                    <a:cubicBezTo>
                      <a:pt x="61" y="274"/>
                      <a:pt x="122" y="547"/>
                      <a:pt x="183" y="821"/>
                    </a:cubicBezTo>
                    <a:cubicBezTo>
                      <a:pt x="578" y="821"/>
                      <a:pt x="943" y="851"/>
                      <a:pt x="1338" y="882"/>
                    </a:cubicBezTo>
                    <a:lnTo>
                      <a:pt x="3526" y="1034"/>
                    </a:lnTo>
                    <a:cubicBezTo>
                      <a:pt x="4286" y="1064"/>
                      <a:pt x="5016" y="1094"/>
                      <a:pt x="5745" y="1125"/>
                    </a:cubicBezTo>
                    <a:lnTo>
                      <a:pt x="7934" y="1125"/>
                    </a:lnTo>
                    <a:cubicBezTo>
                      <a:pt x="9362" y="1125"/>
                      <a:pt x="10821" y="1216"/>
                      <a:pt x="12250" y="1338"/>
                    </a:cubicBezTo>
                    <a:lnTo>
                      <a:pt x="14438" y="1459"/>
                    </a:lnTo>
                    <a:cubicBezTo>
                      <a:pt x="15168" y="1490"/>
                      <a:pt x="15867" y="1520"/>
                      <a:pt x="16597" y="1581"/>
                    </a:cubicBezTo>
                    <a:cubicBezTo>
                      <a:pt x="17296" y="1642"/>
                      <a:pt x="18086" y="1702"/>
                      <a:pt x="18815" y="1763"/>
                    </a:cubicBezTo>
                    <a:lnTo>
                      <a:pt x="21034" y="1854"/>
                    </a:lnTo>
                    <a:lnTo>
                      <a:pt x="23223" y="1915"/>
                    </a:lnTo>
                    <a:cubicBezTo>
                      <a:pt x="23952" y="1915"/>
                      <a:pt x="24651" y="1976"/>
                      <a:pt x="25411" y="2006"/>
                    </a:cubicBezTo>
                    <a:lnTo>
                      <a:pt x="27600" y="2097"/>
                    </a:lnTo>
                    <a:lnTo>
                      <a:pt x="29089" y="2158"/>
                    </a:lnTo>
                    <a:cubicBezTo>
                      <a:pt x="29089" y="1824"/>
                      <a:pt x="29059" y="1520"/>
                      <a:pt x="29028" y="1186"/>
                    </a:cubicBezTo>
                    <a:lnTo>
                      <a:pt x="27509" y="1125"/>
                    </a:lnTo>
                    <a:lnTo>
                      <a:pt x="25381" y="1064"/>
                    </a:lnTo>
                    <a:cubicBezTo>
                      <a:pt x="24651" y="1034"/>
                      <a:pt x="23922" y="973"/>
                      <a:pt x="23162" y="973"/>
                    </a:cubicBezTo>
                    <a:lnTo>
                      <a:pt x="21004" y="912"/>
                    </a:lnTo>
                    <a:lnTo>
                      <a:pt x="18876" y="821"/>
                    </a:lnTo>
                    <a:cubicBezTo>
                      <a:pt x="18147" y="790"/>
                      <a:pt x="17448" y="730"/>
                      <a:pt x="16749" y="669"/>
                    </a:cubicBezTo>
                    <a:cubicBezTo>
                      <a:pt x="16019" y="608"/>
                      <a:pt x="15259" y="547"/>
                      <a:pt x="14530" y="517"/>
                    </a:cubicBezTo>
                    <a:lnTo>
                      <a:pt x="12341" y="395"/>
                    </a:lnTo>
                    <a:cubicBezTo>
                      <a:pt x="10882" y="304"/>
                      <a:pt x="9423" y="243"/>
                      <a:pt x="7934" y="213"/>
                    </a:cubicBezTo>
                    <a:lnTo>
                      <a:pt x="5776" y="213"/>
                    </a:lnTo>
                    <a:cubicBezTo>
                      <a:pt x="5046" y="213"/>
                      <a:pt x="4317" y="183"/>
                      <a:pt x="3618" y="152"/>
                    </a:cubicBezTo>
                    <a:lnTo>
                      <a:pt x="1460" y="31"/>
                    </a:lnTo>
                    <a:cubicBezTo>
                      <a:pt x="973" y="0"/>
                      <a:pt x="487" y="0"/>
                      <a:pt x="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483775" y="4218000"/>
                <a:ext cx="715850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28634" h="2341" extrusionOk="0">
                    <a:moveTo>
                      <a:pt x="1" y="0"/>
                    </a:moveTo>
                    <a:lnTo>
                      <a:pt x="1" y="1034"/>
                    </a:lnTo>
                    <a:lnTo>
                      <a:pt x="639" y="1003"/>
                    </a:lnTo>
                    <a:cubicBezTo>
                      <a:pt x="1034" y="1003"/>
                      <a:pt x="1399" y="973"/>
                      <a:pt x="1733" y="973"/>
                    </a:cubicBezTo>
                    <a:cubicBezTo>
                      <a:pt x="2463" y="973"/>
                      <a:pt x="3223" y="973"/>
                      <a:pt x="3983" y="1034"/>
                    </a:cubicBezTo>
                    <a:lnTo>
                      <a:pt x="10609" y="1034"/>
                    </a:lnTo>
                    <a:cubicBezTo>
                      <a:pt x="11308" y="1064"/>
                      <a:pt x="12007" y="1125"/>
                      <a:pt x="12767" y="1186"/>
                    </a:cubicBezTo>
                    <a:cubicBezTo>
                      <a:pt x="13527" y="1216"/>
                      <a:pt x="14287" y="1246"/>
                      <a:pt x="15047" y="1277"/>
                    </a:cubicBezTo>
                    <a:lnTo>
                      <a:pt x="17235" y="1368"/>
                    </a:lnTo>
                    <a:lnTo>
                      <a:pt x="21643" y="1672"/>
                    </a:lnTo>
                    <a:cubicBezTo>
                      <a:pt x="22402" y="1702"/>
                      <a:pt x="23102" y="1733"/>
                      <a:pt x="23801" y="1794"/>
                    </a:cubicBezTo>
                    <a:cubicBezTo>
                      <a:pt x="24530" y="1854"/>
                      <a:pt x="25260" y="1945"/>
                      <a:pt x="25959" y="2037"/>
                    </a:cubicBezTo>
                    <a:lnTo>
                      <a:pt x="28147" y="2310"/>
                    </a:lnTo>
                    <a:lnTo>
                      <a:pt x="28634" y="2341"/>
                    </a:lnTo>
                    <a:cubicBezTo>
                      <a:pt x="28421" y="1915"/>
                      <a:pt x="28147" y="1459"/>
                      <a:pt x="27874" y="1064"/>
                    </a:cubicBezTo>
                    <a:lnTo>
                      <a:pt x="26202" y="851"/>
                    </a:lnTo>
                    <a:cubicBezTo>
                      <a:pt x="25442" y="760"/>
                      <a:pt x="24712" y="669"/>
                      <a:pt x="23953" y="638"/>
                    </a:cubicBezTo>
                    <a:cubicBezTo>
                      <a:pt x="23193" y="578"/>
                      <a:pt x="22402" y="547"/>
                      <a:pt x="21673" y="517"/>
                    </a:cubicBezTo>
                    <a:lnTo>
                      <a:pt x="17266" y="243"/>
                    </a:lnTo>
                    <a:lnTo>
                      <a:pt x="15016" y="213"/>
                    </a:lnTo>
                    <a:cubicBezTo>
                      <a:pt x="14287" y="213"/>
                      <a:pt x="13588" y="152"/>
                      <a:pt x="12858" y="122"/>
                    </a:cubicBezTo>
                    <a:cubicBezTo>
                      <a:pt x="12159" y="91"/>
                      <a:pt x="11338" y="31"/>
                      <a:pt x="10609" y="0"/>
                    </a:cubicBezTo>
                    <a:lnTo>
                      <a:pt x="8329" y="0"/>
                    </a:lnTo>
                    <a:lnTo>
                      <a:pt x="6141" y="61"/>
                    </a:lnTo>
                    <a:lnTo>
                      <a:pt x="3952" y="61"/>
                    </a:lnTo>
                    <a:cubicBezTo>
                      <a:pt x="2706" y="31"/>
                      <a:pt x="1338" y="61"/>
                      <a:pt x="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613725" y="3667075"/>
                <a:ext cx="45445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1764" extrusionOk="0">
                    <a:moveTo>
                      <a:pt x="0" y="0"/>
                    </a:moveTo>
                    <a:cubicBezTo>
                      <a:pt x="152" y="274"/>
                      <a:pt x="274" y="517"/>
                      <a:pt x="426" y="760"/>
                    </a:cubicBezTo>
                    <a:lnTo>
                      <a:pt x="2128" y="821"/>
                    </a:lnTo>
                    <a:lnTo>
                      <a:pt x="4317" y="882"/>
                    </a:lnTo>
                    <a:lnTo>
                      <a:pt x="6475" y="973"/>
                    </a:lnTo>
                    <a:lnTo>
                      <a:pt x="8663" y="1034"/>
                    </a:lnTo>
                    <a:cubicBezTo>
                      <a:pt x="9362" y="1034"/>
                      <a:pt x="10061" y="1095"/>
                      <a:pt x="10791" y="1125"/>
                    </a:cubicBezTo>
                    <a:lnTo>
                      <a:pt x="12949" y="1277"/>
                    </a:lnTo>
                    <a:cubicBezTo>
                      <a:pt x="14347" y="1368"/>
                      <a:pt x="15776" y="1490"/>
                      <a:pt x="17204" y="1642"/>
                    </a:cubicBezTo>
                    <a:lnTo>
                      <a:pt x="18147" y="1763"/>
                    </a:lnTo>
                    <a:cubicBezTo>
                      <a:pt x="18147" y="1429"/>
                      <a:pt x="18177" y="1095"/>
                      <a:pt x="18147" y="760"/>
                    </a:cubicBezTo>
                    <a:lnTo>
                      <a:pt x="17326" y="699"/>
                    </a:lnTo>
                    <a:cubicBezTo>
                      <a:pt x="15897" y="547"/>
                      <a:pt x="14469" y="456"/>
                      <a:pt x="12979" y="365"/>
                    </a:cubicBezTo>
                    <a:lnTo>
                      <a:pt x="10821" y="274"/>
                    </a:lnTo>
                    <a:cubicBezTo>
                      <a:pt x="10092" y="213"/>
                      <a:pt x="9332" y="183"/>
                      <a:pt x="8633" y="183"/>
                    </a:cubicBezTo>
                    <a:lnTo>
                      <a:pt x="6475" y="122"/>
                    </a:lnTo>
                    <a:lnTo>
                      <a:pt x="4317" y="61"/>
                    </a:lnTo>
                    <a:lnTo>
                      <a:pt x="2159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657050" y="3764350"/>
                <a:ext cx="39742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15897" h="18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" y="274"/>
                      <a:pt x="122" y="517"/>
                      <a:pt x="152" y="760"/>
                    </a:cubicBezTo>
                    <a:lnTo>
                      <a:pt x="2523" y="881"/>
                    </a:lnTo>
                    <a:lnTo>
                      <a:pt x="6809" y="1094"/>
                    </a:lnTo>
                    <a:cubicBezTo>
                      <a:pt x="8207" y="1155"/>
                      <a:pt x="9635" y="1277"/>
                      <a:pt x="11034" y="1398"/>
                    </a:cubicBezTo>
                    <a:lnTo>
                      <a:pt x="13131" y="1581"/>
                    </a:lnTo>
                    <a:lnTo>
                      <a:pt x="15289" y="1793"/>
                    </a:lnTo>
                    <a:lnTo>
                      <a:pt x="15654" y="1824"/>
                    </a:lnTo>
                    <a:cubicBezTo>
                      <a:pt x="15715" y="1550"/>
                      <a:pt x="15806" y="1307"/>
                      <a:pt x="15867" y="1033"/>
                    </a:cubicBezTo>
                    <a:cubicBezTo>
                      <a:pt x="15867" y="1003"/>
                      <a:pt x="15867" y="973"/>
                      <a:pt x="15897" y="912"/>
                    </a:cubicBezTo>
                    <a:lnTo>
                      <a:pt x="15380" y="881"/>
                    </a:lnTo>
                    <a:lnTo>
                      <a:pt x="13283" y="699"/>
                    </a:lnTo>
                    <a:lnTo>
                      <a:pt x="11155" y="517"/>
                    </a:lnTo>
                    <a:cubicBezTo>
                      <a:pt x="9696" y="426"/>
                      <a:pt x="8298" y="304"/>
                      <a:pt x="6839" y="274"/>
                    </a:cubicBezTo>
                    <a:lnTo>
                      <a:pt x="2584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570400" y="3582725"/>
                <a:ext cx="4894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794" extrusionOk="0">
                    <a:moveTo>
                      <a:pt x="1" y="0"/>
                    </a:moveTo>
                    <a:cubicBezTo>
                      <a:pt x="153" y="304"/>
                      <a:pt x="305" y="608"/>
                      <a:pt x="426" y="912"/>
                    </a:cubicBezTo>
                    <a:lnTo>
                      <a:pt x="1885" y="912"/>
                    </a:lnTo>
                    <a:cubicBezTo>
                      <a:pt x="3314" y="943"/>
                      <a:pt x="4773" y="1004"/>
                      <a:pt x="6202" y="1125"/>
                    </a:cubicBezTo>
                    <a:lnTo>
                      <a:pt x="8390" y="1247"/>
                    </a:lnTo>
                    <a:cubicBezTo>
                      <a:pt x="9120" y="1277"/>
                      <a:pt x="9819" y="1338"/>
                      <a:pt x="10548" y="1368"/>
                    </a:cubicBezTo>
                    <a:cubicBezTo>
                      <a:pt x="11278" y="1429"/>
                      <a:pt x="12038" y="1520"/>
                      <a:pt x="12767" y="1551"/>
                    </a:cubicBezTo>
                    <a:lnTo>
                      <a:pt x="14986" y="1642"/>
                    </a:lnTo>
                    <a:lnTo>
                      <a:pt x="17174" y="1703"/>
                    </a:lnTo>
                    <a:cubicBezTo>
                      <a:pt x="17904" y="1703"/>
                      <a:pt x="18603" y="1763"/>
                      <a:pt x="19363" y="1794"/>
                    </a:cubicBezTo>
                    <a:lnTo>
                      <a:pt x="19576" y="1794"/>
                    </a:lnTo>
                    <a:cubicBezTo>
                      <a:pt x="19485" y="1459"/>
                      <a:pt x="19393" y="1155"/>
                      <a:pt x="19272" y="852"/>
                    </a:cubicBezTo>
                    <a:cubicBezTo>
                      <a:pt x="18573" y="821"/>
                      <a:pt x="17843" y="760"/>
                      <a:pt x="17144" y="760"/>
                    </a:cubicBezTo>
                    <a:lnTo>
                      <a:pt x="14956" y="700"/>
                    </a:lnTo>
                    <a:lnTo>
                      <a:pt x="12828" y="608"/>
                    </a:lnTo>
                    <a:cubicBezTo>
                      <a:pt x="12098" y="578"/>
                      <a:pt x="11399" y="517"/>
                      <a:pt x="10700" y="456"/>
                    </a:cubicBezTo>
                    <a:cubicBezTo>
                      <a:pt x="9971" y="396"/>
                      <a:pt x="9211" y="365"/>
                      <a:pt x="8481" y="304"/>
                    </a:cubicBezTo>
                    <a:lnTo>
                      <a:pt x="6323" y="183"/>
                    </a:lnTo>
                    <a:cubicBezTo>
                      <a:pt x="4834" y="92"/>
                      <a:pt x="3375" y="31"/>
                      <a:pt x="1885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6537725" y="3479800"/>
                <a:ext cx="46052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747" extrusionOk="0">
                    <a:moveTo>
                      <a:pt x="4743" y="1"/>
                    </a:moveTo>
                    <a:cubicBezTo>
                      <a:pt x="4236" y="1"/>
                      <a:pt x="3729" y="14"/>
                      <a:pt x="3223" y="14"/>
                    </a:cubicBezTo>
                    <a:lnTo>
                      <a:pt x="1004" y="75"/>
                    </a:lnTo>
                    <a:lnTo>
                      <a:pt x="1" y="75"/>
                    </a:lnTo>
                    <a:cubicBezTo>
                      <a:pt x="62" y="379"/>
                      <a:pt x="122" y="713"/>
                      <a:pt x="214" y="1017"/>
                    </a:cubicBezTo>
                    <a:lnTo>
                      <a:pt x="5503" y="1017"/>
                    </a:lnTo>
                    <a:cubicBezTo>
                      <a:pt x="6202" y="1017"/>
                      <a:pt x="6901" y="1108"/>
                      <a:pt x="7661" y="1139"/>
                    </a:cubicBezTo>
                    <a:cubicBezTo>
                      <a:pt x="8390" y="1199"/>
                      <a:pt x="9180" y="1230"/>
                      <a:pt x="9940" y="1260"/>
                    </a:cubicBezTo>
                    <a:lnTo>
                      <a:pt x="12129" y="1351"/>
                    </a:lnTo>
                    <a:lnTo>
                      <a:pt x="16567" y="1655"/>
                    </a:lnTo>
                    <a:cubicBezTo>
                      <a:pt x="17205" y="1686"/>
                      <a:pt x="17782" y="1716"/>
                      <a:pt x="18421" y="1747"/>
                    </a:cubicBezTo>
                    <a:cubicBezTo>
                      <a:pt x="18086" y="1382"/>
                      <a:pt x="17782" y="956"/>
                      <a:pt x="17539" y="531"/>
                    </a:cubicBezTo>
                    <a:lnTo>
                      <a:pt x="16597" y="470"/>
                    </a:lnTo>
                    <a:lnTo>
                      <a:pt x="12159" y="257"/>
                    </a:lnTo>
                    <a:lnTo>
                      <a:pt x="9910" y="196"/>
                    </a:lnTo>
                    <a:cubicBezTo>
                      <a:pt x="9180" y="196"/>
                      <a:pt x="8481" y="166"/>
                      <a:pt x="7782" y="136"/>
                    </a:cubicBezTo>
                    <a:cubicBezTo>
                      <a:pt x="7053" y="75"/>
                      <a:pt x="6262" y="44"/>
                      <a:pt x="5503" y="14"/>
                    </a:cubicBezTo>
                    <a:cubicBezTo>
                      <a:pt x="5249" y="4"/>
                      <a:pt x="4996" y="1"/>
                      <a:pt x="4743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6681350" y="2908700"/>
                <a:ext cx="290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190" extrusionOk="0">
                    <a:moveTo>
                      <a:pt x="1" y="1"/>
                    </a:moveTo>
                    <a:cubicBezTo>
                      <a:pt x="153" y="274"/>
                      <a:pt x="274" y="548"/>
                      <a:pt x="426" y="821"/>
                    </a:cubicBezTo>
                    <a:lnTo>
                      <a:pt x="548" y="1004"/>
                    </a:lnTo>
                    <a:cubicBezTo>
                      <a:pt x="973" y="1064"/>
                      <a:pt x="1429" y="1095"/>
                      <a:pt x="1885" y="1156"/>
                    </a:cubicBezTo>
                    <a:lnTo>
                      <a:pt x="3983" y="1368"/>
                    </a:lnTo>
                    <a:cubicBezTo>
                      <a:pt x="4682" y="1460"/>
                      <a:pt x="5442" y="1551"/>
                      <a:pt x="6171" y="1642"/>
                    </a:cubicBezTo>
                    <a:lnTo>
                      <a:pt x="7265" y="1733"/>
                    </a:lnTo>
                    <a:cubicBezTo>
                      <a:pt x="7660" y="1794"/>
                      <a:pt x="8056" y="1824"/>
                      <a:pt x="8420" y="1824"/>
                    </a:cubicBezTo>
                    <a:cubicBezTo>
                      <a:pt x="9089" y="1885"/>
                      <a:pt x="9758" y="1946"/>
                      <a:pt x="10457" y="2037"/>
                    </a:cubicBezTo>
                    <a:lnTo>
                      <a:pt x="11490" y="2189"/>
                    </a:lnTo>
                    <a:lnTo>
                      <a:pt x="11612" y="2189"/>
                    </a:lnTo>
                    <a:lnTo>
                      <a:pt x="10913" y="1034"/>
                    </a:lnTo>
                    <a:lnTo>
                      <a:pt x="10639" y="973"/>
                    </a:lnTo>
                    <a:cubicBezTo>
                      <a:pt x="9940" y="912"/>
                      <a:pt x="9119" y="821"/>
                      <a:pt x="8359" y="791"/>
                    </a:cubicBezTo>
                    <a:cubicBezTo>
                      <a:pt x="7995" y="760"/>
                      <a:pt x="7691" y="760"/>
                      <a:pt x="7326" y="730"/>
                    </a:cubicBezTo>
                    <a:lnTo>
                      <a:pt x="6323" y="639"/>
                    </a:lnTo>
                    <a:cubicBezTo>
                      <a:pt x="5593" y="548"/>
                      <a:pt x="4925" y="487"/>
                      <a:pt x="4195" y="396"/>
                    </a:cubicBezTo>
                    <a:lnTo>
                      <a:pt x="2007" y="183"/>
                    </a:lnTo>
                    <a:cubicBezTo>
                      <a:pt x="1338" y="122"/>
                      <a:pt x="669" y="61"/>
                      <a:pt x="1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6650200" y="2830425"/>
                <a:ext cx="263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" y="305"/>
                      <a:pt x="183" y="639"/>
                      <a:pt x="274" y="943"/>
                    </a:cubicBezTo>
                    <a:lnTo>
                      <a:pt x="1338" y="943"/>
                    </a:lnTo>
                    <a:cubicBezTo>
                      <a:pt x="2098" y="974"/>
                      <a:pt x="2797" y="1004"/>
                      <a:pt x="3526" y="1034"/>
                    </a:cubicBezTo>
                    <a:lnTo>
                      <a:pt x="5745" y="1125"/>
                    </a:lnTo>
                    <a:lnTo>
                      <a:pt x="7873" y="1217"/>
                    </a:lnTo>
                    <a:lnTo>
                      <a:pt x="10548" y="1429"/>
                    </a:lnTo>
                    <a:cubicBezTo>
                      <a:pt x="10365" y="1095"/>
                      <a:pt x="10213" y="761"/>
                      <a:pt x="10061" y="426"/>
                    </a:cubicBezTo>
                    <a:lnTo>
                      <a:pt x="7873" y="274"/>
                    </a:lnTo>
                    <a:lnTo>
                      <a:pt x="5654" y="183"/>
                    </a:lnTo>
                    <a:lnTo>
                      <a:pt x="3496" y="122"/>
                    </a:lnTo>
                    <a:cubicBezTo>
                      <a:pt x="2766" y="92"/>
                      <a:pt x="2037" y="31"/>
                      <a:pt x="1277" y="3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629675" y="2721775"/>
                <a:ext cx="2538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2189" extrusionOk="0">
                    <a:moveTo>
                      <a:pt x="1" y="0"/>
                    </a:moveTo>
                    <a:cubicBezTo>
                      <a:pt x="31" y="365"/>
                      <a:pt x="92" y="760"/>
                      <a:pt x="153" y="1155"/>
                    </a:cubicBezTo>
                    <a:lnTo>
                      <a:pt x="244" y="1155"/>
                    </a:lnTo>
                    <a:cubicBezTo>
                      <a:pt x="973" y="1186"/>
                      <a:pt x="1673" y="1216"/>
                      <a:pt x="2402" y="1277"/>
                    </a:cubicBezTo>
                    <a:cubicBezTo>
                      <a:pt x="3132" y="1338"/>
                      <a:pt x="3861" y="1429"/>
                      <a:pt x="4560" y="1520"/>
                    </a:cubicBezTo>
                    <a:lnTo>
                      <a:pt x="6749" y="1794"/>
                    </a:lnTo>
                    <a:lnTo>
                      <a:pt x="8967" y="2037"/>
                    </a:lnTo>
                    <a:lnTo>
                      <a:pt x="10153" y="2189"/>
                    </a:lnTo>
                    <a:cubicBezTo>
                      <a:pt x="10123" y="1763"/>
                      <a:pt x="10092" y="1368"/>
                      <a:pt x="10092" y="973"/>
                    </a:cubicBezTo>
                    <a:lnTo>
                      <a:pt x="9180" y="851"/>
                    </a:lnTo>
                    <a:lnTo>
                      <a:pt x="6992" y="608"/>
                    </a:lnTo>
                    <a:lnTo>
                      <a:pt x="4803" y="335"/>
                    </a:lnTo>
                    <a:cubicBezTo>
                      <a:pt x="4043" y="243"/>
                      <a:pt x="3314" y="183"/>
                      <a:pt x="2554" y="122"/>
                    </a:cubicBezTo>
                    <a:cubicBezTo>
                      <a:pt x="1794" y="61"/>
                      <a:pt x="1004" y="31"/>
                      <a:pt x="274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6536975" y="4013575"/>
                <a:ext cx="43467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7387" h="2038" extrusionOk="0">
                    <a:moveTo>
                      <a:pt x="669" y="1"/>
                    </a:moveTo>
                    <a:lnTo>
                      <a:pt x="426" y="366"/>
                    </a:lnTo>
                    <a:cubicBezTo>
                      <a:pt x="274" y="578"/>
                      <a:pt x="122" y="821"/>
                      <a:pt x="0" y="1065"/>
                    </a:cubicBezTo>
                    <a:cubicBezTo>
                      <a:pt x="548" y="1065"/>
                      <a:pt x="1125" y="1065"/>
                      <a:pt x="1703" y="1095"/>
                    </a:cubicBezTo>
                    <a:lnTo>
                      <a:pt x="2766" y="1156"/>
                    </a:lnTo>
                    <a:lnTo>
                      <a:pt x="3861" y="1217"/>
                    </a:lnTo>
                    <a:lnTo>
                      <a:pt x="4955" y="1308"/>
                    </a:lnTo>
                    <a:cubicBezTo>
                      <a:pt x="5289" y="1308"/>
                      <a:pt x="5624" y="1338"/>
                      <a:pt x="5958" y="1369"/>
                    </a:cubicBezTo>
                    <a:lnTo>
                      <a:pt x="7022" y="1490"/>
                    </a:lnTo>
                    <a:cubicBezTo>
                      <a:pt x="7387" y="1521"/>
                      <a:pt x="7812" y="1551"/>
                      <a:pt x="8147" y="1581"/>
                    </a:cubicBezTo>
                    <a:cubicBezTo>
                      <a:pt x="8906" y="1612"/>
                      <a:pt x="9666" y="1642"/>
                      <a:pt x="10426" y="1642"/>
                    </a:cubicBezTo>
                    <a:cubicBezTo>
                      <a:pt x="11824" y="1642"/>
                      <a:pt x="13192" y="1703"/>
                      <a:pt x="14590" y="1855"/>
                    </a:cubicBezTo>
                    <a:cubicBezTo>
                      <a:pt x="15350" y="1946"/>
                      <a:pt x="16080" y="1976"/>
                      <a:pt x="16809" y="2037"/>
                    </a:cubicBezTo>
                    <a:lnTo>
                      <a:pt x="17326" y="2037"/>
                    </a:lnTo>
                    <a:cubicBezTo>
                      <a:pt x="17296" y="1703"/>
                      <a:pt x="17326" y="1338"/>
                      <a:pt x="17387" y="973"/>
                    </a:cubicBezTo>
                    <a:lnTo>
                      <a:pt x="16840" y="943"/>
                    </a:lnTo>
                    <a:cubicBezTo>
                      <a:pt x="16141" y="913"/>
                      <a:pt x="15442" y="852"/>
                      <a:pt x="14742" y="791"/>
                    </a:cubicBezTo>
                    <a:cubicBezTo>
                      <a:pt x="13283" y="609"/>
                      <a:pt x="11794" y="548"/>
                      <a:pt x="10305" y="548"/>
                    </a:cubicBezTo>
                    <a:cubicBezTo>
                      <a:pt x="9636" y="548"/>
                      <a:pt x="8967" y="517"/>
                      <a:pt x="8268" y="457"/>
                    </a:cubicBezTo>
                    <a:cubicBezTo>
                      <a:pt x="7934" y="457"/>
                      <a:pt x="7599" y="426"/>
                      <a:pt x="7265" y="396"/>
                    </a:cubicBezTo>
                    <a:lnTo>
                      <a:pt x="6201" y="274"/>
                    </a:lnTo>
                    <a:cubicBezTo>
                      <a:pt x="5806" y="244"/>
                      <a:pt x="5441" y="214"/>
                      <a:pt x="5046" y="214"/>
                    </a:cubicBezTo>
                    <a:lnTo>
                      <a:pt x="3982" y="153"/>
                    </a:lnTo>
                    <a:lnTo>
                      <a:pt x="2949" y="92"/>
                    </a:lnTo>
                    <a:lnTo>
                      <a:pt x="1824" y="31"/>
                    </a:lnTo>
                    <a:cubicBezTo>
                      <a:pt x="1429" y="31"/>
                      <a:pt x="1064" y="1"/>
                      <a:pt x="669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6496700" y="4106000"/>
                <a:ext cx="579825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193" h="2079" extrusionOk="0">
                    <a:moveTo>
                      <a:pt x="8741" y="0"/>
                    </a:moveTo>
                    <a:cubicBezTo>
                      <a:pt x="8351" y="0"/>
                      <a:pt x="7960" y="4"/>
                      <a:pt x="7569" y="12"/>
                    </a:cubicBezTo>
                    <a:lnTo>
                      <a:pt x="3344" y="103"/>
                    </a:lnTo>
                    <a:lnTo>
                      <a:pt x="1186" y="194"/>
                    </a:lnTo>
                    <a:lnTo>
                      <a:pt x="304" y="225"/>
                    </a:lnTo>
                    <a:cubicBezTo>
                      <a:pt x="183" y="559"/>
                      <a:pt x="92" y="893"/>
                      <a:pt x="1" y="1228"/>
                    </a:cubicBezTo>
                    <a:lnTo>
                      <a:pt x="1338" y="1197"/>
                    </a:lnTo>
                    <a:lnTo>
                      <a:pt x="3466" y="1137"/>
                    </a:lnTo>
                    <a:lnTo>
                      <a:pt x="7721" y="1076"/>
                    </a:lnTo>
                    <a:cubicBezTo>
                      <a:pt x="9089" y="1076"/>
                      <a:pt x="10487" y="1106"/>
                      <a:pt x="11916" y="1167"/>
                    </a:cubicBezTo>
                    <a:cubicBezTo>
                      <a:pt x="13314" y="1258"/>
                      <a:pt x="14682" y="1289"/>
                      <a:pt x="16110" y="1441"/>
                    </a:cubicBezTo>
                    <a:cubicBezTo>
                      <a:pt x="18481" y="1623"/>
                      <a:pt x="20852" y="1836"/>
                      <a:pt x="23192" y="2079"/>
                    </a:cubicBezTo>
                    <a:cubicBezTo>
                      <a:pt x="23010" y="2018"/>
                      <a:pt x="22797" y="1927"/>
                      <a:pt x="22615" y="1866"/>
                    </a:cubicBezTo>
                    <a:cubicBezTo>
                      <a:pt x="21673" y="1532"/>
                      <a:pt x="20639" y="1319"/>
                      <a:pt x="19910" y="650"/>
                    </a:cubicBezTo>
                    <a:cubicBezTo>
                      <a:pt x="18663" y="529"/>
                      <a:pt x="17448" y="438"/>
                      <a:pt x="16201" y="316"/>
                    </a:cubicBezTo>
                    <a:cubicBezTo>
                      <a:pt x="14803" y="194"/>
                      <a:pt x="13344" y="134"/>
                      <a:pt x="11916" y="73"/>
                    </a:cubicBezTo>
                    <a:cubicBezTo>
                      <a:pt x="10870" y="28"/>
                      <a:pt x="9808" y="0"/>
                      <a:pt x="874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603850" y="3925100"/>
                <a:ext cx="39517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5807" h="1717" extrusionOk="0">
                    <a:moveTo>
                      <a:pt x="1681" y="0"/>
                    </a:moveTo>
                    <a:cubicBezTo>
                      <a:pt x="1361" y="0"/>
                      <a:pt x="1044" y="4"/>
                      <a:pt x="730" y="14"/>
                    </a:cubicBezTo>
                    <a:cubicBezTo>
                      <a:pt x="487" y="318"/>
                      <a:pt x="243" y="652"/>
                      <a:pt x="0" y="987"/>
                    </a:cubicBezTo>
                    <a:cubicBezTo>
                      <a:pt x="1216" y="987"/>
                      <a:pt x="2432" y="987"/>
                      <a:pt x="3648" y="1017"/>
                    </a:cubicBezTo>
                    <a:lnTo>
                      <a:pt x="5836" y="1078"/>
                    </a:lnTo>
                    <a:lnTo>
                      <a:pt x="8025" y="1139"/>
                    </a:lnTo>
                    <a:cubicBezTo>
                      <a:pt x="9423" y="1169"/>
                      <a:pt x="10882" y="1260"/>
                      <a:pt x="12311" y="1412"/>
                    </a:cubicBezTo>
                    <a:lnTo>
                      <a:pt x="14499" y="1625"/>
                    </a:lnTo>
                    <a:lnTo>
                      <a:pt x="15441" y="1716"/>
                    </a:lnTo>
                    <a:cubicBezTo>
                      <a:pt x="15563" y="1382"/>
                      <a:pt x="15684" y="1078"/>
                      <a:pt x="15806" y="743"/>
                    </a:cubicBezTo>
                    <a:cubicBezTo>
                      <a:pt x="15411" y="713"/>
                      <a:pt x="15016" y="652"/>
                      <a:pt x="14621" y="622"/>
                    </a:cubicBezTo>
                    <a:lnTo>
                      <a:pt x="12463" y="439"/>
                    </a:lnTo>
                    <a:cubicBezTo>
                      <a:pt x="11733" y="348"/>
                      <a:pt x="10973" y="287"/>
                      <a:pt x="10244" y="227"/>
                    </a:cubicBezTo>
                    <a:cubicBezTo>
                      <a:pt x="9514" y="196"/>
                      <a:pt x="8754" y="166"/>
                      <a:pt x="7994" y="135"/>
                    </a:cubicBezTo>
                    <a:lnTo>
                      <a:pt x="5836" y="75"/>
                    </a:lnTo>
                    <a:lnTo>
                      <a:pt x="3617" y="14"/>
                    </a:lnTo>
                    <a:cubicBezTo>
                      <a:pt x="2969" y="14"/>
                      <a:pt x="2321" y="0"/>
                      <a:pt x="168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6653250" y="3841850"/>
                <a:ext cx="3792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168" h="1551" extrusionOk="0">
                    <a:moveTo>
                      <a:pt x="334" y="0"/>
                    </a:moveTo>
                    <a:cubicBezTo>
                      <a:pt x="243" y="365"/>
                      <a:pt x="152" y="760"/>
                      <a:pt x="0" y="1125"/>
                    </a:cubicBezTo>
                    <a:cubicBezTo>
                      <a:pt x="638" y="1155"/>
                      <a:pt x="1246" y="1186"/>
                      <a:pt x="1854" y="1186"/>
                    </a:cubicBezTo>
                    <a:cubicBezTo>
                      <a:pt x="2300" y="1186"/>
                      <a:pt x="2800" y="1199"/>
                      <a:pt x="3327" y="1199"/>
                    </a:cubicBezTo>
                    <a:cubicBezTo>
                      <a:pt x="3590" y="1199"/>
                      <a:pt x="3860" y="1196"/>
                      <a:pt x="4134" y="1186"/>
                    </a:cubicBezTo>
                    <a:cubicBezTo>
                      <a:pt x="4924" y="1186"/>
                      <a:pt x="5593" y="1155"/>
                      <a:pt x="6292" y="1155"/>
                    </a:cubicBezTo>
                    <a:lnTo>
                      <a:pt x="8511" y="1155"/>
                    </a:lnTo>
                    <a:cubicBezTo>
                      <a:pt x="9210" y="1155"/>
                      <a:pt x="9939" y="1186"/>
                      <a:pt x="10669" y="1216"/>
                    </a:cubicBezTo>
                    <a:cubicBezTo>
                      <a:pt x="11398" y="1247"/>
                      <a:pt x="12098" y="1277"/>
                      <a:pt x="12797" y="1368"/>
                    </a:cubicBezTo>
                    <a:lnTo>
                      <a:pt x="14803" y="1551"/>
                    </a:lnTo>
                    <a:cubicBezTo>
                      <a:pt x="14924" y="1247"/>
                      <a:pt x="15046" y="912"/>
                      <a:pt x="15167" y="578"/>
                    </a:cubicBezTo>
                    <a:lnTo>
                      <a:pt x="13009" y="335"/>
                    </a:lnTo>
                    <a:cubicBezTo>
                      <a:pt x="12249" y="244"/>
                      <a:pt x="11429" y="183"/>
                      <a:pt x="10699" y="152"/>
                    </a:cubicBezTo>
                    <a:cubicBezTo>
                      <a:pt x="9939" y="92"/>
                      <a:pt x="9180" y="61"/>
                      <a:pt x="8420" y="61"/>
                    </a:cubicBezTo>
                    <a:lnTo>
                      <a:pt x="6201" y="61"/>
                    </a:lnTo>
                    <a:cubicBezTo>
                      <a:pt x="5441" y="61"/>
                      <a:pt x="4620" y="61"/>
                      <a:pt x="3951" y="92"/>
                    </a:cubicBezTo>
                    <a:cubicBezTo>
                      <a:pt x="3756" y="100"/>
                      <a:pt x="3557" y="104"/>
                      <a:pt x="3356" y="104"/>
                    </a:cubicBezTo>
                    <a:cubicBezTo>
                      <a:pt x="2871" y="104"/>
                      <a:pt x="2370" y="83"/>
                      <a:pt x="1854" y="61"/>
                    </a:cubicBezTo>
                    <a:cubicBezTo>
                      <a:pt x="1337" y="31"/>
                      <a:pt x="821" y="0"/>
                      <a:pt x="334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6568900" y="3274975"/>
                <a:ext cx="5152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2949" extrusionOk="0">
                    <a:moveTo>
                      <a:pt x="547" y="0"/>
                    </a:moveTo>
                    <a:cubicBezTo>
                      <a:pt x="365" y="274"/>
                      <a:pt x="182" y="578"/>
                      <a:pt x="0" y="882"/>
                    </a:cubicBezTo>
                    <a:cubicBezTo>
                      <a:pt x="456" y="943"/>
                      <a:pt x="912" y="973"/>
                      <a:pt x="1368" y="1003"/>
                    </a:cubicBezTo>
                    <a:lnTo>
                      <a:pt x="3496" y="1186"/>
                    </a:lnTo>
                    <a:cubicBezTo>
                      <a:pt x="4164" y="1277"/>
                      <a:pt x="4924" y="1368"/>
                      <a:pt x="5654" y="1429"/>
                    </a:cubicBezTo>
                    <a:lnTo>
                      <a:pt x="6809" y="1520"/>
                    </a:lnTo>
                    <a:cubicBezTo>
                      <a:pt x="7173" y="1550"/>
                      <a:pt x="7569" y="1581"/>
                      <a:pt x="7933" y="1581"/>
                    </a:cubicBezTo>
                    <a:cubicBezTo>
                      <a:pt x="8632" y="1611"/>
                      <a:pt x="9271" y="1672"/>
                      <a:pt x="9970" y="1763"/>
                    </a:cubicBezTo>
                    <a:lnTo>
                      <a:pt x="11003" y="1885"/>
                    </a:lnTo>
                    <a:lnTo>
                      <a:pt x="12098" y="2006"/>
                    </a:lnTo>
                    <a:lnTo>
                      <a:pt x="13192" y="2158"/>
                    </a:lnTo>
                    <a:cubicBezTo>
                      <a:pt x="13526" y="2219"/>
                      <a:pt x="13861" y="2250"/>
                      <a:pt x="14195" y="2310"/>
                    </a:cubicBezTo>
                    <a:lnTo>
                      <a:pt x="15228" y="2493"/>
                    </a:lnTo>
                    <a:cubicBezTo>
                      <a:pt x="15623" y="2553"/>
                      <a:pt x="15988" y="2614"/>
                      <a:pt x="16383" y="2645"/>
                    </a:cubicBezTo>
                    <a:cubicBezTo>
                      <a:pt x="17113" y="2736"/>
                      <a:pt x="17873" y="2827"/>
                      <a:pt x="18633" y="2888"/>
                    </a:cubicBezTo>
                    <a:cubicBezTo>
                      <a:pt x="18937" y="2888"/>
                      <a:pt x="19271" y="2918"/>
                      <a:pt x="19575" y="2949"/>
                    </a:cubicBezTo>
                    <a:cubicBezTo>
                      <a:pt x="19940" y="2645"/>
                      <a:pt x="20274" y="2310"/>
                      <a:pt x="20608" y="1946"/>
                    </a:cubicBezTo>
                    <a:cubicBezTo>
                      <a:pt x="19909" y="1854"/>
                      <a:pt x="19241" y="1794"/>
                      <a:pt x="18572" y="1763"/>
                    </a:cubicBezTo>
                    <a:cubicBezTo>
                      <a:pt x="17934" y="1733"/>
                      <a:pt x="17234" y="1642"/>
                      <a:pt x="16535" y="1550"/>
                    </a:cubicBezTo>
                    <a:cubicBezTo>
                      <a:pt x="16201" y="1520"/>
                      <a:pt x="15867" y="1459"/>
                      <a:pt x="15563" y="1429"/>
                    </a:cubicBezTo>
                    <a:lnTo>
                      <a:pt x="14499" y="1246"/>
                    </a:lnTo>
                    <a:cubicBezTo>
                      <a:pt x="14104" y="1186"/>
                      <a:pt x="13739" y="1125"/>
                      <a:pt x="13344" y="1094"/>
                    </a:cubicBezTo>
                    <a:lnTo>
                      <a:pt x="12310" y="973"/>
                    </a:lnTo>
                    <a:lnTo>
                      <a:pt x="11247" y="821"/>
                    </a:lnTo>
                    <a:lnTo>
                      <a:pt x="10122" y="699"/>
                    </a:lnTo>
                    <a:cubicBezTo>
                      <a:pt x="9423" y="639"/>
                      <a:pt x="8602" y="547"/>
                      <a:pt x="7842" y="547"/>
                    </a:cubicBezTo>
                    <a:cubicBezTo>
                      <a:pt x="7477" y="547"/>
                      <a:pt x="7173" y="517"/>
                      <a:pt x="6839" y="487"/>
                    </a:cubicBezTo>
                    <a:lnTo>
                      <a:pt x="5806" y="426"/>
                    </a:lnTo>
                    <a:cubicBezTo>
                      <a:pt x="5076" y="365"/>
                      <a:pt x="4438" y="304"/>
                      <a:pt x="3678" y="213"/>
                    </a:cubicBezTo>
                    <a:lnTo>
                      <a:pt x="1489" y="61"/>
                    </a:lnTo>
                    <a:cubicBezTo>
                      <a:pt x="1186" y="31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6534700" y="3373750"/>
                <a:ext cx="4628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1916" extrusionOk="0">
                    <a:moveTo>
                      <a:pt x="152" y="1"/>
                    </a:moveTo>
                    <a:cubicBezTo>
                      <a:pt x="122" y="122"/>
                      <a:pt x="91" y="213"/>
                      <a:pt x="91" y="335"/>
                    </a:cubicBezTo>
                    <a:cubicBezTo>
                      <a:pt x="31" y="517"/>
                      <a:pt x="31" y="730"/>
                      <a:pt x="0" y="882"/>
                    </a:cubicBezTo>
                    <a:lnTo>
                      <a:pt x="456" y="913"/>
                    </a:lnTo>
                    <a:lnTo>
                      <a:pt x="2614" y="1095"/>
                    </a:lnTo>
                    <a:cubicBezTo>
                      <a:pt x="4073" y="1217"/>
                      <a:pt x="5472" y="1308"/>
                      <a:pt x="6931" y="1368"/>
                    </a:cubicBezTo>
                    <a:lnTo>
                      <a:pt x="9089" y="1460"/>
                    </a:lnTo>
                    <a:lnTo>
                      <a:pt x="11186" y="1551"/>
                    </a:lnTo>
                    <a:lnTo>
                      <a:pt x="15441" y="1764"/>
                    </a:lnTo>
                    <a:cubicBezTo>
                      <a:pt x="16171" y="1794"/>
                      <a:pt x="16931" y="1855"/>
                      <a:pt x="17660" y="1916"/>
                    </a:cubicBezTo>
                    <a:cubicBezTo>
                      <a:pt x="17873" y="1551"/>
                      <a:pt x="18177" y="1217"/>
                      <a:pt x="18511" y="913"/>
                    </a:cubicBezTo>
                    <a:cubicBezTo>
                      <a:pt x="17478" y="821"/>
                      <a:pt x="16444" y="730"/>
                      <a:pt x="15381" y="669"/>
                    </a:cubicBezTo>
                    <a:lnTo>
                      <a:pt x="11156" y="517"/>
                    </a:lnTo>
                    <a:lnTo>
                      <a:pt x="8997" y="457"/>
                    </a:lnTo>
                    <a:lnTo>
                      <a:pt x="6900" y="396"/>
                    </a:lnTo>
                    <a:cubicBezTo>
                      <a:pt x="5502" y="335"/>
                      <a:pt x="4073" y="274"/>
                      <a:pt x="2675" y="183"/>
                    </a:cubicBezTo>
                    <a:lnTo>
                      <a:pt x="578" y="3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622850" y="3196700"/>
                <a:ext cx="4848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9393" h="2250" extrusionOk="0">
                    <a:moveTo>
                      <a:pt x="760" y="1"/>
                    </a:moveTo>
                    <a:cubicBezTo>
                      <a:pt x="517" y="335"/>
                      <a:pt x="243" y="639"/>
                      <a:pt x="0" y="943"/>
                    </a:cubicBezTo>
                    <a:lnTo>
                      <a:pt x="1763" y="973"/>
                    </a:lnTo>
                    <a:lnTo>
                      <a:pt x="3921" y="1004"/>
                    </a:lnTo>
                    <a:lnTo>
                      <a:pt x="8268" y="1247"/>
                    </a:lnTo>
                    <a:cubicBezTo>
                      <a:pt x="9727" y="1338"/>
                      <a:pt x="11186" y="1429"/>
                      <a:pt x="12614" y="1551"/>
                    </a:cubicBezTo>
                    <a:lnTo>
                      <a:pt x="14773" y="1763"/>
                    </a:lnTo>
                    <a:lnTo>
                      <a:pt x="16991" y="1976"/>
                    </a:lnTo>
                    <a:cubicBezTo>
                      <a:pt x="17782" y="2037"/>
                      <a:pt x="18572" y="2159"/>
                      <a:pt x="19393" y="2250"/>
                    </a:cubicBezTo>
                    <a:cubicBezTo>
                      <a:pt x="19393" y="1915"/>
                      <a:pt x="19362" y="1581"/>
                      <a:pt x="19301" y="1247"/>
                    </a:cubicBezTo>
                    <a:lnTo>
                      <a:pt x="19241" y="1247"/>
                    </a:lnTo>
                    <a:cubicBezTo>
                      <a:pt x="18511" y="1125"/>
                      <a:pt x="17782" y="1064"/>
                      <a:pt x="17022" y="973"/>
                    </a:cubicBezTo>
                    <a:lnTo>
                      <a:pt x="14864" y="791"/>
                    </a:lnTo>
                    <a:lnTo>
                      <a:pt x="12675" y="578"/>
                    </a:lnTo>
                    <a:cubicBezTo>
                      <a:pt x="11186" y="456"/>
                      <a:pt x="9727" y="365"/>
                      <a:pt x="8268" y="274"/>
                    </a:cubicBezTo>
                    <a:lnTo>
                      <a:pt x="3891" y="61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6698075" y="3102475"/>
                <a:ext cx="38985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524" extrusionOk="0">
                    <a:moveTo>
                      <a:pt x="821" y="0"/>
                    </a:moveTo>
                    <a:cubicBezTo>
                      <a:pt x="548" y="396"/>
                      <a:pt x="274" y="760"/>
                      <a:pt x="0" y="1155"/>
                    </a:cubicBezTo>
                    <a:lnTo>
                      <a:pt x="1095" y="1247"/>
                    </a:lnTo>
                    <a:lnTo>
                      <a:pt x="5472" y="1703"/>
                    </a:lnTo>
                    <a:cubicBezTo>
                      <a:pt x="6201" y="1794"/>
                      <a:pt x="6961" y="1855"/>
                      <a:pt x="7690" y="1946"/>
                    </a:cubicBezTo>
                    <a:cubicBezTo>
                      <a:pt x="8390" y="2037"/>
                      <a:pt x="9210" y="2128"/>
                      <a:pt x="9970" y="2189"/>
                    </a:cubicBezTo>
                    <a:cubicBezTo>
                      <a:pt x="10730" y="2250"/>
                      <a:pt x="11490" y="2341"/>
                      <a:pt x="12280" y="2341"/>
                    </a:cubicBezTo>
                    <a:cubicBezTo>
                      <a:pt x="13071" y="2371"/>
                      <a:pt x="13709" y="2402"/>
                      <a:pt x="14438" y="2463"/>
                    </a:cubicBezTo>
                    <a:lnTo>
                      <a:pt x="15593" y="2523"/>
                    </a:lnTo>
                    <a:cubicBezTo>
                      <a:pt x="15411" y="2159"/>
                      <a:pt x="15229" y="1763"/>
                      <a:pt x="15046" y="1399"/>
                    </a:cubicBezTo>
                    <a:lnTo>
                      <a:pt x="14378" y="1338"/>
                    </a:lnTo>
                    <a:cubicBezTo>
                      <a:pt x="13618" y="1277"/>
                      <a:pt x="12827" y="1247"/>
                      <a:pt x="12159" y="1216"/>
                    </a:cubicBezTo>
                    <a:cubicBezTo>
                      <a:pt x="11490" y="1216"/>
                      <a:pt x="10791" y="1125"/>
                      <a:pt x="10061" y="1064"/>
                    </a:cubicBezTo>
                    <a:cubicBezTo>
                      <a:pt x="9301" y="973"/>
                      <a:pt x="8602" y="912"/>
                      <a:pt x="7903" y="821"/>
                    </a:cubicBezTo>
                    <a:cubicBezTo>
                      <a:pt x="7204" y="730"/>
                      <a:pt x="6444" y="639"/>
                      <a:pt x="5715" y="548"/>
                    </a:cubicBezTo>
                    <a:lnTo>
                      <a:pt x="1307" y="61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6631950" y="2557625"/>
                <a:ext cx="2523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2342" extrusionOk="0">
                    <a:moveTo>
                      <a:pt x="123" y="1"/>
                    </a:moveTo>
                    <a:cubicBezTo>
                      <a:pt x="92" y="366"/>
                      <a:pt x="31" y="700"/>
                      <a:pt x="1" y="1065"/>
                    </a:cubicBezTo>
                    <a:lnTo>
                      <a:pt x="487" y="1125"/>
                    </a:lnTo>
                    <a:lnTo>
                      <a:pt x="1521" y="1247"/>
                    </a:lnTo>
                    <a:lnTo>
                      <a:pt x="2585" y="1399"/>
                    </a:lnTo>
                    <a:lnTo>
                      <a:pt x="3679" y="1521"/>
                    </a:lnTo>
                    <a:cubicBezTo>
                      <a:pt x="4013" y="1581"/>
                      <a:pt x="4348" y="1612"/>
                      <a:pt x="4682" y="1673"/>
                    </a:cubicBezTo>
                    <a:lnTo>
                      <a:pt x="5746" y="1855"/>
                    </a:lnTo>
                    <a:cubicBezTo>
                      <a:pt x="6110" y="1916"/>
                      <a:pt x="6506" y="1977"/>
                      <a:pt x="6870" y="2007"/>
                    </a:cubicBezTo>
                    <a:cubicBezTo>
                      <a:pt x="7600" y="2098"/>
                      <a:pt x="8360" y="2189"/>
                      <a:pt x="9120" y="2250"/>
                    </a:cubicBezTo>
                    <a:cubicBezTo>
                      <a:pt x="9454" y="2250"/>
                      <a:pt x="9788" y="2311"/>
                      <a:pt x="10092" y="2341"/>
                    </a:cubicBezTo>
                    <a:cubicBezTo>
                      <a:pt x="10032" y="1946"/>
                      <a:pt x="9971" y="1551"/>
                      <a:pt x="9849" y="1186"/>
                    </a:cubicBezTo>
                    <a:cubicBezTo>
                      <a:pt x="9606" y="1156"/>
                      <a:pt x="9332" y="1125"/>
                      <a:pt x="9089" y="1125"/>
                    </a:cubicBezTo>
                    <a:cubicBezTo>
                      <a:pt x="8421" y="1065"/>
                      <a:pt x="7752" y="1004"/>
                      <a:pt x="7053" y="913"/>
                    </a:cubicBezTo>
                    <a:cubicBezTo>
                      <a:pt x="6718" y="882"/>
                      <a:pt x="6384" y="822"/>
                      <a:pt x="6050" y="791"/>
                    </a:cubicBezTo>
                    <a:lnTo>
                      <a:pt x="4986" y="609"/>
                    </a:lnTo>
                    <a:cubicBezTo>
                      <a:pt x="4621" y="548"/>
                      <a:pt x="4226" y="487"/>
                      <a:pt x="3861" y="457"/>
                    </a:cubicBezTo>
                    <a:lnTo>
                      <a:pt x="2797" y="305"/>
                    </a:lnTo>
                    <a:lnTo>
                      <a:pt x="1764" y="183"/>
                    </a:lnTo>
                    <a:lnTo>
                      <a:pt x="639" y="62"/>
                    </a:lnTo>
                    <a:cubicBezTo>
                      <a:pt x="487" y="31"/>
                      <a:pt x="305" y="31"/>
                      <a:pt x="123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6627400" y="2653375"/>
                <a:ext cx="2599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764" extrusionOk="0">
                    <a:moveTo>
                      <a:pt x="1" y="1"/>
                    </a:moveTo>
                    <a:lnTo>
                      <a:pt x="1" y="1034"/>
                    </a:lnTo>
                    <a:lnTo>
                      <a:pt x="548" y="1034"/>
                    </a:lnTo>
                    <a:lnTo>
                      <a:pt x="4773" y="1247"/>
                    </a:lnTo>
                    <a:cubicBezTo>
                      <a:pt x="6141" y="1308"/>
                      <a:pt x="7539" y="1460"/>
                      <a:pt x="8967" y="1612"/>
                    </a:cubicBezTo>
                    <a:lnTo>
                      <a:pt x="10305" y="1764"/>
                    </a:lnTo>
                    <a:cubicBezTo>
                      <a:pt x="10335" y="1399"/>
                      <a:pt x="10366" y="1034"/>
                      <a:pt x="10396" y="669"/>
                    </a:cubicBezTo>
                    <a:lnTo>
                      <a:pt x="9028" y="517"/>
                    </a:lnTo>
                    <a:cubicBezTo>
                      <a:pt x="7630" y="365"/>
                      <a:pt x="6171" y="244"/>
                      <a:pt x="4712" y="183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6646400" y="2470250"/>
                <a:ext cx="19912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1612" extrusionOk="0">
                    <a:moveTo>
                      <a:pt x="213" y="0"/>
                    </a:moveTo>
                    <a:cubicBezTo>
                      <a:pt x="152" y="335"/>
                      <a:pt x="92" y="639"/>
                      <a:pt x="0" y="973"/>
                    </a:cubicBezTo>
                    <a:lnTo>
                      <a:pt x="365" y="1003"/>
                    </a:lnTo>
                    <a:cubicBezTo>
                      <a:pt x="1824" y="1064"/>
                      <a:pt x="3283" y="1155"/>
                      <a:pt x="4712" y="1307"/>
                    </a:cubicBezTo>
                    <a:lnTo>
                      <a:pt x="6900" y="1490"/>
                    </a:lnTo>
                    <a:lnTo>
                      <a:pt x="7964" y="1611"/>
                    </a:lnTo>
                    <a:cubicBezTo>
                      <a:pt x="7782" y="1247"/>
                      <a:pt x="7599" y="882"/>
                      <a:pt x="7356" y="547"/>
                    </a:cubicBezTo>
                    <a:lnTo>
                      <a:pt x="6961" y="517"/>
                    </a:lnTo>
                    <a:lnTo>
                      <a:pt x="4773" y="304"/>
                    </a:lnTo>
                    <a:cubicBezTo>
                      <a:pt x="3283" y="183"/>
                      <a:pt x="1824" y="92"/>
                      <a:pt x="365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667675" y="2384375"/>
                <a:ext cx="1269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673" extrusionOk="0">
                    <a:moveTo>
                      <a:pt x="335" y="1"/>
                    </a:moveTo>
                    <a:cubicBezTo>
                      <a:pt x="213" y="365"/>
                      <a:pt x="92" y="761"/>
                      <a:pt x="1" y="1125"/>
                    </a:cubicBezTo>
                    <a:cubicBezTo>
                      <a:pt x="639" y="1216"/>
                      <a:pt x="1277" y="1277"/>
                      <a:pt x="1946" y="1368"/>
                    </a:cubicBezTo>
                    <a:cubicBezTo>
                      <a:pt x="2706" y="1460"/>
                      <a:pt x="3466" y="1520"/>
                      <a:pt x="4195" y="1581"/>
                    </a:cubicBezTo>
                    <a:lnTo>
                      <a:pt x="5077" y="1672"/>
                    </a:lnTo>
                    <a:cubicBezTo>
                      <a:pt x="4833" y="1277"/>
                      <a:pt x="4590" y="852"/>
                      <a:pt x="4347" y="457"/>
                    </a:cubicBezTo>
                    <a:lnTo>
                      <a:pt x="4286" y="457"/>
                    </a:lnTo>
                    <a:cubicBezTo>
                      <a:pt x="3557" y="396"/>
                      <a:pt x="2858" y="305"/>
                      <a:pt x="2159" y="213"/>
                    </a:cubicBezTo>
                    <a:cubicBezTo>
                      <a:pt x="1551" y="122"/>
                      <a:pt x="943" y="61"/>
                      <a:pt x="335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" name="Google Shape;96;p2"/>
          <p:cNvGrpSpPr/>
          <p:nvPr/>
        </p:nvGrpSpPr>
        <p:grpSpPr>
          <a:xfrm rot="9798835">
            <a:off x="353512" y="-194107"/>
            <a:ext cx="1038796" cy="1821513"/>
            <a:chOff x="631100" y="2761600"/>
            <a:chExt cx="712025" cy="1248525"/>
          </a:xfrm>
        </p:grpSpPr>
        <p:sp>
          <p:nvSpPr>
            <p:cNvPr id="97" name="Google Shape;97;p2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2"/>
          <p:cNvSpPr/>
          <p:nvPr/>
        </p:nvSpPr>
        <p:spPr>
          <a:xfrm>
            <a:off x="5840583" y="454004"/>
            <a:ext cx="252411" cy="191194"/>
          </a:xfrm>
          <a:custGeom>
            <a:avLst/>
            <a:gdLst/>
            <a:ahLst/>
            <a:cxnLst/>
            <a:rect l="l" t="t" r="r" b="b"/>
            <a:pathLst>
              <a:path w="9372" h="7099" extrusionOk="0">
                <a:moveTo>
                  <a:pt x="5281" y="1"/>
                </a:moveTo>
                <a:cubicBezTo>
                  <a:pt x="3129" y="1"/>
                  <a:pt x="1" y="4963"/>
                  <a:pt x="4243" y="6625"/>
                </a:cubicBezTo>
                <a:cubicBezTo>
                  <a:pt x="5072" y="6955"/>
                  <a:pt x="5724" y="7098"/>
                  <a:pt x="6231" y="7098"/>
                </a:cubicBezTo>
                <a:cubicBezTo>
                  <a:pt x="9371" y="7098"/>
                  <a:pt x="6963" y="1609"/>
                  <a:pt x="6492" y="850"/>
                </a:cubicBezTo>
                <a:cubicBezTo>
                  <a:pt x="6202" y="252"/>
                  <a:pt x="5766" y="1"/>
                  <a:pt x="5281" y="1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3027102" y="349022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2"/>
          <p:cNvGrpSpPr/>
          <p:nvPr/>
        </p:nvGrpSpPr>
        <p:grpSpPr>
          <a:xfrm rot="10241220">
            <a:off x="5200549" y="-477024"/>
            <a:ext cx="349924" cy="1229178"/>
            <a:chOff x="4081750" y="357675"/>
            <a:chExt cx="240150" cy="843575"/>
          </a:xfrm>
        </p:grpSpPr>
        <p:sp>
          <p:nvSpPr>
            <p:cNvPr id="102" name="Google Shape;102;p2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2"/>
          <p:cNvGrpSpPr/>
          <p:nvPr/>
        </p:nvGrpSpPr>
        <p:grpSpPr>
          <a:xfrm rot="-1625804">
            <a:off x="7214018" y="3150885"/>
            <a:ext cx="1654249" cy="2406438"/>
            <a:chOff x="5010350" y="324325"/>
            <a:chExt cx="787275" cy="1145250"/>
          </a:xfrm>
        </p:grpSpPr>
        <p:sp>
          <p:nvSpPr>
            <p:cNvPr id="105" name="Google Shape;105;p2"/>
            <p:cNvSpPr/>
            <p:nvPr/>
          </p:nvSpPr>
          <p:spPr>
            <a:xfrm>
              <a:off x="5010350" y="836975"/>
              <a:ext cx="103375" cy="131750"/>
            </a:xfrm>
            <a:custGeom>
              <a:avLst/>
              <a:gdLst/>
              <a:ahLst/>
              <a:cxnLst/>
              <a:rect l="l" t="t" r="r" b="b"/>
              <a:pathLst>
                <a:path w="4135" h="5270" extrusionOk="0">
                  <a:moveTo>
                    <a:pt x="2211" y="0"/>
                  </a:moveTo>
                  <a:cubicBezTo>
                    <a:pt x="2144" y="0"/>
                    <a:pt x="2076" y="4"/>
                    <a:pt x="2007" y="11"/>
                  </a:cubicBezTo>
                  <a:cubicBezTo>
                    <a:pt x="1156" y="163"/>
                    <a:pt x="487" y="802"/>
                    <a:pt x="244" y="1653"/>
                  </a:cubicBezTo>
                  <a:cubicBezTo>
                    <a:pt x="1" y="2473"/>
                    <a:pt x="1" y="3385"/>
                    <a:pt x="304" y="4206"/>
                  </a:cubicBezTo>
                  <a:cubicBezTo>
                    <a:pt x="396" y="4571"/>
                    <a:pt x="517" y="4905"/>
                    <a:pt x="669" y="5270"/>
                  </a:cubicBezTo>
                  <a:lnTo>
                    <a:pt x="4134" y="1075"/>
                  </a:lnTo>
                  <a:cubicBezTo>
                    <a:pt x="3604" y="461"/>
                    <a:pt x="2970" y="0"/>
                    <a:pt x="2211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312800" y="324325"/>
              <a:ext cx="152000" cy="271300"/>
            </a:xfrm>
            <a:custGeom>
              <a:avLst/>
              <a:gdLst/>
              <a:ahLst/>
              <a:cxnLst/>
              <a:rect l="l" t="t" r="r" b="b"/>
              <a:pathLst>
                <a:path w="6080" h="10852" extrusionOk="0">
                  <a:moveTo>
                    <a:pt x="2590" y="0"/>
                  </a:moveTo>
                  <a:cubicBezTo>
                    <a:pt x="2236" y="0"/>
                    <a:pt x="1889" y="85"/>
                    <a:pt x="1581" y="274"/>
                  </a:cubicBezTo>
                  <a:cubicBezTo>
                    <a:pt x="1003" y="699"/>
                    <a:pt x="578" y="1307"/>
                    <a:pt x="426" y="2006"/>
                  </a:cubicBezTo>
                  <a:cubicBezTo>
                    <a:pt x="0" y="3526"/>
                    <a:pt x="213" y="5167"/>
                    <a:pt x="395" y="6748"/>
                  </a:cubicBezTo>
                  <a:cubicBezTo>
                    <a:pt x="547" y="8116"/>
                    <a:pt x="730" y="9484"/>
                    <a:pt x="881" y="10851"/>
                  </a:cubicBezTo>
                  <a:lnTo>
                    <a:pt x="6079" y="4620"/>
                  </a:lnTo>
                  <a:cubicBezTo>
                    <a:pt x="6018" y="4408"/>
                    <a:pt x="5988" y="4195"/>
                    <a:pt x="5927" y="3952"/>
                  </a:cubicBezTo>
                  <a:cubicBezTo>
                    <a:pt x="5654" y="2888"/>
                    <a:pt x="5350" y="1763"/>
                    <a:pt x="4590" y="912"/>
                  </a:cubicBezTo>
                  <a:cubicBezTo>
                    <a:pt x="4078" y="360"/>
                    <a:pt x="3319" y="0"/>
                    <a:pt x="2590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342425" y="492250"/>
              <a:ext cx="152000" cy="302475"/>
            </a:xfrm>
            <a:custGeom>
              <a:avLst/>
              <a:gdLst/>
              <a:ahLst/>
              <a:cxnLst/>
              <a:rect l="l" t="t" r="r" b="b"/>
              <a:pathLst>
                <a:path w="6080" h="12099" extrusionOk="0">
                  <a:moveTo>
                    <a:pt x="5320" y="1"/>
                  </a:moveTo>
                  <a:lnTo>
                    <a:pt x="0" y="6445"/>
                  </a:lnTo>
                  <a:cubicBezTo>
                    <a:pt x="213" y="8329"/>
                    <a:pt x="456" y="10214"/>
                    <a:pt x="669" y="12098"/>
                  </a:cubicBezTo>
                  <a:lnTo>
                    <a:pt x="6080" y="5685"/>
                  </a:lnTo>
                  <a:cubicBezTo>
                    <a:pt x="5897" y="3770"/>
                    <a:pt x="5654" y="1885"/>
                    <a:pt x="5320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114450" y="692875"/>
              <a:ext cx="392125" cy="564600"/>
            </a:xfrm>
            <a:custGeom>
              <a:avLst/>
              <a:gdLst/>
              <a:ahLst/>
              <a:cxnLst/>
              <a:rect l="l" t="t" r="r" b="b"/>
              <a:pathLst>
                <a:path w="15685" h="22584" extrusionOk="0">
                  <a:moveTo>
                    <a:pt x="15411" y="0"/>
                  </a:moveTo>
                  <a:lnTo>
                    <a:pt x="10062" y="6322"/>
                  </a:lnTo>
                  <a:cubicBezTo>
                    <a:pt x="10183" y="7265"/>
                    <a:pt x="10305" y="8237"/>
                    <a:pt x="10396" y="9180"/>
                  </a:cubicBezTo>
                  <a:cubicBezTo>
                    <a:pt x="10214" y="8328"/>
                    <a:pt x="10031" y="7477"/>
                    <a:pt x="9788" y="6626"/>
                  </a:cubicBezTo>
                  <a:lnTo>
                    <a:pt x="5016" y="12280"/>
                  </a:lnTo>
                  <a:cubicBezTo>
                    <a:pt x="5472" y="13830"/>
                    <a:pt x="5958" y="15380"/>
                    <a:pt x="6414" y="16961"/>
                  </a:cubicBezTo>
                  <a:cubicBezTo>
                    <a:pt x="5654" y="15745"/>
                    <a:pt x="4894" y="14529"/>
                    <a:pt x="4135" y="13313"/>
                  </a:cubicBezTo>
                  <a:lnTo>
                    <a:pt x="1" y="18177"/>
                  </a:lnTo>
                  <a:cubicBezTo>
                    <a:pt x="761" y="19636"/>
                    <a:pt x="1642" y="21155"/>
                    <a:pt x="2554" y="22584"/>
                  </a:cubicBezTo>
                  <a:lnTo>
                    <a:pt x="15685" y="6778"/>
                  </a:lnTo>
                  <a:cubicBezTo>
                    <a:pt x="15655" y="4529"/>
                    <a:pt x="15563" y="2249"/>
                    <a:pt x="15411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046825" y="898800"/>
              <a:ext cx="147450" cy="208225"/>
            </a:xfrm>
            <a:custGeom>
              <a:avLst/>
              <a:gdLst/>
              <a:ahLst/>
              <a:cxnLst/>
              <a:rect l="l" t="t" r="r" b="b"/>
              <a:pathLst>
                <a:path w="5898" h="8329" extrusionOk="0">
                  <a:moveTo>
                    <a:pt x="3678" y="0"/>
                  </a:moveTo>
                  <a:lnTo>
                    <a:pt x="1" y="4438"/>
                  </a:lnTo>
                  <a:cubicBezTo>
                    <a:pt x="548" y="5593"/>
                    <a:pt x="1186" y="6900"/>
                    <a:pt x="1885" y="8329"/>
                  </a:cubicBezTo>
                  <a:lnTo>
                    <a:pt x="5897" y="3587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191200" y="697425"/>
              <a:ext cx="155050" cy="253825"/>
            </a:xfrm>
            <a:custGeom>
              <a:avLst/>
              <a:gdLst/>
              <a:ahLst/>
              <a:cxnLst/>
              <a:rect l="l" t="t" r="r" b="b"/>
              <a:pathLst>
                <a:path w="6202" h="10153" extrusionOk="0">
                  <a:moveTo>
                    <a:pt x="4560" y="0"/>
                  </a:moveTo>
                  <a:lnTo>
                    <a:pt x="1" y="5502"/>
                  </a:lnTo>
                  <a:cubicBezTo>
                    <a:pt x="457" y="7052"/>
                    <a:pt x="913" y="8602"/>
                    <a:pt x="1368" y="10153"/>
                  </a:cubicBezTo>
                  <a:lnTo>
                    <a:pt x="6201" y="4469"/>
                  </a:lnTo>
                  <a:cubicBezTo>
                    <a:pt x="5776" y="2949"/>
                    <a:pt x="5229" y="1429"/>
                    <a:pt x="4560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512650" y="508200"/>
              <a:ext cx="171750" cy="348075"/>
            </a:xfrm>
            <a:custGeom>
              <a:avLst/>
              <a:gdLst/>
              <a:ahLst/>
              <a:cxnLst/>
              <a:rect l="l" t="t" r="r" b="b"/>
              <a:pathLst>
                <a:path w="6870" h="13923" extrusionOk="0">
                  <a:moveTo>
                    <a:pt x="5714" y="1"/>
                  </a:moveTo>
                  <a:lnTo>
                    <a:pt x="912" y="5715"/>
                  </a:lnTo>
                  <a:cubicBezTo>
                    <a:pt x="486" y="8421"/>
                    <a:pt x="182" y="11156"/>
                    <a:pt x="0" y="13922"/>
                  </a:cubicBezTo>
                  <a:lnTo>
                    <a:pt x="6353" y="6293"/>
                  </a:lnTo>
                  <a:lnTo>
                    <a:pt x="6535" y="4773"/>
                  </a:lnTo>
                  <a:cubicBezTo>
                    <a:pt x="6687" y="3527"/>
                    <a:pt x="6870" y="2220"/>
                    <a:pt x="6414" y="1034"/>
                  </a:cubicBezTo>
                  <a:cubicBezTo>
                    <a:pt x="6262" y="670"/>
                    <a:pt x="6018" y="305"/>
                    <a:pt x="5714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446525" y="1012025"/>
              <a:ext cx="335900" cy="457550"/>
            </a:xfrm>
            <a:custGeom>
              <a:avLst/>
              <a:gdLst/>
              <a:ahLst/>
              <a:cxnLst/>
              <a:rect l="l" t="t" r="r" b="b"/>
              <a:pathLst>
                <a:path w="13436" h="18302" extrusionOk="0">
                  <a:moveTo>
                    <a:pt x="13436" y="0"/>
                  </a:moveTo>
                  <a:lnTo>
                    <a:pt x="1" y="18298"/>
                  </a:lnTo>
                  <a:cubicBezTo>
                    <a:pt x="75" y="18301"/>
                    <a:pt x="151" y="18302"/>
                    <a:pt x="226" y="18302"/>
                  </a:cubicBezTo>
                  <a:cubicBezTo>
                    <a:pt x="2047" y="18302"/>
                    <a:pt x="4007" y="17591"/>
                    <a:pt x="6080" y="15928"/>
                  </a:cubicBezTo>
                  <a:cubicBezTo>
                    <a:pt x="9119" y="13405"/>
                    <a:pt x="10730" y="9575"/>
                    <a:pt x="11916" y="5775"/>
                  </a:cubicBezTo>
                  <a:cubicBezTo>
                    <a:pt x="12493" y="3891"/>
                    <a:pt x="13010" y="1946"/>
                    <a:pt x="13436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141800" y="584875"/>
              <a:ext cx="142125" cy="202250"/>
            </a:xfrm>
            <a:custGeom>
              <a:avLst/>
              <a:gdLst/>
              <a:ahLst/>
              <a:cxnLst/>
              <a:rect l="l" t="t" r="r" b="b"/>
              <a:pathLst>
                <a:path w="5685" h="8090" extrusionOk="0">
                  <a:moveTo>
                    <a:pt x="2575" y="0"/>
                  </a:moveTo>
                  <a:cubicBezTo>
                    <a:pt x="1492" y="0"/>
                    <a:pt x="522" y="1001"/>
                    <a:pt x="275" y="2101"/>
                  </a:cubicBezTo>
                  <a:cubicBezTo>
                    <a:pt x="1" y="3317"/>
                    <a:pt x="366" y="4594"/>
                    <a:pt x="700" y="5779"/>
                  </a:cubicBezTo>
                  <a:lnTo>
                    <a:pt x="1399" y="8089"/>
                  </a:lnTo>
                  <a:lnTo>
                    <a:pt x="5685" y="2891"/>
                  </a:lnTo>
                  <a:cubicBezTo>
                    <a:pt x="5442" y="2436"/>
                    <a:pt x="5138" y="1980"/>
                    <a:pt x="4834" y="1554"/>
                  </a:cubicBezTo>
                  <a:cubicBezTo>
                    <a:pt x="4348" y="855"/>
                    <a:pt x="3740" y="186"/>
                    <a:pt x="2919" y="34"/>
                  </a:cubicBezTo>
                  <a:cubicBezTo>
                    <a:pt x="2803" y="11"/>
                    <a:pt x="2688" y="0"/>
                    <a:pt x="2575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298350" y="855425"/>
              <a:ext cx="499275" cy="606475"/>
            </a:xfrm>
            <a:custGeom>
              <a:avLst/>
              <a:gdLst/>
              <a:ahLst/>
              <a:cxnLst/>
              <a:rect l="l" t="t" r="r" b="b"/>
              <a:pathLst>
                <a:path w="19971" h="24259" extrusionOk="0">
                  <a:moveTo>
                    <a:pt x="18369" y="0"/>
                  </a:moveTo>
                  <a:cubicBezTo>
                    <a:pt x="17411" y="0"/>
                    <a:pt x="16767" y="1031"/>
                    <a:pt x="16353" y="1918"/>
                  </a:cubicBezTo>
                  <a:lnTo>
                    <a:pt x="12736" y="9304"/>
                  </a:lnTo>
                  <a:cubicBezTo>
                    <a:pt x="12888" y="7936"/>
                    <a:pt x="13071" y="6599"/>
                    <a:pt x="13253" y="5231"/>
                  </a:cubicBezTo>
                  <a:lnTo>
                    <a:pt x="13253" y="5231"/>
                  </a:lnTo>
                  <a:lnTo>
                    <a:pt x="0" y="21918"/>
                  </a:lnTo>
                  <a:cubicBezTo>
                    <a:pt x="1186" y="22982"/>
                    <a:pt x="2554" y="23772"/>
                    <a:pt x="4074" y="24258"/>
                  </a:cubicBezTo>
                  <a:lnTo>
                    <a:pt x="19970" y="2586"/>
                  </a:lnTo>
                  <a:cubicBezTo>
                    <a:pt x="19970" y="1340"/>
                    <a:pt x="19606" y="64"/>
                    <a:pt x="18451" y="3"/>
                  </a:cubicBezTo>
                  <a:cubicBezTo>
                    <a:pt x="18423" y="1"/>
                    <a:pt x="18396" y="0"/>
                    <a:pt x="18369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549875" y="488750"/>
              <a:ext cx="67650" cy="80275"/>
            </a:xfrm>
            <a:custGeom>
              <a:avLst/>
              <a:gdLst/>
              <a:ahLst/>
              <a:cxnLst/>
              <a:rect l="l" t="t" r="r" b="b"/>
              <a:pathLst>
                <a:path w="2706" h="3211" extrusionOk="0">
                  <a:moveTo>
                    <a:pt x="2439" y="1"/>
                  </a:moveTo>
                  <a:cubicBezTo>
                    <a:pt x="2285" y="1"/>
                    <a:pt x="2130" y="22"/>
                    <a:pt x="1976" y="80"/>
                  </a:cubicBezTo>
                  <a:cubicBezTo>
                    <a:pt x="730" y="445"/>
                    <a:pt x="244" y="1934"/>
                    <a:pt x="0" y="3211"/>
                  </a:cubicBezTo>
                  <a:lnTo>
                    <a:pt x="2706" y="19"/>
                  </a:lnTo>
                  <a:cubicBezTo>
                    <a:pt x="2617" y="8"/>
                    <a:pt x="2528" y="1"/>
                    <a:pt x="2439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203375" y="742250"/>
              <a:ext cx="458225" cy="632250"/>
            </a:xfrm>
            <a:custGeom>
              <a:avLst/>
              <a:gdLst/>
              <a:ahLst/>
              <a:cxnLst/>
              <a:rect l="l" t="t" r="r" b="b"/>
              <a:pathLst>
                <a:path w="18329" h="25290" extrusionOk="0">
                  <a:moveTo>
                    <a:pt x="18329" y="1"/>
                  </a:moveTo>
                  <a:lnTo>
                    <a:pt x="12249" y="7326"/>
                  </a:lnTo>
                  <a:cubicBezTo>
                    <a:pt x="12249" y="7478"/>
                    <a:pt x="12219" y="7660"/>
                    <a:pt x="12219" y="7812"/>
                  </a:cubicBezTo>
                  <a:lnTo>
                    <a:pt x="12219" y="7357"/>
                  </a:lnTo>
                  <a:lnTo>
                    <a:pt x="0" y="22068"/>
                  </a:lnTo>
                  <a:cubicBezTo>
                    <a:pt x="760" y="23193"/>
                    <a:pt x="1641" y="24287"/>
                    <a:pt x="2584" y="25290"/>
                  </a:cubicBezTo>
                  <a:lnTo>
                    <a:pt x="17447" y="6536"/>
                  </a:lnTo>
                  <a:lnTo>
                    <a:pt x="18329" y="1"/>
                  </a:ln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176775" y="657150"/>
              <a:ext cx="128450" cy="178600"/>
            </a:xfrm>
            <a:custGeom>
              <a:avLst/>
              <a:gdLst/>
              <a:ahLst/>
              <a:cxnLst/>
              <a:rect l="l" t="t" r="r" b="b"/>
              <a:pathLst>
                <a:path w="5138" h="7144" extrusionOk="0">
                  <a:moveTo>
                    <a:pt x="4286" y="0"/>
                  </a:moveTo>
                  <a:lnTo>
                    <a:pt x="0" y="5198"/>
                  </a:lnTo>
                  <a:lnTo>
                    <a:pt x="578" y="7143"/>
                  </a:lnTo>
                  <a:lnTo>
                    <a:pt x="5137" y="1611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335575" y="439825"/>
              <a:ext cx="139850" cy="213550"/>
            </a:xfrm>
            <a:custGeom>
              <a:avLst/>
              <a:gdLst/>
              <a:ahLst/>
              <a:cxnLst/>
              <a:rect l="l" t="t" r="r" b="b"/>
              <a:pathLst>
                <a:path w="5594" h="8542" extrusionOk="0">
                  <a:moveTo>
                    <a:pt x="5168" y="0"/>
                  </a:moveTo>
                  <a:lnTo>
                    <a:pt x="1" y="6231"/>
                  </a:lnTo>
                  <a:lnTo>
                    <a:pt x="274" y="8542"/>
                  </a:lnTo>
                  <a:lnTo>
                    <a:pt x="5594" y="2098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027075" y="863850"/>
              <a:ext cx="111725" cy="145925"/>
            </a:xfrm>
            <a:custGeom>
              <a:avLst/>
              <a:gdLst/>
              <a:ahLst/>
              <a:cxnLst/>
              <a:rect l="l" t="t" r="r" b="b"/>
              <a:pathLst>
                <a:path w="4469" h="5837" extrusionOk="0">
                  <a:moveTo>
                    <a:pt x="3465" y="0"/>
                  </a:moveTo>
                  <a:lnTo>
                    <a:pt x="0" y="4164"/>
                  </a:lnTo>
                  <a:lnTo>
                    <a:pt x="791" y="5836"/>
                  </a:lnTo>
                  <a:lnTo>
                    <a:pt x="4468" y="1398"/>
                  </a:lnTo>
                  <a:lnTo>
                    <a:pt x="3465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359150" y="634350"/>
              <a:ext cx="140600" cy="216600"/>
            </a:xfrm>
            <a:custGeom>
              <a:avLst/>
              <a:gdLst/>
              <a:ahLst/>
              <a:cxnLst/>
              <a:rect l="l" t="t" r="r" b="b"/>
              <a:pathLst>
                <a:path w="5624" h="8664" extrusionOk="0">
                  <a:moveTo>
                    <a:pt x="5411" y="1"/>
                  </a:moveTo>
                  <a:lnTo>
                    <a:pt x="0" y="6384"/>
                  </a:lnTo>
                  <a:lnTo>
                    <a:pt x="274" y="8663"/>
                  </a:lnTo>
                  <a:lnTo>
                    <a:pt x="5623" y="234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225400" y="809900"/>
              <a:ext cx="133775" cy="189975"/>
            </a:xfrm>
            <a:custGeom>
              <a:avLst/>
              <a:gdLst/>
              <a:ahLst/>
              <a:cxnLst/>
              <a:rect l="l" t="t" r="r" b="b"/>
              <a:pathLst>
                <a:path w="5351" h="7599" extrusionOk="0">
                  <a:moveTo>
                    <a:pt x="4833" y="0"/>
                  </a:moveTo>
                  <a:lnTo>
                    <a:pt x="0" y="5684"/>
                  </a:lnTo>
                  <a:lnTo>
                    <a:pt x="578" y="7599"/>
                  </a:lnTo>
                  <a:lnTo>
                    <a:pt x="5350" y="1945"/>
                  </a:lnTo>
                  <a:lnTo>
                    <a:pt x="4833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535425" y="489225"/>
              <a:ext cx="120100" cy="161100"/>
            </a:xfrm>
            <a:custGeom>
              <a:avLst/>
              <a:gdLst/>
              <a:ahLst/>
              <a:cxnLst/>
              <a:rect l="l" t="t" r="r" b="b"/>
              <a:pathLst>
                <a:path w="4804" h="6444" extrusionOk="0">
                  <a:moveTo>
                    <a:pt x="3284" y="0"/>
                  </a:moveTo>
                  <a:lnTo>
                    <a:pt x="578" y="3192"/>
                  </a:lnTo>
                  <a:lnTo>
                    <a:pt x="1" y="6444"/>
                  </a:lnTo>
                  <a:lnTo>
                    <a:pt x="4803" y="760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093950" y="988450"/>
              <a:ext cx="123875" cy="158850"/>
            </a:xfrm>
            <a:custGeom>
              <a:avLst/>
              <a:gdLst/>
              <a:ahLst/>
              <a:cxnLst/>
              <a:rect l="l" t="t" r="r" b="b"/>
              <a:pathLst>
                <a:path w="4955" h="6354" extrusionOk="0">
                  <a:moveTo>
                    <a:pt x="4012" y="1"/>
                  </a:moveTo>
                  <a:lnTo>
                    <a:pt x="0" y="4743"/>
                  </a:lnTo>
                  <a:lnTo>
                    <a:pt x="851" y="6354"/>
                  </a:lnTo>
                  <a:lnTo>
                    <a:pt x="4955" y="1490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179050" y="664750"/>
              <a:ext cx="492425" cy="629200"/>
            </a:xfrm>
            <a:custGeom>
              <a:avLst/>
              <a:gdLst/>
              <a:ahLst/>
              <a:cxnLst/>
              <a:rect l="l" t="t" r="r" b="b"/>
              <a:pathLst>
                <a:path w="19697" h="25168" extrusionOk="0">
                  <a:moveTo>
                    <a:pt x="19697" y="0"/>
                  </a:moveTo>
                  <a:lnTo>
                    <a:pt x="13344" y="7630"/>
                  </a:lnTo>
                  <a:lnTo>
                    <a:pt x="13131" y="7903"/>
                  </a:lnTo>
                  <a:lnTo>
                    <a:pt x="0" y="23709"/>
                  </a:lnTo>
                  <a:lnTo>
                    <a:pt x="973" y="25168"/>
                  </a:lnTo>
                  <a:lnTo>
                    <a:pt x="13192" y="10457"/>
                  </a:lnTo>
                  <a:lnTo>
                    <a:pt x="13222" y="10426"/>
                  </a:lnTo>
                  <a:lnTo>
                    <a:pt x="19302" y="3101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267950" y="905625"/>
              <a:ext cx="371625" cy="497750"/>
            </a:xfrm>
            <a:custGeom>
              <a:avLst/>
              <a:gdLst/>
              <a:ahLst/>
              <a:cxnLst/>
              <a:rect l="l" t="t" r="r" b="b"/>
              <a:pathLst>
                <a:path w="14865" h="19910" extrusionOk="0">
                  <a:moveTo>
                    <a:pt x="14864" y="1"/>
                  </a:moveTo>
                  <a:lnTo>
                    <a:pt x="1" y="18755"/>
                  </a:lnTo>
                  <a:lnTo>
                    <a:pt x="1216" y="19910"/>
                  </a:lnTo>
                  <a:lnTo>
                    <a:pt x="14469" y="3223"/>
                  </a:lnTo>
                  <a:lnTo>
                    <a:pt x="1486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400175" y="920075"/>
              <a:ext cx="397450" cy="549425"/>
            </a:xfrm>
            <a:custGeom>
              <a:avLst/>
              <a:gdLst/>
              <a:ahLst/>
              <a:cxnLst/>
              <a:rect l="l" t="t" r="r" b="b"/>
              <a:pathLst>
                <a:path w="15898" h="21977" extrusionOk="0">
                  <a:moveTo>
                    <a:pt x="15897" y="0"/>
                  </a:moveTo>
                  <a:lnTo>
                    <a:pt x="1" y="21672"/>
                  </a:lnTo>
                  <a:lnTo>
                    <a:pt x="1855" y="21976"/>
                  </a:lnTo>
                  <a:lnTo>
                    <a:pt x="15259" y="3678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2"/>
          <p:cNvGrpSpPr/>
          <p:nvPr/>
        </p:nvGrpSpPr>
        <p:grpSpPr>
          <a:xfrm rot="1503841">
            <a:off x="7751801" y="2274497"/>
            <a:ext cx="2362792" cy="2801025"/>
            <a:chOff x="2899900" y="1153850"/>
            <a:chExt cx="1266225" cy="1501075"/>
          </a:xfrm>
        </p:grpSpPr>
        <p:sp>
          <p:nvSpPr>
            <p:cNvPr id="128" name="Google Shape;128;p2"/>
            <p:cNvSpPr/>
            <p:nvPr/>
          </p:nvSpPr>
          <p:spPr>
            <a:xfrm>
              <a:off x="3432050" y="1587250"/>
              <a:ext cx="444575" cy="412650"/>
            </a:xfrm>
            <a:custGeom>
              <a:avLst/>
              <a:gdLst/>
              <a:ahLst/>
              <a:cxnLst/>
              <a:rect l="l" t="t" r="r" b="b"/>
              <a:pathLst>
                <a:path w="17783" h="16506" extrusionOk="0">
                  <a:moveTo>
                    <a:pt x="11642" y="1"/>
                  </a:moveTo>
                  <a:cubicBezTo>
                    <a:pt x="9363" y="2280"/>
                    <a:pt x="4469" y="6809"/>
                    <a:pt x="1" y="8238"/>
                  </a:cubicBezTo>
                  <a:cubicBezTo>
                    <a:pt x="852" y="8572"/>
                    <a:pt x="1672" y="8967"/>
                    <a:pt x="2432" y="9484"/>
                  </a:cubicBezTo>
                  <a:cubicBezTo>
                    <a:pt x="4712" y="11065"/>
                    <a:pt x="5897" y="13679"/>
                    <a:pt x="6384" y="16505"/>
                  </a:cubicBezTo>
                  <a:cubicBezTo>
                    <a:pt x="8556" y="16009"/>
                    <a:pt x="11221" y="15555"/>
                    <a:pt x="13640" y="15555"/>
                  </a:cubicBezTo>
                  <a:cubicBezTo>
                    <a:pt x="14776" y="15555"/>
                    <a:pt x="15858" y="15655"/>
                    <a:pt x="16809" y="15898"/>
                  </a:cubicBezTo>
                  <a:lnTo>
                    <a:pt x="16809" y="15837"/>
                  </a:lnTo>
                  <a:cubicBezTo>
                    <a:pt x="17053" y="13831"/>
                    <a:pt x="17691" y="11855"/>
                    <a:pt x="17721" y="9818"/>
                  </a:cubicBezTo>
                  <a:cubicBezTo>
                    <a:pt x="17782" y="6718"/>
                    <a:pt x="16475" y="3739"/>
                    <a:pt x="14195" y="1642"/>
                  </a:cubicBezTo>
                  <a:cubicBezTo>
                    <a:pt x="13436" y="973"/>
                    <a:pt x="12584" y="426"/>
                    <a:pt x="11642" y="1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20050" y="1166275"/>
              <a:ext cx="250025" cy="518275"/>
            </a:xfrm>
            <a:custGeom>
              <a:avLst/>
              <a:gdLst/>
              <a:ahLst/>
              <a:cxnLst/>
              <a:rect l="l" t="t" r="r" b="b"/>
              <a:pathLst>
                <a:path w="10001" h="20731" extrusionOk="0">
                  <a:moveTo>
                    <a:pt x="3192" y="1"/>
                  </a:moveTo>
                  <a:cubicBezTo>
                    <a:pt x="2766" y="2645"/>
                    <a:pt x="1976" y="6444"/>
                    <a:pt x="699" y="9302"/>
                  </a:cubicBezTo>
                  <a:cubicBezTo>
                    <a:pt x="791" y="9423"/>
                    <a:pt x="912" y="9514"/>
                    <a:pt x="1003" y="9636"/>
                  </a:cubicBezTo>
                  <a:cubicBezTo>
                    <a:pt x="1338" y="10153"/>
                    <a:pt x="1490" y="10761"/>
                    <a:pt x="1490" y="11399"/>
                  </a:cubicBezTo>
                  <a:cubicBezTo>
                    <a:pt x="1611" y="14560"/>
                    <a:pt x="0" y="17934"/>
                    <a:pt x="1338" y="20730"/>
                  </a:cubicBezTo>
                  <a:cubicBezTo>
                    <a:pt x="2189" y="17721"/>
                    <a:pt x="6748" y="14682"/>
                    <a:pt x="9818" y="12949"/>
                  </a:cubicBezTo>
                  <a:cubicBezTo>
                    <a:pt x="9818" y="12888"/>
                    <a:pt x="9818" y="12858"/>
                    <a:pt x="9818" y="12827"/>
                  </a:cubicBezTo>
                  <a:cubicBezTo>
                    <a:pt x="10000" y="8663"/>
                    <a:pt x="9241" y="4013"/>
                    <a:pt x="5988" y="1429"/>
                  </a:cubicBezTo>
                  <a:cubicBezTo>
                    <a:pt x="5137" y="791"/>
                    <a:pt x="4195" y="304"/>
                    <a:pt x="3192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594675" y="2154125"/>
              <a:ext cx="522825" cy="500800"/>
            </a:xfrm>
            <a:custGeom>
              <a:avLst/>
              <a:gdLst/>
              <a:ahLst/>
              <a:cxnLst/>
              <a:rect l="l" t="t" r="r" b="b"/>
              <a:pathLst>
                <a:path w="20913" h="20032" extrusionOk="0">
                  <a:moveTo>
                    <a:pt x="12858" y="1"/>
                  </a:moveTo>
                  <a:cubicBezTo>
                    <a:pt x="10274" y="3344"/>
                    <a:pt x="3769" y="5837"/>
                    <a:pt x="0" y="7083"/>
                  </a:cubicBezTo>
                  <a:cubicBezTo>
                    <a:pt x="61" y="7812"/>
                    <a:pt x="183" y="8572"/>
                    <a:pt x="335" y="9302"/>
                  </a:cubicBezTo>
                  <a:cubicBezTo>
                    <a:pt x="1668" y="14999"/>
                    <a:pt x="7805" y="20032"/>
                    <a:pt x="13475" y="20032"/>
                  </a:cubicBezTo>
                  <a:cubicBezTo>
                    <a:pt x="13492" y="20032"/>
                    <a:pt x="13509" y="20032"/>
                    <a:pt x="13526" y="20031"/>
                  </a:cubicBezTo>
                  <a:cubicBezTo>
                    <a:pt x="14712" y="15989"/>
                    <a:pt x="17599" y="7387"/>
                    <a:pt x="20913" y="5624"/>
                  </a:cubicBezTo>
                  <a:cubicBezTo>
                    <a:pt x="20092" y="4135"/>
                    <a:pt x="18876" y="2919"/>
                    <a:pt x="17417" y="2128"/>
                  </a:cubicBezTo>
                  <a:cubicBezTo>
                    <a:pt x="15928" y="1308"/>
                    <a:pt x="14226" y="882"/>
                    <a:pt x="12858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933575" y="1192875"/>
              <a:ext cx="125400" cy="155050"/>
            </a:xfrm>
            <a:custGeom>
              <a:avLst/>
              <a:gdLst/>
              <a:ahLst/>
              <a:cxnLst/>
              <a:rect l="l" t="t" r="r" b="b"/>
              <a:pathLst>
                <a:path w="5016" h="6202" extrusionOk="0">
                  <a:moveTo>
                    <a:pt x="4438" y="0"/>
                  </a:moveTo>
                  <a:cubicBezTo>
                    <a:pt x="4043" y="152"/>
                    <a:pt x="3617" y="335"/>
                    <a:pt x="3222" y="547"/>
                  </a:cubicBezTo>
                  <a:cubicBezTo>
                    <a:pt x="2280" y="973"/>
                    <a:pt x="1337" y="1490"/>
                    <a:pt x="760" y="2310"/>
                  </a:cubicBezTo>
                  <a:cubicBezTo>
                    <a:pt x="152" y="3131"/>
                    <a:pt x="0" y="4377"/>
                    <a:pt x="638" y="5168"/>
                  </a:cubicBezTo>
                  <a:cubicBezTo>
                    <a:pt x="1307" y="5958"/>
                    <a:pt x="2493" y="6019"/>
                    <a:pt x="3556" y="6079"/>
                  </a:cubicBezTo>
                  <a:cubicBezTo>
                    <a:pt x="4043" y="6079"/>
                    <a:pt x="4529" y="6140"/>
                    <a:pt x="5015" y="6201"/>
                  </a:cubicBezTo>
                  <a:cubicBezTo>
                    <a:pt x="4711" y="4134"/>
                    <a:pt x="4499" y="2067"/>
                    <a:pt x="4438" y="0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044500" y="1153850"/>
              <a:ext cx="255350" cy="244975"/>
            </a:xfrm>
            <a:custGeom>
              <a:avLst/>
              <a:gdLst/>
              <a:ahLst/>
              <a:cxnLst/>
              <a:rect l="l" t="t" r="r" b="b"/>
              <a:pathLst>
                <a:path w="10214" h="9799" extrusionOk="0">
                  <a:moveTo>
                    <a:pt x="7005" y="1"/>
                  </a:moveTo>
                  <a:cubicBezTo>
                    <a:pt x="4674" y="1"/>
                    <a:pt x="2226" y="634"/>
                    <a:pt x="1" y="1561"/>
                  </a:cubicBezTo>
                  <a:cubicBezTo>
                    <a:pt x="92" y="3628"/>
                    <a:pt x="274" y="5695"/>
                    <a:pt x="609" y="7762"/>
                  </a:cubicBezTo>
                  <a:cubicBezTo>
                    <a:pt x="2524" y="7975"/>
                    <a:pt x="4439" y="8400"/>
                    <a:pt x="6262" y="9039"/>
                  </a:cubicBezTo>
                  <a:cubicBezTo>
                    <a:pt x="6779" y="9191"/>
                    <a:pt x="7265" y="9434"/>
                    <a:pt x="7721" y="9799"/>
                  </a:cubicBezTo>
                  <a:cubicBezTo>
                    <a:pt x="8998" y="6911"/>
                    <a:pt x="9788" y="3142"/>
                    <a:pt x="10214" y="467"/>
                  </a:cubicBezTo>
                  <a:cubicBezTo>
                    <a:pt x="9195" y="144"/>
                    <a:pt x="8113" y="1"/>
                    <a:pt x="700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587075" y="1976100"/>
              <a:ext cx="328300" cy="355100"/>
            </a:xfrm>
            <a:custGeom>
              <a:avLst/>
              <a:gdLst/>
              <a:ahLst/>
              <a:cxnLst/>
              <a:rect l="l" t="t" r="r" b="b"/>
              <a:pathLst>
                <a:path w="13132" h="14204" extrusionOk="0">
                  <a:moveTo>
                    <a:pt x="7439" y="1"/>
                  </a:moveTo>
                  <a:cubicBezTo>
                    <a:pt x="5020" y="1"/>
                    <a:pt x="2355" y="455"/>
                    <a:pt x="183" y="951"/>
                  </a:cubicBezTo>
                  <a:cubicBezTo>
                    <a:pt x="396" y="2137"/>
                    <a:pt x="487" y="3353"/>
                    <a:pt x="487" y="4538"/>
                  </a:cubicBezTo>
                  <a:cubicBezTo>
                    <a:pt x="487" y="7760"/>
                    <a:pt x="0" y="11012"/>
                    <a:pt x="304" y="14204"/>
                  </a:cubicBezTo>
                  <a:cubicBezTo>
                    <a:pt x="4043" y="12958"/>
                    <a:pt x="10548" y="10465"/>
                    <a:pt x="13131" y="7122"/>
                  </a:cubicBezTo>
                  <a:cubicBezTo>
                    <a:pt x="12645" y="6818"/>
                    <a:pt x="12219" y="6453"/>
                    <a:pt x="11855" y="6058"/>
                  </a:cubicBezTo>
                  <a:cubicBezTo>
                    <a:pt x="10548" y="4538"/>
                    <a:pt x="10365" y="2319"/>
                    <a:pt x="10608" y="344"/>
                  </a:cubicBezTo>
                  <a:cubicBezTo>
                    <a:pt x="9657" y="101"/>
                    <a:pt x="8575" y="1"/>
                    <a:pt x="7439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932075" y="2294700"/>
              <a:ext cx="234050" cy="360225"/>
            </a:xfrm>
            <a:custGeom>
              <a:avLst/>
              <a:gdLst/>
              <a:ahLst/>
              <a:cxnLst/>
              <a:rect l="l" t="t" r="r" b="b"/>
              <a:pathLst>
                <a:path w="9362" h="14409" extrusionOk="0">
                  <a:moveTo>
                    <a:pt x="7417" y="1"/>
                  </a:moveTo>
                  <a:cubicBezTo>
                    <a:pt x="4103" y="1764"/>
                    <a:pt x="1216" y="10366"/>
                    <a:pt x="0" y="14408"/>
                  </a:cubicBezTo>
                  <a:cubicBezTo>
                    <a:pt x="2918" y="14378"/>
                    <a:pt x="5684" y="13041"/>
                    <a:pt x="7599" y="9758"/>
                  </a:cubicBezTo>
                  <a:cubicBezTo>
                    <a:pt x="9362" y="6779"/>
                    <a:pt x="9119" y="2949"/>
                    <a:pt x="7417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253475" y="1490000"/>
              <a:ext cx="469650" cy="303200"/>
            </a:xfrm>
            <a:custGeom>
              <a:avLst/>
              <a:gdLst/>
              <a:ahLst/>
              <a:cxnLst/>
              <a:rect l="l" t="t" r="r" b="b"/>
              <a:pathLst>
                <a:path w="18786" h="12128" extrusionOk="0">
                  <a:moveTo>
                    <a:pt x="8481" y="0"/>
                  </a:moveTo>
                  <a:lnTo>
                    <a:pt x="8481" y="0"/>
                  </a:lnTo>
                  <a:cubicBezTo>
                    <a:pt x="5411" y="1733"/>
                    <a:pt x="882" y="4772"/>
                    <a:pt x="1" y="7781"/>
                  </a:cubicBezTo>
                  <a:cubicBezTo>
                    <a:pt x="61" y="7873"/>
                    <a:pt x="92" y="7964"/>
                    <a:pt x="153" y="8055"/>
                  </a:cubicBezTo>
                  <a:cubicBezTo>
                    <a:pt x="1490" y="10487"/>
                    <a:pt x="4469" y="11094"/>
                    <a:pt x="7144" y="12128"/>
                  </a:cubicBezTo>
                  <a:cubicBezTo>
                    <a:pt x="11612" y="10669"/>
                    <a:pt x="16506" y="6170"/>
                    <a:pt x="18785" y="3860"/>
                  </a:cubicBezTo>
                  <a:cubicBezTo>
                    <a:pt x="17353" y="3179"/>
                    <a:pt x="15776" y="2825"/>
                    <a:pt x="14194" y="2825"/>
                  </a:cubicBezTo>
                  <a:cubicBezTo>
                    <a:pt x="13727" y="2825"/>
                    <a:pt x="13261" y="2856"/>
                    <a:pt x="12797" y="2918"/>
                  </a:cubicBezTo>
                  <a:cubicBezTo>
                    <a:pt x="12185" y="3008"/>
                    <a:pt x="11509" y="3119"/>
                    <a:pt x="10876" y="3119"/>
                  </a:cubicBezTo>
                  <a:cubicBezTo>
                    <a:pt x="10441" y="3119"/>
                    <a:pt x="10026" y="3067"/>
                    <a:pt x="9666" y="2918"/>
                  </a:cubicBezTo>
                  <a:cubicBezTo>
                    <a:pt x="9393" y="2796"/>
                    <a:pt x="9150" y="2614"/>
                    <a:pt x="8967" y="2401"/>
                  </a:cubicBezTo>
                  <a:cubicBezTo>
                    <a:pt x="8420" y="1763"/>
                    <a:pt x="8451" y="821"/>
                    <a:pt x="8481" y="0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899900" y="1234850"/>
              <a:ext cx="1248000" cy="1407150"/>
            </a:xfrm>
            <a:custGeom>
              <a:avLst/>
              <a:gdLst/>
              <a:ahLst/>
              <a:cxnLst/>
              <a:rect l="l" t="t" r="r" b="b"/>
              <a:pathLst>
                <a:path w="49920" h="56286" extrusionOk="0">
                  <a:moveTo>
                    <a:pt x="8141" y="0"/>
                  </a:moveTo>
                  <a:cubicBezTo>
                    <a:pt x="3737" y="0"/>
                    <a:pt x="265" y="2626"/>
                    <a:pt x="222" y="2668"/>
                  </a:cubicBezTo>
                  <a:cubicBezTo>
                    <a:pt x="0" y="2890"/>
                    <a:pt x="179" y="3212"/>
                    <a:pt x="416" y="3212"/>
                  </a:cubicBezTo>
                  <a:cubicBezTo>
                    <a:pt x="471" y="3212"/>
                    <a:pt x="530" y="3194"/>
                    <a:pt x="587" y="3154"/>
                  </a:cubicBezTo>
                  <a:cubicBezTo>
                    <a:pt x="629" y="3133"/>
                    <a:pt x="3938" y="637"/>
                    <a:pt x="8123" y="637"/>
                  </a:cubicBezTo>
                  <a:cubicBezTo>
                    <a:pt x="9967" y="637"/>
                    <a:pt x="11981" y="1122"/>
                    <a:pt x="13961" y="2516"/>
                  </a:cubicBezTo>
                  <a:cubicBezTo>
                    <a:pt x="17001" y="4644"/>
                    <a:pt x="17092" y="7622"/>
                    <a:pt x="17183" y="10510"/>
                  </a:cubicBezTo>
                  <a:cubicBezTo>
                    <a:pt x="17305" y="13793"/>
                    <a:pt x="17396" y="16923"/>
                    <a:pt x="22016" y="18048"/>
                  </a:cubicBezTo>
                  <a:cubicBezTo>
                    <a:pt x="30527" y="20176"/>
                    <a:pt x="34205" y="22851"/>
                    <a:pt x="33506" y="33033"/>
                  </a:cubicBezTo>
                  <a:cubicBezTo>
                    <a:pt x="32989" y="40146"/>
                    <a:pt x="38491" y="45131"/>
                    <a:pt x="43324" y="49538"/>
                  </a:cubicBezTo>
                  <a:cubicBezTo>
                    <a:pt x="45816" y="51818"/>
                    <a:pt x="48187" y="53976"/>
                    <a:pt x="49281" y="56134"/>
                  </a:cubicBezTo>
                  <a:cubicBezTo>
                    <a:pt x="49342" y="56225"/>
                    <a:pt x="49433" y="56286"/>
                    <a:pt x="49555" y="56286"/>
                  </a:cubicBezTo>
                  <a:cubicBezTo>
                    <a:pt x="49615" y="56286"/>
                    <a:pt x="49646" y="56286"/>
                    <a:pt x="49707" y="56255"/>
                  </a:cubicBezTo>
                  <a:cubicBezTo>
                    <a:pt x="49859" y="56164"/>
                    <a:pt x="49919" y="55982"/>
                    <a:pt x="49828" y="55830"/>
                  </a:cubicBezTo>
                  <a:cubicBezTo>
                    <a:pt x="48704" y="53611"/>
                    <a:pt x="46302" y="51392"/>
                    <a:pt x="43749" y="49082"/>
                  </a:cubicBezTo>
                  <a:cubicBezTo>
                    <a:pt x="39007" y="44766"/>
                    <a:pt x="33658" y="39903"/>
                    <a:pt x="34114" y="33064"/>
                  </a:cubicBezTo>
                  <a:cubicBezTo>
                    <a:pt x="34874" y="22425"/>
                    <a:pt x="31044" y="19659"/>
                    <a:pt x="22168" y="17440"/>
                  </a:cubicBezTo>
                  <a:cubicBezTo>
                    <a:pt x="18034" y="16407"/>
                    <a:pt x="17943" y="13671"/>
                    <a:pt x="17822" y="10480"/>
                  </a:cubicBezTo>
                  <a:cubicBezTo>
                    <a:pt x="17730" y="7592"/>
                    <a:pt x="17639" y="4340"/>
                    <a:pt x="14326" y="1999"/>
                  </a:cubicBezTo>
                  <a:cubicBezTo>
                    <a:pt x="12226" y="515"/>
                    <a:pt x="10092" y="0"/>
                    <a:pt x="814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2"/>
          <p:cNvSpPr/>
          <p:nvPr/>
        </p:nvSpPr>
        <p:spPr>
          <a:xfrm rot="9423417">
            <a:off x="63051" y="3207363"/>
            <a:ext cx="1048205" cy="2520758"/>
          </a:xfrm>
          <a:custGeom>
            <a:avLst/>
            <a:gdLst/>
            <a:ahLst/>
            <a:cxnLst/>
            <a:rect l="l" t="t" r="r" b="b"/>
            <a:pathLst>
              <a:path w="21977" h="52851" extrusionOk="0">
                <a:moveTo>
                  <a:pt x="4985" y="912"/>
                </a:moveTo>
                <a:lnTo>
                  <a:pt x="5015" y="943"/>
                </a:lnTo>
                <a:cubicBezTo>
                  <a:pt x="5015" y="943"/>
                  <a:pt x="5015" y="973"/>
                  <a:pt x="5015" y="973"/>
                </a:cubicBezTo>
                <a:cubicBezTo>
                  <a:pt x="5015" y="1003"/>
                  <a:pt x="5015" y="1064"/>
                  <a:pt x="5015" y="1095"/>
                </a:cubicBezTo>
                <a:lnTo>
                  <a:pt x="5015" y="1125"/>
                </a:lnTo>
                <a:lnTo>
                  <a:pt x="4985" y="1155"/>
                </a:lnTo>
                <a:cubicBezTo>
                  <a:pt x="4985" y="1155"/>
                  <a:pt x="5015" y="1186"/>
                  <a:pt x="5015" y="1186"/>
                </a:cubicBezTo>
                <a:cubicBezTo>
                  <a:pt x="5015" y="1216"/>
                  <a:pt x="5015" y="1216"/>
                  <a:pt x="5015" y="1247"/>
                </a:cubicBezTo>
                <a:cubicBezTo>
                  <a:pt x="5015" y="1277"/>
                  <a:pt x="4985" y="1277"/>
                  <a:pt x="4985" y="1307"/>
                </a:cubicBezTo>
                <a:lnTo>
                  <a:pt x="4924" y="1307"/>
                </a:lnTo>
                <a:lnTo>
                  <a:pt x="4894" y="1338"/>
                </a:lnTo>
                <a:lnTo>
                  <a:pt x="4772" y="1338"/>
                </a:lnTo>
                <a:lnTo>
                  <a:pt x="4742" y="1307"/>
                </a:lnTo>
                <a:cubicBezTo>
                  <a:pt x="4742" y="1277"/>
                  <a:pt x="4742" y="1247"/>
                  <a:pt x="4742" y="1216"/>
                </a:cubicBezTo>
                <a:cubicBezTo>
                  <a:pt x="4742" y="1216"/>
                  <a:pt x="4742" y="1186"/>
                  <a:pt x="4742" y="1186"/>
                </a:cubicBezTo>
                <a:lnTo>
                  <a:pt x="4711" y="1155"/>
                </a:lnTo>
                <a:lnTo>
                  <a:pt x="4711" y="1125"/>
                </a:lnTo>
                <a:lnTo>
                  <a:pt x="4711" y="1034"/>
                </a:lnTo>
                <a:lnTo>
                  <a:pt x="4742" y="1095"/>
                </a:lnTo>
                <a:lnTo>
                  <a:pt x="4772" y="1064"/>
                </a:lnTo>
                <a:cubicBezTo>
                  <a:pt x="4772" y="1034"/>
                  <a:pt x="4772" y="1003"/>
                  <a:pt x="4772" y="1003"/>
                </a:cubicBezTo>
                <a:cubicBezTo>
                  <a:pt x="4803" y="973"/>
                  <a:pt x="4803" y="943"/>
                  <a:pt x="4833" y="943"/>
                </a:cubicBezTo>
                <a:lnTo>
                  <a:pt x="4833" y="912"/>
                </a:lnTo>
                <a:close/>
                <a:moveTo>
                  <a:pt x="8617" y="1178"/>
                </a:moveTo>
                <a:cubicBezTo>
                  <a:pt x="8648" y="1178"/>
                  <a:pt x="8678" y="1186"/>
                  <a:pt x="8693" y="1186"/>
                </a:cubicBezTo>
                <a:lnTo>
                  <a:pt x="8724" y="1277"/>
                </a:lnTo>
                <a:lnTo>
                  <a:pt x="8724" y="1307"/>
                </a:lnTo>
                <a:cubicBezTo>
                  <a:pt x="8693" y="1338"/>
                  <a:pt x="8663" y="1338"/>
                  <a:pt x="8602" y="1338"/>
                </a:cubicBezTo>
                <a:lnTo>
                  <a:pt x="8572" y="1338"/>
                </a:lnTo>
                <a:lnTo>
                  <a:pt x="8572" y="1307"/>
                </a:lnTo>
                <a:cubicBezTo>
                  <a:pt x="8541" y="1277"/>
                  <a:pt x="8541" y="1247"/>
                  <a:pt x="8572" y="1216"/>
                </a:cubicBezTo>
                <a:lnTo>
                  <a:pt x="8541" y="1216"/>
                </a:lnTo>
                <a:cubicBezTo>
                  <a:pt x="8556" y="1186"/>
                  <a:pt x="8587" y="1178"/>
                  <a:pt x="8617" y="1178"/>
                </a:cubicBezTo>
                <a:close/>
                <a:moveTo>
                  <a:pt x="6049" y="1611"/>
                </a:moveTo>
                <a:cubicBezTo>
                  <a:pt x="6079" y="1611"/>
                  <a:pt x="6110" y="1611"/>
                  <a:pt x="6140" y="1642"/>
                </a:cubicBezTo>
                <a:lnTo>
                  <a:pt x="6170" y="1642"/>
                </a:lnTo>
                <a:lnTo>
                  <a:pt x="6231" y="1672"/>
                </a:lnTo>
                <a:lnTo>
                  <a:pt x="6231" y="1702"/>
                </a:lnTo>
                <a:cubicBezTo>
                  <a:pt x="6201" y="1733"/>
                  <a:pt x="6170" y="1763"/>
                  <a:pt x="6140" y="1763"/>
                </a:cubicBezTo>
                <a:lnTo>
                  <a:pt x="6049" y="1733"/>
                </a:lnTo>
                <a:lnTo>
                  <a:pt x="5988" y="1733"/>
                </a:lnTo>
                <a:cubicBezTo>
                  <a:pt x="5988" y="1733"/>
                  <a:pt x="5988" y="1702"/>
                  <a:pt x="5988" y="1672"/>
                </a:cubicBezTo>
                <a:lnTo>
                  <a:pt x="6018" y="1611"/>
                </a:lnTo>
                <a:close/>
                <a:moveTo>
                  <a:pt x="7547" y="2297"/>
                </a:moveTo>
                <a:cubicBezTo>
                  <a:pt x="7558" y="2297"/>
                  <a:pt x="7579" y="2310"/>
                  <a:pt x="7599" y="2310"/>
                </a:cubicBezTo>
                <a:lnTo>
                  <a:pt x="7599" y="2341"/>
                </a:lnTo>
                <a:lnTo>
                  <a:pt x="7660" y="2402"/>
                </a:lnTo>
                <a:cubicBezTo>
                  <a:pt x="7629" y="2432"/>
                  <a:pt x="7629" y="2462"/>
                  <a:pt x="7599" y="2462"/>
                </a:cubicBezTo>
                <a:lnTo>
                  <a:pt x="7569" y="2462"/>
                </a:lnTo>
                <a:lnTo>
                  <a:pt x="7569" y="2493"/>
                </a:lnTo>
                <a:lnTo>
                  <a:pt x="7508" y="2523"/>
                </a:lnTo>
                <a:lnTo>
                  <a:pt x="7447" y="2493"/>
                </a:lnTo>
                <a:cubicBezTo>
                  <a:pt x="7417" y="2462"/>
                  <a:pt x="7417" y="2432"/>
                  <a:pt x="7447" y="2402"/>
                </a:cubicBezTo>
                <a:lnTo>
                  <a:pt x="7447" y="2371"/>
                </a:lnTo>
                <a:lnTo>
                  <a:pt x="7508" y="2341"/>
                </a:lnTo>
                <a:lnTo>
                  <a:pt x="7538" y="2310"/>
                </a:lnTo>
                <a:cubicBezTo>
                  <a:pt x="7538" y="2300"/>
                  <a:pt x="7542" y="2297"/>
                  <a:pt x="7547" y="2297"/>
                </a:cubicBezTo>
                <a:close/>
                <a:moveTo>
                  <a:pt x="10213" y="2614"/>
                </a:moveTo>
                <a:cubicBezTo>
                  <a:pt x="10243" y="2614"/>
                  <a:pt x="10274" y="2645"/>
                  <a:pt x="10304" y="2645"/>
                </a:cubicBezTo>
                <a:lnTo>
                  <a:pt x="10365" y="2675"/>
                </a:lnTo>
                <a:lnTo>
                  <a:pt x="10395" y="2736"/>
                </a:lnTo>
                <a:lnTo>
                  <a:pt x="10395" y="2766"/>
                </a:lnTo>
                <a:cubicBezTo>
                  <a:pt x="10365" y="2797"/>
                  <a:pt x="10335" y="2827"/>
                  <a:pt x="10304" y="2827"/>
                </a:cubicBezTo>
                <a:lnTo>
                  <a:pt x="10243" y="2827"/>
                </a:lnTo>
                <a:cubicBezTo>
                  <a:pt x="10152" y="2766"/>
                  <a:pt x="10122" y="2736"/>
                  <a:pt x="10152" y="2675"/>
                </a:cubicBezTo>
                <a:lnTo>
                  <a:pt x="10183" y="2645"/>
                </a:lnTo>
                <a:lnTo>
                  <a:pt x="10213" y="2614"/>
                </a:lnTo>
                <a:close/>
                <a:moveTo>
                  <a:pt x="9787" y="3118"/>
                </a:moveTo>
                <a:cubicBezTo>
                  <a:pt x="9798" y="3118"/>
                  <a:pt x="9808" y="3121"/>
                  <a:pt x="9818" y="3131"/>
                </a:cubicBezTo>
                <a:lnTo>
                  <a:pt x="9848" y="3161"/>
                </a:lnTo>
                <a:cubicBezTo>
                  <a:pt x="9848" y="3161"/>
                  <a:pt x="9848" y="3192"/>
                  <a:pt x="9848" y="3192"/>
                </a:cubicBezTo>
                <a:lnTo>
                  <a:pt x="9848" y="3253"/>
                </a:lnTo>
                <a:cubicBezTo>
                  <a:pt x="9833" y="3268"/>
                  <a:pt x="9818" y="3275"/>
                  <a:pt x="9803" y="3275"/>
                </a:cubicBezTo>
                <a:cubicBezTo>
                  <a:pt x="9787" y="3275"/>
                  <a:pt x="9772" y="3268"/>
                  <a:pt x="9757" y="3253"/>
                </a:cubicBezTo>
                <a:lnTo>
                  <a:pt x="9757" y="3283"/>
                </a:lnTo>
                <a:lnTo>
                  <a:pt x="9696" y="3313"/>
                </a:lnTo>
                <a:lnTo>
                  <a:pt x="9635" y="3283"/>
                </a:lnTo>
                <a:lnTo>
                  <a:pt x="9635" y="3253"/>
                </a:lnTo>
                <a:lnTo>
                  <a:pt x="9605" y="3161"/>
                </a:lnTo>
                <a:lnTo>
                  <a:pt x="9727" y="3161"/>
                </a:lnTo>
                <a:lnTo>
                  <a:pt x="9727" y="3131"/>
                </a:lnTo>
                <a:cubicBezTo>
                  <a:pt x="9747" y="3131"/>
                  <a:pt x="9767" y="3118"/>
                  <a:pt x="9787" y="3118"/>
                </a:cubicBezTo>
                <a:close/>
                <a:moveTo>
                  <a:pt x="5137" y="3131"/>
                </a:moveTo>
                <a:lnTo>
                  <a:pt x="5198" y="3192"/>
                </a:lnTo>
                <a:cubicBezTo>
                  <a:pt x="5228" y="3222"/>
                  <a:pt x="5228" y="3253"/>
                  <a:pt x="5228" y="3283"/>
                </a:cubicBezTo>
                <a:cubicBezTo>
                  <a:pt x="5228" y="3313"/>
                  <a:pt x="5228" y="3344"/>
                  <a:pt x="5228" y="3344"/>
                </a:cubicBezTo>
                <a:lnTo>
                  <a:pt x="5228" y="3374"/>
                </a:lnTo>
                <a:lnTo>
                  <a:pt x="5167" y="3405"/>
                </a:lnTo>
                <a:lnTo>
                  <a:pt x="5106" y="3405"/>
                </a:lnTo>
                <a:cubicBezTo>
                  <a:pt x="5076" y="3405"/>
                  <a:pt x="5046" y="3405"/>
                  <a:pt x="5046" y="3374"/>
                </a:cubicBezTo>
                <a:cubicBezTo>
                  <a:pt x="5015" y="3344"/>
                  <a:pt x="5015" y="3313"/>
                  <a:pt x="5046" y="3283"/>
                </a:cubicBezTo>
                <a:lnTo>
                  <a:pt x="5046" y="3222"/>
                </a:lnTo>
                <a:lnTo>
                  <a:pt x="5046" y="3192"/>
                </a:lnTo>
                <a:cubicBezTo>
                  <a:pt x="5076" y="3161"/>
                  <a:pt x="5106" y="3161"/>
                  <a:pt x="5137" y="3131"/>
                </a:cubicBezTo>
                <a:close/>
                <a:moveTo>
                  <a:pt x="8024" y="3374"/>
                </a:moveTo>
                <a:lnTo>
                  <a:pt x="8085" y="3405"/>
                </a:lnTo>
                <a:cubicBezTo>
                  <a:pt x="8085" y="3405"/>
                  <a:pt x="8085" y="3435"/>
                  <a:pt x="8116" y="3465"/>
                </a:cubicBezTo>
                <a:cubicBezTo>
                  <a:pt x="8116" y="3465"/>
                  <a:pt x="8116" y="3496"/>
                  <a:pt x="8116" y="3526"/>
                </a:cubicBezTo>
                <a:cubicBezTo>
                  <a:pt x="8085" y="3557"/>
                  <a:pt x="8055" y="3557"/>
                  <a:pt x="8024" y="3557"/>
                </a:cubicBezTo>
                <a:lnTo>
                  <a:pt x="7964" y="3587"/>
                </a:lnTo>
                <a:lnTo>
                  <a:pt x="7933" y="3587"/>
                </a:lnTo>
                <a:cubicBezTo>
                  <a:pt x="7903" y="3587"/>
                  <a:pt x="7873" y="3557"/>
                  <a:pt x="7842" y="3557"/>
                </a:cubicBezTo>
                <a:lnTo>
                  <a:pt x="7842" y="3465"/>
                </a:lnTo>
                <a:lnTo>
                  <a:pt x="7873" y="3465"/>
                </a:lnTo>
                <a:cubicBezTo>
                  <a:pt x="7903" y="3435"/>
                  <a:pt x="7903" y="3405"/>
                  <a:pt x="7933" y="3405"/>
                </a:cubicBezTo>
                <a:cubicBezTo>
                  <a:pt x="7964" y="3374"/>
                  <a:pt x="7964" y="3374"/>
                  <a:pt x="7994" y="3374"/>
                </a:cubicBezTo>
                <a:close/>
                <a:moveTo>
                  <a:pt x="8632" y="3769"/>
                </a:moveTo>
                <a:cubicBezTo>
                  <a:pt x="8663" y="3800"/>
                  <a:pt x="8693" y="3800"/>
                  <a:pt x="8724" y="3830"/>
                </a:cubicBezTo>
                <a:lnTo>
                  <a:pt x="8754" y="3830"/>
                </a:lnTo>
                <a:lnTo>
                  <a:pt x="8754" y="3952"/>
                </a:lnTo>
                <a:lnTo>
                  <a:pt x="8724" y="3952"/>
                </a:lnTo>
                <a:cubicBezTo>
                  <a:pt x="8707" y="3960"/>
                  <a:pt x="8691" y="3964"/>
                  <a:pt x="8676" y="3964"/>
                </a:cubicBezTo>
                <a:cubicBezTo>
                  <a:pt x="8635" y="3964"/>
                  <a:pt x="8602" y="3935"/>
                  <a:pt x="8602" y="3891"/>
                </a:cubicBezTo>
                <a:lnTo>
                  <a:pt x="8602" y="3861"/>
                </a:lnTo>
                <a:lnTo>
                  <a:pt x="8632" y="3769"/>
                </a:lnTo>
                <a:close/>
                <a:moveTo>
                  <a:pt x="4073" y="3587"/>
                </a:moveTo>
                <a:lnTo>
                  <a:pt x="4073" y="3617"/>
                </a:lnTo>
                <a:cubicBezTo>
                  <a:pt x="4073" y="3617"/>
                  <a:pt x="4103" y="3648"/>
                  <a:pt x="4103" y="3648"/>
                </a:cubicBezTo>
                <a:lnTo>
                  <a:pt x="4134" y="3648"/>
                </a:lnTo>
                <a:cubicBezTo>
                  <a:pt x="4134" y="3678"/>
                  <a:pt x="4134" y="3709"/>
                  <a:pt x="4134" y="3709"/>
                </a:cubicBezTo>
                <a:cubicBezTo>
                  <a:pt x="4134" y="3739"/>
                  <a:pt x="4164" y="3739"/>
                  <a:pt x="4164" y="3769"/>
                </a:cubicBezTo>
                <a:cubicBezTo>
                  <a:pt x="4164" y="3800"/>
                  <a:pt x="4164" y="3800"/>
                  <a:pt x="4164" y="3830"/>
                </a:cubicBezTo>
                <a:lnTo>
                  <a:pt x="4164" y="3861"/>
                </a:lnTo>
                <a:lnTo>
                  <a:pt x="4103" y="3861"/>
                </a:lnTo>
                <a:cubicBezTo>
                  <a:pt x="4103" y="3891"/>
                  <a:pt x="4103" y="3891"/>
                  <a:pt x="4103" y="3891"/>
                </a:cubicBezTo>
                <a:cubicBezTo>
                  <a:pt x="4073" y="3952"/>
                  <a:pt x="4043" y="3982"/>
                  <a:pt x="4012" y="3982"/>
                </a:cubicBezTo>
                <a:cubicBezTo>
                  <a:pt x="3951" y="3982"/>
                  <a:pt x="3921" y="3982"/>
                  <a:pt x="3891" y="3952"/>
                </a:cubicBezTo>
                <a:lnTo>
                  <a:pt x="3860" y="3952"/>
                </a:lnTo>
                <a:lnTo>
                  <a:pt x="3860" y="3891"/>
                </a:lnTo>
                <a:cubicBezTo>
                  <a:pt x="3860" y="3891"/>
                  <a:pt x="3860" y="3861"/>
                  <a:pt x="3860" y="3861"/>
                </a:cubicBezTo>
                <a:lnTo>
                  <a:pt x="3860" y="3769"/>
                </a:lnTo>
                <a:lnTo>
                  <a:pt x="3830" y="3769"/>
                </a:lnTo>
                <a:lnTo>
                  <a:pt x="3830" y="3678"/>
                </a:lnTo>
                <a:lnTo>
                  <a:pt x="3921" y="3617"/>
                </a:lnTo>
                <a:lnTo>
                  <a:pt x="3951" y="3617"/>
                </a:lnTo>
                <a:lnTo>
                  <a:pt x="3951" y="3587"/>
                </a:lnTo>
                <a:close/>
                <a:moveTo>
                  <a:pt x="10395" y="4073"/>
                </a:moveTo>
                <a:cubicBezTo>
                  <a:pt x="10426" y="4073"/>
                  <a:pt x="10456" y="4073"/>
                  <a:pt x="10487" y="4104"/>
                </a:cubicBezTo>
                <a:lnTo>
                  <a:pt x="10517" y="4104"/>
                </a:lnTo>
                <a:lnTo>
                  <a:pt x="10517" y="4164"/>
                </a:lnTo>
                <a:cubicBezTo>
                  <a:pt x="10517" y="4164"/>
                  <a:pt x="10517" y="4195"/>
                  <a:pt x="10517" y="4225"/>
                </a:cubicBezTo>
                <a:lnTo>
                  <a:pt x="10547" y="4225"/>
                </a:lnTo>
                <a:lnTo>
                  <a:pt x="10608" y="4164"/>
                </a:lnTo>
                <a:lnTo>
                  <a:pt x="10760" y="4164"/>
                </a:lnTo>
                <a:lnTo>
                  <a:pt x="10760" y="4195"/>
                </a:lnTo>
                <a:cubicBezTo>
                  <a:pt x="10790" y="4225"/>
                  <a:pt x="10821" y="4256"/>
                  <a:pt x="10790" y="4286"/>
                </a:cubicBezTo>
                <a:lnTo>
                  <a:pt x="10790" y="4316"/>
                </a:lnTo>
                <a:lnTo>
                  <a:pt x="10790" y="4347"/>
                </a:lnTo>
                <a:cubicBezTo>
                  <a:pt x="10790" y="4377"/>
                  <a:pt x="10760" y="4408"/>
                  <a:pt x="10730" y="4408"/>
                </a:cubicBezTo>
                <a:lnTo>
                  <a:pt x="10699" y="4408"/>
                </a:lnTo>
                <a:lnTo>
                  <a:pt x="10639" y="4438"/>
                </a:lnTo>
                <a:cubicBezTo>
                  <a:pt x="10578" y="4438"/>
                  <a:pt x="10547" y="4408"/>
                  <a:pt x="10517" y="4377"/>
                </a:cubicBezTo>
                <a:cubicBezTo>
                  <a:pt x="10517" y="4347"/>
                  <a:pt x="10517" y="4316"/>
                  <a:pt x="10517" y="4316"/>
                </a:cubicBezTo>
                <a:cubicBezTo>
                  <a:pt x="10517" y="4286"/>
                  <a:pt x="10517" y="4256"/>
                  <a:pt x="10517" y="4256"/>
                </a:cubicBezTo>
                <a:lnTo>
                  <a:pt x="10517" y="4225"/>
                </a:lnTo>
                <a:lnTo>
                  <a:pt x="10487" y="4225"/>
                </a:lnTo>
                <a:cubicBezTo>
                  <a:pt x="10456" y="4225"/>
                  <a:pt x="10456" y="4225"/>
                  <a:pt x="10426" y="4195"/>
                </a:cubicBezTo>
                <a:cubicBezTo>
                  <a:pt x="10395" y="4195"/>
                  <a:pt x="10395" y="4195"/>
                  <a:pt x="10395" y="4164"/>
                </a:cubicBezTo>
                <a:lnTo>
                  <a:pt x="10395" y="4104"/>
                </a:lnTo>
                <a:lnTo>
                  <a:pt x="10395" y="4073"/>
                </a:lnTo>
                <a:close/>
                <a:moveTo>
                  <a:pt x="6292" y="4438"/>
                </a:moveTo>
                <a:cubicBezTo>
                  <a:pt x="6292" y="4468"/>
                  <a:pt x="6322" y="4468"/>
                  <a:pt x="6322" y="4499"/>
                </a:cubicBezTo>
                <a:lnTo>
                  <a:pt x="6353" y="4529"/>
                </a:lnTo>
                <a:lnTo>
                  <a:pt x="6353" y="4560"/>
                </a:lnTo>
                <a:cubicBezTo>
                  <a:pt x="6383" y="4560"/>
                  <a:pt x="6383" y="4590"/>
                  <a:pt x="6383" y="4590"/>
                </a:cubicBezTo>
                <a:lnTo>
                  <a:pt x="6383" y="4651"/>
                </a:lnTo>
                <a:cubicBezTo>
                  <a:pt x="6353" y="4651"/>
                  <a:pt x="6353" y="4681"/>
                  <a:pt x="6322" y="4681"/>
                </a:cubicBezTo>
                <a:cubicBezTo>
                  <a:pt x="6322" y="4681"/>
                  <a:pt x="6292" y="4712"/>
                  <a:pt x="6292" y="4712"/>
                </a:cubicBezTo>
                <a:lnTo>
                  <a:pt x="6292" y="4742"/>
                </a:lnTo>
                <a:lnTo>
                  <a:pt x="6201" y="4772"/>
                </a:lnTo>
                <a:lnTo>
                  <a:pt x="6201" y="4803"/>
                </a:lnTo>
                <a:lnTo>
                  <a:pt x="6170" y="4803"/>
                </a:lnTo>
                <a:cubicBezTo>
                  <a:pt x="6140" y="4803"/>
                  <a:pt x="6110" y="4833"/>
                  <a:pt x="6110" y="4833"/>
                </a:cubicBezTo>
                <a:lnTo>
                  <a:pt x="5988" y="4833"/>
                </a:lnTo>
                <a:lnTo>
                  <a:pt x="5927" y="4712"/>
                </a:lnTo>
                <a:lnTo>
                  <a:pt x="5927" y="4681"/>
                </a:lnTo>
                <a:lnTo>
                  <a:pt x="5958" y="4590"/>
                </a:lnTo>
                <a:lnTo>
                  <a:pt x="5988" y="4620"/>
                </a:lnTo>
                <a:cubicBezTo>
                  <a:pt x="5988" y="4560"/>
                  <a:pt x="6049" y="4560"/>
                  <a:pt x="6079" y="4529"/>
                </a:cubicBezTo>
                <a:lnTo>
                  <a:pt x="6170" y="4529"/>
                </a:lnTo>
                <a:cubicBezTo>
                  <a:pt x="6170" y="4529"/>
                  <a:pt x="6170" y="4499"/>
                  <a:pt x="6170" y="4499"/>
                </a:cubicBezTo>
                <a:cubicBezTo>
                  <a:pt x="6170" y="4468"/>
                  <a:pt x="6201" y="4468"/>
                  <a:pt x="6231" y="4438"/>
                </a:cubicBezTo>
                <a:close/>
                <a:moveTo>
                  <a:pt x="6839" y="4803"/>
                </a:moveTo>
                <a:cubicBezTo>
                  <a:pt x="6869" y="4803"/>
                  <a:pt x="6900" y="4803"/>
                  <a:pt x="6900" y="4833"/>
                </a:cubicBezTo>
                <a:cubicBezTo>
                  <a:pt x="6961" y="4894"/>
                  <a:pt x="6900" y="4955"/>
                  <a:pt x="6869" y="4955"/>
                </a:cubicBezTo>
                <a:lnTo>
                  <a:pt x="6809" y="4955"/>
                </a:lnTo>
                <a:lnTo>
                  <a:pt x="6778" y="4924"/>
                </a:lnTo>
                <a:cubicBezTo>
                  <a:pt x="6778" y="4924"/>
                  <a:pt x="6778" y="4894"/>
                  <a:pt x="6778" y="4864"/>
                </a:cubicBezTo>
                <a:lnTo>
                  <a:pt x="6778" y="4833"/>
                </a:lnTo>
                <a:lnTo>
                  <a:pt x="6809" y="4803"/>
                </a:lnTo>
                <a:close/>
                <a:moveTo>
                  <a:pt x="4225" y="5046"/>
                </a:moveTo>
                <a:cubicBezTo>
                  <a:pt x="4255" y="5076"/>
                  <a:pt x="4255" y="5107"/>
                  <a:pt x="4225" y="5137"/>
                </a:cubicBezTo>
                <a:cubicBezTo>
                  <a:pt x="4195" y="5168"/>
                  <a:pt x="4195" y="5198"/>
                  <a:pt x="4164" y="5198"/>
                </a:cubicBezTo>
                <a:cubicBezTo>
                  <a:pt x="4134" y="5198"/>
                  <a:pt x="4103" y="5198"/>
                  <a:pt x="4073" y="5168"/>
                </a:cubicBezTo>
                <a:lnTo>
                  <a:pt x="4073" y="5076"/>
                </a:lnTo>
                <a:cubicBezTo>
                  <a:pt x="4103" y="5046"/>
                  <a:pt x="4103" y="5046"/>
                  <a:pt x="4134" y="5046"/>
                </a:cubicBezTo>
                <a:close/>
                <a:moveTo>
                  <a:pt x="3436" y="5093"/>
                </a:moveTo>
                <a:cubicBezTo>
                  <a:pt x="3445" y="5093"/>
                  <a:pt x="3455" y="5097"/>
                  <a:pt x="3465" y="5107"/>
                </a:cubicBezTo>
                <a:lnTo>
                  <a:pt x="3496" y="5107"/>
                </a:lnTo>
                <a:lnTo>
                  <a:pt x="3496" y="5137"/>
                </a:lnTo>
                <a:cubicBezTo>
                  <a:pt x="3526" y="5198"/>
                  <a:pt x="3496" y="5259"/>
                  <a:pt x="3465" y="5259"/>
                </a:cubicBezTo>
                <a:lnTo>
                  <a:pt x="3404" y="5259"/>
                </a:lnTo>
                <a:cubicBezTo>
                  <a:pt x="3374" y="5259"/>
                  <a:pt x="3344" y="5228"/>
                  <a:pt x="3344" y="5228"/>
                </a:cubicBezTo>
                <a:cubicBezTo>
                  <a:pt x="3344" y="5228"/>
                  <a:pt x="3344" y="5228"/>
                  <a:pt x="3344" y="5259"/>
                </a:cubicBezTo>
                <a:lnTo>
                  <a:pt x="3344" y="5320"/>
                </a:lnTo>
                <a:lnTo>
                  <a:pt x="3344" y="5350"/>
                </a:lnTo>
                <a:cubicBezTo>
                  <a:pt x="3313" y="5380"/>
                  <a:pt x="3313" y="5411"/>
                  <a:pt x="3283" y="5411"/>
                </a:cubicBezTo>
                <a:lnTo>
                  <a:pt x="3283" y="5441"/>
                </a:lnTo>
                <a:lnTo>
                  <a:pt x="3252" y="5441"/>
                </a:lnTo>
                <a:cubicBezTo>
                  <a:pt x="3222" y="5441"/>
                  <a:pt x="3192" y="5441"/>
                  <a:pt x="3161" y="5411"/>
                </a:cubicBezTo>
                <a:lnTo>
                  <a:pt x="3131" y="5411"/>
                </a:lnTo>
                <a:lnTo>
                  <a:pt x="3131" y="5380"/>
                </a:lnTo>
                <a:cubicBezTo>
                  <a:pt x="3100" y="5380"/>
                  <a:pt x="3100" y="5350"/>
                  <a:pt x="3100" y="5320"/>
                </a:cubicBezTo>
                <a:lnTo>
                  <a:pt x="3100" y="5289"/>
                </a:lnTo>
                <a:lnTo>
                  <a:pt x="3100" y="5198"/>
                </a:lnTo>
                <a:cubicBezTo>
                  <a:pt x="3131" y="5168"/>
                  <a:pt x="3161" y="5137"/>
                  <a:pt x="3222" y="5137"/>
                </a:cubicBezTo>
                <a:lnTo>
                  <a:pt x="3252" y="5137"/>
                </a:lnTo>
                <a:cubicBezTo>
                  <a:pt x="3283" y="5137"/>
                  <a:pt x="3283" y="5168"/>
                  <a:pt x="3283" y="5168"/>
                </a:cubicBezTo>
                <a:cubicBezTo>
                  <a:pt x="3313" y="5168"/>
                  <a:pt x="3344" y="5198"/>
                  <a:pt x="3344" y="5198"/>
                </a:cubicBezTo>
                <a:lnTo>
                  <a:pt x="3344" y="5168"/>
                </a:lnTo>
                <a:cubicBezTo>
                  <a:pt x="3344" y="5137"/>
                  <a:pt x="3374" y="5137"/>
                  <a:pt x="3404" y="5107"/>
                </a:cubicBezTo>
                <a:cubicBezTo>
                  <a:pt x="3404" y="5107"/>
                  <a:pt x="3418" y="5093"/>
                  <a:pt x="3436" y="5093"/>
                </a:cubicBezTo>
                <a:close/>
                <a:moveTo>
                  <a:pt x="4799" y="5570"/>
                </a:moveTo>
                <a:cubicBezTo>
                  <a:pt x="4825" y="5570"/>
                  <a:pt x="4848" y="5578"/>
                  <a:pt x="4863" y="5593"/>
                </a:cubicBezTo>
                <a:lnTo>
                  <a:pt x="4863" y="5654"/>
                </a:lnTo>
                <a:cubicBezTo>
                  <a:pt x="4863" y="5684"/>
                  <a:pt x="4833" y="5715"/>
                  <a:pt x="4803" y="5715"/>
                </a:cubicBezTo>
                <a:cubicBezTo>
                  <a:pt x="4803" y="5715"/>
                  <a:pt x="4772" y="5745"/>
                  <a:pt x="4772" y="5745"/>
                </a:cubicBezTo>
                <a:lnTo>
                  <a:pt x="4681" y="5745"/>
                </a:lnTo>
                <a:cubicBezTo>
                  <a:pt x="4681" y="5723"/>
                  <a:pt x="4681" y="5685"/>
                  <a:pt x="4681" y="5654"/>
                </a:cubicBezTo>
                <a:lnTo>
                  <a:pt x="4711" y="5593"/>
                </a:lnTo>
                <a:cubicBezTo>
                  <a:pt x="4742" y="5578"/>
                  <a:pt x="4772" y="5570"/>
                  <a:pt x="4799" y="5570"/>
                </a:cubicBezTo>
                <a:close/>
                <a:moveTo>
                  <a:pt x="5319" y="5927"/>
                </a:moveTo>
                <a:cubicBezTo>
                  <a:pt x="5350" y="5927"/>
                  <a:pt x="5380" y="5927"/>
                  <a:pt x="5410" y="5958"/>
                </a:cubicBezTo>
                <a:lnTo>
                  <a:pt x="5441" y="6019"/>
                </a:lnTo>
                <a:cubicBezTo>
                  <a:pt x="5422" y="6056"/>
                  <a:pt x="5392" y="6082"/>
                  <a:pt x="5357" y="6082"/>
                </a:cubicBezTo>
                <a:cubicBezTo>
                  <a:pt x="5335" y="6082"/>
                  <a:pt x="5312" y="6072"/>
                  <a:pt x="5289" y="6049"/>
                </a:cubicBezTo>
                <a:lnTo>
                  <a:pt x="5258" y="5988"/>
                </a:lnTo>
                <a:cubicBezTo>
                  <a:pt x="5289" y="5958"/>
                  <a:pt x="5289" y="5958"/>
                  <a:pt x="5319" y="5958"/>
                </a:cubicBezTo>
                <a:lnTo>
                  <a:pt x="5319" y="5927"/>
                </a:lnTo>
                <a:close/>
                <a:moveTo>
                  <a:pt x="9746" y="5996"/>
                </a:moveTo>
                <a:cubicBezTo>
                  <a:pt x="9757" y="5996"/>
                  <a:pt x="9772" y="6003"/>
                  <a:pt x="9787" y="6019"/>
                </a:cubicBezTo>
                <a:lnTo>
                  <a:pt x="9848" y="6049"/>
                </a:lnTo>
                <a:lnTo>
                  <a:pt x="9848" y="6079"/>
                </a:lnTo>
                <a:lnTo>
                  <a:pt x="9848" y="6110"/>
                </a:lnTo>
                <a:cubicBezTo>
                  <a:pt x="9848" y="6140"/>
                  <a:pt x="9848" y="6171"/>
                  <a:pt x="9848" y="6201"/>
                </a:cubicBezTo>
                <a:cubicBezTo>
                  <a:pt x="9848" y="6231"/>
                  <a:pt x="9787" y="6231"/>
                  <a:pt x="9727" y="6231"/>
                </a:cubicBezTo>
                <a:lnTo>
                  <a:pt x="9696" y="6231"/>
                </a:lnTo>
                <a:cubicBezTo>
                  <a:pt x="9666" y="6201"/>
                  <a:pt x="9666" y="6171"/>
                  <a:pt x="9666" y="6171"/>
                </a:cubicBezTo>
                <a:cubicBezTo>
                  <a:pt x="9666" y="6140"/>
                  <a:pt x="9666" y="6140"/>
                  <a:pt x="9666" y="6110"/>
                </a:cubicBezTo>
                <a:lnTo>
                  <a:pt x="9635" y="6079"/>
                </a:lnTo>
                <a:lnTo>
                  <a:pt x="9666" y="6019"/>
                </a:lnTo>
                <a:lnTo>
                  <a:pt x="9727" y="6019"/>
                </a:lnTo>
                <a:cubicBezTo>
                  <a:pt x="9727" y="6003"/>
                  <a:pt x="9734" y="5996"/>
                  <a:pt x="9746" y="5996"/>
                </a:cubicBezTo>
                <a:close/>
                <a:moveTo>
                  <a:pt x="6474" y="6201"/>
                </a:moveTo>
                <a:lnTo>
                  <a:pt x="6505" y="6231"/>
                </a:lnTo>
                <a:cubicBezTo>
                  <a:pt x="6535" y="6262"/>
                  <a:pt x="6535" y="6292"/>
                  <a:pt x="6505" y="6323"/>
                </a:cubicBezTo>
                <a:cubicBezTo>
                  <a:pt x="6505" y="6353"/>
                  <a:pt x="6444" y="6353"/>
                  <a:pt x="6414" y="6353"/>
                </a:cubicBezTo>
                <a:cubicBezTo>
                  <a:pt x="6353" y="6353"/>
                  <a:pt x="6322" y="6323"/>
                  <a:pt x="6322" y="6262"/>
                </a:cubicBezTo>
                <a:lnTo>
                  <a:pt x="6322" y="6231"/>
                </a:lnTo>
                <a:cubicBezTo>
                  <a:pt x="6353" y="6201"/>
                  <a:pt x="6383" y="6201"/>
                  <a:pt x="6444" y="6201"/>
                </a:cubicBezTo>
                <a:close/>
                <a:moveTo>
                  <a:pt x="3830" y="6383"/>
                </a:moveTo>
                <a:cubicBezTo>
                  <a:pt x="3860" y="6414"/>
                  <a:pt x="3860" y="6475"/>
                  <a:pt x="3830" y="6535"/>
                </a:cubicBezTo>
                <a:lnTo>
                  <a:pt x="3769" y="6535"/>
                </a:lnTo>
                <a:lnTo>
                  <a:pt x="3708" y="6505"/>
                </a:lnTo>
                <a:lnTo>
                  <a:pt x="3708" y="6444"/>
                </a:lnTo>
                <a:lnTo>
                  <a:pt x="3739" y="6444"/>
                </a:lnTo>
                <a:lnTo>
                  <a:pt x="3739" y="6414"/>
                </a:lnTo>
                <a:lnTo>
                  <a:pt x="3830" y="6383"/>
                </a:lnTo>
                <a:close/>
                <a:moveTo>
                  <a:pt x="7751" y="6535"/>
                </a:moveTo>
                <a:cubicBezTo>
                  <a:pt x="7781" y="6535"/>
                  <a:pt x="7812" y="6535"/>
                  <a:pt x="7842" y="6566"/>
                </a:cubicBezTo>
                <a:lnTo>
                  <a:pt x="7873" y="6566"/>
                </a:lnTo>
                <a:lnTo>
                  <a:pt x="7873" y="6657"/>
                </a:lnTo>
                <a:lnTo>
                  <a:pt x="7721" y="6657"/>
                </a:lnTo>
                <a:lnTo>
                  <a:pt x="7660" y="6596"/>
                </a:lnTo>
                <a:lnTo>
                  <a:pt x="7690" y="6596"/>
                </a:lnTo>
                <a:lnTo>
                  <a:pt x="7690" y="6566"/>
                </a:lnTo>
                <a:cubicBezTo>
                  <a:pt x="7721" y="6535"/>
                  <a:pt x="7721" y="6535"/>
                  <a:pt x="7751" y="6535"/>
                </a:cubicBezTo>
                <a:close/>
                <a:moveTo>
                  <a:pt x="5137" y="6475"/>
                </a:moveTo>
                <a:cubicBezTo>
                  <a:pt x="5137" y="6475"/>
                  <a:pt x="5167" y="6505"/>
                  <a:pt x="5198" y="6505"/>
                </a:cubicBezTo>
                <a:cubicBezTo>
                  <a:pt x="5198" y="6505"/>
                  <a:pt x="5228" y="6505"/>
                  <a:pt x="5228" y="6535"/>
                </a:cubicBezTo>
                <a:lnTo>
                  <a:pt x="5289" y="6596"/>
                </a:lnTo>
                <a:lnTo>
                  <a:pt x="5289" y="6627"/>
                </a:lnTo>
                <a:cubicBezTo>
                  <a:pt x="5258" y="6657"/>
                  <a:pt x="5258" y="6687"/>
                  <a:pt x="5289" y="6718"/>
                </a:cubicBezTo>
                <a:lnTo>
                  <a:pt x="5319" y="6718"/>
                </a:lnTo>
                <a:cubicBezTo>
                  <a:pt x="5319" y="6779"/>
                  <a:pt x="5289" y="6839"/>
                  <a:pt x="5228" y="6839"/>
                </a:cubicBezTo>
                <a:lnTo>
                  <a:pt x="5137" y="6839"/>
                </a:lnTo>
                <a:lnTo>
                  <a:pt x="5137" y="6809"/>
                </a:lnTo>
                <a:cubicBezTo>
                  <a:pt x="5137" y="6809"/>
                  <a:pt x="5106" y="6779"/>
                  <a:pt x="5106" y="6748"/>
                </a:cubicBezTo>
                <a:cubicBezTo>
                  <a:pt x="5076" y="6748"/>
                  <a:pt x="5076" y="6748"/>
                  <a:pt x="5046" y="6718"/>
                </a:cubicBezTo>
                <a:lnTo>
                  <a:pt x="5076" y="6718"/>
                </a:lnTo>
                <a:lnTo>
                  <a:pt x="5046" y="6657"/>
                </a:lnTo>
                <a:lnTo>
                  <a:pt x="5046" y="6627"/>
                </a:lnTo>
                <a:lnTo>
                  <a:pt x="5046" y="6596"/>
                </a:lnTo>
                <a:lnTo>
                  <a:pt x="5046" y="6505"/>
                </a:lnTo>
                <a:cubicBezTo>
                  <a:pt x="5046" y="6505"/>
                  <a:pt x="5076" y="6475"/>
                  <a:pt x="5076" y="6475"/>
                </a:cubicBezTo>
                <a:close/>
                <a:moveTo>
                  <a:pt x="3373" y="6887"/>
                </a:moveTo>
                <a:cubicBezTo>
                  <a:pt x="3391" y="6887"/>
                  <a:pt x="3404" y="6900"/>
                  <a:pt x="3404" y="6900"/>
                </a:cubicBezTo>
                <a:lnTo>
                  <a:pt x="3435" y="6991"/>
                </a:lnTo>
                <a:lnTo>
                  <a:pt x="3465" y="7022"/>
                </a:lnTo>
                <a:cubicBezTo>
                  <a:pt x="3435" y="7052"/>
                  <a:pt x="3404" y="7052"/>
                  <a:pt x="3374" y="7052"/>
                </a:cubicBezTo>
                <a:cubicBezTo>
                  <a:pt x="3313" y="7052"/>
                  <a:pt x="3283" y="7022"/>
                  <a:pt x="3283" y="6961"/>
                </a:cubicBezTo>
                <a:lnTo>
                  <a:pt x="3283" y="6930"/>
                </a:lnTo>
                <a:cubicBezTo>
                  <a:pt x="3283" y="6900"/>
                  <a:pt x="3313" y="6900"/>
                  <a:pt x="3344" y="6900"/>
                </a:cubicBezTo>
                <a:cubicBezTo>
                  <a:pt x="3354" y="6890"/>
                  <a:pt x="3364" y="6887"/>
                  <a:pt x="3373" y="6887"/>
                </a:cubicBezTo>
                <a:close/>
                <a:moveTo>
                  <a:pt x="5593" y="7082"/>
                </a:moveTo>
                <a:cubicBezTo>
                  <a:pt x="5623" y="7082"/>
                  <a:pt x="5654" y="7113"/>
                  <a:pt x="5654" y="7143"/>
                </a:cubicBezTo>
                <a:lnTo>
                  <a:pt x="5684" y="7143"/>
                </a:lnTo>
                <a:cubicBezTo>
                  <a:pt x="5714" y="7174"/>
                  <a:pt x="5714" y="7204"/>
                  <a:pt x="5714" y="7234"/>
                </a:cubicBezTo>
                <a:lnTo>
                  <a:pt x="5714" y="7265"/>
                </a:lnTo>
                <a:lnTo>
                  <a:pt x="5684" y="7265"/>
                </a:lnTo>
                <a:lnTo>
                  <a:pt x="5654" y="7295"/>
                </a:lnTo>
                <a:lnTo>
                  <a:pt x="5654" y="7326"/>
                </a:lnTo>
                <a:lnTo>
                  <a:pt x="5623" y="7326"/>
                </a:lnTo>
                <a:cubicBezTo>
                  <a:pt x="5593" y="7356"/>
                  <a:pt x="5562" y="7356"/>
                  <a:pt x="5532" y="7356"/>
                </a:cubicBezTo>
                <a:cubicBezTo>
                  <a:pt x="5502" y="7326"/>
                  <a:pt x="5471" y="7326"/>
                  <a:pt x="5441" y="7295"/>
                </a:cubicBezTo>
                <a:lnTo>
                  <a:pt x="5410" y="7295"/>
                </a:lnTo>
                <a:lnTo>
                  <a:pt x="5410" y="7265"/>
                </a:lnTo>
                <a:cubicBezTo>
                  <a:pt x="5410" y="7234"/>
                  <a:pt x="5410" y="7234"/>
                  <a:pt x="5410" y="7204"/>
                </a:cubicBezTo>
                <a:cubicBezTo>
                  <a:pt x="5410" y="7174"/>
                  <a:pt x="5410" y="7174"/>
                  <a:pt x="5410" y="7143"/>
                </a:cubicBezTo>
                <a:cubicBezTo>
                  <a:pt x="5441" y="7143"/>
                  <a:pt x="5441" y="7113"/>
                  <a:pt x="5471" y="7113"/>
                </a:cubicBezTo>
                <a:cubicBezTo>
                  <a:pt x="5502" y="7113"/>
                  <a:pt x="5502" y="7113"/>
                  <a:pt x="5532" y="7143"/>
                </a:cubicBezTo>
                <a:lnTo>
                  <a:pt x="5532" y="7113"/>
                </a:lnTo>
                <a:lnTo>
                  <a:pt x="5562" y="7082"/>
                </a:lnTo>
                <a:close/>
                <a:moveTo>
                  <a:pt x="7265" y="7417"/>
                </a:moveTo>
                <a:cubicBezTo>
                  <a:pt x="7258" y="7423"/>
                  <a:pt x="7253" y="7431"/>
                  <a:pt x="7249" y="7440"/>
                </a:cubicBezTo>
                <a:lnTo>
                  <a:pt x="7249" y="7440"/>
                </a:lnTo>
                <a:lnTo>
                  <a:pt x="7295" y="7417"/>
                </a:lnTo>
                <a:close/>
                <a:moveTo>
                  <a:pt x="9727" y="7174"/>
                </a:moveTo>
                <a:cubicBezTo>
                  <a:pt x="9757" y="7174"/>
                  <a:pt x="9787" y="7204"/>
                  <a:pt x="9787" y="7234"/>
                </a:cubicBezTo>
                <a:lnTo>
                  <a:pt x="9787" y="7265"/>
                </a:lnTo>
                <a:cubicBezTo>
                  <a:pt x="9818" y="7295"/>
                  <a:pt x="9818" y="7326"/>
                  <a:pt x="9818" y="7356"/>
                </a:cubicBezTo>
                <a:lnTo>
                  <a:pt x="9818" y="7417"/>
                </a:lnTo>
                <a:lnTo>
                  <a:pt x="9787" y="7447"/>
                </a:lnTo>
                <a:lnTo>
                  <a:pt x="9727" y="7447"/>
                </a:lnTo>
                <a:lnTo>
                  <a:pt x="9727" y="7417"/>
                </a:lnTo>
                <a:cubicBezTo>
                  <a:pt x="9696" y="7386"/>
                  <a:pt x="9666" y="7356"/>
                  <a:pt x="9666" y="7326"/>
                </a:cubicBezTo>
                <a:lnTo>
                  <a:pt x="9666" y="7265"/>
                </a:lnTo>
                <a:cubicBezTo>
                  <a:pt x="9666" y="7234"/>
                  <a:pt x="9666" y="7234"/>
                  <a:pt x="9666" y="7204"/>
                </a:cubicBezTo>
                <a:lnTo>
                  <a:pt x="9727" y="7174"/>
                </a:lnTo>
                <a:close/>
                <a:moveTo>
                  <a:pt x="7356" y="7356"/>
                </a:moveTo>
                <a:lnTo>
                  <a:pt x="7386" y="7417"/>
                </a:lnTo>
                <a:cubicBezTo>
                  <a:pt x="7386" y="7447"/>
                  <a:pt x="7386" y="7447"/>
                  <a:pt x="7386" y="7447"/>
                </a:cubicBezTo>
                <a:lnTo>
                  <a:pt x="7417" y="7478"/>
                </a:lnTo>
                <a:lnTo>
                  <a:pt x="7417" y="7508"/>
                </a:lnTo>
                <a:cubicBezTo>
                  <a:pt x="7386" y="7538"/>
                  <a:pt x="7386" y="7538"/>
                  <a:pt x="7356" y="7538"/>
                </a:cubicBezTo>
                <a:lnTo>
                  <a:pt x="7325" y="7569"/>
                </a:lnTo>
                <a:cubicBezTo>
                  <a:pt x="7295" y="7569"/>
                  <a:pt x="7295" y="7569"/>
                  <a:pt x="7265" y="7538"/>
                </a:cubicBezTo>
                <a:lnTo>
                  <a:pt x="7265" y="7508"/>
                </a:lnTo>
                <a:cubicBezTo>
                  <a:pt x="7241" y="7508"/>
                  <a:pt x="7236" y="7471"/>
                  <a:pt x="7249" y="7440"/>
                </a:cubicBezTo>
                <a:lnTo>
                  <a:pt x="7249" y="7440"/>
                </a:lnTo>
                <a:lnTo>
                  <a:pt x="7234" y="7447"/>
                </a:lnTo>
                <a:lnTo>
                  <a:pt x="7234" y="7356"/>
                </a:lnTo>
                <a:close/>
                <a:moveTo>
                  <a:pt x="9514" y="7546"/>
                </a:moveTo>
                <a:cubicBezTo>
                  <a:pt x="9537" y="7546"/>
                  <a:pt x="9559" y="7554"/>
                  <a:pt x="9575" y="7569"/>
                </a:cubicBezTo>
                <a:lnTo>
                  <a:pt x="9666" y="7569"/>
                </a:lnTo>
                <a:lnTo>
                  <a:pt x="9666" y="7599"/>
                </a:lnTo>
                <a:cubicBezTo>
                  <a:pt x="9666" y="7630"/>
                  <a:pt x="9666" y="7690"/>
                  <a:pt x="9666" y="7721"/>
                </a:cubicBezTo>
                <a:cubicBezTo>
                  <a:pt x="9635" y="7751"/>
                  <a:pt x="9575" y="7782"/>
                  <a:pt x="9544" y="7812"/>
                </a:cubicBezTo>
                <a:lnTo>
                  <a:pt x="9483" y="7812"/>
                </a:lnTo>
                <a:cubicBezTo>
                  <a:pt x="9453" y="7782"/>
                  <a:pt x="9453" y="7782"/>
                  <a:pt x="9423" y="7782"/>
                </a:cubicBezTo>
                <a:lnTo>
                  <a:pt x="9392" y="7721"/>
                </a:lnTo>
                <a:lnTo>
                  <a:pt x="9392" y="7690"/>
                </a:lnTo>
                <a:cubicBezTo>
                  <a:pt x="9392" y="7660"/>
                  <a:pt x="9392" y="7660"/>
                  <a:pt x="9392" y="7660"/>
                </a:cubicBezTo>
                <a:lnTo>
                  <a:pt x="9423" y="7630"/>
                </a:lnTo>
                <a:cubicBezTo>
                  <a:pt x="9423" y="7630"/>
                  <a:pt x="9423" y="7599"/>
                  <a:pt x="9453" y="7569"/>
                </a:cubicBezTo>
                <a:cubicBezTo>
                  <a:pt x="9468" y="7554"/>
                  <a:pt x="9491" y="7546"/>
                  <a:pt x="9514" y="7546"/>
                </a:cubicBezTo>
                <a:close/>
                <a:moveTo>
                  <a:pt x="8055" y="7903"/>
                </a:moveTo>
                <a:cubicBezTo>
                  <a:pt x="8085" y="7934"/>
                  <a:pt x="8116" y="7964"/>
                  <a:pt x="8085" y="8025"/>
                </a:cubicBezTo>
                <a:lnTo>
                  <a:pt x="8055" y="8086"/>
                </a:lnTo>
                <a:lnTo>
                  <a:pt x="7994" y="8116"/>
                </a:lnTo>
                <a:lnTo>
                  <a:pt x="7933" y="8055"/>
                </a:lnTo>
                <a:lnTo>
                  <a:pt x="7933" y="8025"/>
                </a:lnTo>
                <a:cubicBezTo>
                  <a:pt x="7933" y="8025"/>
                  <a:pt x="7933" y="7994"/>
                  <a:pt x="7933" y="7994"/>
                </a:cubicBezTo>
                <a:cubicBezTo>
                  <a:pt x="7933" y="7964"/>
                  <a:pt x="7933" y="7934"/>
                  <a:pt x="7994" y="7903"/>
                </a:cubicBezTo>
                <a:close/>
                <a:moveTo>
                  <a:pt x="5644" y="8164"/>
                </a:moveTo>
                <a:cubicBezTo>
                  <a:pt x="5656" y="8164"/>
                  <a:pt x="5663" y="8186"/>
                  <a:pt x="5684" y="8207"/>
                </a:cubicBezTo>
                <a:cubicBezTo>
                  <a:pt x="5684" y="8207"/>
                  <a:pt x="5684" y="8238"/>
                  <a:pt x="5684" y="8268"/>
                </a:cubicBezTo>
                <a:lnTo>
                  <a:pt x="5684" y="8298"/>
                </a:lnTo>
                <a:lnTo>
                  <a:pt x="5654" y="8298"/>
                </a:lnTo>
                <a:lnTo>
                  <a:pt x="5654" y="8329"/>
                </a:lnTo>
                <a:lnTo>
                  <a:pt x="5623" y="8329"/>
                </a:lnTo>
                <a:cubicBezTo>
                  <a:pt x="5613" y="8339"/>
                  <a:pt x="5600" y="8342"/>
                  <a:pt x="5585" y="8342"/>
                </a:cubicBezTo>
                <a:cubicBezTo>
                  <a:pt x="5556" y="8342"/>
                  <a:pt x="5522" y="8329"/>
                  <a:pt x="5502" y="8329"/>
                </a:cubicBezTo>
                <a:lnTo>
                  <a:pt x="5502" y="8298"/>
                </a:lnTo>
                <a:lnTo>
                  <a:pt x="5502" y="8238"/>
                </a:lnTo>
                <a:cubicBezTo>
                  <a:pt x="5502" y="8216"/>
                  <a:pt x="5517" y="8195"/>
                  <a:pt x="5536" y="8195"/>
                </a:cubicBezTo>
                <a:cubicBezTo>
                  <a:pt x="5545" y="8195"/>
                  <a:pt x="5554" y="8198"/>
                  <a:pt x="5562" y="8207"/>
                </a:cubicBezTo>
                <a:lnTo>
                  <a:pt x="5593" y="8177"/>
                </a:lnTo>
                <a:lnTo>
                  <a:pt x="5623" y="8177"/>
                </a:lnTo>
                <a:cubicBezTo>
                  <a:pt x="5632" y="8168"/>
                  <a:pt x="5638" y="8164"/>
                  <a:pt x="5644" y="8164"/>
                </a:cubicBezTo>
                <a:close/>
                <a:moveTo>
                  <a:pt x="6158" y="8286"/>
                </a:moveTo>
                <a:cubicBezTo>
                  <a:pt x="6201" y="8286"/>
                  <a:pt x="6239" y="8315"/>
                  <a:pt x="6262" y="8359"/>
                </a:cubicBezTo>
                <a:cubicBezTo>
                  <a:pt x="6262" y="8389"/>
                  <a:pt x="6262" y="8420"/>
                  <a:pt x="6262" y="8450"/>
                </a:cubicBezTo>
                <a:lnTo>
                  <a:pt x="6110" y="8450"/>
                </a:lnTo>
                <a:cubicBezTo>
                  <a:pt x="6079" y="8450"/>
                  <a:pt x="6049" y="8389"/>
                  <a:pt x="6079" y="8359"/>
                </a:cubicBezTo>
                <a:lnTo>
                  <a:pt x="6079" y="8298"/>
                </a:lnTo>
                <a:lnTo>
                  <a:pt x="6110" y="8298"/>
                </a:lnTo>
                <a:cubicBezTo>
                  <a:pt x="6126" y="8290"/>
                  <a:pt x="6142" y="8286"/>
                  <a:pt x="6158" y="8286"/>
                </a:cubicBezTo>
                <a:close/>
                <a:moveTo>
                  <a:pt x="4012" y="8238"/>
                </a:moveTo>
                <a:cubicBezTo>
                  <a:pt x="4073" y="8268"/>
                  <a:pt x="4043" y="8329"/>
                  <a:pt x="4043" y="8359"/>
                </a:cubicBezTo>
                <a:cubicBezTo>
                  <a:pt x="4043" y="8389"/>
                  <a:pt x="4043" y="8420"/>
                  <a:pt x="4043" y="8450"/>
                </a:cubicBezTo>
                <a:cubicBezTo>
                  <a:pt x="4043" y="8450"/>
                  <a:pt x="4012" y="8481"/>
                  <a:pt x="4012" y="8481"/>
                </a:cubicBezTo>
                <a:lnTo>
                  <a:pt x="3982" y="8481"/>
                </a:lnTo>
                <a:cubicBezTo>
                  <a:pt x="3951" y="8511"/>
                  <a:pt x="3921" y="8511"/>
                  <a:pt x="3891" y="8511"/>
                </a:cubicBezTo>
                <a:cubicBezTo>
                  <a:pt x="3860" y="8511"/>
                  <a:pt x="3830" y="8481"/>
                  <a:pt x="3830" y="8450"/>
                </a:cubicBezTo>
                <a:lnTo>
                  <a:pt x="3830" y="8389"/>
                </a:lnTo>
                <a:cubicBezTo>
                  <a:pt x="3830" y="8389"/>
                  <a:pt x="3860" y="8389"/>
                  <a:pt x="3860" y="8359"/>
                </a:cubicBezTo>
                <a:lnTo>
                  <a:pt x="3891" y="8238"/>
                </a:lnTo>
                <a:close/>
                <a:moveTo>
                  <a:pt x="8024" y="8876"/>
                </a:moveTo>
                <a:cubicBezTo>
                  <a:pt x="8024" y="8906"/>
                  <a:pt x="8024" y="8937"/>
                  <a:pt x="8024" y="8967"/>
                </a:cubicBezTo>
                <a:cubicBezTo>
                  <a:pt x="7994" y="8997"/>
                  <a:pt x="7964" y="8997"/>
                  <a:pt x="7933" y="8997"/>
                </a:cubicBezTo>
                <a:lnTo>
                  <a:pt x="7903" y="8997"/>
                </a:lnTo>
                <a:lnTo>
                  <a:pt x="7842" y="8967"/>
                </a:lnTo>
                <a:cubicBezTo>
                  <a:pt x="7842" y="8967"/>
                  <a:pt x="7842" y="8937"/>
                  <a:pt x="7842" y="8906"/>
                </a:cubicBezTo>
                <a:lnTo>
                  <a:pt x="7903" y="8876"/>
                </a:lnTo>
                <a:close/>
                <a:moveTo>
                  <a:pt x="7462" y="8975"/>
                </a:moveTo>
                <a:cubicBezTo>
                  <a:pt x="7477" y="8975"/>
                  <a:pt x="7493" y="8982"/>
                  <a:pt x="7508" y="8997"/>
                </a:cubicBezTo>
                <a:cubicBezTo>
                  <a:pt x="7538" y="9028"/>
                  <a:pt x="7538" y="9058"/>
                  <a:pt x="7508" y="9089"/>
                </a:cubicBezTo>
                <a:lnTo>
                  <a:pt x="7417" y="9089"/>
                </a:lnTo>
                <a:cubicBezTo>
                  <a:pt x="7417" y="9089"/>
                  <a:pt x="7417" y="9058"/>
                  <a:pt x="7417" y="9058"/>
                </a:cubicBezTo>
                <a:lnTo>
                  <a:pt x="7417" y="8997"/>
                </a:lnTo>
                <a:cubicBezTo>
                  <a:pt x="7432" y="8982"/>
                  <a:pt x="7447" y="8975"/>
                  <a:pt x="7462" y="8975"/>
                </a:cubicBezTo>
                <a:close/>
                <a:moveTo>
                  <a:pt x="6140" y="9605"/>
                </a:moveTo>
                <a:cubicBezTo>
                  <a:pt x="6170" y="9605"/>
                  <a:pt x="6231" y="9636"/>
                  <a:pt x="6231" y="9666"/>
                </a:cubicBezTo>
                <a:cubicBezTo>
                  <a:pt x="6262" y="9696"/>
                  <a:pt x="6262" y="9727"/>
                  <a:pt x="6231" y="9727"/>
                </a:cubicBezTo>
                <a:lnTo>
                  <a:pt x="6262" y="9757"/>
                </a:lnTo>
                <a:lnTo>
                  <a:pt x="6262" y="9788"/>
                </a:lnTo>
                <a:cubicBezTo>
                  <a:pt x="6262" y="9818"/>
                  <a:pt x="6262" y="9818"/>
                  <a:pt x="6262" y="9818"/>
                </a:cubicBezTo>
                <a:cubicBezTo>
                  <a:pt x="6231" y="9848"/>
                  <a:pt x="6201" y="9909"/>
                  <a:pt x="6170" y="9909"/>
                </a:cubicBezTo>
                <a:lnTo>
                  <a:pt x="6140" y="9940"/>
                </a:lnTo>
                <a:lnTo>
                  <a:pt x="6018" y="9940"/>
                </a:lnTo>
                <a:lnTo>
                  <a:pt x="6049" y="9879"/>
                </a:lnTo>
                <a:cubicBezTo>
                  <a:pt x="6018" y="9879"/>
                  <a:pt x="6018" y="9848"/>
                  <a:pt x="5988" y="9818"/>
                </a:cubicBezTo>
                <a:cubicBezTo>
                  <a:pt x="5988" y="9818"/>
                  <a:pt x="5988" y="9788"/>
                  <a:pt x="5988" y="9757"/>
                </a:cubicBezTo>
                <a:lnTo>
                  <a:pt x="5988" y="9727"/>
                </a:lnTo>
                <a:cubicBezTo>
                  <a:pt x="5988" y="9696"/>
                  <a:pt x="5988" y="9696"/>
                  <a:pt x="5988" y="9696"/>
                </a:cubicBezTo>
                <a:lnTo>
                  <a:pt x="5988" y="9636"/>
                </a:lnTo>
                <a:cubicBezTo>
                  <a:pt x="6049" y="9605"/>
                  <a:pt x="6079" y="9605"/>
                  <a:pt x="6140" y="9605"/>
                </a:cubicBezTo>
                <a:close/>
                <a:moveTo>
                  <a:pt x="9742" y="9745"/>
                </a:moveTo>
                <a:cubicBezTo>
                  <a:pt x="9772" y="9745"/>
                  <a:pt x="9787" y="9766"/>
                  <a:pt x="9787" y="9788"/>
                </a:cubicBezTo>
                <a:lnTo>
                  <a:pt x="9818" y="9818"/>
                </a:lnTo>
                <a:lnTo>
                  <a:pt x="9818" y="9848"/>
                </a:lnTo>
                <a:lnTo>
                  <a:pt x="9848" y="9818"/>
                </a:lnTo>
                <a:lnTo>
                  <a:pt x="9879" y="9848"/>
                </a:lnTo>
                <a:lnTo>
                  <a:pt x="9879" y="9879"/>
                </a:lnTo>
                <a:cubicBezTo>
                  <a:pt x="9848" y="9909"/>
                  <a:pt x="9818" y="9940"/>
                  <a:pt x="9787" y="9940"/>
                </a:cubicBezTo>
                <a:lnTo>
                  <a:pt x="9696" y="9940"/>
                </a:lnTo>
                <a:cubicBezTo>
                  <a:pt x="9666" y="9909"/>
                  <a:pt x="9635" y="9879"/>
                  <a:pt x="9635" y="9848"/>
                </a:cubicBezTo>
                <a:cubicBezTo>
                  <a:pt x="9635" y="9818"/>
                  <a:pt x="9635" y="9818"/>
                  <a:pt x="9635" y="9818"/>
                </a:cubicBezTo>
                <a:cubicBezTo>
                  <a:pt x="9635" y="9788"/>
                  <a:pt x="9635" y="9757"/>
                  <a:pt x="9666" y="9757"/>
                </a:cubicBezTo>
                <a:lnTo>
                  <a:pt x="9696" y="9757"/>
                </a:lnTo>
                <a:cubicBezTo>
                  <a:pt x="9714" y="9748"/>
                  <a:pt x="9729" y="9745"/>
                  <a:pt x="9742" y="9745"/>
                </a:cubicBezTo>
                <a:close/>
                <a:moveTo>
                  <a:pt x="8845" y="9848"/>
                </a:moveTo>
                <a:cubicBezTo>
                  <a:pt x="8876" y="9879"/>
                  <a:pt x="8876" y="9879"/>
                  <a:pt x="8876" y="9909"/>
                </a:cubicBezTo>
                <a:cubicBezTo>
                  <a:pt x="8906" y="9909"/>
                  <a:pt x="8906" y="9940"/>
                  <a:pt x="8906" y="9940"/>
                </a:cubicBezTo>
                <a:cubicBezTo>
                  <a:pt x="8906" y="9970"/>
                  <a:pt x="8906" y="9970"/>
                  <a:pt x="8906" y="9970"/>
                </a:cubicBezTo>
                <a:lnTo>
                  <a:pt x="8906" y="10000"/>
                </a:lnTo>
                <a:cubicBezTo>
                  <a:pt x="8906" y="10031"/>
                  <a:pt x="8906" y="10031"/>
                  <a:pt x="8906" y="10031"/>
                </a:cubicBezTo>
                <a:cubicBezTo>
                  <a:pt x="8906" y="10031"/>
                  <a:pt x="8906" y="10061"/>
                  <a:pt x="8906" y="10061"/>
                </a:cubicBezTo>
                <a:lnTo>
                  <a:pt x="8906" y="10092"/>
                </a:lnTo>
                <a:lnTo>
                  <a:pt x="8876" y="10122"/>
                </a:lnTo>
                <a:cubicBezTo>
                  <a:pt x="8876" y="10122"/>
                  <a:pt x="8845" y="10152"/>
                  <a:pt x="8845" y="10152"/>
                </a:cubicBezTo>
                <a:lnTo>
                  <a:pt x="8815" y="10152"/>
                </a:lnTo>
                <a:cubicBezTo>
                  <a:pt x="8800" y="10168"/>
                  <a:pt x="8777" y="10175"/>
                  <a:pt x="8754" y="10175"/>
                </a:cubicBezTo>
                <a:cubicBezTo>
                  <a:pt x="8731" y="10175"/>
                  <a:pt x="8708" y="10168"/>
                  <a:pt x="8693" y="10152"/>
                </a:cubicBezTo>
                <a:cubicBezTo>
                  <a:pt x="8663" y="10152"/>
                  <a:pt x="8632" y="10122"/>
                  <a:pt x="8632" y="10092"/>
                </a:cubicBezTo>
                <a:cubicBezTo>
                  <a:pt x="8632" y="10092"/>
                  <a:pt x="8632" y="10061"/>
                  <a:pt x="8632" y="10061"/>
                </a:cubicBezTo>
                <a:lnTo>
                  <a:pt x="8632" y="10031"/>
                </a:lnTo>
                <a:cubicBezTo>
                  <a:pt x="8632" y="10000"/>
                  <a:pt x="8632" y="10000"/>
                  <a:pt x="8632" y="9970"/>
                </a:cubicBezTo>
                <a:lnTo>
                  <a:pt x="8632" y="9909"/>
                </a:lnTo>
                <a:lnTo>
                  <a:pt x="8663" y="9909"/>
                </a:lnTo>
                <a:cubicBezTo>
                  <a:pt x="8681" y="9874"/>
                  <a:pt x="8709" y="9859"/>
                  <a:pt x="8735" y="9859"/>
                </a:cubicBezTo>
                <a:cubicBezTo>
                  <a:pt x="8754" y="9859"/>
                  <a:pt x="8772" y="9866"/>
                  <a:pt x="8784" y="9879"/>
                </a:cubicBezTo>
                <a:lnTo>
                  <a:pt x="8815" y="9848"/>
                </a:lnTo>
                <a:close/>
                <a:moveTo>
                  <a:pt x="3313" y="9940"/>
                </a:moveTo>
                <a:lnTo>
                  <a:pt x="3374" y="9970"/>
                </a:lnTo>
                <a:lnTo>
                  <a:pt x="3374" y="10000"/>
                </a:lnTo>
                <a:cubicBezTo>
                  <a:pt x="3374" y="10000"/>
                  <a:pt x="3404" y="10031"/>
                  <a:pt x="3404" y="10031"/>
                </a:cubicBezTo>
                <a:cubicBezTo>
                  <a:pt x="3435" y="10061"/>
                  <a:pt x="3435" y="10122"/>
                  <a:pt x="3435" y="10183"/>
                </a:cubicBezTo>
                <a:lnTo>
                  <a:pt x="3374" y="10152"/>
                </a:lnTo>
                <a:lnTo>
                  <a:pt x="3313" y="10152"/>
                </a:lnTo>
                <a:lnTo>
                  <a:pt x="3252" y="10183"/>
                </a:lnTo>
                <a:lnTo>
                  <a:pt x="3222" y="10183"/>
                </a:lnTo>
                <a:cubicBezTo>
                  <a:pt x="3192" y="10152"/>
                  <a:pt x="3192" y="10152"/>
                  <a:pt x="3192" y="10122"/>
                </a:cubicBezTo>
                <a:lnTo>
                  <a:pt x="3192" y="10031"/>
                </a:lnTo>
                <a:lnTo>
                  <a:pt x="3222" y="10031"/>
                </a:lnTo>
                <a:lnTo>
                  <a:pt x="3252" y="9970"/>
                </a:lnTo>
                <a:lnTo>
                  <a:pt x="3313" y="9940"/>
                </a:lnTo>
                <a:close/>
                <a:moveTo>
                  <a:pt x="1763" y="9970"/>
                </a:moveTo>
                <a:cubicBezTo>
                  <a:pt x="1793" y="9970"/>
                  <a:pt x="1793" y="10000"/>
                  <a:pt x="1793" y="10031"/>
                </a:cubicBezTo>
                <a:lnTo>
                  <a:pt x="1793" y="10061"/>
                </a:lnTo>
                <a:lnTo>
                  <a:pt x="1793" y="10092"/>
                </a:lnTo>
                <a:cubicBezTo>
                  <a:pt x="1824" y="10092"/>
                  <a:pt x="1854" y="10122"/>
                  <a:pt x="1824" y="10183"/>
                </a:cubicBezTo>
                <a:lnTo>
                  <a:pt x="1824" y="10152"/>
                </a:lnTo>
                <a:cubicBezTo>
                  <a:pt x="1824" y="10183"/>
                  <a:pt x="1824" y="10213"/>
                  <a:pt x="1793" y="10213"/>
                </a:cubicBezTo>
                <a:cubicBezTo>
                  <a:pt x="1793" y="10213"/>
                  <a:pt x="1793" y="10244"/>
                  <a:pt x="1793" y="10244"/>
                </a:cubicBezTo>
                <a:lnTo>
                  <a:pt x="1763" y="10274"/>
                </a:lnTo>
                <a:cubicBezTo>
                  <a:pt x="1733" y="10304"/>
                  <a:pt x="1733" y="10304"/>
                  <a:pt x="1702" y="10304"/>
                </a:cubicBezTo>
                <a:lnTo>
                  <a:pt x="1641" y="10304"/>
                </a:lnTo>
                <a:lnTo>
                  <a:pt x="1581" y="10244"/>
                </a:lnTo>
                <a:lnTo>
                  <a:pt x="1581" y="10183"/>
                </a:lnTo>
                <a:lnTo>
                  <a:pt x="1581" y="10152"/>
                </a:lnTo>
                <a:cubicBezTo>
                  <a:pt x="1581" y="10122"/>
                  <a:pt x="1581" y="10122"/>
                  <a:pt x="1581" y="10092"/>
                </a:cubicBezTo>
                <a:cubicBezTo>
                  <a:pt x="1581" y="10061"/>
                  <a:pt x="1611" y="10031"/>
                  <a:pt x="1641" y="10031"/>
                </a:cubicBezTo>
                <a:cubicBezTo>
                  <a:pt x="1641" y="10000"/>
                  <a:pt x="1641" y="10000"/>
                  <a:pt x="1672" y="9970"/>
                </a:cubicBezTo>
                <a:close/>
                <a:moveTo>
                  <a:pt x="3678" y="10061"/>
                </a:moveTo>
                <a:cubicBezTo>
                  <a:pt x="3708" y="10061"/>
                  <a:pt x="3739" y="10061"/>
                  <a:pt x="3739" y="10092"/>
                </a:cubicBezTo>
                <a:lnTo>
                  <a:pt x="3830" y="10092"/>
                </a:lnTo>
                <a:cubicBezTo>
                  <a:pt x="3830" y="10092"/>
                  <a:pt x="3860" y="10122"/>
                  <a:pt x="3891" y="10122"/>
                </a:cubicBezTo>
                <a:cubicBezTo>
                  <a:pt x="3891" y="10152"/>
                  <a:pt x="3891" y="10183"/>
                  <a:pt x="3891" y="10213"/>
                </a:cubicBezTo>
                <a:lnTo>
                  <a:pt x="3830" y="10274"/>
                </a:lnTo>
                <a:lnTo>
                  <a:pt x="3769" y="10274"/>
                </a:lnTo>
                <a:lnTo>
                  <a:pt x="3739" y="10335"/>
                </a:lnTo>
                <a:cubicBezTo>
                  <a:pt x="3723" y="10350"/>
                  <a:pt x="3716" y="10358"/>
                  <a:pt x="3708" y="10358"/>
                </a:cubicBezTo>
                <a:cubicBezTo>
                  <a:pt x="3701" y="10358"/>
                  <a:pt x="3693" y="10350"/>
                  <a:pt x="3678" y="10335"/>
                </a:cubicBezTo>
                <a:lnTo>
                  <a:pt x="3648" y="10335"/>
                </a:lnTo>
                <a:lnTo>
                  <a:pt x="3617" y="10304"/>
                </a:lnTo>
                <a:lnTo>
                  <a:pt x="3587" y="10244"/>
                </a:lnTo>
                <a:lnTo>
                  <a:pt x="3617" y="10213"/>
                </a:lnTo>
                <a:cubicBezTo>
                  <a:pt x="3587" y="10213"/>
                  <a:pt x="3587" y="10183"/>
                  <a:pt x="3617" y="10152"/>
                </a:cubicBezTo>
                <a:lnTo>
                  <a:pt x="3617" y="10092"/>
                </a:lnTo>
                <a:lnTo>
                  <a:pt x="3648" y="10092"/>
                </a:lnTo>
                <a:cubicBezTo>
                  <a:pt x="3648" y="10092"/>
                  <a:pt x="3678" y="10061"/>
                  <a:pt x="3678" y="10061"/>
                </a:cubicBezTo>
                <a:close/>
                <a:moveTo>
                  <a:pt x="7812" y="10213"/>
                </a:moveTo>
                <a:lnTo>
                  <a:pt x="7933" y="10274"/>
                </a:lnTo>
                <a:lnTo>
                  <a:pt x="7933" y="10335"/>
                </a:lnTo>
                <a:lnTo>
                  <a:pt x="7933" y="10365"/>
                </a:lnTo>
                <a:lnTo>
                  <a:pt x="7933" y="10396"/>
                </a:lnTo>
                <a:cubicBezTo>
                  <a:pt x="7933" y="10426"/>
                  <a:pt x="7903" y="10426"/>
                  <a:pt x="7903" y="10456"/>
                </a:cubicBezTo>
                <a:cubicBezTo>
                  <a:pt x="7873" y="10456"/>
                  <a:pt x="7873" y="10456"/>
                  <a:pt x="7873" y="10487"/>
                </a:cubicBezTo>
                <a:cubicBezTo>
                  <a:pt x="7873" y="10487"/>
                  <a:pt x="7842" y="10487"/>
                  <a:pt x="7842" y="10517"/>
                </a:cubicBezTo>
                <a:lnTo>
                  <a:pt x="7781" y="10517"/>
                </a:lnTo>
                <a:cubicBezTo>
                  <a:pt x="7781" y="10487"/>
                  <a:pt x="7751" y="10487"/>
                  <a:pt x="7751" y="10456"/>
                </a:cubicBezTo>
                <a:cubicBezTo>
                  <a:pt x="7751" y="10426"/>
                  <a:pt x="7751" y="10396"/>
                  <a:pt x="7751" y="10365"/>
                </a:cubicBezTo>
                <a:lnTo>
                  <a:pt x="7751" y="10335"/>
                </a:lnTo>
                <a:lnTo>
                  <a:pt x="7690" y="10304"/>
                </a:lnTo>
                <a:cubicBezTo>
                  <a:pt x="7690" y="10304"/>
                  <a:pt x="7690" y="10304"/>
                  <a:pt x="7690" y="10274"/>
                </a:cubicBezTo>
                <a:cubicBezTo>
                  <a:pt x="7721" y="10274"/>
                  <a:pt x="7721" y="10244"/>
                  <a:pt x="7751" y="10244"/>
                </a:cubicBezTo>
                <a:lnTo>
                  <a:pt x="7812" y="10213"/>
                </a:lnTo>
                <a:close/>
                <a:moveTo>
                  <a:pt x="9787" y="10456"/>
                </a:moveTo>
                <a:cubicBezTo>
                  <a:pt x="9818" y="10456"/>
                  <a:pt x="9879" y="10517"/>
                  <a:pt x="9879" y="10578"/>
                </a:cubicBezTo>
                <a:lnTo>
                  <a:pt x="9848" y="10639"/>
                </a:lnTo>
                <a:lnTo>
                  <a:pt x="9787" y="10639"/>
                </a:lnTo>
                <a:cubicBezTo>
                  <a:pt x="9727" y="10639"/>
                  <a:pt x="9696" y="10639"/>
                  <a:pt x="9696" y="10608"/>
                </a:cubicBezTo>
                <a:cubicBezTo>
                  <a:pt x="9666" y="10608"/>
                  <a:pt x="9666" y="10578"/>
                  <a:pt x="9666" y="10548"/>
                </a:cubicBezTo>
                <a:lnTo>
                  <a:pt x="9666" y="10517"/>
                </a:lnTo>
                <a:lnTo>
                  <a:pt x="9727" y="10456"/>
                </a:lnTo>
                <a:close/>
                <a:moveTo>
                  <a:pt x="6961" y="10882"/>
                </a:moveTo>
                <a:lnTo>
                  <a:pt x="6961" y="10912"/>
                </a:lnTo>
                <a:lnTo>
                  <a:pt x="7052" y="10912"/>
                </a:lnTo>
                <a:cubicBezTo>
                  <a:pt x="7082" y="10943"/>
                  <a:pt x="7113" y="10973"/>
                  <a:pt x="7113" y="11034"/>
                </a:cubicBezTo>
                <a:cubicBezTo>
                  <a:pt x="7143" y="11034"/>
                  <a:pt x="7143" y="11095"/>
                  <a:pt x="7113" y="11095"/>
                </a:cubicBezTo>
                <a:lnTo>
                  <a:pt x="7113" y="11125"/>
                </a:lnTo>
                <a:lnTo>
                  <a:pt x="7082" y="11155"/>
                </a:lnTo>
                <a:lnTo>
                  <a:pt x="7052" y="11186"/>
                </a:lnTo>
                <a:lnTo>
                  <a:pt x="6930" y="11186"/>
                </a:lnTo>
                <a:cubicBezTo>
                  <a:pt x="6900" y="11186"/>
                  <a:pt x="6839" y="11186"/>
                  <a:pt x="6839" y="11095"/>
                </a:cubicBezTo>
                <a:lnTo>
                  <a:pt x="6809" y="11034"/>
                </a:lnTo>
                <a:cubicBezTo>
                  <a:pt x="6809" y="11004"/>
                  <a:pt x="6839" y="10973"/>
                  <a:pt x="6839" y="10973"/>
                </a:cubicBezTo>
                <a:cubicBezTo>
                  <a:pt x="6839" y="10943"/>
                  <a:pt x="6839" y="10943"/>
                  <a:pt x="6839" y="10912"/>
                </a:cubicBezTo>
                <a:lnTo>
                  <a:pt x="6869" y="10912"/>
                </a:lnTo>
                <a:lnTo>
                  <a:pt x="6869" y="10882"/>
                </a:lnTo>
                <a:close/>
                <a:moveTo>
                  <a:pt x="5532" y="11034"/>
                </a:moveTo>
                <a:lnTo>
                  <a:pt x="5562" y="11064"/>
                </a:lnTo>
                <a:lnTo>
                  <a:pt x="5593" y="11125"/>
                </a:lnTo>
                <a:lnTo>
                  <a:pt x="5593" y="11155"/>
                </a:lnTo>
                <a:lnTo>
                  <a:pt x="5562" y="11186"/>
                </a:lnTo>
                <a:cubicBezTo>
                  <a:pt x="5545" y="11204"/>
                  <a:pt x="5527" y="11211"/>
                  <a:pt x="5511" y="11211"/>
                </a:cubicBezTo>
                <a:cubicBezTo>
                  <a:pt x="5471" y="11211"/>
                  <a:pt x="5441" y="11168"/>
                  <a:pt x="5441" y="11125"/>
                </a:cubicBezTo>
                <a:lnTo>
                  <a:pt x="5441" y="11095"/>
                </a:lnTo>
                <a:lnTo>
                  <a:pt x="5441" y="11064"/>
                </a:lnTo>
                <a:cubicBezTo>
                  <a:pt x="5441" y="11034"/>
                  <a:pt x="5502" y="11034"/>
                  <a:pt x="5532" y="11034"/>
                </a:cubicBezTo>
                <a:close/>
                <a:moveTo>
                  <a:pt x="7933" y="11551"/>
                </a:moveTo>
                <a:lnTo>
                  <a:pt x="7964" y="11611"/>
                </a:lnTo>
                <a:cubicBezTo>
                  <a:pt x="7933" y="11642"/>
                  <a:pt x="7933" y="11642"/>
                  <a:pt x="7933" y="11672"/>
                </a:cubicBezTo>
                <a:cubicBezTo>
                  <a:pt x="7903" y="11703"/>
                  <a:pt x="7873" y="11733"/>
                  <a:pt x="7842" y="11733"/>
                </a:cubicBezTo>
                <a:lnTo>
                  <a:pt x="7842" y="11763"/>
                </a:lnTo>
                <a:lnTo>
                  <a:pt x="7781" y="11763"/>
                </a:lnTo>
                <a:cubicBezTo>
                  <a:pt x="7781" y="11794"/>
                  <a:pt x="7751" y="11824"/>
                  <a:pt x="7721" y="11824"/>
                </a:cubicBezTo>
                <a:lnTo>
                  <a:pt x="7721" y="11794"/>
                </a:lnTo>
                <a:lnTo>
                  <a:pt x="7629" y="11794"/>
                </a:lnTo>
                <a:lnTo>
                  <a:pt x="7629" y="11642"/>
                </a:lnTo>
                <a:lnTo>
                  <a:pt x="7690" y="11581"/>
                </a:lnTo>
                <a:lnTo>
                  <a:pt x="7721" y="11581"/>
                </a:lnTo>
                <a:lnTo>
                  <a:pt x="7721" y="11551"/>
                </a:lnTo>
                <a:close/>
                <a:moveTo>
                  <a:pt x="4590" y="11672"/>
                </a:moveTo>
                <a:cubicBezTo>
                  <a:pt x="4620" y="11672"/>
                  <a:pt x="4681" y="11672"/>
                  <a:pt x="4742" y="11703"/>
                </a:cubicBezTo>
                <a:lnTo>
                  <a:pt x="4742" y="11763"/>
                </a:lnTo>
                <a:cubicBezTo>
                  <a:pt x="4742" y="11763"/>
                  <a:pt x="4742" y="11794"/>
                  <a:pt x="4742" y="11824"/>
                </a:cubicBezTo>
                <a:lnTo>
                  <a:pt x="4711" y="11885"/>
                </a:lnTo>
                <a:lnTo>
                  <a:pt x="4559" y="11885"/>
                </a:lnTo>
                <a:cubicBezTo>
                  <a:pt x="4499" y="11855"/>
                  <a:pt x="4499" y="11824"/>
                  <a:pt x="4499" y="11763"/>
                </a:cubicBezTo>
                <a:lnTo>
                  <a:pt x="4468" y="11733"/>
                </a:lnTo>
                <a:lnTo>
                  <a:pt x="4468" y="11733"/>
                </a:lnTo>
                <a:cubicBezTo>
                  <a:pt x="4499" y="11672"/>
                  <a:pt x="4529" y="11672"/>
                  <a:pt x="4590" y="11672"/>
                </a:cubicBezTo>
                <a:close/>
                <a:moveTo>
                  <a:pt x="6288" y="11599"/>
                </a:moveTo>
                <a:cubicBezTo>
                  <a:pt x="6310" y="11599"/>
                  <a:pt x="6331" y="11620"/>
                  <a:pt x="6353" y="11642"/>
                </a:cubicBezTo>
                <a:lnTo>
                  <a:pt x="6353" y="11672"/>
                </a:lnTo>
                <a:lnTo>
                  <a:pt x="6414" y="11703"/>
                </a:lnTo>
                <a:lnTo>
                  <a:pt x="6444" y="11794"/>
                </a:lnTo>
                <a:lnTo>
                  <a:pt x="6414" y="11824"/>
                </a:lnTo>
                <a:cubicBezTo>
                  <a:pt x="6383" y="11855"/>
                  <a:pt x="6353" y="11885"/>
                  <a:pt x="6322" y="11885"/>
                </a:cubicBezTo>
                <a:lnTo>
                  <a:pt x="6292" y="11885"/>
                </a:lnTo>
                <a:lnTo>
                  <a:pt x="6231" y="11915"/>
                </a:lnTo>
                <a:lnTo>
                  <a:pt x="6170" y="11885"/>
                </a:lnTo>
                <a:lnTo>
                  <a:pt x="6170" y="11824"/>
                </a:lnTo>
                <a:lnTo>
                  <a:pt x="6170" y="11733"/>
                </a:lnTo>
                <a:cubicBezTo>
                  <a:pt x="6140" y="11703"/>
                  <a:pt x="6140" y="11672"/>
                  <a:pt x="6170" y="11642"/>
                </a:cubicBezTo>
                <a:lnTo>
                  <a:pt x="6201" y="11611"/>
                </a:lnTo>
                <a:lnTo>
                  <a:pt x="6262" y="11611"/>
                </a:lnTo>
                <a:cubicBezTo>
                  <a:pt x="6270" y="11603"/>
                  <a:pt x="6279" y="11599"/>
                  <a:pt x="6288" y="11599"/>
                </a:cubicBezTo>
                <a:close/>
                <a:moveTo>
                  <a:pt x="4316" y="11703"/>
                </a:moveTo>
                <a:lnTo>
                  <a:pt x="4347" y="11794"/>
                </a:lnTo>
                <a:lnTo>
                  <a:pt x="4316" y="11824"/>
                </a:lnTo>
                <a:cubicBezTo>
                  <a:pt x="4286" y="11855"/>
                  <a:pt x="4286" y="11885"/>
                  <a:pt x="4255" y="11915"/>
                </a:cubicBezTo>
                <a:lnTo>
                  <a:pt x="4225" y="11915"/>
                </a:lnTo>
                <a:cubicBezTo>
                  <a:pt x="4195" y="11915"/>
                  <a:pt x="4195" y="11915"/>
                  <a:pt x="4164" y="11946"/>
                </a:cubicBezTo>
                <a:lnTo>
                  <a:pt x="4103" y="11915"/>
                </a:lnTo>
                <a:cubicBezTo>
                  <a:pt x="4103" y="11885"/>
                  <a:pt x="4103" y="11855"/>
                  <a:pt x="4103" y="11824"/>
                </a:cubicBezTo>
                <a:cubicBezTo>
                  <a:pt x="4134" y="11794"/>
                  <a:pt x="4134" y="11763"/>
                  <a:pt x="4164" y="11763"/>
                </a:cubicBezTo>
                <a:lnTo>
                  <a:pt x="4225" y="11703"/>
                </a:lnTo>
                <a:close/>
                <a:moveTo>
                  <a:pt x="1488" y="11882"/>
                </a:moveTo>
                <a:cubicBezTo>
                  <a:pt x="1515" y="11882"/>
                  <a:pt x="1546" y="11892"/>
                  <a:pt x="1581" y="11915"/>
                </a:cubicBezTo>
                <a:lnTo>
                  <a:pt x="1611" y="11976"/>
                </a:lnTo>
                <a:lnTo>
                  <a:pt x="1611" y="12007"/>
                </a:lnTo>
                <a:cubicBezTo>
                  <a:pt x="1611" y="12037"/>
                  <a:pt x="1611" y="12067"/>
                  <a:pt x="1581" y="12067"/>
                </a:cubicBezTo>
                <a:lnTo>
                  <a:pt x="1520" y="12098"/>
                </a:lnTo>
                <a:lnTo>
                  <a:pt x="1459" y="12128"/>
                </a:lnTo>
                <a:cubicBezTo>
                  <a:pt x="1429" y="12128"/>
                  <a:pt x="1398" y="12098"/>
                  <a:pt x="1368" y="12067"/>
                </a:cubicBezTo>
                <a:cubicBezTo>
                  <a:pt x="1368" y="12067"/>
                  <a:pt x="1337" y="12037"/>
                  <a:pt x="1337" y="12037"/>
                </a:cubicBezTo>
                <a:lnTo>
                  <a:pt x="1337" y="12007"/>
                </a:lnTo>
                <a:lnTo>
                  <a:pt x="1337" y="11946"/>
                </a:lnTo>
                <a:lnTo>
                  <a:pt x="1368" y="11946"/>
                </a:lnTo>
                <a:cubicBezTo>
                  <a:pt x="1405" y="11908"/>
                  <a:pt x="1443" y="11882"/>
                  <a:pt x="1488" y="11882"/>
                </a:cubicBezTo>
                <a:close/>
                <a:moveTo>
                  <a:pt x="7021" y="11824"/>
                </a:moveTo>
                <a:cubicBezTo>
                  <a:pt x="7052" y="11824"/>
                  <a:pt x="7113" y="11824"/>
                  <a:pt x="7143" y="11855"/>
                </a:cubicBezTo>
                <a:lnTo>
                  <a:pt x="7173" y="11855"/>
                </a:lnTo>
                <a:lnTo>
                  <a:pt x="7173" y="11885"/>
                </a:lnTo>
                <a:cubicBezTo>
                  <a:pt x="7173" y="11885"/>
                  <a:pt x="7173" y="11915"/>
                  <a:pt x="7173" y="11946"/>
                </a:cubicBezTo>
                <a:cubicBezTo>
                  <a:pt x="7173" y="11946"/>
                  <a:pt x="7173" y="11946"/>
                  <a:pt x="7173" y="11976"/>
                </a:cubicBezTo>
                <a:cubicBezTo>
                  <a:pt x="7173" y="11976"/>
                  <a:pt x="7173" y="12007"/>
                  <a:pt x="7173" y="12007"/>
                </a:cubicBezTo>
                <a:lnTo>
                  <a:pt x="7173" y="12037"/>
                </a:lnTo>
                <a:cubicBezTo>
                  <a:pt x="7173" y="12067"/>
                  <a:pt x="7143" y="12067"/>
                  <a:pt x="7143" y="12098"/>
                </a:cubicBezTo>
                <a:cubicBezTo>
                  <a:pt x="7097" y="12128"/>
                  <a:pt x="7052" y="12143"/>
                  <a:pt x="7006" y="12143"/>
                </a:cubicBezTo>
                <a:cubicBezTo>
                  <a:pt x="6961" y="12143"/>
                  <a:pt x="6915" y="12128"/>
                  <a:pt x="6869" y="12098"/>
                </a:cubicBezTo>
                <a:lnTo>
                  <a:pt x="6869" y="12067"/>
                </a:lnTo>
                <a:cubicBezTo>
                  <a:pt x="6869" y="12007"/>
                  <a:pt x="6869" y="11946"/>
                  <a:pt x="6869" y="11915"/>
                </a:cubicBezTo>
                <a:cubicBezTo>
                  <a:pt x="6900" y="11885"/>
                  <a:pt x="6900" y="11885"/>
                  <a:pt x="6930" y="11855"/>
                </a:cubicBezTo>
                <a:cubicBezTo>
                  <a:pt x="6961" y="11824"/>
                  <a:pt x="6991" y="11824"/>
                  <a:pt x="7021" y="11824"/>
                </a:cubicBezTo>
                <a:close/>
                <a:moveTo>
                  <a:pt x="6717" y="11976"/>
                </a:moveTo>
                <a:cubicBezTo>
                  <a:pt x="6748" y="11976"/>
                  <a:pt x="6748" y="12007"/>
                  <a:pt x="6778" y="12007"/>
                </a:cubicBezTo>
                <a:lnTo>
                  <a:pt x="6778" y="12037"/>
                </a:lnTo>
                <a:lnTo>
                  <a:pt x="6778" y="12067"/>
                </a:lnTo>
                <a:cubicBezTo>
                  <a:pt x="6778" y="12098"/>
                  <a:pt x="6809" y="12128"/>
                  <a:pt x="6809" y="12159"/>
                </a:cubicBezTo>
                <a:lnTo>
                  <a:pt x="6809" y="12219"/>
                </a:lnTo>
                <a:lnTo>
                  <a:pt x="6778" y="12219"/>
                </a:lnTo>
                <a:cubicBezTo>
                  <a:pt x="6778" y="12219"/>
                  <a:pt x="6778" y="12250"/>
                  <a:pt x="6778" y="12250"/>
                </a:cubicBezTo>
                <a:lnTo>
                  <a:pt x="6778" y="12280"/>
                </a:lnTo>
                <a:cubicBezTo>
                  <a:pt x="6748" y="12280"/>
                  <a:pt x="6748" y="12311"/>
                  <a:pt x="6717" y="12311"/>
                </a:cubicBezTo>
                <a:lnTo>
                  <a:pt x="6657" y="12341"/>
                </a:lnTo>
                <a:lnTo>
                  <a:pt x="6626" y="12341"/>
                </a:lnTo>
                <a:cubicBezTo>
                  <a:pt x="6596" y="12341"/>
                  <a:pt x="6565" y="12311"/>
                  <a:pt x="6565" y="12311"/>
                </a:cubicBezTo>
                <a:cubicBezTo>
                  <a:pt x="6535" y="12280"/>
                  <a:pt x="6535" y="12280"/>
                  <a:pt x="6565" y="12280"/>
                </a:cubicBezTo>
                <a:cubicBezTo>
                  <a:pt x="6535" y="12250"/>
                  <a:pt x="6535" y="12250"/>
                  <a:pt x="6565" y="12250"/>
                </a:cubicBezTo>
                <a:cubicBezTo>
                  <a:pt x="6535" y="12219"/>
                  <a:pt x="6535" y="12189"/>
                  <a:pt x="6565" y="12189"/>
                </a:cubicBezTo>
                <a:lnTo>
                  <a:pt x="6565" y="12128"/>
                </a:lnTo>
                <a:lnTo>
                  <a:pt x="6535" y="12067"/>
                </a:lnTo>
                <a:cubicBezTo>
                  <a:pt x="6565" y="12007"/>
                  <a:pt x="6596" y="11976"/>
                  <a:pt x="6626" y="11976"/>
                </a:cubicBezTo>
                <a:close/>
                <a:moveTo>
                  <a:pt x="3222" y="12432"/>
                </a:moveTo>
                <a:cubicBezTo>
                  <a:pt x="3252" y="12432"/>
                  <a:pt x="3283" y="12432"/>
                  <a:pt x="3313" y="12493"/>
                </a:cubicBezTo>
                <a:lnTo>
                  <a:pt x="3344" y="12523"/>
                </a:lnTo>
                <a:lnTo>
                  <a:pt x="3313" y="12523"/>
                </a:lnTo>
                <a:cubicBezTo>
                  <a:pt x="3313" y="12554"/>
                  <a:pt x="3313" y="12554"/>
                  <a:pt x="3283" y="12584"/>
                </a:cubicBezTo>
                <a:cubicBezTo>
                  <a:pt x="3283" y="12584"/>
                  <a:pt x="3283" y="12614"/>
                  <a:pt x="3252" y="12614"/>
                </a:cubicBezTo>
                <a:lnTo>
                  <a:pt x="3252" y="12645"/>
                </a:lnTo>
                <a:lnTo>
                  <a:pt x="3161" y="12645"/>
                </a:lnTo>
                <a:cubicBezTo>
                  <a:pt x="3131" y="12614"/>
                  <a:pt x="3131" y="12614"/>
                  <a:pt x="3131" y="12584"/>
                </a:cubicBezTo>
                <a:lnTo>
                  <a:pt x="3131" y="12523"/>
                </a:lnTo>
                <a:lnTo>
                  <a:pt x="3161" y="12493"/>
                </a:lnTo>
                <a:lnTo>
                  <a:pt x="3161" y="12462"/>
                </a:lnTo>
                <a:cubicBezTo>
                  <a:pt x="3161" y="12432"/>
                  <a:pt x="3192" y="12432"/>
                  <a:pt x="3222" y="12432"/>
                </a:cubicBezTo>
                <a:close/>
                <a:moveTo>
                  <a:pt x="7599" y="12554"/>
                </a:moveTo>
                <a:cubicBezTo>
                  <a:pt x="7629" y="12554"/>
                  <a:pt x="7660" y="12554"/>
                  <a:pt x="7690" y="12584"/>
                </a:cubicBezTo>
                <a:lnTo>
                  <a:pt x="7721" y="12584"/>
                </a:lnTo>
                <a:lnTo>
                  <a:pt x="7721" y="12675"/>
                </a:lnTo>
                <a:cubicBezTo>
                  <a:pt x="7721" y="12728"/>
                  <a:pt x="7679" y="12761"/>
                  <a:pt x="7633" y="12761"/>
                </a:cubicBezTo>
                <a:cubicBezTo>
                  <a:pt x="7600" y="12761"/>
                  <a:pt x="7564" y="12744"/>
                  <a:pt x="7538" y="12706"/>
                </a:cubicBezTo>
                <a:lnTo>
                  <a:pt x="7538" y="12645"/>
                </a:lnTo>
                <a:lnTo>
                  <a:pt x="7538" y="12614"/>
                </a:lnTo>
                <a:cubicBezTo>
                  <a:pt x="7569" y="12584"/>
                  <a:pt x="7569" y="12584"/>
                  <a:pt x="7599" y="12554"/>
                </a:cubicBezTo>
                <a:close/>
                <a:moveTo>
                  <a:pt x="6991" y="12645"/>
                </a:moveTo>
                <a:lnTo>
                  <a:pt x="7021" y="12706"/>
                </a:lnTo>
                <a:lnTo>
                  <a:pt x="6991" y="12736"/>
                </a:lnTo>
                <a:cubicBezTo>
                  <a:pt x="6991" y="12736"/>
                  <a:pt x="6991" y="12766"/>
                  <a:pt x="6991" y="12766"/>
                </a:cubicBezTo>
                <a:lnTo>
                  <a:pt x="6991" y="12797"/>
                </a:lnTo>
                <a:lnTo>
                  <a:pt x="6930" y="12827"/>
                </a:lnTo>
                <a:cubicBezTo>
                  <a:pt x="6869" y="12827"/>
                  <a:pt x="6839" y="12797"/>
                  <a:pt x="6839" y="12736"/>
                </a:cubicBezTo>
                <a:cubicBezTo>
                  <a:pt x="6839" y="12706"/>
                  <a:pt x="6869" y="12645"/>
                  <a:pt x="6930" y="12645"/>
                </a:cubicBezTo>
                <a:close/>
                <a:moveTo>
                  <a:pt x="1337" y="12645"/>
                </a:moveTo>
                <a:lnTo>
                  <a:pt x="1398" y="12706"/>
                </a:lnTo>
                <a:cubicBezTo>
                  <a:pt x="1398" y="12766"/>
                  <a:pt x="1398" y="12827"/>
                  <a:pt x="1368" y="12888"/>
                </a:cubicBezTo>
                <a:lnTo>
                  <a:pt x="1368" y="12858"/>
                </a:lnTo>
                <a:cubicBezTo>
                  <a:pt x="1368" y="12888"/>
                  <a:pt x="1337" y="12888"/>
                  <a:pt x="1307" y="12888"/>
                </a:cubicBezTo>
                <a:cubicBezTo>
                  <a:pt x="1307" y="12918"/>
                  <a:pt x="1277" y="12918"/>
                  <a:pt x="1277" y="12918"/>
                </a:cubicBezTo>
                <a:lnTo>
                  <a:pt x="1307" y="12949"/>
                </a:lnTo>
                <a:cubicBezTo>
                  <a:pt x="1337" y="12979"/>
                  <a:pt x="1337" y="12979"/>
                  <a:pt x="1307" y="13010"/>
                </a:cubicBezTo>
                <a:cubicBezTo>
                  <a:pt x="1307" y="13040"/>
                  <a:pt x="1307" y="13040"/>
                  <a:pt x="1307" y="13070"/>
                </a:cubicBezTo>
                <a:lnTo>
                  <a:pt x="1277" y="13101"/>
                </a:lnTo>
                <a:lnTo>
                  <a:pt x="1246" y="13101"/>
                </a:lnTo>
                <a:cubicBezTo>
                  <a:pt x="1185" y="13101"/>
                  <a:pt x="1125" y="13040"/>
                  <a:pt x="1155" y="12979"/>
                </a:cubicBezTo>
                <a:lnTo>
                  <a:pt x="1185" y="12918"/>
                </a:lnTo>
                <a:cubicBezTo>
                  <a:pt x="1216" y="12918"/>
                  <a:pt x="1216" y="12888"/>
                  <a:pt x="1246" y="12888"/>
                </a:cubicBezTo>
                <a:lnTo>
                  <a:pt x="1125" y="12888"/>
                </a:lnTo>
                <a:lnTo>
                  <a:pt x="1125" y="12858"/>
                </a:lnTo>
                <a:lnTo>
                  <a:pt x="1125" y="12827"/>
                </a:lnTo>
                <a:cubicBezTo>
                  <a:pt x="1125" y="12827"/>
                  <a:pt x="1094" y="12797"/>
                  <a:pt x="1094" y="12766"/>
                </a:cubicBezTo>
                <a:lnTo>
                  <a:pt x="1094" y="12736"/>
                </a:lnTo>
                <a:lnTo>
                  <a:pt x="1094" y="12706"/>
                </a:lnTo>
                <a:cubicBezTo>
                  <a:pt x="1094" y="12675"/>
                  <a:pt x="1125" y="12645"/>
                  <a:pt x="1155" y="12645"/>
                </a:cubicBezTo>
                <a:close/>
                <a:moveTo>
                  <a:pt x="8268" y="12949"/>
                </a:moveTo>
                <a:cubicBezTo>
                  <a:pt x="8298" y="12979"/>
                  <a:pt x="8298" y="12979"/>
                  <a:pt x="8298" y="13010"/>
                </a:cubicBezTo>
                <a:lnTo>
                  <a:pt x="8298" y="13040"/>
                </a:lnTo>
                <a:lnTo>
                  <a:pt x="8298" y="13070"/>
                </a:lnTo>
                <a:cubicBezTo>
                  <a:pt x="8298" y="13101"/>
                  <a:pt x="8268" y="13131"/>
                  <a:pt x="8237" y="13131"/>
                </a:cubicBezTo>
                <a:lnTo>
                  <a:pt x="8146" y="13131"/>
                </a:lnTo>
                <a:cubicBezTo>
                  <a:pt x="8116" y="13101"/>
                  <a:pt x="8116" y="13070"/>
                  <a:pt x="8116" y="13010"/>
                </a:cubicBezTo>
                <a:cubicBezTo>
                  <a:pt x="8116" y="12979"/>
                  <a:pt x="8146" y="12979"/>
                  <a:pt x="8146" y="12979"/>
                </a:cubicBezTo>
                <a:lnTo>
                  <a:pt x="8146" y="12949"/>
                </a:lnTo>
                <a:close/>
                <a:moveTo>
                  <a:pt x="8359" y="13283"/>
                </a:moveTo>
                <a:lnTo>
                  <a:pt x="8389" y="13344"/>
                </a:lnTo>
                <a:lnTo>
                  <a:pt x="8389" y="13374"/>
                </a:lnTo>
                <a:lnTo>
                  <a:pt x="8389" y="13435"/>
                </a:lnTo>
                <a:lnTo>
                  <a:pt x="8389" y="13466"/>
                </a:lnTo>
                <a:cubicBezTo>
                  <a:pt x="8389" y="13466"/>
                  <a:pt x="8359" y="13496"/>
                  <a:pt x="8359" y="13526"/>
                </a:cubicBezTo>
                <a:cubicBezTo>
                  <a:pt x="8359" y="13557"/>
                  <a:pt x="8328" y="13557"/>
                  <a:pt x="8328" y="13557"/>
                </a:cubicBezTo>
                <a:lnTo>
                  <a:pt x="8268" y="13557"/>
                </a:lnTo>
                <a:lnTo>
                  <a:pt x="8207" y="13587"/>
                </a:lnTo>
                <a:cubicBezTo>
                  <a:pt x="8146" y="13587"/>
                  <a:pt x="8116" y="13557"/>
                  <a:pt x="8116" y="13496"/>
                </a:cubicBezTo>
                <a:cubicBezTo>
                  <a:pt x="8085" y="13466"/>
                  <a:pt x="8055" y="13405"/>
                  <a:pt x="8085" y="13374"/>
                </a:cubicBezTo>
                <a:cubicBezTo>
                  <a:pt x="8085" y="13344"/>
                  <a:pt x="8116" y="13344"/>
                  <a:pt x="8146" y="13314"/>
                </a:cubicBezTo>
                <a:lnTo>
                  <a:pt x="8146" y="13283"/>
                </a:lnTo>
                <a:close/>
                <a:moveTo>
                  <a:pt x="4319" y="13362"/>
                </a:moveTo>
                <a:cubicBezTo>
                  <a:pt x="4349" y="13362"/>
                  <a:pt x="4386" y="13383"/>
                  <a:pt x="4407" y="13405"/>
                </a:cubicBezTo>
                <a:lnTo>
                  <a:pt x="4407" y="13466"/>
                </a:lnTo>
                <a:lnTo>
                  <a:pt x="4407" y="13496"/>
                </a:lnTo>
                <a:lnTo>
                  <a:pt x="4407" y="13526"/>
                </a:lnTo>
                <a:cubicBezTo>
                  <a:pt x="4407" y="13557"/>
                  <a:pt x="4377" y="13557"/>
                  <a:pt x="4347" y="13557"/>
                </a:cubicBezTo>
                <a:lnTo>
                  <a:pt x="4347" y="13587"/>
                </a:lnTo>
                <a:cubicBezTo>
                  <a:pt x="4316" y="13618"/>
                  <a:pt x="4316" y="13618"/>
                  <a:pt x="4286" y="13618"/>
                </a:cubicBezTo>
                <a:cubicBezTo>
                  <a:pt x="4271" y="13633"/>
                  <a:pt x="4263" y="13640"/>
                  <a:pt x="4255" y="13640"/>
                </a:cubicBezTo>
                <a:cubicBezTo>
                  <a:pt x="4248" y="13640"/>
                  <a:pt x="4240" y="13633"/>
                  <a:pt x="4225" y="13618"/>
                </a:cubicBezTo>
                <a:lnTo>
                  <a:pt x="4195" y="13587"/>
                </a:lnTo>
                <a:lnTo>
                  <a:pt x="4195" y="13557"/>
                </a:lnTo>
                <a:cubicBezTo>
                  <a:pt x="4195" y="13526"/>
                  <a:pt x="4195" y="13526"/>
                  <a:pt x="4195" y="13496"/>
                </a:cubicBezTo>
                <a:cubicBezTo>
                  <a:pt x="4195" y="13496"/>
                  <a:pt x="4195" y="13466"/>
                  <a:pt x="4195" y="13466"/>
                </a:cubicBezTo>
                <a:lnTo>
                  <a:pt x="4195" y="13435"/>
                </a:lnTo>
                <a:lnTo>
                  <a:pt x="4255" y="13374"/>
                </a:lnTo>
                <a:lnTo>
                  <a:pt x="4286" y="13374"/>
                </a:lnTo>
                <a:cubicBezTo>
                  <a:pt x="4295" y="13365"/>
                  <a:pt x="4306" y="13362"/>
                  <a:pt x="4319" y="13362"/>
                </a:cubicBezTo>
                <a:close/>
                <a:moveTo>
                  <a:pt x="6409" y="13514"/>
                </a:moveTo>
                <a:cubicBezTo>
                  <a:pt x="6429" y="13514"/>
                  <a:pt x="6444" y="13535"/>
                  <a:pt x="6444" y="13557"/>
                </a:cubicBezTo>
                <a:lnTo>
                  <a:pt x="6444" y="13587"/>
                </a:lnTo>
                <a:lnTo>
                  <a:pt x="6505" y="13678"/>
                </a:lnTo>
                <a:lnTo>
                  <a:pt x="6474" y="13678"/>
                </a:lnTo>
                <a:cubicBezTo>
                  <a:pt x="6474" y="13678"/>
                  <a:pt x="6444" y="13709"/>
                  <a:pt x="6414" y="13709"/>
                </a:cubicBezTo>
                <a:cubicBezTo>
                  <a:pt x="6383" y="13709"/>
                  <a:pt x="6353" y="13678"/>
                  <a:pt x="6353" y="13678"/>
                </a:cubicBezTo>
                <a:lnTo>
                  <a:pt x="6322" y="13678"/>
                </a:lnTo>
                <a:cubicBezTo>
                  <a:pt x="6292" y="13648"/>
                  <a:pt x="6262" y="13587"/>
                  <a:pt x="6292" y="13557"/>
                </a:cubicBezTo>
                <a:cubicBezTo>
                  <a:pt x="6292" y="13526"/>
                  <a:pt x="6322" y="13526"/>
                  <a:pt x="6322" y="13526"/>
                </a:cubicBezTo>
                <a:lnTo>
                  <a:pt x="6383" y="13526"/>
                </a:lnTo>
                <a:cubicBezTo>
                  <a:pt x="6392" y="13517"/>
                  <a:pt x="6401" y="13514"/>
                  <a:pt x="6409" y="13514"/>
                </a:cubicBezTo>
                <a:close/>
                <a:moveTo>
                  <a:pt x="4711" y="13739"/>
                </a:moveTo>
                <a:cubicBezTo>
                  <a:pt x="4742" y="13739"/>
                  <a:pt x="4772" y="13770"/>
                  <a:pt x="4772" y="13800"/>
                </a:cubicBezTo>
                <a:lnTo>
                  <a:pt x="4742" y="13861"/>
                </a:lnTo>
                <a:lnTo>
                  <a:pt x="4651" y="13861"/>
                </a:lnTo>
                <a:cubicBezTo>
                  <a:pt x="4630" y="13840"/>
                  <a:pt x="4623" y="13819"/>
                  <a:pt x="4621" y="13799"/>
                </a:cubicBezTo>
                <a:lnTo>
                  <a:pt x="4621" y="13799"/>
                </a:lnTo>
                <a:lnTo>
                  <a:pt x="4681" y="13739"/>
                </a:lnTo>
                <a:close/>
                <a:moveTo>
                  <a:pt x="5745" y="13678"/>
                </a:moveTo>
                <a:cubicBezTo>
                  <a:pt x="5775" y="13709"/>
                  <a:pt x="5775" y="13739"/>
                  <a:pt x="5745" y="13739"/>
                </a:cubicBezTo>
                <a:lnTo>
                  <a:pt x="5745" y="13770"/>
                </a:lnTo>
                <a:cubicBezTo>
                  <a:pt x="5745" y="13800"/>
                  <a:pt x="5714" y="13830"/>
                  <a:pt x="5684" y="13830"/>
                </a:cubicBezTo>
                <a:lnTo>
                  <a:pt x="5714" y="13830"/>
                </a:lnTo>
                <a:lnTo>
                  <a:pt x="5684" y="13891"/>
                </a:lnTo>
                <a:lnTo>
                  <a:pt x="5654" y="13891"/>
                </a:lnTo>
                <a:cubicBezTo>
                  <a:pt x="5623" y="13861"/>
                  <a:pt x="5593" y="13830"/>
                  <a:pt x="5593" y="13800"/>
                </a:cubicBezTo>
                <a:lnTo>
                  <a:pt x="5593" y="13739"/>
                </a:lnTo>
                <a:lnTo>
                  <a:pt x="5623" y="13739"/>
                </a:lnTo>
                <a:lnTo>
                  <a:pt x="5623" y="13678"/>
                </a:lnTo>
                <a:close/>
                <a:moveTo>
                  <a:pt x="7113" y="14043"/>
                </a:moveTo>
                <a:cubicBezTo>
                  <a:pt x="7143" y="14043"/>
                  <a:pt x="7143" y="14073"/>
                  <a:pt x="7143" y="14073"/>
                </a:cubicBezTo>
                <a:lnTo>
                  <a:pt x="7173" y="14134"/>
                </a:lnTo>
                <a:cubicBezTo>
                  <a:pt x="7173" y="14165"/>
                  <a:pt x="7143" y="14195"/>
                  <a:pt x="7113" y="14195"/>
                </a:cubicBezTo>
                <a:lnTo>
                  <a:pt x="7082" y="14225"/>
                </a:lnTo>
                <a:lnTo>
                  <a:pt x="7052" y="14225"/>
                </a:lnTo>
                <a:cubicBezTo>
                  <a:pt x="7021" y="14195"/>
                  <a:pt x="7021" y="14165"/>
                  <a:pt x="7021" y="14134"/>
                </a:cubicBezTo>
                <a:lnTo>
                  <a:pt x="7021" y="14104"/>
                </a:lnTo>
                <a:cubicBezTo>
                  <a:pt x="7021" y="14073"/>
                  <a:pt x="7052" y="14043"/>
                  <a:pt x="7082" y="14043"/>
                </a:cubicBezTo>
                <a:close/>
                <a:moveTo>
                  <a:pt x="5198" y="15046"/>
                </a:moveTo>
                <a:cubicBezTo>
                  <a:pt x="5228" y="15046"/>
                  <a:pt x="5289" y="15077"/>
                  <a:pt x="5289" y="15137"/>
                </a:cubicBezTo>
                <a:cubicBezTo>
                  <a:pt x="5319" y="15168"/>
                  <a:pt x="5289" y="15198"/>
                  <a:pt x="5258" y="15228"/>
                </a:cubicBezTo>
                <a:lnTo>
                  <a:pt x="5228" y="15228"/>
                </a:lnTo>
                <a:cubicBezTo>
                  <a:pt x="5198" y="15228"/>
                  <a:pt x="5167" y="15198"/>
                  <a:pt x="5167" y="15168"/>
                </a:cubicBezTo>
                <a:lnTo>
                  <a:pt x="5137" y="15137"/>
                </a:lnTo>
                <a:lnTo>
                  <a:pt x="5137" y="15107"/>
                </a:lnTo>
                <a:cubicBezTo>
                  <a:pt x="5137" y="15077"/>
                  <a:pt x="5167" y="15077"/>
                  <a:pt x="5198" y="15046"/>
                </a:cubicBezTo>
                <a:close/>
                <a:moveTo>
                  <a:pt x="6565" y="15228"/>
                </a:moveTo>
                <a:cubicBezTo>
                  <a:pt x="6596" y="15259"/>
                  <a:pt x="6626" y="15259"/>
                  <a:pt x="6626" y="15289"/>
                </a:cubicBezTo>
                <a:cubicBezTo>
                  <a:pt x="6657" y="15350"/>
                  <a:pt x="6657" y="15380"/>
                  <a:pt x="6626" y="15411"/>
                </a:cubicBezTo>
                <a:lnTo>
                  <a:pt x="6626" y="15441"/>
                </a:lnTo>
                <a:lnTo>
                  <a:pt x="6626" y="15472"/>
                </a:lnTo>
                <a:cubicBezTo>
                  <a:pt x="6596" y="15472"/>
                  <a:pt x="6596" y="15502"/>
                  <a:pt x="6565" y="15502"/>
                </a:cubicBezTo>
                <a:lnTo>
                  <a:pt x="6565" y="15472"/>
                </a:lnTo>
                <a:lnTo>
                  <a:pt x="6505" y="15472"/>
                </a:lnTo>
                <a:cubicBezTo>
                  <a:pt x="6505" y="15472"/>
                  <a:pt x="6474" y="15472"/>
                  <a:pt x="6444" y="15441"/>
                </a:cubicBezTo>
                <a:cubicBezTo>
                  <a:pt x="6444" y="15441"/>
                  <a:pt x="6414" y="15441"/>
                  <a:pt x="6414" y="15411"/>
                </a:cubicBezTo>
                <a:lnTo>
                  <a:pt x="6383" y="15411"/>
                </a:lnTo>
                <a:lnTo>
                  <a:pt x="6383" y="15380"/>
                </a:lnTo>
                <a:cubicBezTo>
                  <a:pt x="6383" y="15350"/>
                  <a:pt x="6383" y="15320"/>
                  <a:pt x="6383" y="15289"/>
                </a:cubicBezTo>
                <a:cubicBezTo>
                  <a:pt x="6383" y="15259"/>
                  <a:pt x="6414" y="15228"/>
                  <a:pt x="6444" y="15228"/>
                </a:cubicBezTo>
                <a:close/>
                <a:moveTo>
                  <a:pt x="1976" y="15320"/>
                </a:moveTo>
                <a:cubicBezTo>
                  <a:pt x="2006" y="15320"/>
                  <a:pt x="2037" y="15350"/>
                  <a:pt x="2037" y="15350"/>
                </a:cubicBezTo>
                <a:lnTo>
                  <a:pt x="2097" y="15380"/>
                </a:lnTo>
                <a:lnTo>
                  <a:pt x="2097" y="15411"/>
                </a:lnTo>
                <a:cubicBezTo>
                  <a:pt x="2097" y="15441"/>
                  <a:pt x="2097" y="15472"/>
                  <a:pt x="2097" y="15502"/>
                </a:cubicBezTo>
                <a:lnTo>
                  <a:pt x="2097" y="15532"/>
                </a:lnTo>
                <a:lnTo>
                  <a:pt x="2037" y="15593"/>
                </a:lnTo>
                <a:lnTo>
                  <a:pt x="2006" y="15593"/>
                </a:lnTo>
                <a:cubicBezTo>
                  <a:pt x="1976" y="15593"/>
                  <a:pt x="1945" y="15563"/>
                  <a:pt x="1915" y="15563"/>
                </a:cubicBezTo>
                <a:lnTo>
                  <a:pt x="1854" y="15563"/>
                </a:lnTo>
                <a:lnTo>
                  <a:pt x="1885" y="15502"/>
                </a:lnTo>
                <a:lnTo>
                  <a:pt x="1885" y="15441"/>
                </a:lnTo>
                <a:cubicBezTo>
                  <a:pt x="1885" y="15411"/>
                  <a:pt x="1885" y="15411"/>
                  <a:pt x="1885" y="15411"/>
                </a:cubicBezTo>
                <a:cubicBezTo>
                  <a:pt x="1885" y="15380"/>
                  <a:pt x="1885" y="15380"/>
                  <a:pt x="1915" y="15350"/>
                </a:cubicBezTo>
                <a:cubicBezTo>
                  <a:pt x="1915" y="15350"/>
                  <a:pt x="1945" y="15320"/>
                  <a:pt x="1976" y="15320"/>
                </a:cubicBezTo>
                <a:close/>
                <a:moveTo>
                  <a:pt x="8389" y="15928"/>
                </a:moveTo>
                <a:lnTo>
                  <a:pt x="8420" y="15958"/>
                </a:lnTo>
                <a:cubicBezTo>
                  <a:pt x="8450" y="15958"/>
                  <a:pt x="8450" y="15958"/>
                  <a:pt x="8480" y="15988"/>
                </a:cubicBezTo>
                <a:cubicBezTo>
                  <a:pt x="8480" y="16019"/>
                  <a:pt x="8480" y="16049"/>
                  <a:pt x="8480" y="16080"/>
                </a:cubicBezTo>
                <a:lnTo>
                  <a:pt x="8450" y="16080"/>
                </a:lnTo>
                <a:cubicBezTo>
                  <a:pt x="8435" y="16095"/>
                  <a:pt x="8420" y="16102"/>
                  <a:pt x="8408" y="16102"/>
                </a:cubicBezTo>
                <a:cubicBezTo>
                  <a:pt x="8397" y="16102"/>
                  <a:pt x="8389" y="16095"/>
                  <a:pt x="8389" y="16080"/>
                </a:cubicBezTo>
                <a:lnTo>
                  <a:pt x="8328" y="16110"/>
                </a:lnTo>
                <a:lnTo>
                  <a:pt x="8237" y="16110"/>
                </a:lnTo>
                <a:cubicBezTo>
                  <a:pt x="8176" y="16110"/>
                  <a:pt x="8176" y="16080"/>
                  <a:pt x="8176" y="16049"/>
                </a:cubicBezTo>
                <a:cubicBezTo>
                  <a:pt x="8176" y="15988"/>
                  <a:pt x="8237" y="15958"/>
                  <a:pt x="8237" y="15958"/>
                </a:cubicBezTo>
                <a:cubicBezTo>
                  <a:pt x="8268" y="15928"/>
                  <a:pt x="8298" y="15928"/>
                  <a:pt x="8328" y="15928"/>
                </a:cubicBezTo>
                <a:close/>
                <a:moveTo>
                  <a:pt x="6231" y="15776"/>
                </a:moveTo>
                <a:cubicBezTo>
                  <a:pt x="6262" y="15776"/>
                  <a:pt x="6292" y="15776"/>
                  <a:pt x="6322" y="15806"/>
                </a:cubicBezTo>
                <a:lnTo>
                  <a:pt x="6383" y="15867"/>
                </a:lnTo>
                <a:cubicBezTo>
                  <a:pt x="6383" y="15867"/>
                  <a:pt x="6353" y="15897"/>
                  <a:pt x="6353" y="15897"/>
                </a:cubicBezTo>
                <a:cubicBezTo>
                  <a:pt x="6353" y="15928"/>
                  <a:pt x="6353" y="15958"/>
                  <a:pt x="6353" y="15988"/>
                </a:cubicBezTo>
                <a:cubicBezTo>
                  <a:pt x="6353" y="15988"/>
                  <a:pt x="6353" y="16019"/>
                  <a:pt x="6353" y="16019"/>
                </a:cubicBezTo>
                <a:lnTo>
                  <a:pt x="6353" y="16049"/>
                </a:lnTo>
                <a:lnTo>
                  <a:pt x="6322" y="16110"/>
                </a:lnTo>
                <a:lnTo>
                  <a:pt x="6262" y="16110"/>
                </a:lnTo>
                <a:lnTo>
                  <a:pt x="6262" y="16140"/>
                </a:lnTo>
                <a:lnTo>
                  <a:pt x="6110" y="16140"/>
                </a:lnTo>
                <a:lnTo>
                  <a:pt x="6079" y="16110"/>
                </a:lnTo>
                <a:cubicBezTo>
                  <a:pt x="6049" y="16080"/>
                  <a:pt x="6049" y="16080"/>
                  <a:pt x="6049" y="16049"/>
                </a:cubicBezTo>
                <a:cubicBezTo>
                  <a:pt x="6049" y="16019"/>
                  <a:pt x="6049" y="16019"/>
                  <a:pt x="6049" y="15988"/>
                </a:cubicBezTo>
                <a:lnTo>
                  <a:pt x="6049" y="15958"/>
                </a:lnTo>
                <a:lnTo>
                  <a:pt x="6079" y="15897"/>
                </a:lnTo>
                <a:cubicBezTo>
                  <a:pt x="6110" y="15867"/>
                  <a:pt x="6140" y="15867"/>
                  <a:pt x="6170" y="15836"/>
                </a:cubicBezTo>
                <a:lnTo>
                  <a:pt x="6170" y="15806"/>
                </a:lnTo>
                <a:cubicBezTo>
                  <a:pt x="6170" y="15806"/>
                  <a:pt x="6201" y="15776"/>
                  <a:pt x="6231" y="15776"/>
                </a:cubicBezTo>
                <a:close/>
                <a:moveTo>
                  <a:pt x="5593" y="16110"/>
                </a:moveTo>
                <a:cubicBezTo>
                  <a:pt x="5623" y="16110"/>
                  <a:pt x="5684" y="16110"/>
                  <a:pt x="5684" y="16201"/>
                </a:cubicBezTo>
                <a:lnTo>
                  <a:pt x="5684" y="16232"/>
                </a:lnTo>
                <a:lnTo>
                  <a:pt x="5684" y="16262"/>
                </a:lnTo>
                <a:lnTo>
                  <a:pt x="5562" y="16262"/>
                </a:lnTo>
                <a:cubicBezTo>
                  <a:pt x="5532" y="16232"/>
                  <a:pt x="5532" y="16201"/>
                  <a:pt x="5532" y="16140"/>
                </a:cubicBezTo>
                <a:lnTo>
                  <a:pt x="5593" y="16110"/>
                </a:lnTo>
                <a:close/>
                <a:moveTo>
                  <a:pt x="8480" y="16110"/>
                </a:moveTo>
                <a:cubicBezTo>
                  <a:pt x="8480" y="16140"/>
                  <a:pt x="8511" y="16171"/>
                  <a:pt x="8511" y="16201"/>
                </a:cubicBezTo>
                <a:lnTo>
                  <a:pt x="8572" y="16201"/>
                </a:lnTo>
                <a:lnTo>
                  <a:pt x="8572" y="16292"/>
                </a:lnTo>
                <a:lnTo>
                  <a:pt x="8480" y="16323"/>
                </a:lnTo>
                <a:cubicBezTo>
                  <a:pt x="8450" y="16323"/>
                  <a:pt x="8450" y="16292"/>
                  <a:pt x="8450" y="16262"/>
                </a:cubicBezTo>
                <a:lnTo>
                  <a:pt x="8359" y="16262"/>
                </a:lnTo>
                <a:lnTo>
                  <a:pt x="8359" y="16232"/>
                </a:lnTo>
                <a:lnTo>
                  <a:pt x="8359" y="16171"/>
                </a:lnTo>
                <a:cubicBezTo>
                  <a:pt x="8359" y="16140"/>
                  <a:pt x="8389" y="16140"/>
                  <a:pt x="8420" y="16140"/>
                </a:cubicBezTo>
                <a:lnTo>
                  <a:pt x="8480" y="16110"/>
                </a:lnTo>
                <a:close/>
                <a:moveTo>
                  <a:pt x="3830" y="16080"/>
                </a:moveTo>
                <a:cubicBezTo>
                  <a:pt x="3860" y="16080"/>
                  <a:pt x="3891" y="16110"/>
                  <a:pt x="3921" y="16110"/>
                </a:cubicBezTo>
                <a:lnTo>
                  <a:pt x="4012" y="16110"/>
                </a:lnTo>
                <a:lnTo>
                  <a:pt x="4073" y="16140"/>
                </a:lnTo>
                <a:lnTo>
                  <a:pt x="4103" y="16140"/>
                </a:lnTo>
                <a:lnTo>
                  <a:pt x="4103" y="16201"/>
                </a:lnTo>
                <a:cubicBezTo>
                  <a:pt x="4134" y="16201"/>
                  <a:pt x="4164" y="16232"/>
                  <a:pt x="4164" y="16232"/>
                </a:cubicBezTo>
                <a:cubicBezTo>
                  <a:pt x="4195" y="16262"/>
                  <a:pt x="4195" y="16292"/>
                  <a:pt x="4195" y="16292"/>
                </a:cubicBezTo>
                <a:lnTo>
                  <a:pt x="4225" y="16323"/>
                </a:lnTo>
                <a:lnTo>
                  <a:pt x="4164" y="16414"/>
                </a:lnTo>
                <a:lnTo>
                  <a:pt x="4134" y="16444"/>
                </a:lnTo>
                <a:lnTo>
                  <a:pt x="4043" y="16444"/>
                </a:lnTo>
                <a:cubicBezTo>
                  <a:pt x="4012" y="16444"/>
                  <a:pt x="3951" y="16414"/>
                  <a:pt x="3921" y="16384"/>
                </a:cubicBezTo>
                <a:lnTo>
                  <a:pt x="3921" y="16353"/>
                </a:lnTo>
                <a:cubicBezTo>
                  <a:pt x="3891" y="16353"/>
                  <a:pt x="3891" y="16384"/>
                  <a:pt x="3860" y="16384"/>
                </a:cubicBezTo>
                <a:cubicBezTo>
                  <a:pt x="3830" y="16384"/>
                  <a:pt x="3830" y="16384"/>
                  <a:pt x="3799" y="16353"/>
                </a:cubicBezTo>
                <a:cubicBezTo>
                  <a:pt x="3769" y="16353"/>
                  <a:pt x="3739" y="16323"/>
                  <a:pt x="3739" y="16292"/>
                </a:cubicBezTo>
                <a:lnTo>
                  <a:pt x="3739" y="16262"/>
                </a:lnTo>
                <a:cubicBezTo>
                  <a:pt x="3739" y="16262"/>
                  <a:pt x="3739" y="16232"/>
                  <a:pt x="3739" y="16232"/>
                </a:cubicBezTo>
                <a:cubicBezTo>
                  <a:pt x="3739" y="16201"/>
                  <a:pt x="3739" y="16201"/>
                  <a:pt x="3739" y="16171"/>
                </a:cubicBezTo>
                <a:lnTo>
                  <a:pt x="3739" y="16140"/>
                </a:lnTo>
                <a:lnTo>
                  <a:pt x="3769" y="16110"/>
                </a:lnTo>
                <a:cubicBezTo>
                  <a:pt x="3769" y="16110"/>
                  <a:pt x="3799" y="16110"/>
                  <a:pt x="3799" y="16080"/>
                </a:cubicBezTo>
                <a:close/>
                <a:moveTo>
                  <a:pt x="9635" y="16627"/>
                </a:moveTo>
                <a:cubicBezTo>
                  <a:pt x="9666" y="16627"/>
                  <a:pt x="9696" y="16687"/>
                  <a:pt x="9666" y="16748"/>
                </a:cubicBezTo>
                <a:lnTo>
                  <a:pt x="9666" y="16779"/>
                </a:lnTo>
                <a:lnTo>
                  <a:pt x="9575" y="16779"/>
                </a:lnTo>
                <a:lnTo>
                  <a:pt x="9575" y="16748"/>
                </a:lnTo>
                <a:cubicBezTo>
                  <a:pt x="9575" y="16748"/>
                  <a:pt x="9544" y="16748"/>
                  <a:pt x="9514" y="16718"/>
                </a:cubicBezTo>
                <a:lnTo>
                  <a:pt x="9544" y="16687"/>
                </a:lnTo>
                <a:lnTo>
                  <a:pt x="9544" y="16657"/>
                </a:lnTo>
                <a:lnTo>
                  <a:pt x="9605" y="16627"/>
                </a:lnTo>
                <a:close/>
                <a:moveTo>
                  <a:pt x="4605" y="16725"/>
                </a:moveTo>
                <a:cubicBezTo>
                  <a:pt x="4613" y="16725"/>
                  <a:pt x="4620" y="16733"/>
                  <a:pt x="4620" y="16748"/>
                </a:cubicBezTo>
                <a:lnTo>
                  <a:pt x="4651" y="16779"/>
                </a:lnTo>
                <a:cubicBezTo>
                  <a:pt x="4681" y="16779"/>
                  <a:pt x="4711" y="16809"/>
                  <a:pt x="4742" y="16809"/>
                </a:cubicBezTo>
                <a:lnTo>
                  <a:pt x="4742" y="16839"/>
                </a:lnTo>
                <a:lnTo>
                  <a:pt x="4742" y="16931"/>
                </a:lnTo>
                <a:lnTo>
                  <a:pt x="4681" y="16931"/>
                </a:lnTo>
                <a:lnTo>
                  <a:pt x="4681" y="16961"/>
                </a:lnTo>
                <a:lnTo>
                  <a:pt x="4651" y="16961"/>
                </a:lnTo>
                <a:cubicBezTo>
                  <a:pt x="4620" y="16976"/>
                  <a:pt x="4590" y="16984"/>
                  <a:pt x="4559" y="16984"/>
                </a:cubicBezTo>
                <a:cubicBezTo>
                  <a:pt x="4529" y="16984"/>
                  <a:pt x="4499" y="16976"/>
                  <a:pt x="4468" y="16961"/>
                </a:cubicBezTo>
                <a:lnTo>
                  <a:pt x="4438" y="16931"/>
                </a:lnTo>
                <a:lnTo>
                  <a:pt x="4438" y="16870"/>
                </a:lnTo>
                <a:cubicBezTo>
                  <a:pt x="4438" y="16870"/>
                  <a:pt x="4438" y="16839"/>
                  <a:pt x="4468" y="16839"/>
                </a:cubicBezTo>
                <a:lnTo>
                  <a:pt x="4468" y="16809"/>
                </a:lnTo>
                <a:cubicBezTo>
                  <a:pt x="4468" y="16779"/>
                  <a:pt x="4499" y="16779"/>
                  <a:pt x="4499" y="16779"/>
                </a:cubicBezTo>
                <a:lnTo>
                  <a:pt x="4529" y="16748"/>
                </a:lnTo>
                <a:lnTo>
                  <a:pt x="4590" y="16748"/>
                </a:lnTo>
                <a:cubicBezTo>
                  <a:pt x="4590" y="16733"/>
                  <a:pt x="4597" y="16725"/>
                  <a:pt x="4605" y="16725"/>
                </a:cubicBezTo>
                <a:close/>
                <a:moveTo>
                  <a:pt x="6900" y="17113"/>
                </a:moveTo>
                <a:lnTo>
                  <a:pt x="6961" y="17174"/>
                </a:lnTo>
                <a:lnTo>
                  <a:pt x="6961" y="17265"/>
                </a:lnTo>
                <a:lnTo>
                  <a:pt x="6869" y="17295"/>
                </a:lnTo>
                <a:lnTo>
                  <a:pt x="6839" y="17295"/>
                </a:lnTo>
                <a:lnTo>
                  <a:pt x="6778" y="17235"/>
                </a:lnTo>
                <a:cubicBezTo>
                  <a:pt x="6778" y="17174"/>
                  <a:pt x="6809" y="17143"/>
                  <a:pt x="6869" y="17113"/>
                </a:cubicBezTo>
                <a:close/>
                <a:moveTo>
                  <a:pt x="7508" y="17174"/>
                </a:moveTo>
                <a:cubicBezTo>
                  <a:pt x="7538" y="17174"/>
                  <a:pt x="7569" y="17204"/>
                  <a:pt x="7569" y="17235"/>
                </a:cubicBezTo>
                <a:cubicBezTo>
                  <a:pt x="7599" y="17265"/>
                  <a:pt x="7599" y="17326"/>
                  <a:pt x="7569" y="17356"/>
                </a:cubicBezTo>
                <a:lnTo>
                  <a:pt x="7538" y="17356"/>
                </a:lnTo>
                <a:cubicBezTo>
                  <a:pt x="7477" y="17356"/>
                  <a:pt x="7447" y="17295"/>
                  <a:pt x="7447" y="17265"/>
                </a:cubicBezTo>
                <a:lnTo>
                  <a:pt x="7447" y="17235"/>
                </a:lnTo>
                <a:lnTo>
                  <a:pt x="7417" y="17265"/>
                </a:lnTo>
                <a:lnTo>
                  <a:pt x="7417" y="17265"/>
                </a:lnTo>
                <a:lnTo>
                  <a:pt x="7477" y="17174"/>
                </a:lnTo>
                <a:close/>
                <a:moveTo>
                  <a:pt x="5502" y="17599"/>
                </a:moveTo>
                <a:cubicBezTo>
                  <a:pt x="5532" y="17599"/>
                  <a:pt x="5532" y="17599"/>
                  <a:pt x="5562" y="17630"/>
                </a:cubicBezTo>
                <a:cubicBezTo>
                  <a:pt x="5593" y="17630"/>
                  <a:pt x="5593" y="17660"/>
                  <a:pt x="5593" y="17721"/>
                </a:cubicBezTo>
                <a:lnTo>
                  <a:pt x="5532" y="17751"/>
                </a:lnTo>
                <a:cubicBezTo>
                  <a:pt x="5502" y="17751"/>
                  <a:pt x="5471" y="17721"/>
                  <a:pt x="5471" y="17721"/>
                </a:cubicBezTo>
                <a:lnTo>
                  <a:pt x="5410" y="17660"/>
                </a:lnTo>
                <a:lnTo>
                  <a:pt x="5410" y="17630"/>
                </a:lnTo>
                <a:cubicBezTo>
                  <a:pt x="5441" y="17599"/>
                  <a:pt x="5471" y="17599"/>
                  <a:pt x="5502" y="17599"/>
                </a:cubicBezTo>
                <a:close/>
                <a:moveTo>
                  <a:pt x="1611" y="17873"/>
                </a:moveTo>
                <a:cubicBezTo>
                  <a:pt x="1672" y="17873"/>
                  <a:pt x="1702" y="17873"/>
                  <a:pt x="1702" y="17903"/>
                </a:cubicBezTo>
                <a:lnTo>
                  <a:pt x="1763" y="18025"/>
                </a:lnTo>
                <a:lnTo>
                  <a:pt x="1763" y="18055"/>
                </a:lnTo>
                <a:lnTo>
                  <a:pt x="1733" y="18055"/>
                </a:lnTo>
                <a:cubicBezTo>
                  <a:pt x="1733" y="18086"/>
                  <a:pt x="1702" y="18086"/>
                  <a:pt x="1702" y="18116"/>
                </a:cubicBezTo>
                <a:lnTo>
                  <a:pt x="1611" y="18116"/>
                </a:lnTo>
                <a:lnTo>
                  <a:pt x="1611" y="18086"/>
                </a:lnTo>
                <a:cubicBezTo>
                  <a:pt x="1581" y="18055"/>
                  <a:pt x="1581" y="18025"/>
                  <a:pt x="1581" y="17994"/>
                </a:cubicBezTo>
                <a:lnTo>
                  <a:pt x="1581" y="17964"/>
                </a:lnTo>
                <a:lnTo>
                  <a:pt x="1581" y="17903"/>
                </a:lnTo>
                <a:lnTo>
                  <a:pt x="1611" y="17873"/>
                </a:lnTo>
                <a:close/>
                <a:moveTo>
                  <a:pt x="6717" y="17934"/>
                </a:moveTo>
                <a:cubicBezTo>
                  <a:pt x="6748" y="17964"/>
                  <a:pt x="6748" y="17964"/>
                  <a:pt x="6748" y="17964"/>
                </a:cubicBezTo>
                <a:lnTo>
                  <a:pt x="6778" y="18025"/>
                </a:lnTo>
                <a:lnTo>
                  <a:pt x="6748" y="18086"/>
                </a:lnTo>
                <a:lnTo>
                  <a:pt x="6748" y="18146"/>
                </a:lnTo>
                <a:lnTo>
                  <a:pt x="6626" y="18146"/>
                </a:lnTo>
                <a:lnTo>
                  <a:pt x="6626" y="18116"/>
                </a:lnTo>
                <a:cubicBezTo>
                  <a:pt x="6596" y="18086"/>
                  <a:pt x="6596" y="18025"/>
                  <a:pt x="6626" y="17994"/>
                </a:cubicBezTo>
                <a:lnTo>
                  <a:pt x="6657" y="17964"/>
                </a:lnTo>
                <a:lnTo>
                  <a:pt x="6717" y="17934"/>
                </a:lnTo>
                <a:close/>
                <a:moveTo>
                  <a:pt x="8997" y="18359"/>
                </a:moveTo>
                <a:cubicBezTo>
                  <a:pt x="9028" y="18390"/>
                  <a:pt x="9058" y="18390"/>
                  <a:pt x="9058" y="18420"/>
                </a:cubicBezTo>
                <a:lnTo>
                  <a:pt x="9088" y="18390"/>
                </a:lnTo>
                <a:lnTo>
                  <a:pt x="9149" y="18420"/>
                </a:lnTo>
                <a:lnTo>
                  <a:pt x="9149" y="18481"/>
                </a:lnTo>
                <a:cubicBezTo>
                  <a:pt x="9119" y="18511"/>
                  <a:pt x="9088" y="18542"/>
                  <a:pt x="9058" y="18542"/>
                </a:cubicBezTo>
                <a:lnTo>
                  <a:pt x="8967" y="18542"/>
                </a:lnTo>
                <a:cubicBezTo>
                  <a:pt x="8967" y="18511"/>
                  <a:pt x="8936" y="18481"/>
                  <a:pt x="8936" y="18450"/>
                </a:cubicBezTo>
                <a:lnTo>
                  <a:pt x="8967" y="18359"/>
                </a:lnTo>
                <a:close/>
                <a:moveTo>
                  <a:pt x="4559" y="18329"/>
                </a:moveTo>
                <a:cubicBezTo>
                  <a:pt x="4590" y="18329"/>
                  <a:pt x="4651" y="18359"/>
                  <a:pt x="4681" y="18390"/>
                </a:cubicBezTo>
                <a:cubicBezTo>
                  <a:pt x="4711" y="18420"/>
                  <a:pt x="4711" y="18450"/>
                  <a:pt x="4711" y="18481"/>
                </a:cubicBezTo>
                <a:lnTo>
                  <a:pt x="4711" y="18511"/>
                </a:lnTo>
                <a:lnTo>
                  <a:pt x="4651" y="18542"/>
                </a:lnTo>
                <a:cubicBezTo>
                  <a:pt x="4651" y="18542"/>
                  <a:pt x="4651" y="18572"/>
                  <a:pt x="4620" y="18572"/>
                </a:cubicBezTo>
                <a:lnTo>
                  <a:pt x="4559" y="18602"/>
                </a:lnTo>
                <a:lnTo>
                  <a:pt x="4559" y="18633"/>
                </a:lnTo>
                <a:lnTo>
                  <a:pt x="4559" y="18663"/>
                </a:lnTo>
                <a:lnTo>
                  <a:pt x="4499" y="18724"/>
                </a:lnTo>
                <a:lnTo>
                  <a:pt x="4377" y="18724"/>
                </a:lnTo>
                <a:lnTo>
                  <a:pt x="4316" y="18663"/>
                </a:lnTo>
                <a:cubicBezTo>
                  <a:pt x="4316" y="18663"/>
                  <a:pt x="4316" y="18663"/>
                  <a:pt x="4316" y="18633"/>
                </a:cubicBezTo>
                <a:lnTo>
                  <a:pt x="4286" y="18602"/>
                </a:lnTo>
                <a:lnTo>
                  <a:pt x="4286" y="18572"/>
                </a:lnTo>
                <a:cubicBezTo>
                  <a:pt x="4286" y="18572"/>
                  <a:pt x="4286" y="18542"/>
                  <a:pt x="4286" y="18542"/>
                </a:cubicBezTo>
                <a:lnTo>
                  <a:pt x="4286" y="18511"/>
                </a:lnTo>
                <a:lnTo>
                  <a:pt x="4286" y="18481"/>
                </a:lnTo>
                <a:cubicBezTo>
                  <a:pt x="4286" y="18481"/>
                  <a:pt x="4286" y="18450"/>
                  <a:pt x="4316" y="18450"/>
                </a:cubicBezTo>
                <a:cubicBezTo>
                  <a:pt x="4316" y="18420"/>
                  <a:pt x="4347" y="18390"/>
                  <a:pt x="4347" y="18390"/>
                </a:cubicBezTo>
                <a:lnTo>
                  <a:pt x="4468" y="18390"/>
                </a:lnTo>
                <a:lnTo>
                  <a:pt x="4468" y="18329"/>
                </a:lnTo>
                <a:close/>
                <a:moveTo>
                  <a:pt x="7082" y="18846"/>
                </a:moveTo>
                <a:cubicBezTo>
                  <a:pt x="7113" y="18846"/>
                  <a:pt x="7173" y="18846"/>
                  <a:pt x="7173" y="18967"/>
                </a:cubicBezTo>
                <a:lnTo>
                  <a:pt x="7113" y="19028"/>
                </a:lnTo>
                <a:lnTo>
                  <a:pt x="7082" y="19028"/>
                </a:lnTo>
                <a:cubicBezTo>
                  <a:pt x="7052" y="18998"/>
                  <a:pt x="7021" y="18967"/>
                  <a:pt x="7021" y="18937"/>
                </a:cubicBezTo>
                <a:lnTo>
                  <a:pt x="7021" y="18906"/>
                </a:lnTo>
                <a:lnTo>
                  <a:pt x="7021" y="18876"/>
                </a:lnTo>
                <a:lnTo>
                  <a:pt x="7082" y="18846"/>
                </a:lnTo>
                <a:close/>
                <a:moveTo>
                  <a:pt x="9772" y="18580"/>
                </a:moveTo>
                <a:cubicBezTo>
                  <a:pt x="9787" y="18580"/>
                  <a:pt x="9803" y="18587"/>
                  <a:pt x="9818" y="18602"/>
                </a:cubicBezTo>
                <a:cubicBezTo>
                  <a:pt x="9827" y="18593"/>
                  <a:pt x="9838" y="18590"/>
                  <a:pt x="9851" y="18590"/>
                </a:cubicBezTo>
                <a:cubicBezTo>
                  <a:pt x="9881" y="18590"/>
                  <a:pt x="9918" y="18611"/>
                  <a:pt x="9939" y="18633"/>
                </a:cubicBezTo>
                <a:cubicBezTo>
                  <a:pt x="9939" y="18663"/>
                  <a:pt x="9939" y="18663"/>
                  <a:pt x="9939" y="18694"/>
                </a:cubicBezTo>
                <a:cubicBezTo>
                  <a:pt x="9970" y="18724"/>
                  <a:pt x="9970" y="18785"/>
                  <a:pt x="9939" y="18815"/>
                </a:cubicBezTo>
                <a:cubicBezTo>
                  <a:pt x="9939" y="18846"/>
                  <a:pt x="9909" y="18846"/>
                  <a:pt x="9909" y="18876"/>
                </a:cubicBezTo>
                <a:lnTo>
                  <a:pt x="9879" y="18876"/>
                </a:lnTo>
                <a:cubicBezTo>
                  <a:pt x="9848" y="18906"/>
                  <a:pt x="9818" y="18937"/>
                  <a:pt x="9787" y="18937"/>
                </a:cubicBezTo>
                <a:lnTo>
                  <a:pt x="9818" y="18937"/>
                </a:lnTo>
                <a:cubicBezTo>
                  <a:pt x="9879" y="18937"/>
                  <a:pt x="9939" y="18937"/>
                  <a:pt x="10000" y="18998"/>
                </a:cubicBezTo>
                <a:lnTo>
                  <a:pt x="10000" y="19028"/>
                </a:lnTo>
                <a:lnTo>
                  <a:pt x="10000" y="19089"/>
                </a:lnTo>
                <a:cubicBezTo>
                  <a:pt x="10000" y="19089"/>
                  <a:pt x="10000" y="19119"/>
                  <a:pt x="10000" y="19119"/>
                </a:cubicBezTo>
                <a:lnTo>
                  <a:pt x="9970" y="19210"/>
                </a:lnTo>
                <a:lnTo>
                  <a:pt x="9970" y="19241"/>
                </a:lnTo>
                <a:lnTo>
                  <a:pt x="9939" y="19271"/>
                </a:lnTo>
                <a:cubicBezTo>
                  <a:pt x="9939" y="19301"/>
                  <a:pt x="9909" y="19301"/>
                  <a:pt x="9909" y="19301"/>
                </a:cubicBezTo>
                <a:lnTo>
                  <a:pt x="9757" y="19301"/>
                </a:lnTo>
                <a:lnTo>
                  <a:pt x="9757" y="19241"/>
                </a:lnTo>
                <a:cubicBezTo>
                  <a:pt x="9727" y="19241"/>
                  <a:pt x="9727" y="19210"/>
                  <a:pt x="9696" y="19180"/>
                </a:cubicBezTo>
                <a:cubicBezTo>
                  <a:pt x="9696" y="19119"/>
                  <a:pt x="9727" y="19058"/>
                  <a:pt x="9757" y="18998"/>
                </a:cubicBezTo>
                <a:lnTo>
                  <a:pt x="9787" y="18967"/>
                </a:lnTo>
                <a:lnTo>
                  <a:pt x="9787" y="18937"/>
                </a:lnTo>
                <a:lnTo>
                  <a:pt x="9696" y="18937"/>
                </a:lnTo>
                <a:cubicBezTo>
                  <a:pt x="9635" y="18906"/>
                  <a:pt x="9605" y="18876"/>
                  <a:pt x="9605" y="18815"/>
                </a:cubicBezTo>
                <a:lnTo>
                  <a:pt x="9605" y="18785"/>
                </a:lnTo>
                <a:lnTo>
                  <a:pt x="9605" y="18754"/>
                </a:lnTo>
                <a:lnTo>
                  <a:pt x="9635" y="18724"/>
                </a:lnTo>
                <a:cubicBezTo>
                  <a:pt x="9635" y="18694"/>
                  <a:pt x="9666" y="18663"/>
                  <a:pt x="9666" y="18663"/>
                </a:cubicBezTo>
                <a:cubicBezTo>
                  <a:pt x="9666" y="18633"/>
                  <a:pt x="9696" y="18633"/>
                  <a:pt x="9696" y="18633"/>
                </a:cubicBezTo>
                <a:lnTo>
                  <a:pt x="9727" y="18602"/>
                </a:lnTo>
                <a:cubicBezTo>
                  <a:pt x="9742" y="18587"/>
                  <a:pt x="9757" y="18580"/>
                  <a:pt x="9772" y="18580"/>
                </a:cubicBezTo>
                <a:close/>
                <a:moveTo>
                  <a:pt x="4879" y="19096"/>
                </a:moveTo>
                <a:cubicBezTo>
                  <a:pt x="4901" y="19096"/>
                  <a:pt x="4924" y="19104"/>
                  <a:pt x="4955" y="19119"/>
                </a:cubicBezTo>
                <a:lnTo>
                  <a:pt x="4985" y="19119"/>
                </a:lnTo>
                <a:cubicBezTo>
                  <a:pt x="5015" y="19150"/>
                  <a:pt x="5046" y="19180"/>
                  <a:pt x="5046" y="19210"/>
                </a:cubicBezTo>
                <a:lnTo>
                  <a:pt x="5015" y="19271"/>
                </a:lnTo>
                <a:cubicBezTo>
                  <a:pt x="5015" y="19271"/>
                  <a:pt x="5015" y="19301"/>
                  <a:pt x="5015" y="19332"/>
                </a:cubicBezTo>
                <a:lnTo>
                  <a:pt x="4985" y="19362"/>
                </a:lnTo>
                <a:lnTo>
                  <a:pt x="4742" y="19362"/>
                </a:lnTo>
                <a:lnTo>
                  <a:pt x="4742" y="19301"/>
                </a:lnTo>
                <a:cubicBezTo>
                  <a:pt x="4742" y="19301"/>
                  <a:pt x="4711" y="19301"/>
                  <a:pt x="4711" y="19271"/>
                </a:cubicBezTo>
                <a:lnTo>
                  <a:pt x="4742" y="19210"/>
                </a:lnTo>
                <a:lnTo>
                  <a:pt x="4742" y="19119"/>
                </a:lnTo>
                <a:lnTo>
                  <a:pt x="4803" y="19119"/>
                </a:lnTo>
                <a:cubicBezTo>
                  <a:pt x="4833" y="19104"/>
                  <a:pt x="4856" y="19096"/>
                  <a:pt x="4879" y="19096"/>
                </a:cubicBezTo>
                <a:close/>
                <a:moveTo>
                  <a:pt x="5584" y="19471"/>
                </a:moveTo>
                <a:cubicBezTo>
                  <a:pt x="5600" y="19471"/>
                  <a:pt x="5614" y="19475"/>
                  <a:pt x="5623" y="19484"/>
                </a:cubicBezTo>
                <a:lnTo>
                  <a:pt x="5623" y="19514"/>
                </a:lnTo>
                <a:lnTo>
                  <a:pt x="5684" y="19514"/>
                </a:lnTo>
                <a:lnTo>
                  <a:pt x="5684" y="19545"/>
                </a:lnTo>
                <a:lnTo>
                  <a:pt x="5714" y="19575"/>
                </a:lnTo>
                <a:lnTo>
                  <a:pt x="5684" y="19605"/>
                </a:lnTo>
                <a:cubicBezTo>
                  <a:pt x="5654" y="19666"/>
                  <a:pt x="5593" y="19697"/>
                  <a:pt x="5562" y="19697"/>
                </a:cubicBezTo>
                <a:lnTo>
                  <a:pt x="5471" y="19697"/>
                </a:lnTo>
                <a:cubicBezTo>
                  <a:pt x="5471" y="19666"/>
                  <a:pt x="5471" y="19636"/>
                  <a:pt x="5471" y="19605"/>
                </a:cubicBezTo>
                <a:cubicBezTo>
                  <a:pt x="5471" y="19575"/>
                  <a:pt x="5471" y="19545"/>
                  <a:pt x="5471" y="19514"/>
                </a:cubicBezTo>
                <a:cubicBezTo>
                  <a:pt x="5493" y="19493"/>
                  <a:pt x="5545" y="19471"/>
                  <a:pt x="5584" y="19471"/>
                </a:cubicBezTo>
                <a:close/>
                <a:moveTo>
                  <a:pt x="3982" y="19666"/>
                </a:moveTo>
                <a:lnTo>
                  <a:pt x="4043" y="19697"/>
                </a:lnTo>
                <a:cubicBezTo>
                  <a:pt x="4043" y="19757"/>
                  <a:pt x="4012" y="19818"/>
                  <a:pt x="3951" y="19818"/>
                </a:cubicBezTo>
                <a:cubicBezTo>
                  <a:pt x="3921" y="19833"/>
                  <a:pt x="3898" y="19841"/>
                  <a:pt x="3879" y="19841"/>
                </a:cubicBezTo>
                <a:cubicBezTo>
                  <a:pt x="3860" y="19841"/>
                  <a:pt x="3845" y="19833"/>
                  <a:pt x="3830" y="19818"/>
                </a:cubicBezTo>
                <a:lnTo>
                  <a:pt x="3830" y="19788"/>
                </a:lnTo>
                <a:lnTo>
                  <a:pt x="3830" y="19727"/>
                </a:lnTo>
                <a:cubicBezTo>
                  <a:pt x="3860" y="19697"/>
                  <a:pt x="3891" y="19666"/>
                  <a:pt x="3951" y="19666"/>
                </a:cubicBezTo>
                <a:close/>
                <a:moveTo>
                  <a:pt x="8055" y="19849"/>
                </a:moveTo>
                <a:lnTo>
                  <a:pt x="8116" y="19909"/>
                </a:lnTo>
                <a:cubicBezTo>
                  <a:pt x="8116" y="19909"/>
                  <a:pt x="8146" y="19909"/>
                  <a:pt x="8146" y="19940"/>
                </a:cubicBezTo>
                <a:lnTo>
                  <a:pt x="8146" y="19970"/>
                </a:lnTo>
                <a:lnTo>
                  <a:pt x="8146" y="20001"/>
                </a:lnTo>
                <a:lnTo>
                  <a:pt x="8146" y="20031"/>
                </a:lnTo>
                <a:cubicBezTo>
                  <a:pt x="8146" y="20153"/>
                  <a:pt x="8055" y="20153"/>
                  <a:pt x="7994" y="20183"/>
                </a:cubicBezTo>
                <a:lnTo>
                  <a:pt x="7873" y="20183"/>
                </a:lnTo>
                <a:lnTo>
                  <a:pt x="7812" y="20153"/>
                </a:lnTo>
                <a:lnTo>
                  <a:pt x="7812" y="20031"/>
                </a:lnTo>
                <a:lnTo>
                  <a:pt x="7812" y="20001"/>
                </a:lnTo>
                <a:cubicBezTo>
                  <a:pt x="7781" y="19970"/>
                  <a:pt x="7781" y="19940"/>
                  <a:pt x="7812" y="19940"/>
                </a:cubicBezTo>
                <a:lnTo>
                  <a:pt x="7842" y="19879"/>
                </a:lnTo>
                <a:lnTo>
                  <a:pt x="7873" y="19879"/>
                </a:lnTo>
                <a:cubicBezTo>
                  <a:pt x="7903" y="19879"/>
                  <a:pt x="7903" y="19849"/>
                  <a:pt x="7933" y="19849"/>
                </a:cubicBezTo>
                <a:close/>
                <a:moveTo>
                  <a:pt x="2310" y="20244"/>
                </a:moveTo>
                <a:lnTo>
                  <a:pt x="2371" y="20365"/>
                </a:lnTo>
                <a:cubicBezTo>
                  <a:pt x="2340" y="20426"/>
                  <a:pt x="2310" y="20426"/>
                  <a:pt x="2280" y="20426"/>
                </a:cubicBezTo>
                <a:lnTo>
                  <a:pt x="2249" y="20426"/>
                </a:lnTo>
                <a:lnTo>
                  <a:pt x="2219" y="20396"/>
                </a:lnTo>
                <a:lnTo>
                  <a:pt x="2158" y="20365"/>
                </a:lnTo>
                <a:lnTo>
                  <a:pt x="2158" y="20335"/>
                </a:lnTo>
                <a:cubicBezTo>
                  <a:pt x="2158" y="20335"/>
                  <a:pt x="2158" y="20305"/>
                  <a:pt x="2158" y="20305"/>
                </a:cubicBezTo>
                <a:lnTo>
                  <a:pt x="2219" y="20244"/>
                </a:lnTo>
                <a:close/>
                <a:moveTo>
                  <a:pt x="4134" y="20609"/>
                </a:moveTo>
                <a:cubicBezTo>
                  <a:pt x="4195" y="20609"/>
                  <a:pt x="4225" y="20639"/>
                  <a:pt x="4255" y="20669"/>
                </a:cubicBezTo>
                <a:lnTo>
                  <a:pt x="4255" y="20700"/>
                </a:lnTo>
                <a:lnTo>
                  <a:pt x="4255" y="20760"/>
                </a:lnTo>
                <a:cubicBezTo>
                  <a:pt x="4255" y="20791"/>
                  <a:pt x="4225" y="20791"/>
                  <a:pt x="4195" y="20791"/>
                </a:cubicBezTo>
                <a:cubicBezTo>
                  <a:pt x="4195" y="20821"/>
                  <a:pt x="4164" y="20852"/>
                  <a:pt x="4134" y="20852"/>
                </a:cubicBezTo>
                <a:cubicBezTo>
                  <a:pt x="4103" y="20852"/>
                  <a:pt x="4073" y="20821"/>
                  <a:pt x="4043" y="20821"/>
                </a:cubicBezTo>
                <a:cubicBezTo>
                  <a:pt x="4043" y="20791"/>
                  <a:pt x="4012" y="20760"/>
                  <a:pt x="4043" y="20730"/>
                </a:cubicBezTo>
                <a:cubicBezTo>
                  <a:pt x="4073" y="20700"/>
                  <a:pt x="4073" y="20700"/>
                  <a:pt x="4073" y="20669"/>
                </a:cubicBezTo>
                <a:lnTo>
                  <a:pt x="4073" y="20639"/>
                </a:lnTo>
                <a:lnTo>
                  <a:pt x="4103" y="20609"/>
                </a:lnTo>
                <a:close/>
                <a:moveTo>
                  <a:pt x="7356" y="20609"/>
                </a:moveTo>
                <a:lnTo>
                  <a:pt x="7386" y="20639"/>
                </a:lnTo>
                <a:lnTo>
                  <a:pt x="7508" y="20639"/>
                </a:lnTo>
                <a:cubicBezTo>
                  <a:pt x="7508" y="20669"/>
                  <a:pt x="7508" y="20700"/>
                  <a:pt x="7508" y="20700"/>
                </a:cubicBezTo>
                <a:cubicBezTo>
                  <a:pt x="7538" y="20730"/>
                  <a:pt x="7538" y="20730"/>
                  <a:pt x="7538" y="20760"/>
                </a:cubicBezTo>
                <a:cubicBezTo>
                  <a:pt x="7538" y="20760"/>
                  <a:pt x="7538" y="20791"/>
                  <a:pt x="7538" y="20821"/>
                </a:cubicBezTo>
                <a:lnTo>
                  <a:pt x="7508" y="20943"/>
                </a:lnTo>
                <a:lnTo>
                  <a:pt x="7508" y="20973"/>
                </a:lnTo>
                <a:cubicBezTo>
                  <a:pt x="7477" y="21004"/>
                  <a:pt x="7447" y="21064"/>
                  <a:pt x="7417" y="21064"/>
                </a:cubicBezTo>
                <a:cubicBezTo>
                  <a:pt x="7386" y="21080"/>
                  <a:pt x="7363" y="21087"/>
                  <a:pt x="7344" y="21087"/>
                </a:cubicBezTo>
                <a:cubicBezTo>
                  <a:pt x="7325" y="21087"/>
                  <a:pt x="7310" y="21080"/>
                  <a:pt x="7295" y="21064"/>
                </a:cubicBezTo>
                <a:lnTo>
                  <a:pt x="7265" y="21064"/>
                </a:lnTo>
                <a:lnTo>
                  <a:pt x="7265" y="21004"/>
                </a:lnTo>
                <a:cubicBezTo>
                  <a:pt x="7265" y="21004"/>
                  <a:pt x="7265" y="20973"/>
                  <a:pt x="7265" y="20973"/>
                </a:cubicBezTo>
                <a:lnTo>
                  <a:pt x="7265" y="20882"/>
                </a:lnTo>
                <a:lnTo>
                  <a:pt x="7204" y="20882"/>
                </a:lnTo>
                <a:lnTo>
                  <a:pt x="7204" y="20791"/>
                </a:lnTo>
                <a:lnTo>
                  <a:pt x="7204" y="20700"/>
                </a:lnTo>
                <a:lnTo>
                  <a:pt x="7204" y="20669"/>
                </a:lnTo>
                <a:lnTo>
                  <a:pt x="7265" y="20639"/>
                </a:lnTo>
                <a:lnTo>
                  <a:pt x="7295" y="20639"/>
                </a:lnTo>
                <a:lnTo>
                  <a:pt x="7356" y="20609"/>
                </a:lnTo>
                <a:close/>
                <a:moveTo>
                  <a:pt x="9666" y="21156"/>
                </a:moveTo>
                <a:cubicBezTo>
                  <a:pt x="9666" y="21156"/>
                  <a:pt x="9696" y="21186"/>
                  <a:pt x="9696" y="21186"/>
                </a:cubicBezTo>
                <a:lnTo>
                  <a:pt x="9757" y="21216"/>
                </a:lnTo>
                <a:lnTo>
                  <a:pt x="9757" y="21247"/>
                </a:lnTo>
                <a:cubicBezTo>
                  <a:pt x="9787" y="21247"/>
                  <a:pt x="9787" y="21277"/>
                  <a:pt x="9787" y="21277"/>
                </a:cubicBezTo>
                <a:lnTo>
                  <a:pt x="9787" y="21338"/>
                </a:lnTo>
                <a:cubicBezTo>
                  <a:pt x="9787" y="21338"/>
                  <a:pt x="9757" y="21368"/>
                  <a:pt x="9727" y="21368"/>
                </a:cubicBezTo>
                <a:cubicBezTo>
                  <a:pt x="9727" y="21399"/>
                  <a:pt x="9727" y="21399"/>
                  <a:pt x="9696" y="21399"/>
                </a:cubicBezTo>
                <a:lnTo>
                  <a:pt x="9696" y="21460"/>
                </a:lnTo>
                <a:lnTo>
                  <a:pt x="9635" y="21490"/>
                </a:lnTo>
                <a:lnTo>
                  <a:pt x="9635" y="21520"/>
                </a:lnTo>
                <a:lnTo>
                  <a:pt x="9575" y="21520"/>
                </a:lnTo>
                <a:cubicBezTo>
                  <a:pt x="9575" y="21520"/>
                  <a:pt x="9544" y="21551"/>
                  <a:pt x="9544" y="21551"/>
                </a:cubicBezTo>
                <a:lnTo>
                  <a:pt x="9423" y="21551"/>
                </a:lnTo>
                <a:lnTo>
                  <a:pt x="9362" y="21460"/>
                </a:lnTo>
                <a:cubicBezTo>
                  <a:pt x="9362" y="21460"/>
                  <a:pt x="9362" y="21429"/>
                  <a:pt x="9362" y="21429"/>
                </a:cubicBezTo>
                <a:lnTo>
                  <a:pt x="9362" y="21368"/>
                </a:lnTo>
                <a:lnTo>
                  <a:pt x="9362" y="21338"/>
                </a:lnTo>
                <a:cubicBezTo>
                  <a:pt x="9392" y="21308"/>
                  <a:pt x="9423" y="21277"/>
                  <a:pt x="9483" y="21247"/>
                </a:cubicBezTo>
                <a:lnTo>
                  <a:pt x="9544" y="21247"/>
                </a:lnTo>
                <a:cubicBezTo>
                  <a:pt x="9544" y="21247"/>
                  <a:pt x="9544" y="21216"/>
                  <a:pt x="9544" y="21186"/>
                </a:cubicBezTo>
                <a:cubicBezTo>
                  <a:pt x="9544" y="21186"/>
                  <a:pt x="9575" y="21156"/>
                  <a:pt x="9605" y="21156"/>
                </a:cubicBezTo>
                <a:close/>
                <a:moveTo>
                  <a:pt x="4195" y="21338"/>
                </a:moveTo>
                <a:cubicBezTo>
                  <a:pt x="4195" y="21368"/>
                  <a:pt x="4195" y="21368"/>
                  <a:pt x="4195" y="21368"/>
                </a:cubicBezTo>
                <a:cubicBezTo>
                  <a:pt x="4195" y="21399"/>
                  <a:pt x="4225" y="21399"/>
                  <a:pt x="4225" y="21399"/>
                </a:cubicBezTo>
                <a:lnTo>
                  <a:pt x="4225" y="21429"/>
                </a:lnTo>
                <a:lnTo>
                  <a:pt x="4225" y="21490"/>
                </a:lnTo>
                <a:lnTo>
                  <a:pt x="4225" y="21551"/>
                </a:lnTo>
                <a:lnTo>
                  <a:pt x="4195" y="21581"/>
                </a:lnTo>
                <a:lnTo>
                  <a:pt x="4195" y="21612"/>
                </a:lnTo>
                <a:lnTo>
                  <a:pt x="4103" y="21642"/>
                </a:lnTo>
                <a:lnTo>
                  <a:pt x="4043" y="21612"/>
                </a:lnTo>
                <a:cubicBezTo>
                  <a:pt x="4012" y="21581"/>
                  <a:pt x="3982" y="21520"/>
                  <a:pt x="3982" y="21490"/>
                </a:cubicBezTo>
                <a:lnTo>
                  <a:pt x="3951" y="21460"/>
                </a:lnTo>
                <a:cubicBezTo>
                  <a:pt x="3951" y="21429"/>
                  <a:pt x="3982" y="21368"/>
                  <a:pt x="4012" y="21368"/>
                </a:cubicBezTo>
                <a:lnTo>
                  <a:pt x="4103" y="21368"/>
                </a:lnTo>
                <a:cubicBezTo>
                  <a:pt x="4103" y="21338"/>
                  <a:pt x="4134" y="21338"/>
                  <a:pt x="4164" y="21338"/>
                </a:cubicBezTo>
                <a:close/>
                <a:moveTo>
                  <a:pt x="2796" y="21672"/>
                </a:moveTo>
                <a:lnTo>
                  <a:pt x="2827" y="21703"/>
                </a:lnTo>
                <a:cubicBezTo>
                  <a:pt x="2857" y="21733"/>
                  <a:pt x="2888" y="21764"/>
                  <a:pt x="2888" y="21794"/>
                </a:cubicBezTo>
                <a:cubicBezTo>
                  <a:pt x="2888" y="21824"/>
                  <a:pt x="2857" y="21824"/>
                  <a:pt x="2857" y="21855"/>
                </a:cubicBezTo>
                <a:cubicBezTo>
                  <a:pt x="2857" y="21885"/>
                  <a:pt x="2857" y="21885"/>
                  <a:pt x="2857" y="21916"/>
                </a:cubicBezTo>
                <a:lnTo>
                  <a:pt x="2827" y="21946"/>
                </a:lnTo>
                <a:cubicBezTo>
                  <a:pt x="2809" y="21955"/>
                  <a:pt x="2791" y="21959"/>
                  <a:pt x="2773" y="21959"/>
                </a:cubicBezTo>
                <a:cubicBezTo>
                  <a:pt x="2730" y="21959"/>
                  <a:pt x="2687" y="21937"/>
                  <a:pt x="2644" y="21916"/>
                </a:cubicBezTo>
                <a:cubicBezTo>
                  <a:pt x="2644" y="21885"/>
                  <a:pt x="2614" y="21885"/>
                  <a:pt x="2614" y="21885"/>
                </a:cubicBezTo>
                <a:lnTo>
                  <a:pt x="2553" y="21885"/>
                </a:lnTo>
                <a:lnTo>
                  <a:pt x="2492" y="21794"/>
                </a:lnTo>
                <a:cubicBezTo>
                  <a:pt x="2523" y="21764"/>
                  <a:pt x="2523" y="21733"/>
                  <a:pt x="2584" y="21703"/>
                </a:cubicBezTo>
                <a:lnTo>
                  <a:pt x="2614" y="21672"/>
                </a:lnTo>
                <a:close/>
                <a:moveTo>
                  <a:pt x="4955" y="22007"/>
                </a:moveTo>
                <a:cubicBezTo>
                  <a:pt x="4985" y="22007"/>
                  <a:pt x="5046" y="22037"/>
                  <a:pt x="5046" y="22037"/>
                </a:cubicBezTo>
                <a:cubicBezTo>
                  <a:pt x="5076" y="22098"/>
                  <a:pt x="5076" y="22128"/>
                  <a:pt x="5046" y="22159"/>
                </a:cubicBezTo>
                <a:lnTo>
                  <a:pt x="5076" y="22159"/>
                </a:lnTo>
                <a:lnTo>
                  <a:pt x="5015" y="22189"/>
                </a:lnTo>
                <a:cubicBezTo>
                  <a:pt x="4985" y="22189"/>
                  <a:pt x="4924" y="22159"/>
                  <a:pt x="4924" y="22098"/>
                </a:cubicBezTo>
                <a:lnTo>
                  <a:pt x="4924" y="22037"/>
                </a:lnTo>
                <a:cubicBezTo>
                  <a:pt x="4924" y="22007"/>
                  <a:pt x="4955" y="22007"/>
                  <a:pt x="4955" y="22007"/>
                </a:cubicBezTo>
                <a:close/>
                <a:moveTo>
                  <a:pt x="7690" y="22037"/>
                </a:moveTo>
                <a:lnTo>
                  <a:pt x="7690" y="22067"/>
                </a:lnTo>
                <a:cubicBezTo>
                  <a:pt x="7721" y="22067"/>
                  <a:pt x="7751" y="22128"/>
                  <a:pt x="7721" y="22159"/>
                </a:cubicBezTo>
                <a:cubicBezTo>
                  <a:pt x="7721" y="22189"/>
                  <a:pt x="7690" y="22189"/>
                  <a:pt x="7660" y="22219"/>
                </a:cubicBezTo>
                <a:lnTo>
                  <a:pt x="7569" y="22219"/>
                </a:lnTo>
                <a:lnTo>
                  <a:pt x="7599" y="22159"/>
                </a:lnTo>
                <a:lnTo>
                  <a:pt x="7569" y="22098"/>
                </a:lnTo>
                <a:cubicBezTo>
                  <a:pt x="7569" y="22067"/>
                  <a:pt x="7599" y="22037"/>
                  <a:pt x="7629" y="22037"/>
                </a:cubicBezTo>
                <a:close/>
                <a:moveTo>
                  <a:pt x="7477" y="22128"/>
                </a:moveTo>
                <a:cubicBezTo>
                  <a:pt x="7508" y="22159"/>
                  <a:pt x="7508" y="22250"/>
                  <a:pt x="7508" y="22280"/>
                </a:cubicBezTo>
                <a:cubicBezTo>
                  <a:pt x="7508" y="22311"/>
                  <a:pt x="7508" y="22341"/>
                  <a:pt x="7508" y="22341"/>
                </a:cubicBezTo>
                <a:lnTo>
                  <a:pt x="7508" y="22371"/>
                </a:lnTo>
                <a:lnTo>
                  <a:pt x="7508" y="22463"/>
                </a:lnTo>
                <a:lnTo>
                  <a:pt x="7477" y="22463"/>
                </a:lnTo>
                <a:cubicBezTo>
                  <a:pt x="7447" y="22463"/>
                  <a:pt x="7417" y="22463"/>
                  <a:pt x="7386" y="22432"/>
                </a:cubicBezTo>
                <a:lnTo>
                  <a:pt x="7325" y="22432"/>
                </a:lnTo>
                <a:lnTo>
                  <a:pt x="7295" y="22402"/>
                </a:lnTo>
                <a:cubicBezTo>
                  <a:pt x="7295" y="22371"/>
                  <a:pt x="7295" y="22371"/>
                  <a:pt x="7295" y="22371"/>
                </a:cubicBezTo>
                <a:cubicBezTo>
                  <a:pt x="7265" y="22311"/>
                  <a:pt x="7234" y="22280"/>
                  <a:pt x="7234" y="22219"/>
                </a:cubicBezTo>
                <a:lnTo>
                  <a:pt x="7204" y="22159"/>
                </a:lnTo>
                <a:cubicBezTo>
                  <a:pt x="7234" y="22128"/>
                  <a:pt x="7265" y="22128"/>
                  <a:pt x="7295" y="22128"/>
                </a:cubicBezTo>
                <a:close/>
                <a:moveTo>
                  <a:pt x="2067" y="22554"/>
                </a:moveTo>
                <a:lnTo>
                  <a:pt x="2097" y="22584"/>
                </a:lnTo>
                <a:lnTo>
                  <a:pt x="2128" y="22584"/>
                </a:lnTo>
                <a:cubicBezTo>
                  <a:pt x="2189" y="22645"/>
                  <a:pt x="2219" y="22706"/>
                  <a:pt x="2219" y="22767"/>
                </a:cubicBezTo>
                <a:lnTo>
                  <a:pt x="2219" y="22797"/>
                </a:lnTo>
                <a:lnTo>
                  <a:pt x="2189" y="22797"/>
                </a:lnTo>
                <a:cubicBezTo>
                  <a:pt x="2189" y="22827"/>
                  <a:pt x="2158" y="22858"/>
                  <a:pt x="2128" y="22858"/>
                </a:cubicBezTo>
                <a:lnTo>
                  <a:pt x="2037" y="22858"/>
                </a:lnTo>
                <a:cubicBezTo>
                  <a:pt x="2006" y="22827"/>
                  <a:pt x="2006" y="22827"/>
                  <a:pt x="2006" y="22797"/>
                </a:cubicBezTo>
                <a:cubicBezTo>
                  <a:pt x="2006" y="22797"/>
                  <a:pt x="1976" y="22797"/>
                  <a:pt x="1976" y="22767"/>
                </a:cubicBezTo>
                <a:lnTo>
                  <a:pt x="1976" y="22736"/>
                </a:lnTo>
                <a:lnTo>
                  <a:pt x="1976" y="22706"/>
                </a:lnTo>
                <a:cubicBezTo>
                  <a:pt x="1976" y="22675"/>
                  <a:pt x="1976" y="22645"/>
                  <a:pt x="1976" y="22615"/>
                </a:cubicBezTo>
                <a:lnTo>
                  <a:pt x="1976" y="22584"/>
                </a:lnTo>
                <a:lnTo>
                  <a:pt x="2067" y="22554"/>
                </a:lnTo>
                <a:close/>
                <a:moveTo>
                  <a:pt x="8952" y="22805"/>
                </a:moveTo>
                <a:cubicBezTo>
                  <a:pt x="8967" y="22805"/>
                  <a:pt x="8982" y="22812"/>
                  <a:pt x="8997" y="22827"/>
                </a:cubicBezTo>
                <a:lnTo>
                  <a:pt x="9028" y="22888"/>
                </a:lnTo>
                <a:cubicBezTo>
                  <a:pt x="9028" y="22933"/>
                  <a:pt x="9011" y="22961"/>
                  <a:pt x="8955" y="22961"/>
                </a:cubicBezTo>
                <a:cubicBezTo>
                  <a:pt x="8934" y="22961"/>
                  <a:pt x="8908" y="22957"/>
                  <a:pt x="8876" y="22949"/>
                </a:cubicBezTo>
                <a:lnTo>
                  <a:pt x="8845" y="22888"/>
                </a:lnTo>
                <a:cubicBezTo>
                  <a:pt x="8876" y="22858"/>
                  <a:pt x="8876" y="22827"/>
                  <a:pt x="8906" y="22827"/>
                </a:cubicBezTo>
                <a:cubicBezTo>
                  <a:pt x="8921" y="22812"/>
                  <a:pt x="8936" y="22805"/>
                  <a:pt x="8952" y="22805"/>
                </a:cubicBezTo>
                <a:close/>
                <a:moveTo>
                  <a:pt x="10152" y="22888"/>
                </a:moveTo>
                <a:lnTo>
                  <a:pt x="10152" y="22919"/>
                </a:lnTo>
                <a:cubicBezTo>
                  <a:pt x="10152" y="22919"/>
                  <a:pt x="10152" y="22979"/>
                  <a:pt x="10152" y="22979"/>
                </a:cubicBezTo>
                <a:cubicBezTo>
                  <a:pt x="10130" y="23024"/>
                  <a:pt x="10108" y="23052"/>
                  <a:pt x="10085" y="23052"/>
                </a:cubicBezTo>
                <a:cubicBezTo>
                  <a:pt x="10077" y="23052"/>
                  <a:pt x="10069" y="23048"/>
                  <a:pt x="10061" y="23040"/>
                </a:cubicBezTo>
                <a:cubicBezTo>
                  <a:pt x="10000" y="23040"/>
                  <a:pt x="9970" y="23010"/>
                  <a:pt x="9970" y="22979"/>
                </a:cubicBezTo>
                <a:lnTo>
                  <a:pt x="9970" y="22919"/>
                </a:lnTo>
                <a:cubicBezTo>
                  <a:pt x="10000" y="22888"/>
                  <a:pt x="10031" y="22888"/>
                  <a:pt x="10061" y="22888"/>
                </a:cubicBezTo>
                <a:close/>
                <a:moveTo>
                  <a:pt x="5851" y="22926"/>
                </a:moveTo>
                <a:cubicBezTo>
                  <a:pt x="5874" y="22926"/>
                  <a:pt x="5897" y="22934"/>
                  <a:pt x="5927" y="22949"/>
                </a:cubicBezTo>
                <a:lnTo>
                  <a:pt x="5927" y="23010"/>
                </a:lnTo>
                <a:cubicBezTo>
                  <a:pt x="5927" y="23031"/>
                  <a:pt x="5913" y="23066"/>
                  <a:pt x="5864" y="23066"/>
                </a:cubicBezTo>
                <a:cubicBezTo>
                  <a:pt x="5842" y="23066"/>
                  <a:pt x="5813" y="23059"/>
                  <a:pt x="5775" y="23040"/>
                </a:cubicBezTo>
                <a:lnTo>
                  <a:pt x="5775" y="23010"/>
                </a:lnTo>
                <a:lnTo>
                  <a:pt x="5775" y="22949"/>
                </a:lnTo>
                <a:cubicBezTo>
                  <a:pt x="5806" y="22934"/>
                  <a:pt x="5828" y="22926"/>
                  <a:pt x="5851" y="22926"/>
                </a:cubicBezTo>
                <a:close/>
                <a:moveTo>
                  <a:pt x="11094" y="22675"/>
                </a:moveTo>
                <a:lnTo>
                  <a:pt x="11125" y="22767"/>
                </a:lnTo>
                <a:lnTo>
                  <a:pt x="11125" y="22797"/>
                </a:lnTo>
                <a:cubicBezTo>
                  <a:pt x="11125" y="22797"/>
                  <a:pt x="11125" y="22827"/>
                  <a:pt x="11094" y="22827"/>
                </a:cubicBezTo>
                <a:cubicBezTo>
                  <a:pt x="11186" y="22827"/>
                  <a:pt x="11246" y="22858"/>
                  <a:pt x="11277" y="22949"/>
                </a:cubicBezTo>
                <a:lnTo>
                  <a:pt x="11277" y="22979"/>
                </a:lnTo>
                <a:lnTo>
                  <a:pt x="11216" y="23010"/>
                </a:lnTo>
                <a:lnTo>
                  <a:pt x="11216" y="23040"/>
                </a:lnTo>
                <a:lnTo>
                  <a:pt x="11155" y="23101"/>
                </a:lnTo>
                <a:lnTo>
                  <a:pt x="11064" y="23101"/>
                </a:lnTo>
                <a:lnTo>
                  <a:pt x="11034" y="23071"/>
                </a:lnTo>
                <a:lnTo>
                  <a:pt x="11003" y="23071"/>
                </a:lnTo>
                <a:cubicBezTo>
                  <a:pt x="11003" y="23040"/>
                  <a:pt x="11003" y="23040"/>
                  <a:pt x="11003" y="23010"/>
                </a:cubicBezTo>
                <a:cubicBezTo>
                  <a:pt x="10973" y="22979"/>
                  <a:pt x="10942" y="22949"/>
                  <a:pt x="10942" y="22888"/>
                </a:cubicBezTo>
                <a:lnTo>
                  <a:pt x="10973" y="22888"/>
                </a:lnTo>
                <a:cubicBezTo>
                  <a:pt x="10942" y="22858"/>
                  <a:pt x="10942" y="22827"/>
                  <a:pt x="10942" y="22827"/>
                </a:cubicBezTo>
                <a:cubicBezTo>
                  <a:pt x="10942" y="22767"/>
                  <a:pt x="10973" y="22736"/>
                  <a:pt x="11003" y="22736"/>
                </a:cubicBezTo>
                <a:lnTo>
                  <a:pt x="10973" y="22736"/>
                </a:lnTo>
                <a:cubicBezTo>
                  <a:pt x="10973" y="22736"/>
                  <a:pt x="10973" y="22706"/>
                  <a:pt x="10973" y="22706"/>
                </a:cubicBezTo>
                <a:cubicBezTo>
                  <a:pt x="11003" y="22706"/>
                  <a:pt x="11034" y="22675"/>
                  <a:pt x="11034" y="22675"/>
                </a:cubicBezTo>
                <a:close/>
                <a:moveTo>
                  <a:pt x="11520" y="22979"/>
                </a:moveTo>
                <a:lnTo>
                  <a:pt x="11550" y="23101"/>
                </a:lnTo>
                <a:lnTo>
                  <a:pt x="11520" y="23101"/>
                </a:lnTo>
                <a:cubicBezTo>
                  <a:pt x="11505" y="23116"/>
                  <a:pt x="11490" y="23124"/>
                  <a:pt x="11474" y="23124"/>
                </a:cubicBezTo>
                <a:cubicBezTo>
                  <a:pt x="11459" y="23124"/>
                  <a:pt x="11444" y="23116"/>
                  <a:pt x="11429" y="23101"/>
                </a:cubicBezTo>
                <a:lnTo>
                  <a:pt x="11398" y="23101"/>
                </a:lnTo>
                <a:lnTo>
                  <a:pt x="11368" y="23040"/>
                </a:lnTo>
                <a:cubicBezTo>
                  <a:pt x="11368" y="23010"/>
                  <a:pt x="11398" y="23010"/>
                  <a:pt x="11398" y="22979"/>
                </a:cubicBezTo>
                <a:close/>
                <a:moveTo>
                  <a:pt x="4438" y="23131"/>
                </a:moveTo>
                <a:lnTo>
                  <a:pt x="4559" y="23162"/>
                </a:lnTo>
                <a:lnTo>
                  <a:pt x="4590" y="23162"/>
                </a:lnTo>
                <a:cubicBezTo>
                  <a:pt x="4605" y="23147"/>
                  <a:pt x="4613" y="23139"/>
                  <a:pt x="4620" y="23139"/>
                </a:cubicBezTo>
                <a:cubicBezTo>
                  <a:pt x="4628" y="23139"/>
                  <a:pt x="4635" y="23147"/>
                  <a:pt x="4651" y="23162"/>
                </a:cubicBezTo>
                <a:lnTo>
                  <a:pt x="4651" y="23192"/>
                </a:lnTo>
                <a:cubicBezTo>
                  <a:pt x="4651" y="23223"/>
                  <a:pt x="4651" y="23223"/>
                  <a:pt x="4651" y="23223"/>
                </a:cubicBezTo>
                <a:cubicBezTo>
                  <a:pt x="4651" y="23253"/>
                  <a:pt x="4651" y="23283"/>
                  <a:pt x="4651" y="23283"/>
                </a:cubicBezTo>
                <a:lnTo>
                  <a:pt x="4651" y="23314"/>
                </a:lnTo>
                <a:lnTo>
                  <a:pt x="4651" y="23344"/>
                </a:lnTo>
                <a:lnTo>
                  <a:pt x="4620" y="23375"/>
                </a:lnTo>
                <a:lnTo>
                  <a:pt x="4559" y="23435"/>
                </a:lnTo>
                <a:lnTo>
                  <a:pt x="4407" y="23435"/>
                </a:lnTo>
                <a:cubicBezTo>
                  <a:pt x="4347" y="23375"/>
                  <a:pt x="4316" y="23283"/>
                  <a:pt x="4347" y="23223"/>
                </a:cubicBezTo>
                <a:cubicBezTo>
                  <a:pt x="4347" y="23223"/>
                  <a:pt x="4347" y="23192"/>
                  <a:pt x="4347" y="23192"/>
                </a:cubicBezTo>
                <a:lnTo>
                  <a:pt x="4377" y="23131"/>
                </a:lnTo>
                <a:close/>
                <a:moveTo>
                  <a:pt x="13465" y="23344"/>
                </a:moveTo>
                <a:cubicBezTo>
                  <a:pt x="13496" y="23344"/>
                  <a:pt x="13526" y="23344"/>
                  <a:pt x="13526" y="23375"/>
                </a:cubicBezTo>
                <a:cubicBezTo>
                  <a:pt x="13557" y="23405"/>
                  <a:pt x="13587" y="23435"/>
                  <a:pt x="13587" y="23466"/>
                </a:cubicBezTo>
                <a:lnTo>
                  <a:pt x="13587" y="23526"/>
                </a:lnTo>
                <a:lnTo>
                  <a:pt x="13557" y="23557"/>
                </a:lnTo>
                <a:lnTo>
                  <a:pt x="13557" y="23587"/>
                </a:lnTo>
                <a:lnTo>
                  <a:pt x="13465" y="23587"/>
                </a:lnTo>
                <a:cubicBezTo>
                  <a:pt x="13435" y="23557"/>
                  <a:pt x="13435" y="23557"/>
                  <a:pt x="13405" y="23526"/>
                </a:cubicBezTo>
                <a:lnTo>
                  <a:pt x="13405" y="23435"/>
                </a:lnTo>
                <a:cubicBezTo>
                  <a:pt x="13405" y="23435"/>
                  <a:pt x="13405" y="23405"/>
                  <a:pt x="13405" y="23375"/>
                </a:cubicBezTo>
                <a:lnTo>
                  <a:pt x="13465" y="23344"/>
                </a:lnTo>
                <a:close/>
                <a:moveTo>
                  <a:pt x="7508" y="23435"/>
                </a:moveTo>
                <a:cubicBezTo>
                  <a:pt x="7569" y="23466"/>
                  <a:pt x="7569" y="23526"/>
                  <a:pt x="7569" y="23557"/>
                </a:cubicBezTo>
                <a:lnTo>
                  <a:pt x="7569" y="23587"/>
                </a:lnTo>
                <a:lnTo>
                  <a:pt x="7569" y="23618"/>
                </a:lnTo>
                <a:lnTo>
                  <a:pt x="7508" y="23648"/>
                </a:lnTo>
                <a:lnTo>
                  <a:pt x="7417" y="23618"/>
                </a:lnTo>
                <a:lnTo>
                  <a:pt x="7417" y="23496"/>
                </a:lnTo>
                <a:lnTo>
                  <a:pt x="7447" y="23496"/>
                </a:lnTo>
                <a:lnTo>
                  <a:pt x="7447" y="23466"/>
                </a:lnTo>
                <a:lnTo>
                  <a:pt x="7508" y="23435"/>
                </a:lnTo>
                <a:close/>
                <a:moveTo>
                  <a:pt x="8967" y="23435"/>
                </a:moveTo>
                <a:lnTo>
                  <a:pt x="9028" y="23496"/>
                </a:lnTo>
                <a:cubicBezTo>
                  <a:pt x="8997" y="23526"/>
                  <a:pt x="8997" y="23587"/>
                  <a:pt x="9028" y="23618"/>
                </a:cubicBezTo>
                <a:lnTo>
                  <a:pt x="9058" y="23618"/>
                </a:lnTo>
                <a:cubicBezTo>
                  <a:pt x="9058" y="23648"/>
                  <a:pt x="9058" y="23678"/>
                  <a:pt x="9058" y="23709"/>
                </a:cubicBezTo>
                <a:cubicBezTo>
                  <a:pt x="9028" y="23678"/>
                  <a:pt x="9028" y="23678"/>
                  <a:pt x="9058" y="23678"/>
                </a:cubicBezTo>
                <a:lnTo>
                  <a:pt x="9028" y="23678"/>
                </a:lnTo>
                <a:lnTo>
                  <a:pt x="8936" y="23709"/>
                </a:lnTo>
                <a:cubicBezTo>
                  <a:pt x="8936" y="23709"/>
                  <a:pt x="8906" y="23678"/>
                  <a:pt x="8906" y="23648"/>
                </a:cubicBezTo>
                <a:lnTo>
                  <a:pt x="8784" y="23648"/>
                </a:lnTo>
                <a:lnTo>
                  <a:pt x="8754" y="23557"/>
                </a:lnTo>
                <a:lnTo>
                  <a:pt x="8754" y="23526"/>
                </a:lnTo>
                <a:lnTo>
                  <a:pt x="8754" y="23496"/>
                </a:lnTo>
                <a:lnTo>
                  <a:pt x="8754" y="23466"/>
                </a:lnTo>
                <a:cubicBezTo>
                  <a:pt x="8754" y="23435"/>
                  <a:pt x="8784" y="23435"/>
                  <a:pt x="8784" y="23435"/>
                </a:cubicBezTo>
                <a:close/>
                <a:moveTo>
                  <a:pt x="13405" y="23739"/>
                </a:moveTo>
                <a:lnTo>
                  <a:pt x="13405" y="23770"/>
                </a:lnTo>
                <a:cubicBezTo>
                  <a:pt x="13405" y="23830"/>
                  <a:pt x="13405" y="23861"/>
                  <a:pt x="13405" y="23922"/>
                </a:cubicBezTo>
                <a:cubicBezTo>
                  <a:pt x="13374" y="23952"/>
                  <a:pt x="13344" y="23982"/>
                  <a:pt x="13313" y="24013"/>
                </a:cubicBezTo>
                <a:lnTo>
                  <a:pt x="13253" y="24013"/>
                </a:lnTo>
                <a:cubicBezTo>
                  <a:pt x="13222" y="24013"/>
                  <a:pt x="13222" y="23982"/>
                  <a:pt x="13192" y="23982"/>
                </a:cubicBezTo>
                <a:lnTo>
                  <a:pt x="13161" y="23952"/>
                </a:lnTo>
                <a:lnTo>
                  <a:pt x="13192" y="23891"/>
                </a:lnTo>
                <a:cubicBezTo>
                  <a:pt x="13192" y="23891"/>
                  <a:pt x="13192" y="23861"/>
                  <a:pt x="13192" y="23830"/>
                </a:cubicBezTo>
                <a:lnTo>
                  <a:pt x="13192" y="23800"/>
                </a:lnTo>
                <a:cubicBezTo>
                  <a:pt x="13192" y="23800"/>
                  <a:pt x="13192" y="23800"/>
                  <a:pt x="13222" y="23770"/>
                </a:cubicBezTo>
                <a:lnTo>
                  <a:pt x="13222" y="23739"/>
                </a:lnTo>
                <a:close/>
                <a:moveTo>
                  <a:pt x="11110" y="23868"/>
                </a:moveTo>
                <a:cubicBezTo>
                  <a:pt x="11125" y="23868"/>
                  <a:pt x="11140" y="23876"/>
                  <a:pt x="11155" y="23891"/>
                </a:cubicBezTo>
                <a:lnTo>
                  <a:pt x="11216" y="23922"/>
                </a:lnTo>
                <a:lnTo>
                  <a:pt x="11216" y="23952"/>
                </a:lnTo>
                <a:cubicBezTo>
                  <a:pt x="11216" y="23952"/>
                  <a:pt x="11216" y="23952"/>
                  <a:pt x="11216" y="23982"/>
                </a:cubicBezTo>
                <a:lnTo>
                  <a:pt x="11246" y="24013"/>
                </a:lnTo>
                <a:lnTo>
                  <a:pt x="11246" y="24043"/>
                </a:lnTo>
                <a:cubicBezTo>
                  <a:pt x="11216" y="24074"/>
                  <a:pt x="11216" y="24074"/>
                  <a:pt x="11186" y="24104"/>
                </a:cubicBezTo>
                <a:lnTo>
                  <a:pt x="11094" y="24104"/>
                </a:lnTo>
                <a:cubicBezTo>
                  <a:pt x="11064" y="24074"/>
                  <a:pt x="11064" y="24043"/>
                  <a:pt x="11094" y="24013"/>
                </a:cubicBezTo>
                <a:cubicBezTo>
                  <a:pt x="11064" y="23982"/>
                  <a:pt x="11064" y="23982"/>
                  <a:pt x="11094" y="23982"/>
                </a:cubicBezTo>
                <a:lnTo>
                  <a:pt x="11034" y="23982"/>
                </a:lnTo>
                <a:lnTo>
                  <a:pt x="11034" y="23922"/>
                </a:lnTo>
                <a:lnTo>
                  <a:pt x="11064" y="23891"/>
                </a:lnTo>
                <a:cubicBezTo>
                  <a:pt x="11079" y="23876"/>
                  <a:pt x="11094" y="23868"/>
                  <a:pt x="11110" y="23868"/>
                </a:cubicBezTo>
                <a:close/>
                <a:moveTo>
                  <a:pt x="9362" y="23891"/>
                </a:moveTo>
                <a:cubicBezTo>
                  <a:pt x="9392" y="23891"/>
                  <a:pt x="9423" y="23922"/>
                  <a:pt x="9453" y="23922"/>
                </a:cubicBezTo>
                <a:cubicBezTo>
                  <a:pt x="9483" y="23952"/>
                  <a:pt x="9483" y="23982"/>
                  <a:pt x="9483" y="24013"/>
                </a:cubicBezTo>
                <a:lnTo>
                  <a:pt x="9483" y="24043"/>
                </a:lnTo>
                <a:lnTo>
                  <a:pt x="9453" y="24074"/>
                </a:lnTo>
                <a:lnTo>
                  <a:pt x="9453" y="24104"/>
                </a:lnTo>
                <a:cubicBezTo>
                  <a:pt x="9423" y="24134"/>
                  <a:pt x="9392" y="24165"/>
                  <a:pt x="9362" y="24165"/>
                </a:cubicBezTo>
                <a:cubicBezTo>
                  <a:pt x="9332" y="24165"/>
                  <a:pt x="9301" y="24134"/>
                  <a:pt x="9271" y="24104"/>
                </a:cubicBezTo>
                <a:lnTo>
                  <a:pt x="9240" y="24074"/>
                </a:lnTo>
                <a:cubicBezTo>
                  <a:pt x="9240" y="24074"/>
                  <a:pt x="9240" y="24043"/>
                  <a:pt x="9240" y="24043"/>
                </a:cubicBezTo>
                <a:lnTo>
                  <a:pt x="9240" y="24013"/>
                </a:lnTo>
                <a:cubicBezTo>
                  <a:pt x="9240" y="24013"/>
                  <a:pt x="9210" y="23982"/>
                  <a:pt x="9210" y="23982"/>
                </a:cubicBezTo>
                <a:lnTo>
                  <a:pt x="9240" y="23952"/>
                </a:lnTo>
                <a:cubicBezTo>
                  <a:pt x="9240" y="23952"/>
                  <a:pt x="9240" y="23922"/>
                  <a:pt x="9271" y="23922"/>
                </a:cubicBezTo>
                <a:lnTo>
                  <a:pt x="9332" y="23922"/>
                </a:lnTo>
                <a:lnTo>
                  <a:pt x="9362" y="23891"/>
                </a:lnTo>
                <a:close/>
                <a:moveTo>
                  <a:pt x="7234" y="23982"/>
                </a:moveTo>
                <a:lnTo>
                  <a:pt x="7265" y="24043"/>
                </a:lnTo>
                <a:lnTo>
                  <a:pt x="7265" y="24074"/>
                </a:lnTo>
                <a:cubicBezTo>
                  <a:pt x="7295" y="24134"/>
                  <a:pt x="7234" y="24195"/>
                  <a:pt x="7173" y="24195"/>
                </a:cubicBezTo>
                <a:lnTo>
                  <a:pt x="7173" y="24165"/>
                </a:lnTo>
                <a:cubicBezTo>
                  <a:pt x="7143" y="24134"/>
                  <a:pt x="7113" y="24134"/>
                  <a:pt x="7082" y="24074"/>
                </a:cubicBezTo>
                <a:lnTo>
                  <a:pt x="7082" y="24043"/>
                </a:lnTo>
                <a:cubicBezTo>
                  <a:pt x="7082" y="24013"/>
                  <a:pt x="7113" y="23982"/>
                  <a:pt x="7143" y="23982"/>
                </a:cubicBezTo>
                <a:close/>
                <a:moveTo>
                  <a:pt x="10114" y="24973"/>
                </a:moveTo>
                <a:cubicBezTo>
                  <a:pt x="10155" y="24973"/>
                  <a:pt x="10191" y="24994"/>
                  <a:pt x="10213" y="25016"/>
                </a:cubicBezTo>
                <a:cubicBezTo>
                  <a:pt x="10243" y="25046"/>
                  <a:pt x="10243" y="25077"/>
                  <a:pt x="10213" y="25107"/>
                </a:cubicBezTo>
                <a:lnTo>
                  <a:pt x="10183" y="25137"/>
                </a:lnTo>
                <a:lnTo>
                  <a:pt x="10091" y="25137"/>
                </a:lnTo>
                <a:cubicBezTo>
                  <a:pt x="10061" y="25107"/>
                  <a:pt x="10031" y="25077"/>
                  <a:pt x="10061" y="25046"/>
                </a:cubicBezTo>
                <a:lnTo>
                  <a:pt x="10061" y="24985"/>
                </a:lnTo>
                <a:cubicBezTo>
                  <a:pt x="10079" y="24977"/>
                  <a:pt x="10097" y="24973"/>
                  <a:pt x="10114" y="24973"/>
                </a:cubicBezTo>
                <a:close/>
                <a:moveTo>
                  <a:pt x="8024" y="25198"/>
                </a:moveTo>
                <a:cubicBezTo>
                  <a:pt x="8055" y="25229"/>
                  <a:pt x="8085" y="25259"/>
                  <a:pt x="8055" y="25289"/>
                </a:cubicBezTo>
                <a:cubicBezTo>
                  <a:pt x="8085" y="25350"/>
                  <a:pt x="8085" y="25381"/>
                  <a:pt x="8055" y="25411"/>
                </a:cubicBezTo>
                <a:cubicBezTo>
                  <a:pt x="8055" y="25411"/>
                  <a:pt x="8055" y="25441"/>
                  <a:pt x="8055" y="25441"/>
                </a:cubicBezTo>
                <a:lnTo>
                  <a:pt x="7964" y="25441"/>
                </a:lnTo>
                <a:cubicBezTo>
                  <a:pt x="7964" y="25441"/>
                  <a:pt x="7933" y="25472"/>
                  <a:pt x="7903" y="25472"/>
                </a:cubicBezTo>
                <a:cubicBezTo>
                  <a:pt x="7873" y="25472"/>
                  <a:pt x="7842" y="25441"/>
                  <a:pt x="7842" y="25411"/>
                </a:cubicBezTo>
                <a:lnTo>
                  <a:pt x="7842" y="25350"/>
                </a:lnTo>
                <a:cubicBezTo>
                  <a:pt x="7842" y="25350"/>
                  <a:pt x="7842" y="25320"/>
                  <a:pt x="7873" y="25320"/>
                </a:cubicBezTo>
                <a:lnTo>
                  <a:pt x="7873" y="25259"/>
                </a:lnTo>
                <a:lnTo>
                  <a:pt x="7903" y="25229"/>
                </a:lnTo>
                <a:lnTo>
                  <a:pt x="7903" y="25198"/>
                </a:lnTo>
                <a:close/>
                <a:moveTo>
                  <a:pt x="4499" y="25229"/>
                </a:moveTo>
                <a:cubicBezTo>
                  <a:pt x="4559" y="25259"/>
                  <a:pt x="4620" y="25289"/>
                  <a:pt x="4651" y="25350"/>
                </a:cubicBezTo>
                <a:lnTo>
                  <a:pt x="4681" y="25381"/>
                </a:lnTo>
                <a:lnTo>
                  <a:pt x="4681" y="25411"/>
                </a:lnTo>
                <a:lnTo>
                  <a:pt x="4620" y="25320"/>
                </a:lnTo>
                <a:lnTo>
                  <a:pt x="4620" y="25350"/>
                </a:lnTo>
                <a:cubicBezTo>
                  <a:pt x="4620" y="25411"/>
                  <a:pt x="4559" y="25472"/>
                  <a:pt x="4499" y="25502"/>
                </a:cubicBezTo>
                <a:lnTo>
                  <a:pt x="4377" y="25502"/>
                </a:lnTo>
                <a:lnTo>
                  <a:pt x="4347" y="25472"/>
                </a:lnTo>
                <a:cubicBezTo>
                  <a:pt x="4347" y="25472"/>
                  <a:pt x="4347" y="25441"/>
                  <a:pt x="4347" y="25441"/>
                </a:cubicBezTo>
                <a:lnTo>
                  <a:pt x="4347" y="25411"/>
                </a:lnTo>
                <a:cubicBezTo>
                  <a:pt x="4316" y="25381"/>
                  <a:pt x="4316" y="25381"/>
                  <a:pt x="4347" y="25350"/>
                </a:cubicBezTo>
                <a:cubicBezTo>
                  <a:pt x="4347" y="25320"/>
                  <a:pt x="4347" y="25320"/>
                  <a:pt x="4377" y="25289"/>
                </a:cubicBezTo>
                <a:lnTo>
                  <a:pt x="4377" y="25259"/>
                </a:lnTo>
                <a:lnTo>
                  <a:pt x="4377" y="25229"/>
                </a:lnTo>
                <a:close/>
                <a:moveTo>
                  <a:pt x="11501" y="25452"/>
                </a:moveTo>
                <a:cubicBezTo>
                  <a:pt x="11520" y="25452"/>
                  <a:pt x="11538" y="25459"/>
                  <a:pt x="11550" y="25472"/>
                </a:cubicBezTo>
                <a:cubicBezTo>
                  <a:pt x="11581" y="25472"/>
                  <a:pt x="11581" y="25502"/>
                  <a:pt x="11581" y="25533"/>
                </a:cubicBezTo>
                <a:lnTo>
                  <a:pt x="11550" y="25533"/>
                </a:lnTo>
                <a:lnTo>
                  <a:pt x="11550" y="25593"/>
                </a:lnTo>
                <a:lnTo>
                  <a:pt x="11459" y="25593"/>
                </a:lnTo>
                <a:lnTo>
                  <a:pt x="11429" y="25563"/>
                </a:lnTo>
                <a:lnTo>
                  <a:pt x="11429" y="25502"/>
                </a:lnTo>
                <a:cubicBezTo>
                  <a:pt x="11447" y="25467"/>
                  <a:pt x="11475" y="25452"/>
                  <a:pt x="11501" y="25452"/>
                </a:cubicBezTo>
                <a:close/>
                <a:moveTo>
                  <a:pt x="4814" y="25300"/>
                </a:moveTo>
                <a:cubicBezTo>
                  <a:pt x="4833" y="25300"/>
                  <a:pt x="4851" y="25307"/>
                  <a:pt x="4863" y="25320"/>
                </a:cubicBezTo>
                <a:lnTo>
                  <a:pt x="4924" y="25320"/>
                </a:lnTo>
                <a:lnTo>
                  <a:pt x="4955" y="25350"/>
                </a:lnTo>
                <a:cubicBezTo>
                  <a:pt x="4985" y="25381"/>
                  <a:pt x="4985" y="25381"/>
                  <a:pt x="5015" y="25411"/>
                </a:cubicBezTo>
                <a:cubicBezTo>
                  <a:pt x="5015" y="25411"/>
                  <a:pt x="5015" y="25441"/>
                  <a:pt x="5015" y="25441"/>
                </a:cubicBezTo>
                <a:lnTo>
                  <a:pt x="5015" y="25502"/>
                </a:lnTo>
                <a:cubicBezTo>
                  <a:pt x="5015" y="25533"/>
                  <a:pt x="5015" y="25563"/>
                  <a:pt x="5015" y="25593"/>
                </a:cubicBezTo>
                <a:cubicBezTo>
                  <a:pt x="4985" y="25624"/>
                  <a:pt x="4955" y="25654"/>
                  <a:pt x="4924" y="25685"/>
                </a:cubicBezTo>
                <a:lnTo>
                  <a:pt x="4863" y="25685"/>
                </a:lnTo>
                <a:cubicBezTo>
                  <a:pt x="4803" y="25685"/>
                  <a:pt x="4772" y="25685"/>
                  <a:pt x="4742" y="25624"/>
                </a:cubicBezTo>
                <a:lnTo>
                  <a:pt x="4742" y="25593"/>
                </a:lnTo>
                <a:cubicBezTo>
                  <a:pt x="4742" y="25563"/>
                  <a:pt x="4711" y="25563"/>
                  <a:pt x="4711" y="25533"/>
                </a:cubicBezTo>
                <a:lnTo>
                  <a:pt x="4711" y="25502"/>
                </a:lnTo>
                <a:cubicBezTo>
                  <a:pt x="4711" y="25472"/>
                  <a:pt x="4711" y="25441"/>
                  <a:pt x="4711" y="25381"/>
                </a:cubicBezTo>
                <a:cubicBezTo>
                  <a:pt x="4711" y="25350"/>
                  <a:pt x="4742" y="25350"/>
                  <a:pt x="4742" y="25350"/>
                </a:cubicBezTo>
                <a:cubicBezTo>
                  <a:pt x="4760" y="25315"/>
                  <a:pt x="4788" y="25300"/>
                  <a:pt x="4814" y="25300"/>
                </a:cubicBezTo>
                <a:close/>
                <a:moveTo>
                  <a:pt x="6839" y="25745"/>
                </a:moveTo>
                <a:cubicBezTo>
                  <a:pt x="6900" y="25745"/>
                  <a:pt x="6930" y="25776"/>
                  <a:pt x="6930" y="25806"/>
                </a:cubicBezTo>
                <a:lnTo>
                  <a:pt x="6961" y="25837"/>
                </a:lnTo>
                <a:lnTo>
                  <a:pt x="6900" y="25897"/>
                </a:lnTo>
                <a:lnTo>
                  <a:pt x="6809" y="25897"/>
                </a:lnTo>
                <a:cubicBezTo>
                  <a:pt x="6809" y="25867"/>
                  <a:pt x="6809" y="25867"/>
                  <a:pt x="6809" y="25867"/>
                </a:cubicBezTo>
                <a:cubicBezTo>
                  <a:pt x="6778" y="25837"/>
                  <a:pt x="6778" y="25776"/>
                  <a:pt x="6809" y="25745"/>
                </a:cubicBezTo>
                <a:close/>
                <a:moveTo>
                  <a:pt x="9483" y="26110"/>
                </a:moveTo>
                <a:lnTo>
                  <a:pt x="9453" y="26141"/>
                </a:lnTo>
                <a:cubicBezTo>
                  <a:pt x="9483" y="26171"/>
                  <a:pt x="9483" y="26232"/>
                  <a:pt x="9453" y="26262"/>
                </a:cubicBezTo>
                <a:lnTo>
                  <a:pt x="9423" y="26292"/>
                </a:lnTo>
                <a:cubicBezTo>
                  <a:pt x="9392" y="26292"/>
                  <a:pt x="9362" y="26292"/>
                  <a:pt x="9332" y="26262"/>
                </a:cubicBezTo>
                <a:lnTo>
                  <a:pt x="9332" y="26232"/>
                </a:lnTo>
                <a:cubicBezTo>
                  <a:pt x="9301" y="26201"/>
                  <a:pt x="9301" y="26171"/>
                  <a:pt x="9332" y="26171"/>
                </a:cubicBezTo>
                <a:lnTo>
                  <a:pt x="9332" y="26141"/>
                </a:lnTo>
                <a:cubicBezTo>
                  <a:pt x="9332" y="26110"/>
                  <a:pt x="9362" y="26110"/>
                  <a:pt x="9423" y="26110"/>
                </a:cubicBezTo>
                <a:close/>
                <a:moveTo>
                  <a:pt x="11201" y="26148"/>
                </a:moveTo>
                <a:cubicBezTo>
                  <a:pt x="11216" y="26148"/>
                  <a:pt x="11231" y="26156"/>
                  <a:pt x="11246" y="26171"/>
                </a:cubicBezTo>
                <a:cubicBezTo>
                  <a:pt x="11277" y="26171"/>
                  <a:pt x="11277" y="26171"/>
                  <a:pt x="11277" y="26201"/>
                </a:cubicBezTo>
                <a:lnTo>
                  <a:pt x="11307" y="26171"/>
                </a:lnTo>
                <a:cubicBezTo>
                  <a:pt x="11368" y="26201"/>
                  <a:pt x="11368" y="26262"/>
                  <a:pt x="11307" y="26292"/>
                </a:cubicBezTo>
                <a:cubicBezTo>
                  <a:pt x="11307" y="26292"/>
                  <a:pt x="11307" y="26292"/>
                  <a:pt x="11277" y="26323"/>
                </a:cubicBezTo>
                <a:lnTo>
                  <a:pt x="11216" y="26323"/>
                </a:lnTo>
                <a:cubicBezTo>
                  <a:pt x="11186" y="26292"/>
                  <a:pt x="11155" y="26292"/>
                  <a:pt x="11155" y="26262"/>
                </a:cubicBezTo>
                <a:lnTo>
                  <a:pt x="11155" y="26201"/>
                </a:lnTo>
                <a:lnTo>
                  <a:pt x="11155" y="26171"/>
                </a:lnTo>
                <a:cubicBezTo>
                  <a:pt x="11170" y="26156"/>
                  <a:pt x="11186" y="26148"/>
                  <a:pt x="11201" y="26148"/>
                </a:cubicBezTo>
                <a:close/>
                <a:moveTo>
                  <a:pt x="16171" y="26201"/>
                </a:moveTo>
                <a:cubicBezTo>
                  <a:pt x="16171" y="26232"/>
                  <a:pt x="16171" y="26262"/>
                  <a:pt x="16171" y="26292"/>
                </a:cubicBezTo>
                <a:lnTo>
                  <a:pt x="16171" y="26323"/>
                </a:lnTo>
                <a:cubicBezTo>
                  <a:pt x="16171" y="26353"/>
                  <a:pt x="16140" y="26384"/>
                  <a:pt x="16110" y="26384"/>
                </a:cubicBezTo>
                <a:cubicBezTo>
                  <a:pt x="16079" y="26384"/>
                  <a:pt x="16049" y="26384"/>
                  <a:pt x="16049" y="26353"/>
                </a:cubicBezTo>
                <a:lnTo>
                  <a:pt x="16019" y="26353"/>
                </a:lnTo>
                <a:cubicBezTo>
                  <a:pt x="16019" y="26353"/>
                  <a:pt x="16019" y="26323"/>
                  <a:pt x="16019" y="26323"/>
                </a:cubicBezTo>
                <a:lnTo>
                  <a:pt x="15988" y="26292"/>
                </a:lnTo>
                <a:lnTo>
                  <a:pt x="16019" y="26292"/>
                </a:lnTo>
                <a:lnTo>
                  <a:pt x="16019" y="26262"/>
                </a:lnTo>
                <a:cubicBezTo>
                  <a:pt x="16049" y="26232"/>
                  <a:pt x="16049" y="26201"/>
                  <a:pt x="16110" y="26201"/>
                </a:cubicBezTo>
                <a:close/>
                <a:moveTo>
                  <a:pt x="5338" y="26178"/>
                </a:moveTo>
                <a:cubicBezTo>
                  <a:pt x="5350" y="26178"/>
                  <a:pt x="5365" y="26186"/>
                  <a:pt x="5380" y="26201"/>
                </a:cubicBezTo>
                <a:lnTo>
                  <a:pt x="5441" y="26201"/>
                </a:lnTo>
                <a:cubicBezTo>
                  <a:pt x="5441" y="26232"/>
                  <a:pt x="5471" y="26232"/>
                  <a:pt x="5471" y="26262"/>
                </a:cubicBezTo>
                <a:lnTo>
                  <a:pt x="5502" y="26323"/>
                </a:lnTo>
                <a:cubicBezTo>
                  <a:pt x="5471" y="26353"/>
                  <a:pt x="5471" y="26353"/>
                  <a:pt x="5471" y="26384"/>
                </a:cubicBezTo>
                <a:lnTo>
                  <a:pt x="5410" y="26384"/>
                </a:lnTo>
                <a:cubicBezTo>
                  <a:pt x="5380" y="26384"/>
                  <a:pt x="5380" y="26384"/>
                  <a:pt x="5350" y="26414"/>
                </a:cubicBezTo>
                <a:lnTo>
                  <a:pt x="5319" y="26414"/>
                </a:lnTo>
                <a:cubicBezTo>
                  <a:pt x="5289" y="26384"/>
                  <a:pt x="5289" y="26384"/>
                  <a:pt x="5289" y="26353"/>
                </a:cubicBezTo>
                <a:lnTo>
                  <a:pt x="5258" y="26323"/>
                </a:lnTo>
                <a:lnTo>
                  <a:pt x="5258" y="26292"/>
                </a:lnTo>
                <a:cubicBezTo>
                  <a:pt x="5258" y="26262"/>
                  <a:pt x="5258" y="26262"/>
                  <a:pt x="5289" y="26232"/>
                </a:cubicBezTo>
                <a:lnTo>
                  <a:pt x="5289" y="26201"/>
                </a:lnTo>
                <a:lnTo>
                  <a:pt x="5319" y="26201"/>
                </a:lnTo>
                <a:cubicBezTo>
                  <a:pt x="5319" y="26186"/>
                  <a:pt x="5327" y="26178"/>
                  <a:pt x="5338" y="26178"/>
                </a:cubicBezTo>
                <a:close/>
                <a:moveTo>
                  <a:pt x="12866" y="26158"/>
                </a:moveTo>
                <a:cubicBezTo>
                  <a:pt x="12883" y="26158"/>
                  <a:pt x="12900" y="26162"/>
                  <a:pt x="12918" y="26171"/>
                </a:cubicBezTo>
                <a:lnTo>
                  <a:pt x="12949" y="26171"/>
                </a:lnTo>
                <a:cubicBezTo>
                  <a:pt x="12979" y="26171"/>
                  <a:pt x="12979" y="26201"/>
                  <a:pt x="13009" y="26232"/>
                </a:cubicBezTo>
                <a:cubicBezTo>
                  <a:pt x="13009" y="26232"/>
                  <a:pt x="13040" y="26232"/>
                  <a:pt x="13040" y="26262"/>
                </a:cubicBezTo>
                <a:cubicBezTo>
                  <a:pt x="13040" y="26262"/>
                  <a:pt x="13040" y="26262"/>
                  <a:pt x="13040" y="26292"/>
                </a:cubicBezTo>
                <a:lnTo>
                  <a:pt x="13040" y="26323"/>
                </a:lnTo>
                <a:cubicBezTo>
                  <a:pt x="13040" y="26323"/>
                  <a:pt x="13040" y="26323"/>
                  <a:pt x="13040" y="26353"/>
                </a:cubicBezTo>
                <a:lnTo>
                  <a:pt x="13040" y="26384"/>
                </a:lnTo>
                <a:lnTo>
                  <a:pt x="13009" y="26444"/>
                </a:lnTo>
                <a:lnTo>
                  <a:pt x="12979" y="26475"/>
                </a:lnTo>
                <a:cubicBezTo>
                  <a:pt x="12949" y="26505"/>
                  <a:pt x="12888" y="26505"/>
                  <a:pt x="12857" y="26505"/>
                </a:cubicBezTo>
                <a:cubicBezTo>
                  <a:pt x="12827" y="26505"/>
                  <a:pt x="12797" y="26475"/>
                  <a:pt x="12766" y="26444"/>
                </a:cubicBezTo>
                <a:cubicBezTo>
                  <a:pt x="12766" y="26444"/>
                  <a:pt x="12766" y="26414"/>
                  <a:pt x="12766" y="26414"/>
                </a:cubicBezTo>
                <a:lnTo>
                  <a:pt x="12766" y="26384"/>
                </a:lnTo>
                <a:cubicBezTo>
                  <a:pt x="12766" y="26353"/>
                  <a:pt x="12766" y="26353"/>
                  <a:pt x="12766" y="26323"/>
                </a:cubicBezTo>
                <a:lnTo>
                  <a:pt x="12766" y="26232"/>
                </a:lnTo>
                <a:lnTo>
                  <a:pt x="12766" y="26201"/>
                </a:lnTo>
                <a:cubicBezTo>
                  <a:pt x="12788" y="26180"/>
                  <a:pt x="12824" y="26158"/>
                  <a:pt x="12866" y="26158"/>
                </a:cubicBezTo>
                <a:close/>
                <a:moveTo>
                  <a:pt x="10304" y="26262"/>
                </a:moveTo>
                <a:cubicBezTo>
                  <a:pt x="10365" y="26262"/>
                  <a:pt x="10426" y="26262"/>
                  <a:pt x="10456" y="26292"/>
                </a:cubicBezTo>
                <a:cubicBezTo>
                  <a:pt x="10456" y="26323"/>
                  <a:pt x="10456" y="26353"/>
                  <a:pt x="10456" y="26384"/>
                </a:cubicBezTo>
                <a:lnTo>
                  <a:pt x="10487" y="26384"/>
                </a:lnTo>
                <a:lnTo>
                  <a:pt x="10487" y="26414"/>
                </a:lnTo>
                <a:lnTo>
                  <a:pt x="10487" y="26475"/>
                </a:lnTo>
                <a:cubicBezTo>
                  <a:pt x="10456" y="26505"/>
                  <a:pt x="10426" y="26536"/>
                  <a:pt x="10426" y="26566"/>
                </a:cubicBezTo>
                <a:lnTo>
                  <a:pt x="10395" y="26596"/>
                </a:lnTo>
                <a:lnTo>
                  <a:pt x="10274" y="26596"/>
                </a:lnTo>
                <a:cubicBezTo>
                  <a:pt x="10243" y="26566"/>
                  <a:pt x="10213" y="26566"/>
                  <a:pt x="10213" y="26536"/>
                </a:cubicBezTo>
                <a:cubicBezTo>
                  <a:pt x="10213" y="26505"/>
                  <a:pt x="10183" y="26505"/>
                  <a:pt x="10183" y="26475"/>
                </a:cubicBezTo>
                <a:lnTo>
                  <a:pt x="10183" y="26444"/>
                </a:lnTo>
                <a:cubicBezTo>
                  <a:pt x="10183" y="26414"/>
                  <a:pt x="10213" y="26414"/>
                  <a:pt x="10213" y="26384"/>
                </a:cubicBezTo>
                <a:lnTo>
                  <a:pt x="10213" y="26323"/>
                </a:lnTo>
                <a:cubicBezTo>
                  <a:pt x="10243" y="26292"/>
                  <a:pt x="10274" y="26262"/>
                  <a:pt x="10304" y="26262"/>
                </a:cubicBezTo>
                <a:close/>
                <a:moveTo>
                  <a:pt x="7356" y="26475"/>
                </a:moveTo>
                <a:lnTo>
                  <a:pt x="7386" y="26505"/>
                </a:lnTo>
                <a:cubicBezTo>
                  <a:pt x="7417" y="26536"/>
                  <a:pt x="7417" y="26596"/>
                  <a:pt x="7386" y="26657"/>
                </a:cubicBezTo>
                <a:lnTo>
                  <a:pt x="7325" y="26657"/>
                </a:lnTo>
                <a:cubicBezTo>
                  <a:pt x="7295" y="26627"/>
                  <a:pt x="7265" y="26627"/>
                  <a:pt x="7265" y="26596"/>
                </a:cubicBezTo>
                <a:lnTo>
                  <a:pt x="7265" y="26536"/>
                </a:lnTo>
                <a:lnTo>
                  <a:pt x="7295" y="26505"/>
                </a:lnTo>
                <a:lnTo>
                  <a:pt x="7356" y="26475"/>
                </a:lnTo>
                <a:close/>
                <a:moveTo>
                  <a:pt x="9848" y="26695"/>
                </a:moveTo>
                <a:cubicBezTo>
                  <a:pt x="9871" y="26695"/>
                  <a:pt x="9894" y="26703"/>
                  <a:pt x="9909" y="26718"/>
                </a:cubicBezTo>
                <a:lnTo>
                  <a:pt x="9909" y="26779"/>
                </a:lnTo>
                <a:cubicBezTo>
                  <a:pt x="9879" y="26809"/>
                  <a:pt x="9848" y="26809"/>
                  <a:pt x="9818" y="26809"/>
                </a:cubicBezTo>
                <a:cubicBezTo>
                  <a:pt x="9787" y="26809"/>
                  <a:pt x="9757" y="26809"/>
                  <a:pt x="9757" y="26779"/>
                </a:cubicBezTo>
                <a:lnTo>
                  <a:pt x="9727" y="26809"/>
                </a:lnTo>
                <a:lnTo>
                  <a:pt x="9727" y="26718"/>
                </a:lnTo>
                <a:lnTo>
                  <a:pt x="9787" y="26718"/>
                </a:lnTo>
                <a:cubicBezTo>
                  <a:pt x="9803" y="26703"/>
                  <a:pt x="9825" y="26695"/>
                  <a:pt x="9848" y="26695"/>
                </a:cubicBezTo>
                <a:close/>
                <a:moveTo>
                  <a:pt x="12037" y="26596"/>
                </a:moveTo>
                <a:lnTo>
                  <a:pt x="12158" y="26657"/>
                </a:lnTo>
                <a:lnTo>
                  <a:pt x="12189" y="26718"/>
                </a:lnTo>
                <a:lnTo>
                  <a:pt x="12189" y="26748"/>
                </a:lnTo>
                <a:lnTo>
                  <a:pt x="12219" y="26779"/>
                </a:lnTo>
                <a:lnTo>
                  <a:pt x="12219" y="26809"/>
                </a:lnTo>
                <a:cubicBezTo>
                  <a:pt x="12189" y="26840"/>
                  <a:pt x="12189" y="26840"/>
                  <a:pt x="12158" y="26870"/>
                </a:cubicBezTo>
                <a:lnTo>
                  <a:pt x="12158" y="26900"/>
                </a:lnTo>
                <a:lnTo>
                  <a:pt x="12067" y="26900"/>
                </a:lnTo>
                <a:cubicBezTo>
                  <a:pt x="12037" y="26900"/>
                  <a:pt x="12037" y="26900"/>
                  <a:pt x="12037" y="26870"/>
                </a:cubicBezTo>
                <a:cubicBezTo>
                  <a:pt x="12006" y="26840"/>
                  <a:pt x="12006" y="26809"/>
                  <a:pt x="12006" y="26779"/>
                </a:cubicBezTo>
                <a:lnTo>
                  <a:pt x="12006" y="26748"/>
                </a:lnTo>
                <a:lnTo>
                  <a:pt x="11946" y="26748"/>
                </a:lnTo>
                <a:cubicBezTo>
                  <a:pt x="11946" y="26748"/>
                  <a:pt x="11946" y="26718"/>
                  <a:pt x="11946" y="26718"/>
                </a:cubicBezTo>
                <a:cubicBezTo>
                  <a:pt x="11946" y="26688"/>
                  <a:pt x="11976" y="26688"/>
                  <a:pt x="11976" y="26657"/>
                </a:cubicBezTo>
                <a:lnTo>
                  <a:pt x="12037" y="26596"/>
                </a:lnTo>
                <a:close/>
                <a:moveTo>
                  <a:pt x="13283" y="26870"/>
                </a:moveTo>
                <a:cubicBezTo>
                  <a:pt x="13313" y="26870"/>
                  <a:pt x="13313" y="26870"/>
                  <a:pt x="13344" y="26900"/>
                </a:cubicBezTo>
                <a:lnTo>
                  <a:pt x="13344" y="26961"/>
                </a:lnTo>
                <a:lnTo>
                  <a:pt x="13313" y="26992"/>
                </a:lnTo>
                <a:cubicBezTo>
                  <a:pt x="13313" y="26992"/>
                  <a:pt x="13313" y="27022"/>
                  <a:pt x="13283" y="27022"/>
                </a:cubicBezTo>
                <a:lnTo>
                  <a:pt x="13283" y="27052"/>
                </a:lnTo>
                <a:lnTo>
                  <a:pt x="13283" y="27083"/>
                </a:lnTo>
                <a:lnTo>
                  <a:pt x="13253" y="27113"/>
                </a:lnTo>
                <a:lnTo>
                  <a:pt x="13222" y="27113"/>
                </a:lnTo>
                <a:cubicBezTo>
                  <a:pt x="13161" y="27113"/>
                  <a:pt x="13131" y="27083"/>
                  <a:pt x="13101" y="27052"/>
                </a:cubicBezTo>
                <a:lnTo>
                  <a:pt x="13101" y="26961"/>
                </a:lnTo>
                <a:lnTo>
                  <a:pt x="13131" y="26961"/>
                </a:lnTo>
                <a:lnTo>
                  <a:pt x="13131" y="26900"/>
                </a:lnTo>
                <a:lnTo>
                  <a:pt x="13222" y="26900"/>
                </a:lnTo>
                <a:cubicBezTo>
                  <a:pt x="13222" y="26870"/>
                  <a:pt x="13253" y="26870"/>
                  <a:pt x="13283" y="26870"/>
                </a:cubicBezTo>
                <a:close/>
                <a:moveTo>
                  <a:pt x="7538" y="26992"/>
                </a:moveTo>
                <a:lnTo>
                  <a:pt x="7599" y="27022"/>
                </a:lnTo>
                <a:lnTo>
                  <a:pt x="7629" y="27052"/>
                </a:lnTo>
                <a:lnTo>
                  <a:pt x="7660" y="27052"/>
                </a:lnTo>
                <a:cubicBezTo>
                  <a:pt x="7690" y="27083"/>
                  <a:pt x="7721" y="27144"/>
                  <a:pt x="7690" y="27174"/>
                </a:cubicBezTo>
                <a:lnTo>
                  <a:pt x="7690" y="27204"/>
                </a:lnTo>
                <a:lnTo>
                  <a:pt x="7660" y="27235"/>
                </a:lnTo>
                <a:lnTo>
                  <a:pt x="7599" y="27235"/>
                </a:lnTo>
                <a:lnTo>
                  <a:pt x="7538" y="27265"/>
                </a:lnTo>
                <a:lnTo>
                  <a:pt x="7477" y="27265"/>
                </a:lnTo>
                <a:cubicBezTo>
                  <a:pt x="7447" y="27235"/>
                  <a:pt x="7447" y="27235"/>
                  <a:pt x="7447" y="27204"/>
                </a:cubicBezTo>
                <a:lnTo>
                  <a:pt x="7447" y="27113"/>
                </a:lnTo>
                <a:lnTo>
                  <a:pt x="7447" y="27083"/>
                </a:lnTo>
                <a:lnTo>
                  <a:pt x="7477" y="27022"/>
                </a:lnTo>
                <a:lnTo>
                  <a:pt x="7538" y="26992"/>
                </a:lnTo>
                <a:close/>
                <a:moveTo>
                  <a:pt x="10608" y="27326"/>
                </a:moveTo>
                <a:cubicBezTo>
                  <a:pt x="10639" y="27356"/>
                  <a:pt x="10639" y="27387"/>
                  <a:pt x="10669" y="27417"/>
                </a:cubicBezTo>
                <a:cubicBezTo>
                  <a:pt x="10669" y="27448"/>
                  <a:pt x="10669" y="27448"/>
                  <a:pt x="10669" y="27448"/>
                </a:cubicBezTo>
                <a:cubicBezTo>
                  <a:pt x="10669" y="27478"/>
                  <a:pt x="10669" y="27478"/>
                  <a:pt x="10669" y="27508"/>
                </a:cubicBezTo>
                <a:cubicBezTo>
                  <a:pt x="10669" y="27508"/>
                  <a:pt x="10669" y="27539"/>
                  <a:pt x="10639" y="27539"/>
                </a:cubicBezTo>
                <a:lnTo>
                  <a:pt x="10639" y="27599"/>
                </a:lnTo>
                <a:lnTo>
                  <a:pt x="10578" y="27599"/>
                </a:lnTo>
                <a:cubicBezTo>
                  <a:pt x="10559" y="27618"/>
                  <a:pt x="10541" y="27625"/>
                  <a:pt x="10522" y="27635"/>
                </a:cubicBezTo>
                <a:lnTo>
                  <a:pt x="10522" y="27635"/>
                </a:lnTo>
                <a:lnTo>
                  <a:pt x="10517" y="27630"/>
                </a:lnTo>
                <a:cubicBezTo>
                  <a:pt x="10487" y="27630"/>
                  <a:pt x="10456" y="27630"/>
                  <a:pt x="10456" y="27599"/>
                </a:cubicBezTo>
                <a:cubicBezTo>
                  <a:pt x="10426" y="27599"/>
                  <a:pt x="10426" y="27569"/>
                  <a:pt x="10426" y="27539"/>
                </a:cubicBezTo>
                <a:lnTo>
                  <a:pt x="10426" y="27508"/>
                </a:lnTo>
                <a:cubicBezTo>
                  <a:pt x="10395" y="27478"/>
                  <a:pt x="10395" y="27448"/>
                  <a:pt x="10426" y="27417"/>
                </a:cubicBezTo>
                <a:lnTo>
                  <a:pt x="10426" y="27387"/>
                </a:lnTo>
                <a:lnTo>
                  <a:pt x="10456" y="27387"/>
                </a:lnTo>
                <a:cubicBezTo>
                  <a:pt x="10456" y="27387"/>
                  <a:pt x="10456" y="27387"/>
                  <a:pt x="10456" y="27356"/>
                </a:cubicBezTo>
                <a:cubicBezTo>
                  <a:pt x="10456" y="27356"/>
                  <a:pt x="10487" y="27356"/>
                  <a:pt x="10517" y="27326"/>
                </a:cubicBezTo>
                <a:close/>
                <a:moveTo>
                  <a:pt x="10164" y="27436"/>
                </a:moveTo>
                <a:cubicBezTo>
                  <a:pt x="10238" y="27436"/>
                  <a:pt x="10312" y="27470"/>
                  <a:pt x="10335" y="27539"/>
                </a:cubicBezTo>
                <a:lnTo>
                  <a:pt x="10335" y="27599"/>
                </a:lnTo>
                <a:cubicBezTo>
                  <a:pt x="10335" y="27630"/>
                  <a:pt x="10304" y="27691"/>
                  <a:pt x="10274" y="27721"/>
                </a:cubicBezTo>
                <a:cubicBezTo>
                  <a:pt x="10274" y="27721"/>
                  <a:pt x="10243" y="27751"/>
                  <a:pt x="10213" y="27751"/>
                </a:cubicBezTo>
                <a:cubicBezTo>
                  <a:pt x="10198" y="27767"/>
                  <a:pt x="10183" y="27774"/>
                  <a:pt x="10167" y="27774"/>
                </a:cubicBezTo>
                <a:cubicBezTo>
                  <a:pt x="10152" y="27774"/>
                  <a:pt x="10137" y="27767"/>
                  <a:pt x="10122" y="27751"/>
                </a:cubicBezTo>
                <a:cubicBezTo>
                  <a:pt x="10091" y="27751"/>
                  <a:pt x="10031" y="27721"/>
                  <a:pt x="10000" y="27691"/>
                </a:cubicBezTo>
                <a:lnTo>
                  <a:pt x="10000" y="27660"/>
                </a:lnTo>
                <a:cubicBezTo>
                  <a:pt x="10000" y="27630"/>
                  <a:pt x="10000" y="27599"/>
                  <a:pt x="10031" y="27599"/>
                </a:cubicBezTo>
                <a:cubicBezTo>
                  <a:pt x="10031" y="27569"/>
                  <a:pt x="10031" y="27569"/>
                  <a:pt x="10031" y="27539"/>
                </a:cubicBezTo>
                <a:cubicBezTo>
                  <a:pt x="10031" y="27539"/>
                  <a:pt x="10031" y="27508"/>
                  <a:pt x="10031" y="27508"/>
                </a:cubicBezTo>
                <a:lnTo>
                  <a:pt x="10031" y="27478"/>
                </a:lnTo>
                <a:cubicBezTo>
                  <a:pt x="10061" y="27478"/>
                  <a:pt x="10091" y="27448"/>
                  <a:pt x="10091" y="27448"/>
                </a:cubicBezTo>
                <a:cubicBezTo>
                  <a:pt x="10114" y="27440"/>
                  <a:pt x="10139" y="27436"/>
                  <a:pt x="10164" y="27436"/>
                </a:cubicBezTo>
                <a:close/>
                <a:moveTo>
                  <a:pt x="9882" y="27800"/>
                </a:moveTo>
                <a:cubicBezTo>
                  <a:pt x="9891" y="27800"/>
                  <a:pt x="9900" y="27803"/>
                  <a:pt x="9909" y="27812"/>
                </a:cubicBezTo>
                <a:lnTo>
                  <a:pt x="9970" y="27812"/>
                </a:lnTo>
                <a:lnTo>
                  <a:pt x="10000" y="27873"/>
                </a:lnTo>
                <a:lnTo>
                  <a:pt x="10000" y="27903"/>
                </a:lnTo>
                <a:lnTo>
                  <a:pt x="9970" y="27934"/>
                </a:lnTo>
                <a:cubicBezTo>
                  <a:pt x="9970" y="27964"/>
                  <a:pt x="9939" y="27964"/>
                  <a:pt x="9909" y="27964"/>
                </a:cubicBezTo>
                <a:cubicBezTo>
                  <a:pt x="9879" y="27964"/>
                  <a:pt x="9848" y="27934"/>
                  <a:pt x="9848" y="27903"/>
                </a:cubicBezTo>
                <a:lnTo>
                  <a:pt x="9818" y="27873"/>
                </a:lnTo>
                <a:lnTo>
                  <a:pt x="9818" y="27843"/>
                </a:lnTo>
                <a:cubicBezTo>
                  <a:pt x="9839" y="27821"/>
                  <a:pt x="9861" y="27800"/>
                  <a:pt x="9882" y="27800"/>
                </a:cubicBezTo>
                <a:close/>
                <a:moveTo>
                  <a:pt x="10912" y="27873"/>
                </a:moveTo>
                <a:lnTo>
                  <a:pt x="10973" y="27903"/>
                </a:lnTo>
                <a:lnTo>
                  <a:pt x="10973" y="27964"/>
                </a:lnTo>
                <a:lnTo>
                  <a:pt x="10942" y="28055"/>
                </a:lnTo>
                <a:cubicBezTo>
                  <a:pt x="10942" y="28086"/>
                  <a:pt x="10912" y="28116"/>
                  <a:pt x="10912" y="28147"/>
                </a:cubicBezTo>
                <a:lnTo>
                  <a:pt x="10882" y="28177"/>
                </a:lnTo>
                <a:lnTo>
                  <a:pt x="10790" y="28177"/>
                </a:lnTo>
                <a:lnTo>
                  <a:pt x="10790" y="28147"/>
                </a:lnTo>
                <a:cubicBezTo>
                  <a:pt x="10760" y="28147"/>
                  <a:pt x="10730" y="28116"/>
                  <a:pt x="10730" y="28086"/>
                </a:cubicBezTo>
                <a:lnTo>
                  <a:pt x="10730" y="28025"/>
                </a:lnTo>
                <a:lnTo>
                  <a:pt x="10730" y="27964"/>
                </a:lnTo>
                <a:lnTo>
                  <a:pt x="10760" y="27934"/>
                </a:lnTo>
                <a:cubicBezTo>
                  <a:pt x="10790" y="27903"/>
                  <a:pt x="10821" y="27873"/>
                  <a:pt x="10851" y="27873"/>
                </a:cubicBezTo>
                <a:close/>
                <a:moveTo>
                  <a:pt x="14590" y="27964"/>
                </a:moveTo>
                <a:lnTo>
                  <a:pt x="14590" y="28025"/>
                </a:lnTo>
                <a:lnTo>
                  <a:pt x="14590" y="28055"/>
                </a:lnTo>
                <a:lnTo>
                  <a:pt x="14590" y="28086"/>
                </a:lnTo>
                <a:lnTo>
                  <a:pt x="14560" y="28177"/>
                </a:lnTo>
                <a:lnTo>
                  <a:pt x="14529" y="28177"/>
                </a:lnTo>
                <a:cubicBezTo>
                  <a:pt x="14499" y="28147"/>
                  <a:pt x="14468" y="28147"/>
                  <a:pt x="14468" y="28116"/>
                </a:cubicBezTo>
                <a:cubicBezTo>
                  <a:pt x="14438" y="28086"/>
                  <a:pt x="14438" y="28055"/>
                  <a:pt x="14468" y="28025"/>
                </a:cubicBezTo>
                <a:lnTo>
                  <a:pt x="14468" y="27995"/>
                </a:lnTo>
                <a:lnTo>
                  <a:pt x="14499" y="27964"/>
                </a:lnTo>
                <a:close/>
                <a:moveTo>
                  <a:pt x="10745" y="28245"/>
                </a:moveTo>
                <a:cubicBezTo>
                  <a:pt x="10760" y="28245"/>
                  <a:pt x="10775" y="28253"/>
                  <a:pt x="10790" y="28268"/>
                </a:cubicBezTo>
                <a:lnTo>
                  <a:pt x="10821" y="28299"/>
                </a:lnTo>
                <a:lnTo>
                  <a:pt x="10851" y="28359"/>
                </a:lnTo>
                <a:lnTo>
                  <a:pt x="10821" y="28420"/>
                </a:lnTo>
                <a:cubicBezTo>
                  <a:pt x="10821" y="28451"/>
                  <a:pt x="10790" y="28481"/>
                  <a:pt x="10760" y="28511"/>
                </a:cubicBezTo>
                <a:lnTo>
                  <a:pt x="10608" y="28511"/>
                </a:lnTo>
                <a:lnTo>
                  <a:pt x="10608" y="28451"/>
                </a:lnTo>
                <a:lnTo>
                  <a:pt x="10578" y="28359"/>
                </a:lnTo>
                <a:cubicBezTo>
                  <a:pt x="10608" y="28329"/>
                  <a:pt x="10608" y="28329"/>
                  <a:pt x="10608" y="28299"/>
                </a:cubicBezTo>
                <a:cubicBezTo>
                  <a:pt x="10608" y="28299"/>
                  <a:pt x="10608" y="28299"/>
                  <a:pt x="10608" y="28268"/>
                </a:cubicBezTo>
                <a:lnTo>
                  <a:pt x="10699" y="28268"/>
                </a:lnTo>
                <a:cubicBezTo>
                  <a:pt x="10715" y="28253"/>
                  <a:pt x="10730" y="28245"/>
                  <a:pt x="10745" y="28245"/>
                </a:cubicBezTo>
                <a:close/>
                <a:moveTo>
                  <a:pt x="11539" y="28337"/>
                </a:moveTo>
                <a:cubicBezTo>
                  <a:pt x="11558" y="28337"/>
                  <a:pt x="11581" y="28344"/>
                  <a:pt x="11611" y="28359"/>
                </a:cubicBezTo>
                <a:lnTo>
                  <a:pt x="11642" y="28359"/>
                </a:lnTo>
                <a:lnTo>
                  <a:pt x="11642" y="28390"/>
                </a:lnTo>
                <a:cubicBezTo>
                  <a:pt x="11642" y="28390"/>
                  <a:pt x="11672" y="28420"/>
                  <a:pt x="11672" y="28420"/>
                </a:cubicBezTo>
                <a:cubicBezTo>
                  <a:pt x="11672" y="28451"/>
                  <a:pt x="11672" y="28451"/>
                  <a:pt x="11672" y="28451"/>
                </a:cubicBezTo>
                <a:cubicBezTo>
                  <a:pt x="11672" y="28481"/>
                  <a:pt x="11672" y="28481"/>
                  <a:pt x="11672" y="28511"/>
                </a:cubicBezTo>
                <a:lnTo>
                  <a:pt x="11672" y="28542"/>
                </a:lnTo>
                <a:cubicBezTo>
                  <a:pt x="11672" y="28572"/>
                  <a:pt x="11642" y="28572"/>
                  <a:pt x="11642" y="28572"/>
                </a:cubicBezTo>
                <a:cubicBezTo>
                  <a:pt x="11606" y="28625"/>
                  <a:pt x="11550" y="28658"/>
                  <a:pt x="11492" y="28658"/>
                </a:cubicBezTo>
                <a:cubicBezTo>
                  <a:pt x="11450" y="28658"/>
                  <a:pt x="11406" y="28641"/>
                  <a:pt x="11368" y="28603"/>
                </a:cubicBezTo>
                <a:cubicBezTo>
                  <a:pt x="11338" y="28542"/>
                  <a:pt x="11338" y="28481"/>
                  <a:pt x="11368" y="28451"/>
                </a:cubicBezTo>
                <a:cubicBezTo>
                  <a:pt x="11368" y="28420"/>
                  <a:pt x="11368" y="28420"/>
                  <a:pt x="11398" y="28390"/>
                </a:cubicBezTo>
                <a:cubicBezTo>
                  <a:pt x="11398" y="28359"/>
                  <a:pt x="11429" y="28359"/>
                  <a:pt x="11490" y="28359"/>
                </a:cubicBezTo>
                <a:cubicBezTo>
                  <a:pt x="11505" y="28344"/>
                  <a:pt x="11520" y="28337"/>
                  <a:pt x="11539" y="28337"/>
                </a:cubicBezTo>
                <a:close/>
                <a:moveTo>
                  <a:pt x="15350" y="28511"/>
                </a:moveTo>
                <a:cubicBezTo>
                  <a:pt x="15380" y="28542"/>
                  <a:pt x="15380" y="28572"/>
                  <a:pt x="15380" y="28633"/>
                </a:cubicBezTo>
                <a:lnTo>
                  <a:pt x="15350" y="28663"/>
                </a:lnTo>
                <a:lnTo>
                  <a:pt x="15259" y="28663"/>
                </a:lnTo>
                <a:lnTo>
                  <a:pt x="15228" y="28603"/>
                </a:lnTo>
                <a:lnTo>
                  <a:pt x="15228" y="28511"/>
                </a:lnTo>
                <a:close/>
                <a:moveTo>
                  <a:pt x="11368" y="28764"/>
                </a:moveTo>
                <a:cubicBezTo>
                  <a:pt x="11358" y="28768"/>
                  <a:pt x="11348" y="28775"/>
                  <a:pt x="11338" y="28785"/>
                </a:cubicBezTo>
                <a:lnTo>
                  <a:pt x="11368" y="28785"/>
                </a:lnTo>
                <a:lnTo>
                  <a:pt x="11368" y="28764"/>
                </a:lnTo>
                <a:close/>
                <a:moveTo>
                  <a:pt x="11277" y="28603"/>
                </a:moveTo>
                <a:cubicBezTo>
                  <a:pt x="11307" y="28633"/>
                  <a:pt x="11307" y="28633"/>
                  <a:pt x="11338" y="28663"/>
                </a:cubicBezTo>
                <a:lnTo>
                  <a:pt x="11338" y="28694"/>
                </a:lnTo>
                <a:cubicBezTo>
                  <a:pt x="11338" y="28694"/>
                  <a:pt x="11368" y="28724"/>
                  <a:pt x="11368" y="28755"/>
                </a:cubicBezTo>
                <a:lnTo>
                  <a:pt x="11368" y="28764"/>
                </a:lnTo>
                <a:lnTo>
                  <a:pt x="11368" y="28764"/>
                </a:lnTo>
                <a:cubicBezTo>
                  <a:pt x="11388" y="28755"/>
                  <a:pt x="11409" y="28755"/>
                  <a:pt x="11429" y="28755"/>
                </a:cubicBezTo>
                <a:lnTo>
                  <a:pt x="11429" y="28785"/>
                </a:lnTo>
                <a:cubicBezTo>
                  <a:pt x="11429" y="28785"/>
                  <a:pt x="11459" y="28815"/>
                  <a:pt x="11429" y="28846"/>
                </a:cubicBezTo>
                <a:lnTo>
                  <a:pt x="11429" y="28907"/>
                </a:lnTo>
                <a:cubicBezTo>
                  <a:pt x="11414" y="28922"/>
                  <a:pt x="11391" y="28929"/>
                  <a:pt x="11368" y="28929"/>
                </a:cubicBezTo>
                <a:cubicBezTo>
                  <a:pt x="11345" y="28929"/>
                  <a:pt x="11322" y="28922"/>
                  <a:pt x="11307" y="28907"/>
                </a:cubicBezTo>
                <a:lnTo>
                  <a:pt x="11277" y="28876"/>
                </a:lnTo>
                <a:lnTo>
                  <a:pt x="11216" y="28937"/>
                </a:lnTo>
                <a:lnTo>
                  <a:pt x="11186" y="28937"/>
                </a:lnTo>
                <a:cubicBezTo>
                  <a:pt x="11155" y="28907"/>
                  <a:pt x="11125" y="28907"/>
                  <a:pt x="11094" y="28907"/>
                </a:cubicBezTo>
                <a:cubicBezTo>
                  <a:pt x="11094" y="28876"/>
                  <a:pt x="11094" y="28876"/>
                  <a:pt x="11094" y="28876"/>
                </a:cubicBezTo>
                <a:cubicBezTo>
                  <a:pt x="11094" y="28846"/>
                  <a:pt x="11094" y="28846"/>
                  <a:pt x="11094" y="28846"/>
                </a:cubicBezTo>
                <a:cubicBezTo>
                  <a:pt x="11094" y="28815"/>
                  <a:pt x="11094" y="28785"/>
                  <a:pt x="11094" y="28785"/>
                </a:cubicBezTo>
                <a:lnTo>
                  <a:pt x="11094" y="28724"/>
                </a:lnTo>
                <a:cubicBezTo>
                  <a:pt x="11125" y="28663"/>
                  <a:pt x="11155" y="28633"/>
                  <a:pt x="11186" y="28603"/>
                </a:cubicBezTo>
                <a:close/>
                <a:moveTo>
                  <a:pt x="8906" y="28755"/>
                </a:moveTo>
                <a:lnTo>
                  <a:pt x="8967" y="28785"/>
                </a:lnTo>
                <a:cubicBezTo>
                  <a:pt x="8967" y="28815"/>
                  <a:pt x="8967" y="28815"/>
                  <a:pt x="8967" y="28846"/>
                </a:cubicBezTo>
                <a:cubicBezTo>
                  <a:pt x="8967" y="28876"/>
                  <a:pt x="8967" y="28907"/>
                  <a:pt x="8936" y="28937"/>
                </a:cubicBezTo>
                <a:lnTo>
                  <a:pt x="9028" y="28967"/>
                </a:lnTo>
                <a:lnTo>
                  <a:pt x="8997" y="28998"/>
                </a:lnTo>
                <a:lnTo>
                  <a:pt x="8845" y="28998"/>
                </a:lnTo>
                <a:lnTo>
                  <a:pt x="8754" y="28907"/>
                </a:lnTo>
                <a:lnTo>
                  <a:pt x="8754" y="28846"/>
                </a:lnTo>
                <a:lnTo>
                  <a:pt x="8784" y="28846"/>
                </a:lnTo>
                <a:lnTo>
                  <a:pt x="8784" y="28785"/>
                </a:lnTo>
                <a:cubicBezTo>
                  <a:pt x="8815" y="28785"/>
                  <a:pt x="8815" y="28755"/>
                  <a:pt x="8845" y="28755"/>
                </a:cubicBezTo>
                <a:close/>
                <a:moveTo>
                  <a:pt x="8013" y="28735"/>
                </a:moveTo>
                <a:cubicBezTo>
                  <a:pt x="8039" y="28735"/>
                  <a:pt x="8067" y="28749"/>
                  <a:pt x="8085" y="28785"/>
                </a:cubicBezTo>
                <a:cubicBezTo>
                  <a:pt x="8116" y="28785"/>
                  <a:pt x="8146" y="28815"/>
                  <a:pt x="8116" y="28846"/>
                </a:cubicBezTo>
                <a:lnTo>
                  <a:pt x="8116" y="28876"/>
                </a:lnTo>
                <a:cubicBezTo>
                  <a:pt x="8116" y="28907"/>
                  <a:pt x="8116" y="28907"/>
                  <a:pt x="8116" y="28937"/>
                </a:cubicBezTo>
                <a:lnTo>
                  <a:pt x="8116" y="28967"/>
                </a:lnTo>
                <a:lnTo>
                  <a:pt x="8085" y="28998"/>
                </a:lnTo>
                <a:lnTo>
                  <a:pt x="8024" y="28998"/>
                </a:lnTo>
                <a:cubicBezTo>
                  <a:pt x="8016" y="29007"/>
                  <a:pt x="8004" y="29010"/>
                  <a:pt x="7991" y="29010"/>
                </a:cubicBezTo>
                <a:cubicBezTo>
                  <a:pt x="7961" y="29010"/>
                  <a:pt x="7924" y="28989"/>
                  <a:pt x="7903" y="28967"/>
                </a:cubicBezTo>
                <a:lnTo>
                  <a:pt x="7842" y="28967"/>
                </a:lnTo>
                <a:cubicBezTo>
                  <a:pt x="7842" y="28937"/>
                  <a:pt x="7842" y="28907"/>
                  <a:pt x="7842" y="28907"/>
                </a:cubicBezTo>
                <a:cubicBezTo>
                  <a:pt x="7842" y="28876"/>
                  <a:pt x="7842" y="28876"/>
                  <a:pt x="7842" y="28846"/>
                </a:cubicBezTo>
                <a:cubicBezTo>
                  <a:pt x="7812" y="28846"/>
                  <a:pt x="7812" y="28846"/>
                  <a:pt x="7842" y="28815"/>
                </a:cubicBezTo>
                <a:lnTo>
                  <a:pt x="7842" y="28785"/>
                </a:lnTo>
                <a:lnTo>
                  <a:pt x="7873" y="28755"/>
                </a:lnTo>
                <a:lnTo>
                  <a:pt x="7964" y="28755"/>
                </a:lnTo>
                <a:cubicBezTo>
                  <a:pt x="7976" y="28742"/>
                  <a:pt x="7994" y="28735"/>
                  <a:pt x="8013" y="28735"/>
                </a:cubicBezTo>
                <a:close/>
                <a:moveTo>
                  <a:pt x="12234" y="28975"/>
                </a:moveTo>
                <a:cubicBezTo>
                  <a:pt x="12249" y="28975"/>
                  <a:pt x="12265" y="28982"/>
                  <a:pt x="12280" y="28998"/>
                </a:cubicBezTo>
                <a:lnTo>
                  <a:pt x="12280" y="29089"/>
                </a:lnTo>
                <a:cubicBezTo>
                  <a:pt x="12280" y="29124"/>
                  <a:pt x="12259" y="29139"/>
                  <a:pt x="12230" y="29139"/>
                </a:cubicBezTo>
                <a:cubicBezTo>
                  <a:pt x="12209" y="29139"/>
                  <a:pt x="12183" y="29132"/>
                  <a:pt x="12158" y="29119"/>
                </a:cubicBezTo>
                <a:lnTo>
                  <a:pt x="12128" y="29089"/>
                </a:lnTo>
                <a:lnTo>
                  <a:pt x="12128" y="29058"/>
                </a:lnTo>
                <a:cubicBezTo>
                  <a:pt x="12158" y="29028"/>
                  <a:pt x="12158" y="28998"/>
                  <a:pt x="12189" y="28998"/>
                </a:cubicBezTo>
                <a:cubicBezTo>
                  <a:pt x="12204" y="28982"/>
                  <a:pt x="12219" y="28975"/>
                  <a:pt x="12234" y="28975"/>
                </a:cubicBezTo>
                <a:close/>
                <a:moveTo>
                  <a:pt x="15502" y="29119"/>
                </a:moveTo>
                <a:cubicBezTo>
                  <a:pt x="15563" y="29119"/>
                  <a:pt x="15563" y="29150"/>
                  <a:pt x="15563" y="29210"/>
                </a:cubicBezTo>
                <a:cubicBezTo>
                  <a:pt x="15593" y="29210"/>
                  <a:pt x="15593" y="29241"/>
                  <a:pt x="15593" y="29241"/>
                </a:cubicBezTo>
                <a:lnTo>
                  <a:pt x="15593" y="29271"/>
                </a:lnTo>
                <a:lnTo>
                  <a:pt x="15593" y="29332"/>
                </a:lnTo>
                <a:lnTo>
                  <a:pt x="15563" y="29332"/>
                </a:lnTo>
                <a:cubicBezTo>
                  <a:pt x="15545" y="29341"/>
                  <a:pt x="15524" y="29345"/>
                  <a:pt x="15503" y="29345"/>
                </a:cubicBezTo>
                <a:cubicBezTo>
                  <a:pt x="15451" y="29345"/>
                  <a:pt x="15393" y="29323"/>
                  <a:pt x="15350" y="29302"/>
                </a:cubicBezTo>
                <a:lnTo>
                  <a:pt x="15350" y="29210"/>
                </a:lnTo>
                <a:cubicBezTo>
                  <a:pt x="15380" y="29180"/>
                  <a:pt x="15411" y="29150"/>
                  <a:pt x="15411" y="29150"/>
                </a:cubicBezTo>
                <a:lnTo>
                  <a:pt x="15441" y="29119"/>
                </a:lnTo>
                <a:close/>
                <a:moveTo>
                  <a:pt x="12812" y="29248"/>
                </a:moveTo>
                <a:cubicBezTo>
                  <a:pt x="12827" y="29248"/>
                  <a:pt x="12842" y="29256"/>
                  <a:pt x="12857" y="29271"/>
                </a:cubicBezTo>
                <a:lnTo>
                  <a:pt x="12888" y="29271"/>
                </a:lnTo>
                <a:cubicBezTo>
                  <a:pt x="12918" y="29271"/>
                  <a:pt x="12949" y="29302"/>
                  <a:pt x="12949" y="29332"/>
                </a:cubicBezTo>
                <a:lnTo>
                  <a:pt x="12949" y="29362"/>
                </a:lnTo>
                <a:cubicBezTo>
                  <a:pt x="12918" y="29393"/>
                  <a:pt x="12888" y="29423"/>
                  <a:pt x="12857" y="29423"/>
                </a:cubicBezTo>
                <a:lnTo>
                  <a:pt x="12827" y="29454"/>
                </a:lnTo>
                <a:lnTo>
                  <a:pt x="12766" y="29454"/>
                </a:lnTo>
                <a:cubicBezTo>
                  <a:pt x="12736" y="29423"/>
                  <a:pt x="12736" y="29393"/>
                  <a:pt x="12736" y="29362"/>
                </a:cubicBezTo>
                <a:lnTo>
                  <a:pt x="12766" y="29302"/>
                </a:lnTo>
                <a:cubicBezTo>
                  <a:pt x="12766" y="29302"/>
                  <a:pt x="12766" y="29271"/>
                  <a:pt x="12766" y="29271"/>
                </a:cubicBezTo>
                <a:cubicBezTo>
                  <a:pt x="12781" y="29256"/>
                  <a:pt x="12797" y="29248"/>
                  <a:pt x="12812" y="29248"/>
                </a:cubicBezTo>
                <a:close/>
                <a:moveTo>
                  <a:pt x="10426" y="29818"/>
                </a:moveTo>
                <a:lnTo>
                  <a:pt x="10456" y="29849"/>
                </a:lnTo>
                <a:cubicBezTo>
                  <a:pt x="10487" y="29879"/>
                  <a:pt x="10487" y="29910"/>
                  <a:pt x="10487" y="29910"/>
                </a:cubicBezTo>
                <a:cubicBezTo>
                  <a:pt x="10487" y="29940"/>
                  <a:pt x="10487" y="29970"/>
                  <a:pt x="10487" y="29970"/>
                </a:cubicBezTo>
                <a:lnTo>
                  <a:pt x="10487" y="30001"/>
                </a:lnTo>
                <a:cubicBezTo>
                  <a:pt x="10487" y="30031"/>
                  <a:pt x="10456" y="30062"/>
                  <a:pt x="10456" y="30062"/>
                </a:cubicBezTo>
                <a:lnTo>
                  <a:pt x="10426" y="30092"/>
                </a:lnTo>
                <a:lnTo>
                  <a:pt x="10395" y="30122"/>
                </a:lnTo>
                <a:cubicBezTo>
                  <a:pt x="10380" y="30138"/>
                  <a:pt x="10357" y="30145"/>
                  <a:pt x="10335" y="30145"/>
                </a:cubicBezTo>
                <a:cubicBezTo>
                  <a:pt x="10312" y="30145"/>
                  <a:pt x="10289" y="30138"/>
                  <a:pt x="10274" y="30122"/>
                </a:cubicBezTo>
                <a:cubicBezTo>
                  <a:pt x="10213" y="30122"/>
                  <a:pt x="10183" y="30092"/>
                  <a:pt x="10152" y="30031"/>
                </a:cubicBezTo>
                <a:cubicBezTo>
                  <a:pt x="10152" y="30001"/>
                  <a:pt x="10152" y="30001"/>
                  <a:pt x="10152" y="29970"/>
                </a:cubicBezTo>
                <a:lnTo>
                  <a:pt x="10152" y="29940"/>
                </a:lnTo>
                <a:lnTo>
                  <a:pt x="10152" y="29910"/>
                </a:lnTo>
                <a:lnTo>
                  <a:pt x="10183" y="29879"/>
                </a:lnTo>
                <a:cubicBezTo>
                  <a:pt x="10213" y="29849"/>
                  <a:pt x="10243" y="29818"/>
                  <a:pt x="10304" y="29818"/>
                </a:cubicBezTo>
                <a:close/>
                <a:moveTo>
                  <a:pt x="11140" y="30130"/>
                </a:moveTo>
                <a:cubicBezTo>
                  <a:pt x="11155" y="30130"/>
                  <a:pt x="11170" y="30138"/>
                  <a:pt x="11186" y="30153"/>
                </a:cubicBezTo>
                <a:lnTo>
                  <a:pt x="11186" y="30214"/>
                </a:lnTo>
                <a:lnTo>
                  <a:pt x="11186" y="30244"/>
                </a:lnTo>
                <a:lnTo>
                  <a:pt x="11186" y="30274"/>
                </a:lnTo>
                <a:cubicBezTo>
                  <a:pt x="11155" y="30305"/>
                  <a:pt x="11155" y="30305"/>
                  <a:pt x="11125" y="30305"/>
                </a:cubicBezTo>
                <a:lnTo>
                  <a:pt x="11094" y="30305"/>
                </a:lnTo>
                <a:cubicBezTo>
                  <a:pt x="11034" y="30274"/>
                  <a:pt x="11003" y="30183"/>
                  <a:pt x="11064" y="30153"/>
                </a:cubicBezTo>
                <a:lnTo>
                  <a:pt x="11094" y="30153"/>
                </a:lnTo>
                <a:cubicBezTo>
                  <a:pt x="11110" y="30138"/>
                  <a:pt x="11125" y="30130"/>
                  <a:pt x="11140" y="30130"/>
                </a:cubicBezTo>
                <a:close/>
                <a:moveTo>
                  <a:pt x="8845" y="30153"/>
                </a:moveTo>
                <a:lnTo>
                  <a:pt x="8906" y="30183"/>
                </a:lnTo>
                <a:cubicBezTo>
                  <a:pt x="8906" y="30214"/>
                  <a:pt x="8906" y="30214"/>
                  <a:pt x="8906" y="30214"/>
                </a:cubicBezTo>
                <a:lnTo>
                  <a:pt x="8936" y="30274"/>
                </a:lnTo>
                <a:lnTo>
                  <a:pt x="8936" y="30335"/>
                </a:lnTo>
                <a:cubicBezTo>
                  <a:pt x="8919" y="30344"/>
                  <a:pt x="8903" y="30348"/>
                  <a:pt x="8890" y="30348"/>
                </a:cubicBezTo>
                <a:cubicBezTo>
                  <a:pt x="8858" y="30348"/>
                  <a:pt x="8836" y="30326"/>
                  <a:pt x="8815" y="30305"/>
                </a:cubicBezTo>
                <a:cubicBezTo>
                  <a:pt x="8784" y="30274"/>
                  <a:pt x="8784" y="30214"/>
                  <a:pt x="8815" y="30183"/>
                </a:cubicBezTo>
                <a:lnTo>
                  <a:pt x="8845" y="30153"/>
                </a:lnTo>
                <a:close/>
                <a:moveTo>
                  <a:pt x="9119" y="30221"/>
                </a:moveTo>
                <a:cubicBezTo>
                  <a:pt x="9142" y="30221"/>
                  <a:pt x="9164" y="30229"/>
                  <a:pt x="9180" y="30244"/>
                </a:cubicBezTo>
                <a:lnTo>
                  <a:pt x="9210" y="30305"/>
                </a:lnTo>
                <a:lnTo>
                  <a:pt x="9210" y="30335"/>
                </a:lnTo>
                <a:lnTo>
                  <a:pt x="9210" y="30365"/>
                </a:lnTo>
                <a:cubicBezTo>
                  <a:pt x="9210" y="30396"/>
                  <a:pt x="9180" y="30426"/>
                  <a:pt x="9149" y="30426"/>
                </a:cubicBezTo>
                <a:lnTo>
                  <a:pt x="9119" y="30457"/>
                </a:lnTo>
                <a:lnTo>
                  <a:pt x="9119" y="30487"/>
                </a:lnTo>
                <a:cubicBezTo>
                  <a:pt x="9119" y="30487"/>
                  <a:pt x="9088" y="30517"/>
                  <a:pt x="9088" y="30517"/>
                </a:cubicBezTo>
                <a:lnTo>
                  <a:pt x="8997" y="30517"/>
                </a:lnTo>
                <a:lnTo>
                  <a:pt x="8967" y="30457"/>
                </a:lnTo>
                <a:lnTo>
                  <a:pt x="8967" y="30426"/>
                </a:lnTo>
                <a:lnTo>
                  <a:pt x="8967" y="30396"/>
                </a:lnTo>
                <a:cubicBezTo>
                  <a:pt x="8967" y="30365"/>
                  <a:pt x="8967" y="30365"/>
                  <a:pt x="8967" y="30365"/>
                </a:cubicBezTo>
                <a:lnTo>
                  <a:pt x="8967" y="30335"/>
                </a:lnTo>
                <a:lnTo>
                  <a:pt x="9028" y="30244"/>
                </a:lnTo>
                <a:lnTo>
                  <a:pt x="9058" y="30244"/>
                </a:lnTo>
                <a:cubicBezTo>
                  <a:pt x="9073" y="30229"/>
                  <a:pt x="9096" y="30221"/>
                  <a:pt x="9119" y="30221"/>
                </a:cubicBezTo>
                <a:close/>
                <a:moveTo>
                  <a:pt x="13222" y="30426"/>
                </a:moveTo>
                <a:cubicBezTo>
                  <a:pt x="13253" y="30457"/>
                  <a:pt x="13253" y="30487"/>
                  <a:pt x="13222" y="30517"/>
                </a:cubicBezTo>
                <a:lnTo>
                  <a:pt x="13283" y="30578"/>
                </a:lnTo>
                <a:lnTo>
                  <a:pt x="13283" y="30639"/>
                </a:lnTo>
                <a:lnTo>
                  <a:pt x="13222" y="30639"/>
                </a:lnTo>
                <a:lnTo>
                  <a:pt x="13192" y="30700"/>
                </a:lnTo>
                <a:lnTo>
                  <a:pt x="13131" y="30700"/>
                </a:lnTo>
                <a:lnTo>
                  <a:pt x="13070" y="30639"/>
                </a:lnTo>
                <a:lnTo>
                  <a:pt x="13070" y="30609"/>
                </a:lnTo>
                <a:cubicBezTo>
                  <a:pt x="13070" y="30609"/>
                  <a:pt x="13040" y="30578"/>
                  <a:pt x="13040" y="30578"/>
                </a:cubicBezTo>
                <a:cubicBezTo>
                  <a:pt x="13040" y="30517"/>
                  <a:pt x="13040" y="30487"/>
                  <a:pt x="13070" y="30426"/>
                </a:cubicBezTo>
                <a:close/>
                <a:moveTo>
                  <a:pt x="9939" y="31186"/>
                </a:moveTo>
                <a:lnTo>
                  <a:pt x="9970" y="31217"/>
                </a:lnTo>
                <a:cubicBezTo>
                  <a:pt x="10000" y="31247"/>
                  <a:pt x="10000" y="31277"/>
                  <a:pt x="9970" y="31338"/>
                </a:cubicBezTo>
                <a:lnTo>
                  <a:pt x="9970" y="31369"/>
                </a:lnTo>
                <a:lnTo>
                  <a:pt x="9939" y="31369"/>
                </a:lnTo>
                <a:cubicBezTo>
                  <a:pt x="9879" y="31369"/>
                  <a:pt x="9818" y="31338"/>
                  <a:pt x="9818" y="31277"/>
                </a:cubicBezTo>
                <a:cubicBezTo>
                  <a:pt x="9787" y="31247"/>
                  <a:pt x="9787" y="31217"/>
                  <a:pt x="9818" y="31186"/>
                </a:cubicBezTo>
                <a:close/>
                <a:moveTo>
                  <a:pt x="8602" y="31703"/>
                </a:moveTo>
                <a:cubicBezTo>
                  <a:pt x="8602" y="31703"/>
                  <a:pt x="8632" y="31703"/>
                  <a:pt x="8632" y="31733"/>
                </a:cubicBezTo>
                <a:lnTo>
                  <a:pt x="8632" y="31764"/>
                </a:lnTo>
                <a:cubicBezTo>
                  <a:pt x="8663" y="31794"/>
                  <a:pt x="8663" y="31824"/>
                  <a:pt x="8632" y="31855"/>
                </a:cubicBezTo>
                <a:lnTo>
                  <a:pt x="8602" y="31855"/>
                </a:lnTo>
                <a:lnTo>
                  <a:pt x="8602" y="31916"/>
                </a:lnTo>
                <a:lnTo>
                  <a:pt x="8572" y="31916"/>
                </a:lnTo>
                <a:cubicBezTo>
                  <a:pt x="8563" y="31925"/>
                  <a:pt x="8554" y="31928"/>
                  <a:pt x="8545" y="31928"/>
                </a:cubicBezTo>
                <a:cubicBezTo>
                  <a:pt x="8523" y="31928"/>
                  <a:pt x="8502" y="31907"/>
                  <a:pt x="8480" y="31885"/>
                </a:cubicBezTo>
                <a:lnTo>
                  <a:pt x="8450" y="31855"/>
                </a:lnTo>
                <a:lnTo>
                  <a:pt x="8450" y="31794"/>
                </a:lnTo>
                <a:lnTo>
                  <a:pt x="8480" y="31764"/>
                </a:lnTo>
                <a:lnTo>
                  <a:pt x="8480" y="31733"/>
                </a:lnTo>
                <a:cubicBezTo>
                  <a:pt x="8511" y="31703"/>
                  <a:pt x="8511" y="31703"/>
                  <a:pt x="8541" y="31703"/>
                </a:cubicBezTo>
                <a:close/>
                <a:moveTo>
                  <a:pt x="12067" y="31885"/>
                </a:moveTo>
                <a:cubicBezTo>
                  <a:pt x="12098" y="31916"/>
                  <a:pt x="12098" y="31946"/>
                  <a:pt x="12098" y="31976"/>
                </a:cubicBezTo>
                <a:lnTo>
                  <a:pt x="12098" y="32007"/>
                </a:lnTo>
                <a:cubicBezTo>
                  <a:pt x="12098" y="32007"/>
                  <a:pt x="12067" y="32037"/>
                  <a:pt x="12067" y="32037"/>
                </a:cubicBezTo>
                <a:lnTo>
                  <a:pt x="12067" y="32068"/>
                </a:lnTo>
                <a:lnTo>
                  <a:pt x="11976" y="32068"/>
                </a:lnTo>
                <a:cubicBezTo>
                  <a:pt x="11946" y="32068"/>
                  <a:pt x="11915" y="32068"/>
                  <a:pt x="11885" y="32037"/>
                </a:cubicBezTo>
                <a:cubicBezTo>
                  <a:pt x="11885" y="32012"/>
                  <a:pt x="11865" y="32008"/>
                  <a:pt x="11857" y="31991"/>
                </a:cubicBezTo>
                <a:lnTo>
                  <a:pt x="11857" y="31991"/>
                </a:lnTo>
                <a:cubicBezTo>
                  <a:pt x="11865" y="31966"/>
                  <a:pt x="11890" y="31941"/>
                  <a:pt x="11915" y="31916"/>
                </a:cubicBezTo>
                <a:lnTo>
                  <a:pt x="11946" y="31885"/>
                </a:lnTo>
                <a:close/>
                <a:moveTo>
                  <a:pt x="14681" y="32128"/>
                </a:moveTo>
                <a:lnTo>
                  <a:pt x="14742" y="32159"/>
                </a:lnTo>
                <a:cubicBezTo>
                  <a:pt x="14757" y="32144"/>
                  <a:pt x="14772" y="32136"/>
                  <a:pt x="14784" y="32136"/>
                </a:cubicBezTo>
                <a:cubicBezTo>
                  <a:pt x="14795" y="32136"/>
                  <a:pt x="14803" y="32144"/>
                  <a:pt x="14803" y="32159"/>
                </a:cubicBezTo>
                <a:lnTo>
                  <a:pt x="14833" y="32159"/>
                </a:lnTo>
                <a:cubicBezTo>
                  <a:pt x="14833" y="32189"/>
                  <a:pt x="14833" y="32220"/>
                  <a:pt x="14833" y="32220"/>
                </a:cubicBezTo>
                <a:lnTo>
                  <a:pt x="14833" y="32311"/>
                </a:lnTo>
                <a:cubicBezTo>
                  <a:pt x="14833" y="32311"/>
                  <a:pt x="14803" y="32311"/>
                  <a:pt x="14803" y="32341"/>
                </a:cubicBezTo>
                <a:lnTo>
                  <a:pt x="14681" y="32341"/>
                </a:lnTo>
                <a:cubicBezTo>
                  <a:pt x="14620" y="32311"/>
                  <a:pt x="14620" y="32280"/>
                  <a:pt x="14620" y="32280"/>
                </a:cubicBezTo>
                <a:lnTo>
                  <a:pt x="14620" y="32189"/>
                </a:lnTo>
                <a:cubicBezTo>
                  <a:pt x="14620" y="32159"/>
                  <a:pt x="14620" y="32159"/>
                  <a:pt x="14651" y="32159"/>
                </a:cubicBezTo>
                <a:lnTo>
                  <a:pt x="14681" y="32128"/>
                </a:lnTo>
                <a:close/>
                <a:moveTo>
                  <a:pt x="7812" y="32358"/>
                </a:moveTo>
                <a:cubicBezTo>
                  <a:pt x="7832" y="32358"/>
                  <a:pt x="7852" y="32372"/>
                  <a:pt x="7873" y="32372"/>
                </a:cubicBezTo>
                <a:lnTo>
                  <a:pt x="7873" y="32463"/>
                </a:lnTo>
                <a:cubicBezTo>
                  <a:pt x="7842" y="32493"/>
                  <a:pt x="7812" y="32493"/>
                  <a:pt x="7812" y="32493"/>
                </a:cubicBezTo>
                <a:cubicBezTo>
                  <a:pt x="7781" y="32493"/>
                  <a:pt x="7751" y="32463"/>
                  <a:pt x="7721" y="32463"/>
                </a:cubicBezTo>
                <a:lnTo>
                  <a:pt x="7751" y="32463"/>
                </a:lnTo>
                <a:lnTo>
                  <a:pt x="7751" y="32372"/>
                </a:lnTo>
                <a:lnTo>
                  <a:pt x="7781" y="32372"/>
                </a:lnTo>
                <a:cubicBezTo>
                  <a:pt x="7791" y="32361"/>
                  <a:pt x="7802" y="32358"/>
                  <a:pt x="7812" y="32358"/>
                </a:cubicBezTo>
                <a:close/>
                <a:moveTo>
                  <a:pt x="10137" y="32379"/>
                </a:moveTo>
                <a:cubicBezTo>
                  <a:pt x="10152" y="32379"/>
                  <a:pt x="10167" y="32387"/>
                  <a:pt x="10183" y="32402"/>
                </a:cubicBezTo>
                <a:cubicBezTo>
                  <a:pt x="10213" y="32402"/>
                  <a:pt x="10243" y="32432"/>
                  <a:pt x="10243" y="32463"/>
                </a:cubicBezTo>
                <a:lnTo>
                  <a:pt x="10243" y="32493"/>
                </a:lnTo>
                <a:lnTo>
                  <a:pt x="10243" y="32524"/>
                </a:lnTo>
                <a:cubicBezTo>
                  <a:pt x="10243" y="32554"/>
                  <a:pt x="10243" y="32554"/>
                  <a:pt x="10243" y="32584"/>
                </a:cubicBezTo>
                <a:lnTo>
                  <a:pt x="10213" y="32584"/>
                </a:lnTo>
                <a:cubicBezTo>
                  <a:pt x="10213" y="32584"/>
                  <a:pt x="10213" y="32584"/>
                  <a:pt x="10183" y="32615"/>
                </a:cubicBezTo>
                <a:cubicBezTo>
                  <a:pt x="10183" y="32615"/>
                  <a:pt x="10152" y="32645"/>
                  <a:pt x="10122" y="32645"/>
                </a:cubicBezTo>
                <a:lnTo>
                  <a:pt x="10031" y="32645"/>
                </a:lnTo>
                <a:cubicBezTo>
                  <a:pt x="10000" y="32615"/>
                  <a:pt x="9970" y="32584"/>
                  <a:pt x="9970" y="32554"/>
                </a:cubicBezTo>
                <a:cubicBezTo>
                  <a:pt x="9939" y="32524"/>
                  <a:pt x="9939" y="32493"/>
                  <a:pt x="9970" y="32463"/>
                </a:cubicBezTo>
                <a:lnTo>
                  <a:pt x="9970" y="32432"/>
                </a:lnTo>
                <a:lnTo>
                  <a:pt x="10031" y="32402"/>
                </a:lnTo>
                <a:lnTo>
                  <a:pt x="10091" y="32402"/>
                </a:lnTo>
                <a:cubicBezTo>
                  <a:pt x="10107" y="32387"/>
                  <a:pt x="10122" y="32379"/>
                  <a:pt x="10137" y="32379"/>
                </a:cubicBezTo>
                <a:close/>
                <a:moveTo>
                  <a:pt x="9028" y="33048"/>
                </a:moveTo>
                <a:cubicBezTo>
                  <a:pt x="9050" y="33048"/>
                  <a:pt x="9073" y="33055"/>
                  <a:pt x="9088" y="33071"/>
                </a:cubicBezTo>
                <a:cubicBezTo>
                  <a:pt x="9119" y="33101"/>
                  <a:pt x="9149" y="33162"/>
                  <a:pt x="9149" y="33192"/>
                </a:cubicBezTo>
                <a:lnTo>
                  <a:pt x="9119" y="33192"/>
                </a:lnTo>
                <a:lnTo>
                  <a:pt x="9119" y="33223"/>
                </a:lnTo>
                <a:lnTo>
                  <a:pt x="8997" y="33223"/>
                </a:lnTo>
                <a:lnTo>
                  <a:pt x="8936" y="33192"/>
                </a:lnTo>
                <a:lnTo>
                  <a:pt x="8936" y="33162"/>
                </a:lnTo>
                <a:cubicBezTo>
                  <a:pt x="8936" y="33131"/>
                  <a:pt x="8967" y="33101"/>
                  <a:pt x="8967" y="33071"/>
                </a:cubicBezTo>
                <a:cubicBezTo>
                  <a:pt x="8982" y="33055"/>
                  <a:pt x="9005" y="33048"/>
                  <a:pt x="9028" y="33048"/>
                </a:cubicBezTo>
                <a:close/>
                <a:moveTo>
                  <a:pt x="13557" y="33131"/>
                </a:moveTo>
                <a:cubicBezTo>
                  <a:pt x="13587" y="33131"/>
                  <a:pt x="13617" y="33192"/>
                  <a:pt x="13587" y="33223"/>
                </a:cubicBezTo>
                <a:lnTo>
                  <a:pt x="13557" y="33283"/>
                </a:lnTo>
                <a:lnTo>
                  <a:pt x="13465" y="33314"/>
                </a:lnTo>
                <a:lnTo>
                  <a:pt x="13435" y="33283"/>
                </a:lnTo>
                <a:lnTo>
                  <a:pt x="13435" y="33253"/>
                </a:lnTo>
                <a:cubicBezTo>
                  <a:pt x="13405" y="33253"/>
                  <a:pt x="13405" y="33223"/>
                  <a:pt x="13435" y="33223"/>
                </a:cubicBezTo>
                <a:lnTo>
                  <a:pt x="13435" y="33192"/>
                </a:lnTo>
                <a:cubicBezTo>
                  <a:pt x="13435" y="33162"/>
                  <a:pt x="13465" y="33131"/>
                  <a:pt x="13496" y="33131"/>
                </a:cubicBezTo>
                <a:close/>
                <a:moveTo>
                  <a:pt x="10395" y="33010"/>
                </a:moveTo>
                <a:lnTo>
                  <a:pt x="10395" y="33040"/>
                </a:lnTo>
                <a:cubicBezTo>
                  <a:pt x="10426" y="33040"/>
                  <a:pt x="10426" y="33071"/>
                  <a:pt x="10395" y="33101"/>
                </a:cubicBezTo>
                <a:cubicBezTo>
                  <a:pt x="10426" y="33101"/>
                  <a:pt x="10456" y="33131"/>
                  <a:pt x="10456" y="33131"/>
                </a:cubicBezTo>
                <a:lnTo>
                  <a:pt x="10487" y="33192"/>
                </a:lnTo>
                <a:lnTo>
                  <a:pt x="10487" y="33253"/>
                </a:lnTo>
                <a:lnTo>
                  <a:pt x="10456" y="33283"/>
                </a:lnTo>
                <a:lnTo>
                  <a:pt x="10426" y="33314"/>
                </a:lnTo>
                <a:lnTo>
                  <a:pt x="10395" y="33314"/>
                </a:lnTo>
                <a:lnTo>
                  <a:pt x="10395" y="33344"/>
                </a:lnTo>
                <a:lnTo>
                  <a:pt x="10304" y="33344"/>
                </a:lnTo>
                <a:cubicBezTo>
                  <a:pt x="10274" y="33344"/>
                  <a:pt x="10274" y="33314"/>
                  <a:pt x="10243" y="33314"/>
                </a:cubicBezTo>
                <a:cubicBezTo>
                  <a:pt x="10243" y="33283"/>
                  <a:pt x="10213" y="33283"/>
                  <a:pt x="10213" y="33253"/>
                </a:cubicBezTo>
                <a:lnTo>
                  <a:pt x="10183" y="33192"/>
                </a:lnTo>
                <a:cubicBezTo>
                  <a:pt x="10213" y="33162"/>
                  <a:pt x="10213" y="33131"/>
                  <a:pt x="10213" y="33101"/>
                </a:cubicBezTo>
                <a:cubicBezTo>
                  <a:pt x="10213" y="33071"/>
                  <a:pt x="10213" y="33040"/>
                  <a:pt x="10243" y="33040"/>
                </a:cubicBezTo>
                <a:cubicBezTo>
                  <a:pt x="10243" y="33010"/>
                  <a:pt x="10274" y="33010"/>
                  <a:pt x="10304" y="33010"/>
                </a:cubicBezTo>
                <a:close/>
                <a:moveTo>
                  <a:pt x="14841" y="32997"/>
                </a:moveTo>
                <a:cubicBezTo>
                  <a:pt x="14858" y="32997"/>
                  <a:pt x="14876" y="33001"/>
                  <a:pt x="14894" y="33010"/>
                </a:cubicBezTo>
                <a:cubicBezTo>
                  <a:pt x="14894" y="33010"/>
                  <a:pt x="14924" y="33010"/>
                  <a:pt x="14924" y="33040"/>
                </a:cubicBezTo>
                <a:cubicBezTo>
                  <a:pt x="14985" y="33040"/>
                  <a:pt x="15015" y="33071"/>
                  <a:pt x="14985" y="33131"/>
                </a:cubicBezTo>
                <a:lnTo>
                  <a:pt x="14985" y="33162"/>
                </a:lnTo>
                <a:cubicBezTo>
                  <a:pt x="15015" y="33162"/>
                  <a:pt x="15015" y="33192"/>
                  <a:pt x="14985" y="33223"/>
                </a:cubicBezTo>
                <a:lnTo>
                  <a:pt x="14985" y="33253"/>
                </a:lnTo>
                <a:cubicBezTo>
                  <a:pt x="14985" y="33283"/>
                  <a:pt x="14955" y="33314"/>
                  <a:pt x="14924" y="33344"/>
                </a:cubicBezTo>
                <a:lnTo>
                  <a:pt x="14894" y="33344"/>
                </a:lnTo>
                <a:cubicBezTo>
                  <a:pt x="14864" y="33344"/>
                  <a:pt x="14803" y="33344"/>
                  <a:pt x="14772" y="33314"/>
                </a:cubicBezTo>
                <a:cubicBezTo>
                  <a:pt x="14772" y="33314"/>
                  <a:pt x="14681" y="33405"/>
                  <a:pt x="14681" y="33405"/>
                </a:cubicBezTo>
                <a:lnTo>
                  <a:pt x="14681" y="33375"/>
                </a:lnTo>
                <a:lnTo>
                  <a:pt x="14651" y="33375"/>
                </a:lnTo>
                <a:lnTo>
                  <a:pt x="14651" y="33314"/>
                </a:lnTo>
                <a:cubicBezTo>
                  <a:pt x="14651" y="33283"/>
                  <a:pt x="14651" y="33283"/>
                  <a:pt x="14651" y="33253"/>
                </a:cubicBezTo>
                <a:cubicBezTo>
                  <a:pt x="14620" y="33223"/>
                  <a:pt x="14620" y="33223"/>
                  <a:pt x="14651" y="33192"/>
                </a:cubicBezTo>
                <a:lnTo>
                  <a:pt x="14651" y="33162"/>
                </a:lnTo>
                <a:lnTo>
                  <a:pt x="14681" y="33131"/>
                </a:lnTo>
                <a:lnTo>
                  <a:pt x="14712" y="33101"/>
                </a:lnTo>
                <a:cubicBezTo>
                  <a:pt x="14712" y="33071"/>
                  <a:pt x="14742" y="33040"/>
                  <a:pt x="14742" y="33040"/>
                </a:cubicBezTo>
                <a:cubicBezTo>
                  <a:pt x="14763" y="33019"/>
                  <a:pt x="14800" y="32997"/>
                  <a:pt x="14841" y="32997"/>
                </a:cubicBezTo>
                <a:close/>
                <a:moveTo>
                  <a:pt x="12143" y="33413"/>
                </a:moveTo>
                <a:cubicBezTo>
                  <a:pt x="12158" y="33413"/>
                  <a:pt x="12174" y="33420"/>
                  <a:pt x="12189" y="33435"/>
                </a:cubicBezTo>
                <a:cubicBezTo>
                  <a:pt x="12219" y="33435"/>
                  <a:pt x="12249" y="33496"/>
                  <a:pt x="12249" y="33527"/>
                </a:cubicBezTo>
                <a:lnTo>
                  <a:pt x="12219" y="33527"/>
                </a:lnTo>
                <a:cubicBezTo>
                  <a:pt x="12189" y="33557"/>
                  <a:pt x="12158" y="33557"/>
                  <a:pt x="12158" y="33557"/>
                </a:cubicBezTo>
                <a:cubicBezTo>
                  <a:pt x="12128" y="33557"/>
                  <a:pt x="12098" y="33527"/>
                  <a:pt x="12067" y="33527"/>
                </a:cubicBezTo>
                <a:lnTo>
                  <a:pt x="12067" y="33435"/>
                </a:lnTo>
                <a:lnTo>
                  <a:pt x="12098" y="33435"/>
                </a:lnTo>
                <a:cubicBezTo>
                  <a:pt x="12113" y="33420"/>
                  <a:pt x="12128" y="33413"/>
                  <a:pt x="12143" y="33413"/>
                </a:cubicBezTo>
                <a:close/>
                <a:moveTo>
                  <a:pt x="11034" y="33527"/>
                </a:moveTo>
                <a:cubicBezTo>
                  <a:pt x="11064" y="33527"/>
                  <a:pt x="11094" y="33527"/>
                  <a:pt x="11125" y="33557"/>
                </a:cubicBezTo>
                <a:cubicBezTo>
                  <a:pt x="11125" y="33557"/>
                  <a:pt x="11125" y="33587"/>
                  <a:pt x="11125" y="33618"/>
                </a:cubicBezTo>
                <a:lnTo>
                  <a:pt x="11125" y="33648"/>
                </a:lnTo>
                <a:lnTo>
                  <a:pt x="11125" y="33679"/>
                </a:lnTo>
                <a:lnTo>
                  <a:pt x="11125" y="33709"/>
                </a:lnTo>
                <a:lnTo>
                  <a:pt x="11094" y="33709"/>
                </a:lnTo>
                <a:cubicBezTo>
                  <a:pt x="11034" y="33709"/>
                  <a:pt x="11003" y="33709"/>
                  <a:pt x="10973" y="33679"/>
                </a:cubicBezTo>
                <a:lnTo>
                  <a:pt x="10973" y="33618"/>
                </a:lnTo>
                <a:lnTo>
                  <a:pt x="10973" y="33587"/>
                </a:lnTo>
                <a:cubicBezTo>
                  <a:pt x="10973" y="33557"/>
                  <a:pt x="11003" y="33557"/>
                  <a:pt x="11034" y="33557"/>
                </a:cubicBezTo>
                <a:lnTo>
                  <a:pt x="11003" y="33557"/>
                </a:lnTo>
                <a:lnTo>
                  <a:pt x="11034" y="33527"/>
                </a:lnTo>
                <a:close/>
                <a:moveTo>
                  <a:pt x="9956" y="33704"/>
                </a:moveTo>
                <a:cubicBezTo>
                  <a:pt x="9979" y="33704"/>
                  <a:pt x="10005" y="33714"/>
                  <a:pt x="10031" y="33739"/>
                </a:cubicBezTo>
                <a:lnTo>
                  <a:pt x="10031" y="33800"/>
                </a:lnTo>
                <a:cubicBezTo>
                  <a:pt x="10031" y="33831"/>
                  <a:pt x="10000" y="33861"/>
                  <a:pt x="9970" y="33861"/>
                </a:cubicBezTo>
                <a:lnTo>
                  <a:pt x="9970" y="33831"/>
                </a:lnTo>
                <a:cubicBezTo>
                  <a:pt x="9939" y="33831"/>
                  <a:pt x="9909" y="33831"/>
                  <a:pt x="9879" y="33800"/>
                </a:cubicBezTo>
                <a:lnTo>
                  <a:pt x="9879" y="33739"/>
                </a:lnTo>
                <a:cubicBezTo>
                  <a:pt x="9896" y="33722"/>
                  <a:pt x="9924" y="33704"/>
                  <a:pt x="9956" y="33704"/>
                </a:cubicBezTo>
                <a:close/>
                <a:moveTo>
                  <a:pt x="11581" y="33739"/>
                </a:moveTo>
                <a:lnTo>
                  <a:pt x="11642" y="33800"/>
                </a:lnTo>
                <a:lnTo>
                  <a:pt x="11611" y="33891"/>
                </a:lnTo>
                <a:lnTo>
                  <a:pt x="11490" y="33891"/>
                </a:lnTo>
                <a:cubicBezTo>
                  <a:pt x="11429" y="33831"/>
                  <a:pt x="11459" y="33739"/>
                  <a:pt x="11520" y="33739"/>
                </a:cubicBezTo>
                <a:close/>
                <a:moveTo>
                  <a:pt x="13465" y="34104"/>
                </a:moveTo>
                <a:lnTo>
                  <a:pt x="13465" y="34135"/>
                </a:lnTo>
                <a:cubicBezTo>
                  <a:pt x="13496" y="34165"/>
                  <a:pt x="13496" y="34195"/>
                  <a:pt x="13465" y="34226"/>
                </a:cubicBezTo>
                <a:cubicBezTo>
                  <a:pt x="13465" y="34256"/>
                  <a:pt x="13435" y="34256"/>
                  <a:pt x="13405" y="34256"/>
                </a:cubicBezTo>
                <a:lnTo>
                  <a:pt x="13374" y="34256"/>
                </a:lnTo>
                <a:lnTo>
                  <a:pt x="13313" y="34226"/>
                </a:lnTo>
                <a:cubicBezTo>
                  <a:pt x="13283" y="34226"/>
                  <a:pt x="13283" y="34195"/>
                  <a:pt x="13283" y="34165"/>
                </a:cubicBezTo>
                <a:lnTo>
                  <a:pt x="13283" y="34135"/>
                </a:lnTo>
                <a:lnTo>
                  <a:pt x="13344" y="34104"/>
                </a:lnTo>
                <a:close/>
                <a:moveTo>
                  <a:pt x="8815" y="34651"/>
                </a:moveTo>
                <a:lnTo>
                  <a:pt x="8845" y="34682"/>
                </a:lnTo>
                <a:lnTo>
                  <a:pt x="8906" y="34682"/>
                </a:lnTo>
                <a:cubicBezTo>
                  <a:pt x="8936" y="34712"/>
                  <a:pt x="8967" y="34712"/>
                  <a:pt x="8997" y="34742"/>
                </a:cubicBezTo>
                <a:lnTo>
                  <a:pt x="9028" y="34742"/>
                </a:lnTo>
                <a:lnTo>
                  <a:pt x="9028" y="34834"/>
                </a:lnTo>
                <a:lnTo>
                  <a:pt x="8997" y="34894"/>
                </a:lnTo>
                <a:lnTo>
                  <a:pt x="8967" y="34894"/>
                </a:lnTo>
                <a:cubicBezTo>
                  <a:pt x="8906" y="34894"/>
                  <a:pt x="8876" y="34925"/>
                  <a:pt x="8845" y="34925"/>
                </a:cubicBezTo>
                <a:lnTo>
                  <a:pt x="8784" y="34925"/>
                </a:lnTo>
                <a:lnTo>
                  <a:pt x="8754" y="34894"/>
                </a:lnTo>
                <a:cubicBezTo>
                  <a:pt x="8754" y="34894"/>
                  <a:pt x="8724" y="34925"/>
                  <a:pt x="8724" y="34925"/>
                </a:cubicBezTo>
                <a:cubicBezTo>
                  <a:pt x="8693" y="34955"/>
                  <a:pt x="8693" y="34955"/>
                  <a:pt x="8663" y="34955"/>
                </a:cubicBezTo>
                <a:cubicBezTo>
                  <a:pt x="8632" y="34955"/>
                  <a:pt x="8632" y="34955"/>
                  <a:pt x="8602" y="34925"/>
                </a:cubicBezTo>
                <a:cubicBezTo>
                  <a:pt x="8602" y="34925"/>
                  <a:pt x="8572" y="34894"/>
                  <a:pt x="8572" y="34894"/>
                </a:cubicBezTo>
                <a:lnTo>
                  <a:pt x="8541" y="34834"/>
                </a:lnTo>
                <a:lnTo>
                  <a:pt x="8541" y="34803"/>
                </a:lnTo>
                <a:cubicBezTo>
                  <a:pt x="8541" y="34803"/>
                  <a:pt x="8541" y="34773"/>
                  <a:pt x="8541" y="34773"/>
                </a:cubicBezTo>
                <a:lnTo>
                  <a:pt x="8572" y="34712"/>
                </a:lnTo>
                <a:lnTo>
                  <a:pt x="8693" y="34712"/>
                </a:lnTo>
                <a:lnTo>
                  <a:pt x="8724" y="34682"/>
                </a:lnTo>
                <a:lnTo>
                  <a:pt x="8784" y="34682"/>
                </a:lnTo>
                <a:lnTo>
                  <a:pt x="8815" y="34651"/>
                </a:lnTo>
                <a:close/>
                <a:moveTo>
                  <a:pt x="10851" y="34864"/>
                </a:moveTo>
                <a:cubicBezTo>
                  <a:pt x="10882" y="34864"/>
                  <a:pt x="10912" y="34894"/>
                  <a:pt x="10912" y="34925"/>
                </a:cubicBezTo>
                <a:lnTo>
                  <a:pt x="10912" y="34986"/>
                </a:lnTo>
                <a:lnTo>
                  <a:pt x="10851" y="34986"/>
                </a:lnTo>
                <a:lnTo>
                  <a:pt x="10821" y="35046"/>
                </a:lnTo>
                <a:lnTo>
                  <a:pt x="10730" y="35016"/>
                </a:lnTo>
                <a:lnTo>
                  <a:pt x="10730" y="34986"/>
                </a:lnTo>
                <a:cubicBezTo>
                  <a:pt x="10730" y="34955"/>
                  <a:pt x="10730" y="34925"/>
                  <a:pt x="10760" y="34894"/>
                </a:cubicBezTo>
                <a:cubicBezTo>
                  <a:pt x="10790" y="34864"/>
                  <a:pt x="10821" y="34864"/>
                  <a:pt x="10851" y="34864"/>
                </a:cubicBezTo>
                <a:close/>
                <a:moveTo>
                  <a:pt x="12800" y="34986"/>
                </a:moveTo>
                <a:cubicBezTo>
                  <a:pt x="12827" y="34986"/>
                  <a:pt x="12857" y="35001"/>
                  <a:pt x="12888" y="35046"/>
                </a:cubicBezTo>
                <a:lnTo>
                  <a:pt x="12888" y="35077"/>
                </a:lnTo>
                <a:lnTo>
                  <a:pt x="12888" y="35138"/>
                </a:lnTo>
                <a:lnTo>
                  <a:pt x="12857" y="35138"/>
                </a:lnTo>
                <a:cubicBezTo>
                  <a:pt x="12797" y="35138"/>
                  <a:pt x="12766" y="35138"/>
                  <a:pt x="12736" y="35107"/>
                </a:cubicBezTo>
                <a:lnTo>
                  <a:pt x="12736" y="35016"/>
                </a:lnTo>
                <a:cubicBezTo>
                  <a:pt x="12751" y="35001"/>
                  <a:pt x="12774" y="34986"/>
                  <a:pt x="12800" y="34986"/>
                </a:cubicBezTo>
                <a:close/>
                <a:moveTo>
                  <a:pt x="14195" y="35290"/>
                </a:moveTo>
                <a:lnTo>
                  <a:pt x="14225" y="35320"/>
                </a:lnTo>
                <a:cubicBezTo>
                  <a:pt x="14286" y="35411"/>
                  <a:pt x="14225" y="35472"/>
                  <a:pt x="14195" y="35533"/>
                </a:cubicBezTo>
                <a:lnTo>
                  <a:pt x="14164" y="35563"/>
                </a:lnTo>
                <a:lnTo>
                  <a:pt x="14134" y="35594"/>
                </a:lnTo>
                <a:lnTo>
                  <a:pt x="14043" y="35594"/>
                </a:lnTo>
                <a:cubicBezTo>
                  <a:pt x="14012" y="35563"/>
                  <a:pt x="13952" y="35533"/>
                  <a:pt x="13921" y="35502"/>
                </a:cubicBezTo>
                <a:lnTo>
                  <a:pt x="13921" y="35472"/>
                </a:lnTo>
                <a:cubicBezTo>
                  <a:pt x="13891" y="35472"/>
                  <a:pt x="13860" y="35472"/>
                  <a:pt x="13860" y="35442"/>
                </a:cubicBezTo>
                <a:lnTo>
                  <a:pt x="13952" y="35350"/>
                </a:lnTo>
                <a:lnTo>
                  <a:pt x="13982" y="35350"/>
                </a:lnTo>
                <a:cubicBezTo>
                  <a:pt x="13982" y="35320"/>
                  <a:pt x="13982" y="35290"/>
                  <a:pt x="14012" y="35290"/>
                </a:cubicBezTo>
                <a:close/>
                <a:moveTo>
                  <a:pt x="7295" y="35411"/>
                </a:moveTo>
                <a:cubicBezTo>
                  <a:pt x="7325" y="35442"/>
                  <a:pt x="7356" y="35472"/>
                  <a:pt x="7356" y="35502"/>
                </a:cubicBezTo>
                <a:lnTo>
                  <a:pt x="7325" y="35533"/>
                </a:lnTo>
                <a:cubicBezTo>
                  <a:pt x="7356" y="35563"/>
                  <a:pt x="7356" y="35594"/>
                  <a:pt x="7356" y="35624"/>
                </a:cubicBezTo>
                <a:cubicBezTo>
                  <a:pt x="7356" y="35624"/>
                  <a:pt x="7325" y="35654"/>
                  <a:pt x="7295" y="35654"/>
                </a:cubicBezTo>
                <a:lnTo>
                  <a:pt x="7295" y="35685"/>
                </a:lnTo>
                <a:lnTo>
                  <a:pt x="7325" y="35715"/>
                </a:lnTo>
                <a:lnTo>
                  <a:pt x="7325" y="35776"/>
                </a:lnTo>
                <a:lnTo>
                  <a:pt x="7173" y="35776"/>
                </a:lnTo>
                <a:lnTo>
                  <a:pt x="7143" y="35746"/>
                </a:lnTo>
                <a:lnTo>
                  <a:pt x="7143" y="35654"/>
                </a:lnTo>
                <a:lnTo>
                  <a:pt x="7143" y="35624"/>
                </a:lnTo>
                <a:cubicBezTo>
                  <a:pt x="7113" y="35624"/>
                  <a:pt x="7113" y="35594"/>
                  <a:pt x="7143" y="35594"/>
                </a:cubicBezTo>
                <a:lnTo>
                  <a:pt x="7143" y="35563"/>
                </a:lnTo>
                <a:cubicBezTo>
                  <a:pt x="7143" y="35533"/>
                  <a:pt x="7143" y="35502"/>
                  <a:pt x="7173" y="35502"/>
                </a:cubicBezTo>
                <a:cubicBezTo>
                  <a:pt x="7173" y="35472"/>
                  <a:pt x="7204" y="35442"/>
                  <a:pt x="7204" y="35442"/>
                </a:cubicBezTo>
                <a:lnTo>
                  <a:pt x="7234" y="35442"/>
                </a:lnTo>
                <a:lnTo>
                  <a:pt x="7265" y="35411"/>
                </a:lnTo>
                <a:close/>
                <a:moveTo>
                  <a:pt x="9271" y="35472"/>
                </a:moveTo>
                <a:cubicBezTo>
                  <a:pt x="9301" y="35472"/>
                  <a:pt x="9301" y="35472"/>
                  <a:pt x="9332" y="35502"/>
                </a:cubicBezTo>
                <a:lnTo>
                  <a:pt x="9392" y="35502"/>
                </a:lnTo>
                <a:cubicBezTo>
                  <a:pt x="9423" y="35502"/>
                  <a:pt x="9453" y="35502"/>
                  <a:pt x="9453" y="35533"/>
                </a:cubicBezTo>
                <a:cubicBezTo>
                  <a:pt x="9453" y="35563"/>
                  <a:pt x="9453" y="35594"/>
                  <a:pt x="9453" y="35624"/>
                </a:cubicBezTo>
                <a:lnTo>
                  <a:pt x="9423" y="35654"/>
                </a:lnTo>
                <a:cubicBezTo>
                  <a:pt x="9392" y="35685"/>
                  <a:pt x="9392" y="35685"/>
                  <a:pt x="9362" y="35685"/>
                </a:cubicBezTo>
                <a:lnTo>
                  <a:pt x="9301" y="35685"/>
                </a:lnTo>
                <a:cubicBezTo>
                  <a:pt x="9348" y="35755"/>
                  <a:pt x="9304" y="35826"/>
                  <a:pt x="9239" y="35826"/>
                </a:cubicBezTo>
                <a:cubicBezTo>
                  <a:pt x="9221" y="35826"/>
                  <a:pt x="9200" y="35820"/>
                  <a:pt x="9180" y="35806"/>
                </a:cubicBezTo>
                <a:lnTo>
                  <a:pt x="9210" y="35746"/>
                </a:lnTo>
                <a:lnTo>
                  <a:pt x="9180" y="35715"/>
                </a:lnTo>
                <a:lnTo>
                  <a:pt x="9149" y="35654"/>
                </a:lnTo>
                <a:lnTo>
                  <a:pt x="9180" y="35624"/>
                </a:lnTo>
                <a:cubicBezTo>
                  <a:pt x="9180" y="35594"/>
                  <a:pt x="9180" y="35594"/>
                  <a:pt x="9180" y="35563"/>
                </a:cubicBezTo>
                <a:lnTo>
                  <a:pt x="9180" y="35502"/>
                </a:lnTo>
                <a:lnTo>
                  <a:pt x="9210" y="35502"/>
                </a:lnTo>
                <a:cubicBezTo>
                  <a:pt x="9240" y="35502"/>
                  <a:pt x="9240" y="35472"/>
                  <a:pt x="9271" y="35472"/>
                </a:cubicBezTo>
                <a:close/>
                <a:moveTo>
                  <a:pt x="10669" y="36232"/>
                </a:moveTo>
                <a:lnTo>
                  <a:pt x="10639" y="36293"/>
                </a:lnTo>
                <a:lnTo>
                  <a:pt x="10669" y="36293"/>
                </a:lnTo>
                <a:lnTo>
                  <a:pt x="10669" y="36232"/>
                </a:lnTo>
                <a:close/>
                <a:moveTo>
                  <a:pt x="10578" y="36171"/>
                </a:moveTo>
                <a:cubicBezTo>
                  <a:pt x="10639" y="36171"/>
                  <a:pt x="10669" y="36201"/>
                  <a:pt x="10699" y="36232"/>
                </a:cubicBezTo>
                <a:lnTo>
                  <a:pt x="10669" y="36293"/>
                </a:lnTo>
                <a:lnTo>
                  <a:pt x="10639" y="36384"/>
                </a:lnTo>
                <a:lnTo>
                  <a:pt x="10608" y="36384"/>
                </a:lnTo>
                <a:lnTo>
                  <a:pt x="10547" y="36536"/>
                </a:lnTo>
                <a:lnTo>
                  <a:pt x="10395" y="36536"/>
                </a:lnTo>
                <a:lnTo>
                  <a:pt x="10395" y="36505"/>
                </a:lnTo>
                <a:cubicBezTo>
                  <a:pt x="10395" y="36475"/>
                  <a:pt x="10395" y="36475"/>
                  <a:pt x="10395" y="36475"/>
                </a:cubicBezTo>
                <a:lnTo>
                  <a:pt x="10365" y="36475"/>
                </a:lnTo>
                <a:lnTo>
                  <a:pt x="10365" y="36445"/>
                </a:lnTo>
                <a:cubicBezTo>
                  <a:pt x="10365" y="36414"/>
                  <a:pt x="10365" y="36384"/>
                  <a:pt x="10365" y="36384"/>
                </a:cubicBezTo>
                <a:cubicBezTo>
                  <a:pt x="10365" y="36353"/>
                  <a:pt x="10365" y="36323"/>
                  <a:pt x="10365" y="36323"/>
                </a:cubicBezTo>
                <a:cubicBezTo>
                  <a:pt x="10365" y="36293"/>
                  <a:pt x="10365" y="36293"/>
                  <a:pt x="10395" y="36262"/>
                </a:cubicBezTo>
                <a:lnTo>
                  <a:pt x="10456" y="36262"/>
                </a:lnTo>
                <a:lnTo>
                  <a:pt x="10456" y="36232"/>
                </a:lnTo>
                <a:cubicBezTo>
                  <a:pt x="10487" y="36201"/>
                  <a:pt x="10547" y="36171"/>
                  <a:pt x="10578" y="36171"/>
                </a:cubicBezTo>
                <a:close/>
                <a:moveTo>
                  <a:pt x="12584" y="36323"/>
                </a:moveTo>
                <a:cubicBezTo>
                  <a:pt x="12645" y="36323"/>
                  <a:pt x="12675" y="36353"/>
                  <a:pt x="12675" y="36414"/>
                </a:cubicBezTo>
                <a:cubicBezTo>
                  <a:pt x="12705" y="36445"/>
                  <a:pt x="12705" y="36475"/>
                  <a:pt x="12675" y="36505"/>
                </a:cubicBezTo>
                <a:lnTo>
                  <a:pt x="12675" y="36536"/>
                </a:lnTo>
                <a:lnTo>
                  <a:pt x="12645" y="36566"/>
                </a:lnTo>
                <a:lnTo>
                  <a:pt x="12614" y="36597"/>
                </a:lnTo>
                <a:lnTo>
                  <a:pt x="12493" y="36597"/>
                </a:lnTo>
                <a:cubicBezTo>
                  <a:pt x="12462" y="36597"/>
                  <a:pt x="12401" y="36597"/>
                  <a:pt x="12401" y="36475"/>
                </a:cubicBezTo>
                <a:lnTo>
                  <a:pt x="12371" y="36445"/>
                </a:lnTo>
                <a:cubicBezTo>
                  <a:pt x="12341" y="36414"/>
                  <a:pt x="12341" y="36384"/>
                  <a:pt x="12341" y="36353"/>
                </a:cubicBezTo>
                <a:cubicBezTo>
                  <a:pt x="12341" y="36346"/>
                  <a:pt x="12341" y="36338"/>
                  <a:pt x="12341" y="36323"/>
                </a:cubicBezTo>
                <a:close/>
                <a:moveTo>
                  <a:pt x="13587" y="36779"/>
                </a:moveTo>
                <a:lnTo>
                  <a:pt x="13617" y="36840"/>
                </a:lnTo>
                <a:lnTo>
                  <a:pt x="13557" y="36901"/>
                </a:lnTo>
                <a:cubicBezTo>
                  <a:pt x="13557" y="36901"/>
                  <a:pt x="13557" y="36931"/>
                  <a:pt x="13526" y="36931"/>
                </a:cubicBezTo>
                <a:cubicBezTo>
                  <a:pt x="13526" y="36961"/>
                  <a:pt x="13496" y="36992"/>
                  <a:pt x="13465" y="36992"/>
                </a:cubicBezTo>
                <a:lnTo>
                  <a:pt x="13435" y="37022"/>
                </a:lnTo>
                <a:lnTo>
                  <a:pt x="13283" y="37022"/>
                </a:lnTo>
                <a:lnTo>
                  <a:pt x="13283" y="36870"/>
                </a:lnTo>
                <a:lnTo>
                  <a:pt x="13313" y="36809"/>
                </a:lnTo>
                <a:lnTo>
                  <a:pt x="13344" y="36809"/>
                </a:lnTo>
                <a:lnTo>
                  <a:pt x="13374" y="36779"/>
                </a:lnTo>
                <a:close/>
                <a:moveTo>
                  <a:pt x="9848" y="37113"/>
                </a:moveTo>
                <a:lnTo>
                  <a:pt x="9879" y="37174"/>
                </a:lnTo>
                <a:lnTo>
                  <a:pt x="9879" y="37204"/>
                </a:lnTo>
                <a:cubicBezTo>
                  <a:pt x="9879" y="37235"/>
                  <a:pt x="9879" y="37265"/>
                  <a:pt x="9848" y="37296"/>
                </a:cubicBezTo>
                <a:lnTo>
                  <a:pt x="9818" y="37296"/>
                </a:lnTo>
                <a:cubicBezTo>
                  <a:pt x="9787" y="37296"/>
                  <a:pt x="9787" y="37326"/>
                  <a:pt x="9757" y="37326"/>
                </a:cubicBezTo>
                <a:lnTo>
                  <a:pt x="9696" y="37296"/>
                </a:lnTo>
                <a:cubicBezTo>
                  <a:pt x="9696" y="37265"/>
                  <a:pt x="9696" y="37235"/>
                  <a:pt x="9696" y="37204"/>
                </a:cubicBezTo>
                <a:cubicBezTo>
                  <a:pt x="9696" y="37204"/>
                  <a:pt x="9727" y="37174"/>
                  <a:pt x="9727" y="37174"/>
                </a:cubicBezTo>
                <a:lnTo>
                  <a:pt x="9757" y="37113"/>
                </a:lnTo>
                <a:close/>
                <a:moveTo>
                  <a:pt x="10205" y="37070"/>
                </a:moveTo>
                <a:cubicBezTo>
                  <a:pt x="10246" y="37070"/>
                  <a:pt x="10283" y="37092"/>
                  <a:pt x="10304" y="37113"/>
                </a:cubicBezTo>
                <a:lnTo>
                  <a:pt x="10335" y="37144"/>
                </a:lnTo>
                <a:cubicBezTo>
                  <a:pt x="10335" y="37174"/>
                  <a:pt x="10335" y="37204"/>
                  <a:pt x="10335" y="37235"/>
                </a:cubicBezTo>
                <a:lnTo>
                  <a:pt x="10304" y="37296"/>
                </a:lnTo>
                <a:lnTo>
                  <a:pt x="10243" y="37326"/>
                </a:lnTo>
                <a:lnTo>
                  <a:pt x="10122" y="37326"/>
                </a:lnTo>
                <a:cubicBezTo>
                  <a:pt x="10091" y="37296"/>
                  <a:pt x="10061" y="37265"/>
                  <a:pt x="10061" y="37235"/>
                </a:cubicBezTo>
                <a:lnTo>
                  <a:pt x="10031" y="37144"/>
                </a:lnTo>
                <a:lnTo>
                  <a:pt x="10061" y="37144"/>
                </a:lnTo>
                <a:cubicBezTo>
                  <a:pt x="10061" y="37083"/>
                  <a:pt x="10122" y="37083"/>
                  <a:pt x="10152" y="37083"/>
                </a:cubicBezTo>
                <a:cubicBezTo>
                  <a:pt x="10170" y="37074"/>
                  <a:pt x="10188" y="37070"/>
                  <a:pt x="10205" y="37070"/>
                </a:cubicBezTo>
                <a:close/>
                <a:moveTo>
                  <a:pt x="7933" y="37508"/>
                </a:moveTo>
                <a:lnTo>
                  <a:pt x="8024" y="37569"/>
                </a:lnTo>
                <a:lnTo>
                  <a:pt x="8055" y="37600"/>
                </a:lnTo>
                <a:lnTo>
                  <a:pt x="8085" y="37569"/>
                </a:lnTo>
                <a:cubicBezTo>
                  <a:pt x="8085" y="37600"/>
                  <a:pt x="8085" y="37630"/>
                  <a:pt x="8085" y="37660"/>
                </a:cubicBezTo>
                <a:lnTo>
                  <a:pt x="8024" y="37721"/>
                </a:lnTo>
                <a:lnTo>
                  <a:pt x="7994" y="37721"/>
                </a:lnTo>
                <a:cubicBezTo>
                  <a:pt x="7964" y="37691"/>
                  <a:pt x="7964" y="37691"/>
                  <a:pt x="7933" y="37660"/>
                </a:cubicBezTo>
                <a:lnTo>
                  <a:pt x="7903" y="37630"/>
                </a:lnTo>
                <a:lnTo>
                  <a:pt x="7873" y="37630"/>
                </a:lnTo>
                <a:lnTo>
                  <a:pt x="7842" y="37600"/>
                </a:lnTo>
                <a:lnTo>
                  <a:pt x="7842" y="37569"/>
                </a:lnTo>
                <a:lnTo>
                  <a:pt x="7842" y="37508"/>
                </a:lnTo>
                <a:close/>
                <a:moveTo>
                  <a:pt x="8845" y="37812"/>
                </a:moveTo>
                <a:cubicBezTo>
                  <a:pt x="8876" y="37812"/>
                  <a:pt x="8906" y="37812"/>
                  <a:pt x="8936" y="37904"/>
                </a:cubicBezTo>
                <a:lnTo>
                  <a:pt x="8967" y="37934"/>
                </a:lnTo>
                <a:cubicBezTo>
                  <a:pt x="8967" y="37934"/>
                  <a:pt x="8936" y="37964"/>
                  <a:pt x="8936" y="37964"/>
                </a:cubicBezTo>
                <a:cubicBezTo>
                  <a:pt x="8936" y="37995"/>
                  <a:pt x="8906" y="37995"/>
                  <a:pt x="8906" y="38025"/>
                </a:cubicBezTo>
                <a:lnTo>
                  <a:pt x="8906" y="38056"/>
                </a:lnTo>
                <a:lnTo>
                  <a:pt x="8784" y="38056"/>
                </a:lnTo>
                <a:cubicBezTo>
                  <a:pt x="8784" y="38025"/>
                  <a:pt x="8784" y="37995"/>
                  <a:pt x="8754" y="37995"/>
                </a:cubicBezTo>
                <a:lnTo>
                  <a:pt x="8754" y="37934"/>
                </a:lnTo>
                <a:lnTo>
                  <a:pt x="8784" y="37904"/>
                </a:lnTo>
                <a:lnTo>
                  <a:pt x="8784" y="37873"/>
                </a:lnTo>
                <a:cubicBezTo>
                  <a:pt x="8815" y="37843"/>
                  <a:pt x="8815" y="37843"/>
                  <a:pt x="8845" y="37812"/>
                </a:cubicBezTo>
                <a:close/>
                <a:moveTo>
                  <a:pt x="12523" y="37995"/>
                </a:moveTo>
                <a:lnTo>
                  <a:pt x="12584" y="38056"/>
                </a:lnTo>
                <a:lnTo>
                  <a:pt x="12584" y="38086"/>
                </a:lnTo>
                <a:lnTo>
                  <a:pt x="12493" y="38177"/>
                </a:lnTo>
                <a:cubicBezTo>
                  <a:pt x="12432" y="38177"/>
                  <a:pt x="12401" y="38116"/>
                  <a:pt x="12401" y="38086"/>
                </a:cubicBezTo>
                <a:cubicBezTo>
                  <a:pt x="12401" y="38025"/>
                  <a:pt x="12432" y="37995"/>
                  <a:pt x="12493" y="37995"/>
                </a:cubicBezTo>
                <a:close/>
                <a:moveTo>
                  <a:pt x="11554" y="38154"/>
                </a:moveTo>
                <a:cubicBezTo>
                  <a:pt x="11581" y="38154"/>
                  <a:pt x="11611" y="38162"/>
                  <a:pt x="11642" y="38177"/>
                </a:cubicBezTo>
                <a:lnTo>
                  <a:pt x="11672" y="38177"/>
                </a:lnTo>
                <a:lnTo>
                  <a:pt x="11702" y="38208"/>
                </a:lnTo>
                <a:cubicBezTo>
                  <a:pt x="11702" y="38238"/>
                  <a:pt x="11702" y="38268"/>
                  <a:pt x="11672" y="38299"/>
                </a:cubicBezTo>
                <a:cubicBezTo>
                  <a:pt x="11702" y="38329"/>
                  <a:pt x="11672" y="38329"/>
                  <a:pt x="11672" y="38360"/>
                </a:cubicBezTo>
                <a:cubicBezTo>
                  <a:pt x="11642" y="38390"/>
                  <a:pt x="11611" y="38390"/>
                  <a:pt x="11581" y="38390"/>
                </a:cubicBezTo>
                <a:cubicBezTo>
                  <a:pt x="11550" y="38390"/>
                  <a:pt x="11520" y="38360"/>
                  <a:pt x="11520" y="38329"/>
                </a:cubicBezTo>
                <a:lnTo>
                  <a:pt x="11490" y="38299"/>
                </a:lnTo>
                <a:lnTo>
                  <a:pt x="11490" y="38268"/>
                </a:lnTo>
                <a:lnTo>
                  <a:pt x="11490" y="38177"/>
                </a:lnTo>
                <a:cubicBezTo>
                  <a:pt x="11505" y="38162"/>
                  <a:pt x="11528" y="38154"/>
                  <a:pt x="11554" y="38154"/>
                </a:cubicBezTo>
                <a:close/>
                <a:moveTo>
                  <a:pt x="13982" y="38542"/>
                </a:moveTo>
                <a:lnTo>
                  <a:pt x="14012" y="38603"/>
                </a:lnTo>
                <a:lnTo>
                  <a:pt x="14012" y="38663"/>
                </a:lnTo>
                <a:lnTo>
                  <a:pt x="14012" y="38694"/>
                </a:lnTo>
                <a:cubicBezTo>
                  <a:pt x="14012" y="38724"/>
                  <a:pt x="14012" y="38724"/>
                  <a:pt x="13982" y="38755"/>
                </a:cubicBezTo>
                <a:cubicBezTo>
                  <a:pt x="13982" y="38785"/>
                  <a:pt x="13982" y="38785"/>
                  <a:pt x="13952" y="38815"/>
                </a:cubicBezTo>
                <a:lnTo>
                  <a:pt x="13800" y="38815"/>
                </a:lnTo>
                <a:cubicBezTo>
                  <a:pt x="13769" y="38815"/>
                  <a:pt x="13739" y="38785"/>
                  <a:pt x="13708" y="38755"/>
                </a:cubicBezTo>
                <a:cubicBezTo>
                  <a:pt x="13678" y="38694"/>
                  <a:pt x="13678" y="38663"/>
                  <a:pt x="13708" y="38603"/>
                </a:cubicBezTo>
                <a:cubicBezTo>
                  <a:pt x="13708" y="38603"/>
                  <a:pt x="13722" y="38589"/>
                  <a:pt x="13740" y="38589"/>
                </a:cubicBezTo>
                <a:cubicBezTo>
                  <a:pt x="13749" y="38589"/>
                  <a:pt x="13759" y="38593"/>
                  <a:pt x="13769" y="38603"/>
                </a:cubicBezTo>
                <a:lnTo>
                  <a:pt x="13769" y="38542"/>
                </a:lnTo>
                <a:close/>
                <a:moveTo>
                  <a:pt x="13161" y="38694"/>
                </a:moveTo>
                <a:cubicBezTo>
                  <a:pt x="13192" y="38694"/>
                  <a:pt x="13222" y="38724"/>
                  <a:pt x="13222" y="38785"/>
                </a:cubicBezTo>
                <a:lnTo>
                  <a:pt x="13222" y="38846"/>
                </a:lnTo>
                <a:cubicBezTo>
                  <a:pt x="13203" y="38883"/>
                  <a:pt x="13161" y="38909"/>
                  <a:pt x="13118" y="38909"/>
                </a:cubicBezTo>
                <a:cubicBezTo>
                  <a:pt x="13091" y="38909"/>
                  <a:pt x="13063" y="38899"/>
                  <a:pt x="13040" y="38876"/>
                </a:cubicBezTo>
                <a:lnTo>
                  <a:pt x="13070" y="38815"/>
                </a:lnTo>
                <a:lnTo>
                  <a:pt x="13040" y="38815"/>
                </a:lnTo>
                <a:lnTo>
                  <a:pt x="13009" y="38785"/>
                </a:lnTo>
                <a:cubicBezTo>
                  <a:pt x="13040" y="38755"/>
                  <a:pt x="13040" y="38724"/>
                  <a:pt x="13040" y="38724"/>
                </a:cubicBezTo>
                <a:cubicBezTo>
                  <a:pt x="13070" y="38694"/>
                  <a:pt x="13101" y="38694"/>
                  <a:pt x="13161" y="38694"/>
                </a:cubicBezTo>
                <a:close/>
                <a:moveTo>
                  <a:pt x="12098" y="38755"/>
                </a:moveTo>
                <a:lnTo>
                  <a:pt x="12158" y="38815"/>
                </a:lnTo>
                <a:lnTo>
                  <a:pt x="12189" y="38846"/>
                </a:lnTo>
                <a:lnTo>
                  <a:pt x="12189" y="38876"/>
                </a:lnTo>
                <a:lnTo>
                  <a:pt x="12128" y="38907"/>
                </a:lnTo>
                <a:lnTo>
                  <a:pt x="12158" y="38937"/>
                </a:lnTo>
                <a:lnTo>
                  <a:pt x="12128" y="38998"/>
                </a:lnTo>
                <a:lnTo>
                  <a:pt x="12098" y="38998"/>
                </a:lnTo>
                <a:cubicBezTo>
                  <a:pt x="12098" y="39013"/>
                  <a:pt x="12090" y="39021"/>
                  <a:pt x="12082" y="39021"/>
                </a:cubicBezTo>
                <a:cubicBezTo>
                  <a:pt x="12075" y="39021"/>
                  <a:pt x="12067" y="39013"/>
                  <a:pt x="12067" y="38998"/>
                </a:cubicBezTo>
                <a:cubicBezTo>
                  <a:pt x="12049" y="39007"/>
                  <a:pt x="12032" y="39010"/>
                  <a:pt x="12014" y="39010"/>
                </a:cubicBezTo>
                <a:cubicBezTo>
                  <a:pt x="11973" y="39010"/>
                  <a:pt x="11937" y="38989"/>
                  <a:pt x="11915" y="38967"/>
                </a:cubicBezTo>
                <a:lnTo>
                  <a:pt x="11885" y="38967"/>
                </a:lnTo>
                <a:cubicBezTo>
                  <a:pt x="11854" y="38937"/>
                  <a:pt x="11854" y="38907"/>
                  <a:pt x="11885" y="38876"/>
                </a:cubicBezTo>
                <a:lnTo>
                  <a:pt x="11885" y="38846"/>
                </a:lnTo>
                <a:lnTo>
                  <a:pt x="11915" y="38815"/>
                </a:lnTo>
                <a:cubicBezTo>
                  <a:pt x="11915" y="38785"/>
                  <a:pt x="11915" y="38755"/>
                  <a:pt x="11946" y="38755"/>
                </a:cubicBezTo>
                <a:close/>
                <a:moveTo>
                  <a:pt x="9848" y="38998"/>
                </a:moveTo>
                <a:lnTo>
                  <a:pt x="9970" y="39059"/>
                </a:lnTo>
                <a:lnTo>
                  <a:pt x="9970" y="39089"/>
                </a:lnTo>
                <a:cubicBezTo>
                  <a:pt x="9970" y="39119"/>
                  <a:pt x="9939" y="39150"/>
                  <a:pt x="9939" y="39150"/>
                </a:cubicBezTo>
                <a:lnTo>
                  <a:pt x="9909" y="39150"/>
                </a:lnTo>
                <a:lnTo>
                  <a:pt x="9909" y="39180"/>
                </a:lnTo>
                <a:lnTo>
                  <a:pt x="9787" y="39180"/>
                </a:lnTo>
                <a:cubicBezTo>
                  <a:pt x="9787" y="39150"/>
                  <a:pt x="9787" y="39150"/>
                  <a:pt x="9787" y="39150"/>
                </a:cubicBezTo>
                <a:lnTo>
                  <a:pt x="9787" y="39089"/>
                </a:lnTo>
                <a:lnTo>
                  <a:pt x="9818" y="39059"/>
                </a:lnTo>
                <a:lnTo>
                  <a:pt x="9848" y="38998"/>
                </a:lnTo>
                <a:close/>
                <a:moveTo>
                  <a:pt x="11398" y="39089"/>
                </a:moveTo>
                <a:lnTo>
                  <a:pt x="11429" y="39119"/>
                </a:lnTo>
                <a:cubicBezTo>
                  <a:pt x="11429" y="39119"/>
                  <a:pt x="11429" y="39150"/>
                  <a:pt x="11429" y="39180"/>
                </a:cubicBezTo>
                <a:cubicBezTo>
                  <a:pt x="11429" y="39180"/>
                  <a:pt x="11429" y="39211"/>
                  <a:pt x="11429" y="39211"/>
                </a:cubicBezTo>
                <a:lnTo>
                  <a:pt x="11368" y="39211"/>
                </a:lnTo>
                <a:lnTo>
                  <a:pt x="11338" y="39271"/>
                </a:lnTo>
                <a:lnTo>
                  <a:pt x="11307" y="39271"/>
                </a:lnTo>
                <a:cubicBezTo>
                  <a:pt x="11277" y="39241"/>
                  <a:pt x="11246" y="39211"/>
                  <a:pt x="11246" y="39180"/>
                </a:cubicBezTo>
                <a:lnTo>
                  <a:pt x="11246" y="39119"/>
                </a:lnTo>
                <a:lnTo>
                  <a:pt x="11277" y="39119"/>
                </a:lnTo>
                <a:lnTo>
                  <a:pt x="11277" y="39089"/>
                </a:lnTo>
                <a:close/>
                <a:moveTo>
                  <a:pt x="10395" y="39119"/>
                </a:moveTo>
                <a:cubicBezTo>
                  <a:pt x="10426" y="39150"/>
                  <a:pt x="10426" y="39180"/>
                  <a:pt x="10456" y="39211"/>
                </a:cubicBezTo>
                <a:lnTo>
                  <a:pt x="10395" y="39302"/>
                </a:lnTo>
                <a:lnTo>
                  <a:pt x="10365" y="39302"/>
                </a:lnTo>
                <a:cubicBezTo>
                  <a:pt x="10365" y="39312"/>
                  <a:pt x="10362" y="39315"/>
                  <a:pt x="10356" y="39315"/>
                </a:cubicBezTo>
                <a:cubicBezTo>
                  <a:pt x="10345" y="39315"/>
                  <a:pt x="10324" y="39302"/>
                  <a:pt x="10304" y="39302"/>
                </a:cubicBezTo>
                <a:cubicBezTo>
                  <a:pt x="10304" y="39271"/>
                  <a:pt x="10274" y="39241"/>
                  <a:pt x="10274" y="39211"/>
                </a:cubicBezTo>
                <a:lnTo>
                  <a:pt x="10365" y="39119"/>
                </a:lnTo>
                <a:close/>
                <a:moveTo>
                  <a:pt x="12766" y="39363"/>
                </a:moveTo>
                <a:cubicBezTo>
                  <a:pt x="12766" y="39393"/>
                  <a:pt x="12766" y="39393"/>
                  <a:pt x="12766" y="39423"/>
                </a:cubicBezTo>
                <a:lnTo>
                  <a:pt x="12827" y="39454"/>
                </a:lnTo>
                <a:cubicBezTo>
                  <a:pt x="12827" y="39484"/>
                  <a:pt x="12797" y="39545"/>
                  <a:pt x="12736" y="39545"/>
                </a:cubicBezTo>
                <a:lnTo>
                  <a:pt x="12705" y="39575"/>
                </a:lnTo>
                <a:cubicBezTo>
                  <a:pt x="12645" y="39545"/>
                  <a:pt x="12645" y="39484"/>
                  <a:pt x="12645" y="39423"/>
                </a:cubicBezTo>
                <a:cubicBezTo>
                  <a:pt x="12675" y="39393"/>
                  <a:pt x="12705" y="39393"/>
                  <a:pt x="12705" y="39363"/>
                </a:cubicBezTo>
                <a:close/>
                <a:moveTo>
                  <a:pt x="7538" y="39758"/>
                </a:moveTo>
                <a:lnTo>
                  <a:pt x="7538" y="39788"/>
                </a:lnTo>
                <a:cubicBezTo>
                  <a:pt x="7538" y="39819"/>
                  <a:pt x="7538" y="39849"/>
                  <a:pt x="7538" y="39879"/>
                </a:cubicBezTo>
                <a:lnTo>
                  <a:pt x="7569" y="39879"/>
                </a:lnTo>
                <a:cubicBezTo>
                  <a:pt x="7569" y="39879"/>
                  <a:pt x="7599" y="39910"/>
                  <a:pt x="7599" y="39940"/>
                </a:cubicBezTo>
                <a:lnTo>
                  <a:pt x="7569" y="39970"/>
                </a:lnTo>
                <a:cubicBezTo>
                  <a:pt x="7553" y="39986"/>
                  <a:pt x="7546" y="39993"/>
                  <a:pt x="7538" y="39993"/>
                </a:cubicBezTo>
                <a:cubicBezTo>
                  <a:pt x="7531" y="39993"/>
                  <a:pt x="7523" y="39986"/>
                  <a:pt x="7508" y="39970"/>
                </a:cubicBezTo>
                <a:lnTo>
                  <a:pt x="7447" y="39970"/>
                </a:lnTo>
                <a:cubicBezTo>
                  <a:pt x="7447" y="39970"/>
                  <a:pt x="7447" y="39940"/>
                  <a:pt x="7447" y="39910"/>
                </a:cubicBezTo>
                <a:lnTo>
                  <a:pt x="7417" y="39910"/>
                </a:lnTo>
                <a:lnTo>
                  <a:pt x="7386" y="39849"/>
                </a:lnTo>
                <a:lnTo>
                  <a:pt x="7417" y="39758"/>
                </a:lnTo>
                <a:close/>
                <a:moveTo>
                  <a:pt x="10955" y="40384"/>
                </a:moveTo>
                <a:cubicBezTo>
                  <a:pt x="10989" y="40384"/>
                  <a:pt x="11011" y="40412"/>
                  <a:pt x="11034" y="40457"/>
                </a:cubicBezTo>
                <a:cubicBezTo>
                  <a:pt x="11034" y="40487"/>
                  <a:pt x="11034" y="40518"/>
                  <a:pt x="11003" y="40548"/>
                </a:cubicBezTo>
                <a:lnTo>
                  <a:pt x="10973" y="40548"/>
                </a:lnTo>
                <a:cubicBezTo>
                  <a:pt x="10942" y="40548"/>
                  <a:pt x="10912" y="40518"/>
                  <a:pt x="10882" y="40487"/>
                </a:cubicBezTo>
                <a:lnTo>
                  <a:pt x="10851" y="40457"/>
                </a:lnTo>
                <a:lnTo>
                  <a:pt x="10851" y="40426"/>
                </a:lnTo>
                <a:cubicBezTo>
                  <a:pt x="10882" y="40396"/>
                  <a:pt x="10882" y="40396"/>
                  <a:pt x="10912" y="40396"/>
                </a:cubicBezTo>
                <a:cubicBezTo>
                  <a:pt x="10928" y="40388"/>
                  <a:pt x="10942" y="40384"/>
                  <a:pt x="10955" y="40384"/>
                </a:cubicBezTo>
                <a:close/>
                <a:moveTo>
                  <a:pt x="12310" y="40457"/>
                </a:moveTo>
                <a:cubicBezTo>
                  <a:pt x="12341" y="40487"/>
                  <a:pt x="12371" y="40487"/>
                  <a:pt x="12371" y="40518"/>
                </a:cubicBezTo>
                <a:cubicBezTo>
                  <a:pt x="12401" y="40578"/>
                  <a:pt x="12401" y="40609"/>
                  <a:pt x="12371" y="40639"/>
                </a:cubicBezTo>
                <a:lnTo>
                  <a:pt x="12371" y="40670"/>
                </a:lnTo>
                <a:lnTo>
                  <a:pt x="12371" y="40700"/>
                </a:lnTo>
                <a:lnTo>
                  <a:pt x="12219" y="40700"/>
                </a:lnTo>
                <a:cubicBezTo>
                  <a:pt x="12189" y="40700"/>
                  <a:pt x="12189" y="40670"/>
                  <a:pt x="12158" y="40670"/>
                </a:cubicBezTo>
                <a:lnTo>
                  <a:pt x="12128" y="40700"/>
                </a:lnTo>
                <a:cubicBezTo>
                  <a:pt x="12098" y="40639"/>
                  <a:pt x="12098" y="40609"/>
                  <a:pt x="12128" y="40578"/>
                </a:cubicBezTo>
                <a:cubicBezTo>
                  <a:pt x="12128" y="40518"/>
                  <a:pt x="12158" y="40487"/>
                  <a:pt x="12189" y="40487"/>
                </a:cubicBezTo>
                <a:lnTo>
                  <a:pt x="12219" y="40457"/>
                </a:lnTo>
                <a:close/>
                <a:moveTo>
                  <a:pt x="7812" y="40852"/>
                </a:moveTo>
                <a:lnTo>
                  <a:pt x="7873" y="40882"/>
                </a:lnTo>
                <a:lnTo>
                  <a:pt x="7873" y="40913"/>
                </a:lnTo>
                <a:cubicBezTo>
                  <a:pt x="7903" y="40943"/>
                  <a:pt x="7903" y="40974"/>
                  <a:pt x="7903" y="41004"/>
                </a:cubicBezTo>
                <a:lnTo>
                  <a:pt x="7903" y="41034"/>
                </a:lnTo>
                <a:lnTo>
                  <a:pt x="7690" y="41034"/>
                </a:lnTo>
                <a:lnTo>
                  <a:pt x="7690" y="40943"/>
                </a:lnTo>
                <a:cubicBezTo>
                  <a:pt x="7690" y="40913"/>
                  <a:pt x="7690" y="40882"/>
                  <a:pt x="7690" y="40882"/>
                </a:cubicBezTo>
                <a:cubicBezTo>
                  <a:pt x="7690" y="40852"/>
                  <a:pt x="7721" y="40852"/>
                  <a:pt x="7751" y="40852"/>
                </a:cubicBezTo>
                <a:close/>
                <a:moveTo>
                  <a:pt x="11186" y="40882"/>
                </a:moveTo>
                <a:cubicBezTo>
                  <a:pt x="11246" y="40882"/>
                  <a:pt x="11307" y="40913"/>
                  <a:pt x="11368" y="40974"/>
                </a:cubicBezTo>
                <a:lnTo>
                  <a:pt x="11368" y="41034"/>
                </a:lnTo>
                <a:lnTo>
                  <a:pt x="11368" y="41065"/>
                </a:lnTo>
                <a:cubicBezTo>
                  <a:pt x="11368" y="41065"/>
                  <a:pt x="11338" y="41095"/>
                  <a:pt x="11338" y="41126"/>
                </a:cubicBezTo>
                <a:lnTo>
                  <a:pt x="11216" y="41126"/>
                </a:lnTo>
                <a:lnTo>
                  <a:pt x="11186" y="41186"/>
                </a:lnTo>
                <a:lnTo>
                  <a:pt x="11155" y="41186"/>
                </a:lnTo>
                <a:cubicBezTo>
                  <a:pt x="11125" y="41156"/>
                  <a:pt x="11125" y="41156"/>
                  <a:pt x="11094" y="41156"/>
                </a:cubicBezTo>
                <a:lnTo>
                  <a:pt x="11094" y="41126"/>
                </a:lnTo>
                <a:lnTo>
                  <a:pt x="11094" y="41095"/>
                </a:lnTo>
                <a:cubicBezTo>
                  <a:pt x="11064" y="41065"/>
                  <a:pt x="11064" y="41065"/>
                  <a:pt x="11034" y="41034"/>
                </a:cubicBezTo>
                <a:lnTo>
                  <a:pt x="11034" y="41004"/>
                </a:lnTo>
                <a:lnTo>
                  <a:pt x="11094" y="40913"/>
                </a:lnTo>
                <a:lnTo>
                  <a:pt x="11155" y="40913"/>
                </a:lnTo>
                <a:lnTo>
                  <a:pt x="11186" y="40882"/>
                </a:lnTo>
                <a:close/>
                <a:moveTo>
                  <a:pt x="14104" y="41126"/>
                </a:moveTo>
                <a:lnTo>
                  <a:pt x="14134" y="41156"/>
                </a:lnTo>
                <a:cubicBezTo>
                  <a:pt x="14164" y="41156"/>
                  <a:pt x="14195" y="41156"/>
                  <a:pt x="14195" y="41186"/>
                </a:cubicBezTo>
                <a:cubicBezTo>
                  <a:pt x="14225" y="41217"/>
                  <a:pt x="14225" y="41247"/>
                  <a:pt x="14195" y="41277"/>
                </a:cubicBezTo>
                <a:lnTo>
                  <a:pt x="14164" y="41277"/>
                </a:lnTo>
                <a:cubicBezTo>
                  <a:pt x="14164" y="41293"/>
                  <a:pt x="14157" y="41300"/>
                  <a:pt x="14149" y="41300"/>
                </a:cubicBezTo>
                <a:cubicBezTo>
                  <a:pt x="14142" y="41300"/>
                  <a:pt x="14134" y="41293"/>
                  <a:pt x="14134" y="41277"/>
                </a:cubicBezTo>
                <a:lnTo>
                  <a:pt x="14073" y="41308"/>
                </a:lnTo>
                <a:lnTo>
                  <a:pt x="14043" y="41338"/>
                </a:lnTo>
                <a:lnTo>
                  <a:pt x="13952" y="41338"/>
                </a:lnTo>
                <a:cubicBezTo>
                  <a:pt x="13921" y="41308"/>
                  <a:pt x="13921" y="41277"/>
                  <a:pt x="13921" y="41247"/>
                </a:cubicBezTo>
                <a:cubicBezTo>
                  <a:pt x="13921" y="41186"/>
                  <a:pt x="13952" y="41186"/>
                  <a:pt x="13982" y="41156"/>
                </a:cubicBezTo>
                <a:cubicBezTo>
                  <a:pt x="14012" y="41156"/>
                  <a:pt x="14043" y="41126"/>
                  <a:pt x="14073" y="41126"/>
                </a:cubicBezTo>
                <a:close/>
                <a:moveTo>
                  <a:pt x="12033" y="41052"/>
                </a:moveTo>
                <a:cubicBezTo>
                  <a:pt x="12055" y="41052"/>
                  <a:pt x="12076" y="41074"/>
                  <a:pt x="12098" y="41095"/>
                </a:cubicBezTo>
                <a:lnTo>
                  <a:pt x="12128" y="41126"/>
                </a:lnTo>
                <a:lnTo>
                  <a:pt x="12128" y="41126"/>
                </a:lnTo>
                <a:cubicBezTo>
                  <a:pt x="12128" y="41156"/>
                  <a:pt x="12098" y="41186"/>
                  <a:pt x="12098" y="41186"/>
                </a:cubicBezTo>
                <a:cubicBezTo>
                  <a:pt x="12098" y="41217"/>
                  <a:pt x="12098" y="41247"/>
                  <a:pt x="12098" y="41277"/>
                </a:cubicBezTo>
                <a:lnTo>
                  <a:pt x="12098" y="41338"/>
                </a:lnTo>
                <a:lnTo>
                  <a:pt x="12067" y="41399"/>
                </a:lnTo>
                <a:lnTo>
                  <a:pt x="11885" y="41399"/>
                </a:lnTo>
                <a:lnTo>
                  <a:pt x="11824" y="41369"/>
                </a:lnTo>
                <a:cubicBezTo>
                  <a:pt x="11824" y="41369"/>
                  <a:pt x="11824" y="41338"/>
                  <a:pt x="11824" y="41308"/>
                </a:cubicBezTo>
                <a:cubicBezTo>
                  <a:pt x="11824" y="41308"/>
                  <a:pt x="11824" y="41277"/>
                  <a:pt x="11824" y="41247"/>
                </a:cubicBezTo>
                <a:lnTo>
                  <a:pt x="11854" y="41186"/>
                </a:lnTo>
                <a:cubicBezTo>
                  <a:pt x="11885" y="41186"/>
                  <a:pt x="11915" y="41156"/>
                  <a:pt x="11946" y="41126"/>
                </a:cubicBezTo>
                <a:lnTo>
                  <a:pt x="11946" y="41095"/>
                </a:lnTo>
                <a:cubicBezTo>
                  <a:pt x="11976" y="41065"/>
                  <a:pt x="11976" y="41065"/>
                  <a:pt x="12006" y="41065"/>
                </a:cubicBezTo>
                <a:cubicBezTo>
                  <a:pt x="12015" y="41056"/>
                  <a:pt x="12024" y="41052"/>
                  <a:pt x="12033" y="41052"/>
                </a:cubicBezTo>
                <a:close/>
                <a:moveTo>
                  <a:pt x="11338" y="41490"/>
                </a:moveTo>
                <a:cubicBezTo>
                  <a:pt x="11368" y="41490"/>
                  <a:pt x="11429" y="41490"/>
                  <a:pt x="11459" y="41581"/>
                </a:cubicBezTo>
                <a:lnTo>
                  <a:pt x="11429" y="41642"/>
                </a:lnTo>
                <a:lnTo>
                  <a:pt x="11307" y="41642"/>
                </a:lnTo>
                <a:cubicBezTo>
                  <a:pt x="11277" y="41612"/>
                  <a:pt x="11277" y="41581"/>
                  <a:pt x="11277" y="41551"/>
                </a:cubicBezTo>
                <a:lnTo>
                  <a:pt x="11277" y="41521"/>
                </a:lnTo>
                <a:lnTo>
                  <a:pt x="11307" y="41490"/>
                </a:lnTo>
                <a:close/>
                <a:moveTo>
                  <a:pt x="9635" y="41551"/>
                </a:moveTo>
                <a:cubicBezTo>
                  <a:pt x="9666" y="41551"/>
                  <a:pt x="9666" y="41551"/>
                  <a:pt x="9696" y="41581"/>
                </a:cubicBezTo>
                <a:lnTo>
                  <a:pt x="9818" y="41581"/>
                </a:lnTo>
                <a:lnTo>
                  <a:pt x="9879" y="41612"/>
                </a:lnTo>
                <a:lnTo>
                  <a:pt x="9909" y="41612"/>
                </a:lnTo>
                <a:lnTo>
                  <a:pt x="9939" y="41673"/>
                </a:lnTo>
                <a:cubicBezTo>
                  <a:pt x="9939" y="41673"/>
                  <a:pt x="9970" y="41673"/>
                  <a:pt x="9970" y="41703"/>
                </a:cubicBezTo>
                <a:cubicBezTo>
                  <a:pt x="10000" y="41703"/>
                  <a:pt x="10000" y="41733"/>
                  <a:pt x="10000" y="41764"/>
                </a:cubicBezTo>
                <a:lnTo>
                  <a:pt x="10031" y="41794"/>
                </a:lnTo>
                <a:lnTo>
                  <a:pt x="9970" y="41885"/>
                </a:lnTo>
                <a:lnTo>
                  <a:pt x="9939" y="41916"/>
                </a:lnTo>
                <a:lnTo>
                  <a:pt x="9909" y="41916"/>
                </a:lnTo>
                <a:lnTo>
                  <a:pt x="9879" y="41855"/>
                </a:lnTo>
                <a:lnTo>
                  <a:pt x="9848" y="41855"/>
                </a:lnTo>
                <a:cubicBezTo>
                  <a:pt x="9787" y="41855"/>
                  <a:pt x="9757" y="41855"/>
                  <a:pt x="9727" y="41825"/>
                </a:cubicBezTo>
                <a:lnTo>
                  <a:pt x="9696" y="41825"/>
                </a:lnTo>
                <a:lnTo>
                  <a:pt x="9696" y="41764"/>
                </a:lnTo>
                <a:cubicBezTo>
                  <a:pt x="9696" y="41794"/>
                  <a:pt x="9666" y="41794"/>
                  <a:pt x="9666" y="41794"/>
                </a:cubicBezTo>
                <a:lnTo>
                  <a:pt x="9605" y="41794"/>
                </a:lnTo>
                <a:cubicBezTo>
                  <a:pt x="9575" y="41794"/>
                  <a:pt x="9575" y="41764"/>
                  <a:pt x="9575" y="41733"/>
                </a:cubicBezTo>
                <a:cubicBezTo>
                  <a:pt x="9544" y="41733"/>
                  <a:pt x="9544" y="41703"/>
                  <a:pt x="9575" y="41703"/>
                </a:cubicBezTo>
                <a:cubicBezTo>
                  <a:pt x="9575" y="41673"/>
                  <a:pt x="9575" y="41642"/>
                  <a:pt x="9575" y="41642"/>
                </a:cubicBezTo>
                <a:lnTo>
                  <a:pt x="9575" y="41612"/>
                </a:lnTo>
                <a:lnTo>
                  <a:pt x="9575" y="41581"/>
                </a:lnTo>
                <a:cubicBezTo>
                  <a:pt x="9575" y="41581"/>
                  <a:pt x="9575" y="41551"/>
                  <a:pt x="9575" y="41551"/>
                </a:cubicBezTo>
                <a:close/>
                <a:moveTo>
                  <a:pt x="14499" y="41794"/>
                </a:moveTo>
                <a:cubicBezTo>
                  <a:pt x="14529" y="41794"/>
                  <a:pt x="14560" y="41825"/>
                  <a:pt x="14560" y="41855"/>
                </a:cubicBezTo>
                <a:cubicBezTo>
                  <a:pt x="14590" y="41855"/>
                  <a:pt x="14590" y="41885"/>
                  <a:pt x="14560" y="41916"/>
                </a:cubicBezTo>
                <a:lnTo>
                  <a:pt x="14529" y="41977"/>
                </a:lnTo>
                <a:lnTo>
                  <a:pt x="14529" y="41916"/>
                </a:lnTo>
                <a:lnTo>
                  <a:pt x="14499" y="41916"/>
                </a:lnTo>
                <a:cubicBezTo>
                  <a:pt x="14468" y="41916"/>
                  <a:pt x="14408" y="41916"/>
                  <a:pt x="14377" y="41885"/>
                </a:cubicBezTo>
                <a:lnTo>
                  <a:pt x="14377" y="41855"/>
                </a:lnTo>
                <a:cubicBezTo>
                  <a:pt x="14408" y="41825"/>
                  <a:pt x="14438" y="41825"/>
                  <a:pt x="14468" y="41825"/>
                </a:cubicBezTo>
                <a:lnTo>
                  <a:pt x="14499" y="41794"/>
                </a:lnTo>
                <a:close/>
                <a:moveTo>
                  <a:pt x="12645" y="42433"/>
                </a:moveTo>
                <a:lnTo>
                  <a:pt x="12705" y="42463"/>
                </a:lnTo>
                <a:lnTo>
                  <a:pt x="12705" y="42554"/>
                </a:lnTo>
                <a:lnTo>
                  <a:pt x="12614" y="42615"/>
                </a:lnTo>
                <a:lnTo>
                  <a:pt x="12584" y="42615"/>
                </a:lnTo>
                <a:lnTo>
                  <a:pt x="12523" y="42554"/>
                </a:lnTo>
                <a:cubicBezTo>
                  <a:pt x="12553" y="42493"/>
                  <a:pt x="12553" y="42433"/>
                  <a:pt x="12645" y="42433"/>
                </a:cubicBezTo>
                <a:close/>
                <a:moveTo>
                  <a:pt x="13313" y="42433"/>
                </a:moveTo>
                <a:cubicBezTo>
                  <a:pt x="13344" y="42433"/>
                  <a:pt x="13374" y="42433"/>
                  <a:pt x="13405" y="42463"/>
                </a:cubicBezTo>
                <a:cubicBezTo>
                  <a:pt x="13435" y="42524"/>
                  <a:pt x="13435" y="42554"/>
                  <a:pt x="13405" y="42585"/>
                </a:cubicBezTo>
                <a:lnTo>
                  <a:pt x="13374" y="42615"/>
                </a:lnTo>
                <a:cubicBezTo>
                  <a:pt x="13344" y="42615"/>
                  <a:pt x="13313" y="42615"/>
                  <a:pt x="13313" y="42585"/>
                </a:cubicBezTo>
                <a:cubicBezTo>
                  <a:pt x="13283" y="42585"/>
                  <a:pt x="13283" y="42554"/>
                  <a:pt x="13283" y="42524"/>
                </a:cubicBezTo>
                <a:lnTo>
                  <a:pt x="13283" y="42493"/>
                </a:lnTo>
                <a:lnTo>
                  <a:pt x="13253" y="42493"/>
                </a:lnTo>
                <a:lnTo>
                  <a:pt x="13283" y="42433"/>
                </a:lnTo>
                <a:close/>
                <a:moveTo>
                  <a:pt x="16687" y="42797"/>
                </a:moveTo>
                <a:lnTo>
                  <a:pt x="16748" y="42828"/>
                </a:lnTo>
                <a:lnTo>
                  <a:pt x="16748" y="42858"/>
                </a:lnTo>
                <a:cubicBezTo>
                  <a:pt x="16765" y="42875"/>
                  <a:pt x="16772" y="42901"/>
                  <a:pt x="16771" y="42926"/>
                </a:cubicBezTo>
                <a:lnTo>
                  <a:pt x="16771" y="42926"/>
                </a:lnTo>
                <a:cubicBezTo>
                  <a:pt x="16743" y="42949"/>
                  <a:pt x="16715" y="42949"/>
                  <a:pt x="16687" y="42949"/>
                </a:cubicBezTo>
                <a:lnTo>
                  <a:pt x="16626" y="42949"/>
                </a:lnTo>
                <a:lnTo>
                  <a:pt x="16566" y="42888"/>
                </a:lnTo>
                <a:cubicBezTo>
                  <a:pt x="16566" y="42888"/>
                  <a:pt x="16566" y="42858"/>
                  <a:pt x="16566" y="42828"/>
                </a:cubicBezTo>
                <a:lnTo>
                  <a:pt x="16626" y="42797"/>
                </a:lnTo>
                <a:close/>
                <a:moveTo>
                  <a:pt x="16769" y="42938"/>
                </a:moveTo>
                <a:cubicBezTo>
                  <a:pt x="16766" y="42954"/>
                  <a:pt x="16759" y="42969"/>
                  <a:pt x="16748" y="42980"/>
                </a:cubicBezTo>
                <a:lnTo>
                  <a:pt x="16769" y="42938"/>
                </a:lnTo>
                <a:close/>
                <a:moveTo>
                  <a:pt x="11307" y="42919"/>
                </a:moveTo>
                <a:cubicBezTo>
                  <a:pt x="11338" y="42919"/>
                  <a:pt x="11368" y="42919"/>
                  <a:pt x="11368" y="42949"/>
                </a:cubicBezTo>
                <a:cubicBezTo>
                  <a:pt x="11398" y="42949"/>
                  <a:pt x="11429" y="42980"/>
                  <a:pt x="11429" y="43040"/>
                </a:cubicBezTo>
                <a:lnTo>
                  <a:pt x="11368" y="43101"/>
                </a:lnTo>
                <a:lnTo>
                  <a:pt x="11277" y="43101"/>
                </a:lnTo>
                <a:lnTo>
                  <a:pt x="11277" y="43040"/>
                </a:lnTo>
                <a:lnTo>
                  <a:pt x="11246" y="43010"/>
                </a:lnTo>
                <a:lnTo>
                  <a:pt x="11246" y="42980"/>
                </a:lnTo>
                <a:cubicBezTo>
                  <a:pt x="11246" y="42949"/>
                  <a:pt x="11277" y="42919"/>
                  <a:pt x="11307" y="42919"/>
                </a:cubicBezTo>
                <a:close/>
                <a:moveTo>
                  <a:pt x="16140" y="43040"/>
                </a:moveTo>
                <a:lnTo>
                  <a:pt x="16171" y="43101"/>
                </a:lnTo>
                <a:cubicBezTo>
                  <a:pt x="16201" y="43101"/>
                  <a:pt x="16201" y="43101"/>
                  <a:pt x="16231" y="43132"/>
                </a:cubicBezTo>
                <a:lnTo>
                  <a:pt x="16231" y="43162"/>
                </a:lnTo>
                <a:cubicBezTo>
                  <a:pt x="16231" y="43192"/>
                  <a:pt x="16201" y="43192"/>
                  <a:pt x="16201" y="43223"/>
                </a:cubicBezTo>
                <a:lnTo>
                  <a:pt x="16171" y="43253"/>
                </a:lnTo>
                <a:lnTo>
                  <a:pt x="16019" y="43253"/>
                </a:lnTo>
                <a:cubicBezTo>
                  <a:pt x="15988" y="43253"/>
                  <a:pt x="15958" y="43223"/>
                  <a:pt x="15958" y="43223"/>
                </a:cubicBezTo>
                <a:cubicBezTo>
                  <a:pt x="15958" y="43192"/>
                  <a:pt x="15958" y="43162"/>
                  <a:pt x="15958" y="43162"/>
                </a:cubicBezTo>
                <a:cubicBezTo>
                  <a:pt x="15958" y="43132"/>
                  <a:pt x="15958" y="43101"/>
                  <a:pt x="15958" y="43101"/>
                </a:cubicBezTo>
                <a:lnTo>
                  <a:pt x="16019" y="43040"/>
                </a:lnTo>
                <a:close/>
                <a:moveTo>
                  <a:pt x="10365" y="42980"/>
                </a:moveTo>
                <a:cubicBezTo>
                  <a:pt x="10395" y="42980"/>
                  <a:pt x="10426" y="43010"/>
                  <a:pt x="10395" y="43040"/>
                </a:cubicBezTo>
                <a:lnTo>
                  <a:pt x="10395" y="43071"/>
                </a:lnTo>
                <a:cubicBezTo>
                  <a:pt x="10426" y="43101"/>
                  <a:pt x="10456" y="43132"/>
                  <a:pt x="10456" y="43162"/>
                </a:cubicBezTo>
                <a:lnTo>
                  <a:pt x="10426" y="43162"/>
                </a:lnTo>
                <a:cubicBezTo>
                  <a:pt x="10426" y="43192"/>
                  <a:pt x="10395" y="43192"/>
                  <a:pt x="10365" y="43223"/>
                </a:cubicBezTo>
                <a:lnTo>
                  <a:pt x="10365" y="43253"/>
                </a:lnTo>
                <a:lnTo>
                  <a:pt x="10365" y="43284"/>
                </a:lnTo>
                <a:lnTo>
                  <a:pt x="10213" y="43284"/>
                </a:lnTo>
                <a:lnTo>
                  <a:pt x="10152" y="43223"/>
                </a:lnTo>
                <a:lnTo>
                  <a:pt x="10152" y="43132"/>
                </a:lnTo>
                <a:lnTo>
                  <a:pt x="10152" y="43101"/>
                </a:lnTo>
                <a:cubicBezTo>
                  <a:pt x="10152" y="43101"/>
                  <a:pt x="10152" y="43071"/>
                  <a:pt x="10152" y="43071"/>
                </a:cubicBezTo>
                <a:cubicBezTo>
                  <a:pt x="10183" y="43040"/>
                  <a:pt x="10213" y="43010"/>
                  <a:pt x="10213" y="43010"/>
                </a:cubicBezTo>
                <a:cubicBezTo>
                  <a:pt x="10243" y="42980"/>
                  <a:pt x="10274" y="42980"/>
                  <a:pt x="10274" y="42980"/>
                </a:cubicBezTo>
                <a:close/>
                <a:moveTo>
                  <a:pt x="12341" y="43344"/>
                </a:moveTo>
                <a:cubicBezTo>
                  <a:pt x="12371" y="43344"/>
                  <a:pt x="12371" y="43344"/>
                  <a:pt x="12401" y="43375"/>
                </a:cubicBezTo>
                <a:lnTo>
                  <a:pt x="12432" y="43375"/>
                </a:lnTo>
                <a:cubicBezTo>
                  <a:pt x="12432" y="43375"/>
                  <a:pt x="12462" y="43405"/>
                  <a:pt x="12462" y="43436"/>
                </a:cubicBezTo>
                <a:cubicBezTo>
                  <a:pt x="12462" y="43436"/>
                  <a:pt x="12462" y="43496"/>
                  <a:pt x="12432" y="43496"/>
                </a:cubicBezTo>
                <a:lnTo>
                  <a:pt x="12401" y="43527"/>
                </a:lnTo>
                <a:cubicBezTo>
                  <a:pt x="12451" y="43576"/>
                  <a:pt x="12420" y="43665"/>
                  <a:pt x="12375" y="43665"/>
                </a:cubicBezTo>
                <a:cubicBezTo>
                  <a:pt x="12364" y="43665"/>
                  <a:pt x="12352" y="43660"/>
                  <a:pt x="12341" y="43648"/>
                </a:cubicBezTo>
                <a:lnTo>
                  <a:pt x="12371" y="43618"/>
                </a:lnTo>
                <a:lnTo>
                  <a:pt x="12249" y="43618"/>
                </a:lnTo>
                <a:lnTo>
                  <a:pt x="12219" y="43557"/>
                </a:lnTo>
                <a:lnTo>
                  <a:pt x="12219" y="43496"/>
                </a:lnTo>
                <a:lnTo>
                  <a:pt x="12249" y="43466"/>
                </a:lnTo>
                <a:cubicBezTo>
                  <a:pt x="12219" y="43466"/>
                  <a:pt x="12219" y="43436"/>
                  <a:pt x="12249" y="43405"/>
                </a:cubicBezTo>
                <a:lnTo>
                  <a:pt x="12249" y="43344"/>
                </a:lnTo>
                <a:close/>
                <a:moveTo>
                  <a:pt x="10335" y="43709"/>
                </a:moveTo>
                <a:lnTo>
                  <a:pt x="10365" y="43740"/>
                </a:lnTo>
                <a:lnTo>
                  <a:pt x="10395" y="43740"/>
                </a:lnTo>
                <a:cubicBezTo>
                  <a:pt x="10426" y="43740"/>
                  <a:pt x="10487" y="43740"/>
                  <a:pt x="10517" y="43770"/>
                </a:cubicBezTo>
                <a:cubicBezTo>
                  <a:pt x="10547" y="43800"/>
                  <a:pt x="10578" y="43831"/>
                  <a:pt x="10578" y="43861"/>
                </a:cubicBezTo>
                <a:lnTo>
                  <a:pt x="10578" y="43892"/>
                </a:lnTo>
                <a:lnTo>
                  <a:pt x="10517" y="43892"/>
                </a:lnTo>
                <a:cubicBezTo>
                  <a:pt x="10487" y="43922"/>
                  <a:pt x="10487" y="43922"/>
                  <a:pt x="10456" y="43922"/>
                </a:cubicBezTo>
                <a:lnTo>
                  <a:pt x="10395" y="43952"/>
                </a:lnTo>
                <a:lnTo>
                  <a:pt x="10395" y="43983"/>
                </a:lnTo>
                <a:lnTo>
                  <a:pt x="10395" y="44013"/>
                </a:lnTo>
                <a:lnTo>
                  <a:pt x="10335" y="44074"/>
                </a:lnTo>
                <a:lnTo>
                  <a:pt x="10213" y="44074"/>
                </a:lnTo>
                <a:lnTo>
                  <a:pt x="10183" y="44013"/>
                </a:lnTo>
                <a:lnTo>
                  <a:pt x="10183" y="43983"/>
                </a:lnTo>
                <a:lnTo>
                  <a:pt x="10122" y="43952"/>
                </a:lnTo>
                <a:lnTo>
                  <a:pt x="10122" y="43922"/>
                </a:lnTo>
                <a:cubicBezTo>
                  <a:pt x="10122" y="43892"/>
                  <a:pt x="10122" y="43892"/>
                  <a:pt x="10122" y="43892"/>
                </a:cubicBezTo>
                <a:lnTo>
                  <a:pt x="10122" y="43861"/>
                </a:lnTo>
                <a:lnTo>
                  <a:pt x="10122" y="43831"/>
                </a:lnTo>
                <a:cubicBezTo>
                  <a:pt x="10122" y="43800"/>
                  <a:pt x="10152" y="43800"/>
                  <a:pt x="10152" y="43770"/>
                </a:cubicBezTo>
                <a:cubicBezTo>
                  <a:pt x="10183" y="43770"/>
                  <a:pt x="10183" y="43740"/>
                  <a:pt x="10213" y="43740"/>
                </a:cubicBezTo>
                <a:cubicBezTo>
                  <a:pt x="10213" y="43709"/>
                  <a:pt x="10243" y="43709"/>
                  <a:pt x="10243" y="43709"/>
                </a:cubicBezTo>
                <a:close/>
                <a:moveTo>
                  <a:pt x="15670" y="43788"/>
                </a:moveTo>
                <a:cubicBezTo>
                  <a:pt x="15702" y="43788"/>
                  <a:pt x="15724" y="43809"/>
                  <a:pt x="15745" y="43831"/>
                </a:cubicBezTo>
                <a:cubicBezTo>
                  <a:pt x="15775" y="43861"/>
                  <a:pt x="15775" y="43861"/>
                  <a:pt x="15775" y="43892"/>
                </a:cubicBezTo>
                <a:cubicBezTo>
                  <a:pt x="15806" y="43922"/>
                  <a:pt x="15806" y="43983"/>
                  <a:pt x="15775" y="44013"/>
                </a:cubicBezTo>
                <a:lnTo>
                  <a:pt x="15745" y="44013"/>
                </a:lnTo>
                <a:cubicBezTo>
                  <a:pt x="15745" y="44013"/>
                  <a:pt x="15745" y="44043"/>
                  <a:pt x="15715" y="44074"/>
                </a:cubicBezTo>
                <a:lnTo>
                  <a:pt x="15684" y="44074"/>
                </a:lnTo>
                <a:cubicBezTo>
                  <a:pt x="15684" y="44104"/>
                  <a:pt x="15654" y="44104"/>
                  <a:pt x="15593" y="44135"/>
                </a:cubicBezTo>
                <a:lnTo>
                  <a:pt x="15532" y="44135"/>
                </a:lnTo>
                <a:cubicBezTo>
                  <a:pt x="15471" y="44104"/>
                  <a:pt x="15441" y="44074"/>
                  <a:pt x="15441" y="44013"/>
                </a:cubicBezTo>
                <a:cubicBezTo>
                  <a:pt x="15441" y="44013"/>
                  <a:pt x="15441" y="43983"/>
                  <a:pt x="15441" y="43983"/>
                </a:cubicBezTo>
                <a:lnTo>
                  <a:pt x="15411" y="43952"/>
                </a:lnTo>
                <a:lnTo>
                  <a:pt x="15380" y="43952"/>
                </a:lnTo>
                <a:cubicBezTo>
                  <a:pt x="15380" y="43892"/>
                  <a:pt x="15411" y="43861"/>
                  <a:pt x="15441" y="43861"/>
                </a:cubicBezTo>
                <a:lnTo>
                  <a:pt x="15471" y="43800"/>
                </a:lnTo>
                <a:lnTo>
                  <a:pt x="15623" y="43800"/>
                </a:lnTo>
                <a:cubicBezTo>
                  <a:pt x="15641" y="43791"/>
                  <a:pt x="15656" y="43788"/>
                  <a:pt x="15670" y="43788"/>
                </a:cubicBezTo>
                <a:close/>
                <a:moveTo>
                  <a:pt x="12888" y="44165"/>
                </a:moveTo>
                <a:cubicBezTo>
                  <a:pt x="12918" y="44165"/>
                  <a:pt x="12979" y="44165"/>
                  <a:pt x="12979" y="44287"/>
                </a:cubicBezTo>
                <a:lnTo>
                  <a:pt x="12979" y="44317"/>
                </a:lnTo>
                <a:lnTo>
                  <a:pt x="12949" y="44317"/>
                </a:lnTo>
                <a:lnTo>
                  <a:pt x="12918" y="44347"/>
                </a:lnTo>
                <a:lnTo>
                  <a:pt x="12888" y="44347"/>
                </a:lnTo>
                <a:cubicBezTo>
                  <a:pt x="12827" y="44317"/>
                  <a:pt x="12827" y="44287"/>
                  <a:pt x="12827" y="44226"/>
                </a:cubicBezTo>
                <a:lnTo>
                  <a:pt x="12888" y="44165"/>
                </a:lnTo>
                <a:close/>
                <a:moveTo>
                  <a:pt x="17660" y="44378"/>
                </a:moveTo>
                <a:lnTo>
                  <a:pt x="17690" y="44469"/>
                </a:lnTo>
                <a:cubicBezTo>
                  <a:pt x="17660" y="44499"/>
                  <a:pt x="17660" y="44530"/>
                  <a:pt x="17630" y="44530"/>
                </a:cubicBezTo>
                <a:cubicBezTo>
                  <a:pt x="17584" y="44530"/>
                  <a:pt x="17538" y="44513"/>
                  <a:pt x="17518" y="44479"/>
                </a:cubicBezTo>
                <a:lnTo>
                  <a:pt x="17518" y="44479"/>
                </a:lnTo>
                <a:lnTo>
                  <a:pt x="17569" y="44378"/>
                </a:lnTo>
                <a:close/>
                <a:moveTo>
                  <a:pt x="15646" y="44152"/>
                </a:moveTo>
                <a:cubicBezTo>
                  <a:pt x="15689" y="44152"/>
                  <a:pt x="15732" y="44174"/>
                  <a:pt x="15775" y="44195"/>
                </a:cubicBezTo>
                <a:lnTo>
                  <a:pt x="15775" y="44226"/>
                </a:lnTo>
                <a:lnTo>
                  <a:pt x="15775" y="44287"/>
                </a:lnTo>
                <a:lnTo>
                  <a:pt x="15775" y="44317"/>
                </a:lnTo>
                <a:lnTo>
                  <a:pt x="15775" y="44347"/>
                </a:lnTo>
                <a:lnTo>
                  <a:pt x="15745" y="44378"/>
                </a:lnTo>
                <a:cubicBezTo>
                  <a:pt x="15745" y="44408"/>
                  <a:pt x="15715" y="44408"/>
                  <a:pt x="15715" y="44408"/>
                </a:cubicBezTo>
                <a:cubicBezTo>
                  <a:pt x="15745" y="44469"/>
                  <a:pt x="15684" y="44560"/>
                  <a:pt x="15623" y="44560"/>
                </a:cubicBezTo>
                <a:lnTo>
                  <a:pt x="15623" y="44530"/>
                </a:lnTo>
                <a:lnTo>
                  <a:pt x="15593" y="44530"/>
                </a:lnTo>
                <a:lnTo>
                  <a:pt x="15593" y="44499"/>
                </a:lnTo>
                <a:lnTo>
                  <a:pt x="15563" y="44499"/>
                </a:lnTo>
                <a:lnTo>
                  <a:pt x="15532" y="44469"/>
                </a:lnTo>
                <a:cubicBezTo>
                  <a:pt x="15502" y="44439"/>
                  <a:pt x="15502" y="44408"/>
                  <a:pt x="15502" y="44408"/>
                </a:cubicBezTo>
                <a:cubicBezTo>
                  <a:pt x="15471" y="44347"/>
                  <a:pt x="15502" y="44256"/>
                  <a:pt x="15532" y="44195"/>
                </a:cubicBezTo>
                <a:lnTo>
                  <a:pt x="15563" y="44165"/>
                </a:lnTo>
                <a:lnTo>
                  <a:pt x="15593" y="44165"/>
                </a:lnTo>
                <a:cubicBezTo>
                  <a:pt x="15611" y="44156"/>
                  <a:pt x="15629" y="44152"/>
                  <a:pt x="15646" y="44152"/>
                </a:cubicBezTo>
                <a:close/>
                <a:moveTo>
                  <a:pt x="18237" y="44712"/>
                </a:moveTo>
                <a:cubicBezTo>
                  <a:pt x="18298" y="44712"/>
                  <a:pt x="18329" y="44773"/>
                  <a:pt x="18329" y="44834"/>
                </a:cubicBezTo>
                <a:lnTo>
                  <a:pt x="18268" y="44864"/>
                </a:lnTo>
                <a:lnTo>
                  <a:pt x="18237" y="44864"/>
                </a:lnTo>
                <a:cubicBezTo>
                  <a:pt x="18207" y="44864"/>
                  <a:pt x="18177" y="44864"/>
                  <a:pt x="18146" y="44834"/>
                </a:cubicBezTo>
                <a:cubicBezTo>
                  <a:pt x="18146" y="44803"/>
                  <a:pt x="18146" y="44773"/>
                  <a:pt x="18146" y="44743"/>
                </a:cubicBezTo>
                <a:lnTo>
                  <a:pt x="18177" y="44743"/>
                </a:lnTo>
                <a:lnTo>
                  <a:pt x="18237" y="44712"/>
                </a:lnTo>
                <a:close/>
                <a:moveTo>
                  <a:pt x="15471" y="44743"/>
                </a:moveTo>
                <a:lnTo>
                  <a:pt x="15502" y="44773"/>
                </a:lnTo>
                <a:cubicBezTo>
                  <a:pt x="15532" y="44773"/>
                  <a:pt x="15563" y="44834"/>
                  <a:pt x="15563" y="44864"/>
                </a:cubicBezTo>
                <a:cubicBezTo>
                  <a:pt x="15593" y="44925"/>
                  <a:pt x="15593" y="44986"/>
                  <a:pt x="15532" y="45016"/>
                </a:cubicBezTo>
                <a:lnTo>
                  <a:pt x="15532" y="44986"/>
                </a:lnTo>
                <a:lnTo>
                  <a:pt x="15471" y="44986"/>
                </a:lnTo>
                <a:cubicBezTo>
                  <a:pt x="15471" y="45016"/>
                  <a:pt x="15471" y="45016"/>
                  <a:pt x="15441" y="45016"/>
                </a:cubicBezTo>
                <a:lnTo>
                  <a:pt x="15319" y="45016"/>
                </a:lnTo>
                <a:cubicBezTo>
                  <a:pt x="15259" y="45016"/>
                  <a:pt x="15228" y="44955"/>
                  <a:pt x="15228" y="44895"/>
                </a:cubicBezTo>
                <a:lnTo>
                  <a:pt x="15198" y="44864"/>
                </a:lnTo>
                <a:cubicBezTo>
                  <a:pt x="15228" y="44834"/>
                  <a:pt x="15228" y="44803"/>
                  <a:pt x="15228" y="44803"/>
                </a:cubicBezTo>
                <a:cubicBezTo>
                  <a:pt x="15259" y="44773"/>
                  <a:pt x="15259" y="44773"/>
                  <a:pt x="15259" y="44773"/>
                </a:cubicBezTo>
                <a:lnTo>
                  <a:pt x="15289" y="44773"/>
                </a:lnTo>
                <a:lnTo>
                  <a:pt x="15289" y="44743"/>
                </a:lnTo>
                <a:close/>
                <a:moveTo>
                  <a:pt x="12584" y="45047"/>
                </a:moveTo>
                <a:lnTo>
                  <a:pt x="12614" y="45107"/>
                </a:lnTo>
                <a:cubicBezTo>
                  <a:pt x="12614" y="45138"/>
                  <a:pt x="12584" y="45168"/>
                  <a:pt x="12584" y="45199"/>
                </a:cubicBezTo>
                <a:lnTo>
                  <a:pt x="12584" y="45259"/>
                </a:lnTo>
                <a:lnTo>
                  <a:pt x="12462" y="45259"/>
                </a:lnTo>
                <a:lnTo>
                  <a:pt x="12432" y="45229"/>
                </a:lnTo>
                <a:cubicBezTo>
                  <a:pt x="12432" y="45199"/>
                  <a:pt x="12432" y="45168"/>
                  <a:pt x="12432" y="45138"/>
                </a:cubicBezTo>
                <a:cubicBezTo>
                  <a:pt x="12432" y="45107"/>
                  <a:pt x="12462" y="45077"/>
                  <a:pt x="12493" y="45077"/>
                </a:cubicBezTo>
                <a:lnTo>
                  <a:pt x="12553" y="45047"/>
                </a:lnTo>
                <a:close/>
                <a:moveTo>
                  <a:pt x="12916" y="45064"/>
                </a:moveTo>
                <a:cubicBezTo>
                  <a:pt x="12928" y="45064"/>
                  <a:pt x="12940" y="45068"/>
                  <a:pt x="12949" y="45077"/>
                </a:cubicBezTo>
                <a:cubicBezTo>
                  <a:pt x="13009" y="45077"/>
                  <a:pt x="13070" y="45107"/>
                  <a:pt x="13101" y="45138"/>
                </a:cubicBezTo>
                <a:lnTo>
                  <a:pt x="13101" y="45199"/>
                </a:lnTo>
                <a:cubicBezTo>
                  <a:pt x="13101" y="45199"/>
                  <a:pt x="13101" y="45229"/>
                  <a:pt x="13101" y="45259"/>
                </a:cubicBezTo>
                <a:lnTo>
                  <a:pt x="13070" y="45320"/>
                </a:lnTo>
                <a:lnTo>
                  <a:pt x="12888" y="45320"/>
                </a:lnTo>
                <a:cubicBezTo>
                  <a:pt x="12857" y="45290"/>
                  <a:pt x="12827" y="45229"/>
                  <a:pt x="12827" y="45199"/>
                </a:cubicBezTo>
                <a:lnTo>
                  <a:pt x="12797" y="45138"/>
                </a:lnTo>
                <a:lnTo>
                  <a:pt x="12827" y="45107"/>
                </a:lnTo>
                <a:cubicBezTo>
                  <a:pt x="12849" y="45086"/>
                  <a:pt x="12885" y="45064"/>
                  <a:pt x="12916" y="45064"/>
                </a:cubicBezTo>
                <a:close/>
                <a:moveTo>
                  <a:pt x="13952" y="45107"/>
                </a:moveTo>
                <a:lnTo>
                  <a:pt x="14012" y="45138"/>
                </a:lnTo>
                <a:cubicBezTo>
                  <a:pt x="14012" y="45168"/>
                  <a:pt x="14012" y="45168"/>
                  <a:pt x="14043" y="45168"/>
                </a:cubicBezTo>
                <a:lnTo>
                  <a:pt x="14043" y="45199"/>
                </a:lnTo>
                <a:lnTo>
                  <a:pt x="14043" y="45259"/>
                </a:lnTo>
                <a:cubicBezTo>
                  <a:pt x="14043" y="45381"/>
                  <a:pt x="13952" y="45411"/>
                  <a:pt x="13891" y="45411"/>
                </a:cubicBezTo>
                <a:lnTo>
                  <a:pt x="13739" y="45411"/>
                </a:lnTo>
                <a:lnTo>
                  <a:pt x="13708" y="45381"/>
                </a:lnTo>
                <a:cubicBezTo>
                  <a:pt x="13708" y="45351"/>
                  <a:pt x="13678" y="45290"/>
                  <a:pt x="13678" y="45259"/>
                </a:cubicBezTo>
                <a:lnTo>
                  <a:pt x="13678" y="45229"/>
                </a:lnTo>
                <a:cubicBezTo>
                  <a:pt x="13678" y="45199"/>
                  <a:pt x="13678" y="45168"/>
                  <a:pt x="13678" y="45168"/>
                </a:cubicBezTo>
                <a:lnTo>
                  <a:pt x="13739" y="45138"/>
                </a:lnTo>
                <a:lnTo>
                  <a:pt x="13769" y="45138"/>
                </a:lnTo>
                <a:cubicBezTo>
                  <a:pt x="13769" y="45107"/>
                  <a:pt x="13800" y="45107"/>
                  <a:pt x="13830" y="45107"/>
                </a:cubicBezTo>
                <a:close/>
                <a:moveTo>
                  <a:pt x="19719" y="45411"/>
                </a:moveTo>
                <a:lnTo>
                  <a:pt x="19719" y="45411"/>
                </a:lnTo>
                <a:cubicBezTo>
                  <a:pt x="19744" y="45426"/>
                  <a:pt x="19770" y="45441"/>
                  <a:pt x="19796" y="45455"/>
                </a:cubicBezTo>
                <a:lnTo>
                  <a:pt x="19796" y="45455"/>
                </a:lnTo>
                <a:cubicBezTo>
                  <a:pt x="19787" y="45432"/>
                  <a:pt x="19762" y="45411"/>
                  <a:pt x="19727" y="45411"/>
                </a:cubicBezTo>
                <a:close/>
                <a:moveTo>
                  <a:pt x="16079" y="45442"/>
                </a:moveTo>
                <a:cubicBezTo>
                  <a:pt x="16110" y="45442"/>
                  <a:pt x="16140" y="45472"/>
                  <a:pt x="16140" y="45472"/>
                </a:cubicBezTo>
                <a:lnTo>
                  <a:pt x="16231" y="45472"/>
                </a:lnTo>
                <a:lnTo>
                  <a:pt x="16262" y="45533"/>
                </a:lnTo>
                <a:cubicBezTo>
                  <a:pt x="16262" y="45563"/>
                  <a:pt x="16231" y="45563"/>
                  <a:pt x="16231" y="45594"/>
                </a:cubicBezTo>
                <a:cubicBezTo>
                  <a:pt x="16201" y="45594"/>
                  <a:pt x="16171" y="45624"/>
                  <a:pt x="16140" y="45624"/>
                </a:cubicBezTo>
                <a:lnTo>
                  <a:pt x="16110" y="45654"/>
                </a:lnTo>
                <a:lnTo>
                  <a:pt x="16079" y="45654"/>
                </a:lnTo>
                <a:cubicBezTo>
                  <a:pt x="16049" y="45715"/>
                  <a:pt x="16019" y="45746"/>
                  <a:pt x="15988" y="45746"/>
                </a:cubicBezTo>
                <a:lnTo>
                  <a:pt x="16019" y="45715"/>
                </a:lnTo>
                <a:lnTo>
                  <a:pt x="15988" y="45715"/>
                </a:lnTo>
                <a:lnTo>
                  <a:pt x="15927" y="45654"/>
                </a:lnTo>
                <a:lnTo>
                  <a:pt x="15927" y="45533"/>
                </a:lnTo>
                <a:lnTo>
                  <a:pt x="15988" y="45472"/>
                </a:lnTo>
                <a:lnTo>
                  <a:pt x="16019" y="45472"/>
                </a:lnTo>
                <a:lnTo>
                  <a:pt x="16049" y="45442"/>
                </a:lnTo>
                <a:close/>
                <a:moveTo>
                  <a:pt x="11459" y="45563"/>
                </a:moveTo>
                <a:cubicBezTo>
                  <a:pt x="11490" y="45563"/>
                  <a:pt x="11520" y="45594"/>
                  <a:pt x="11520" y="45654"/>
                </a:cubicBezTo>
                <a:lnTo>
                  <a:pt x="11550" y="45685"/>
                </a:lnTo>
                <a:lnTo>
                  <a:pt x="11550" y="45715"/>
                </a:lnTo>
                <a:cubicBezTo>
                  <a:pt x="11550" y="45746"/>
                  <a:pt x="11520" y="45776"/>
                  <a:pt x="11520" y="45776"/>
                </a:cubicBezTo>
                <a:cubicBezTo>
                  <a:pt x="11490" y="45776"/>
                  <a:pt x="11490" y="45806"/>
                  <a:pt x="11459" y="45806"/>
                </a:cubicBezTo>
                <a:lnTo>
                  <a:pt x="11459" y="45837"/>
                </a:lnTo>
                <a:lnTo>
                  <a:pt x="11398" y="45837"/>
                </a:lnTo>
                <a:lnTo>
                  <a:pt x="11368" y="45806"/>
                </a:lnTo>
                <a:lnTo>
                  <a:pt x="11368" y="45746"/>
                </a:lnTo>
                <a:cubicBezTo>
                  <a:pt x="11338" y="45746"/>
                  <a:pt x="11338" y="45715"/>
                  <a:pt x="11338" y="45685"/>
                </a:cubicBezTo>
                <a:lnTo>
                  <a:pt x="11338" y="45624"/>
                </a:lnTo>
                <a:lnTo>
                  <a:pt x="11368" y="45594"/>
                </a:lnTo>
                <a:cubicBezTo>
                  <a:pt x="11398" y="45594"/>
                  <a:pt x="11429" y="45563"/>
                  <a:pt x="11459" y="45563"/>
                </a:cubicBezTo>
                <a:close/>
                <a:moveTo>
                  <a:pt x="17903" y="45502"/>
                </a:moveTo>
                <a:cubicBezTo>
                  <a:pt x="17933" y="45502"/>
                  <a:pt x="17964" y="45502"/>
                  <a:pt x="17964" y="45533"/>
                </a:cubicBezTo>
                <a:cubicBezTo>
                  <a:pt x="18055" y="45563"/>
                  <a:pt x="18116" y="45654"/>
                  <a:pt x="18055" y="45746"/>
                </a:cubicBezTo>
                <a:lnTo>
                  <a:pt x="18055" y="45776"/>
                </a:lnTo>
                <a:cubicBezTo>
                  <a:pt x="18025" y="45806"/>
                  <a:pt x="17964" y="45806"/>
                  <a:pt x="17933" y="45837"/>
                </a:cubicBezTo>
                <a:lnTo>
                  <a:pt x="17873" y="45837"/>
                </a:lnTo>
                <a:cubicBezTo>
                  <a:pt x="17842" y="45806"/>
                  <a:pt x="17812" y="45776"/>
                  <a:pt x="17782" y="45746"/>
                </a:cubicBezTo>
                <a:cubicBezTo>
                  <a:pt x="17782" y="45715"/>
                  <a:pt x="17751" y="45654"/>
                  <a:pt x="17782" y="45624"/>
                </a:cubicBezTo>
                <a:lnTo>
                  <a:pt x="17751" y="45563"/>
                </a:lnTo>
                <a:lnTo>
                  <a:pt x="17782" y="45563"/>
                </a:lnTo>
                <a:cubicBezTo>
                  <a:pt x="17782" y="45533"/>
                  <a:pt x="17782" y="45533"/>
                  <a:pt x="17812" y="45533"/>
                </a:cubicBezTo>
                <a:lnTo>
                  <a:pt x="17842" y="45502"/>
                </a:lnTo>
                <a:close/>
                <a:moveTo>
                  <a:pt x="9403" y="45443"/>
                </a:moveTo>
                <a:cubicBezTo>
                  <a:pt x="9430" y="45448"/>
                  <a:pt x="9457" y="45472"/>
                  <a:pt x="9483" y="45472"/>
                </a:cubicBezTo>
                <a:lnTo>
                  <a:pt x="9514" y="45502"/>
                </a:lnTo>
                <a:lnTo>
                  <a:pt x="9544" y="45563"/>
                </a:lnTo>
                <a:lnTo>
                  <a:pt x="9575" y="45594"/>
                </a:lnTo>
                <a:cubicBezTo>
                  <a:pt x="9605" y="45624"/>
                  <a:pt x="9605" y="45685"/>
                  <a:pt x="9575" y="45715"/>
                </a:cubicBezTo>
                <a:lnTo>
                  <a:pt x="9514" y="45715"/>
                </a:lnTo>
                <a:cubicBezTo>
                  <a:pt x="9514" y="45746"/>
                  <a:pt x="9483" y="45746"/>
                  <a:pt x="9483" y="45746"/>
                </a:cubicBezTo>
                <a:lnTo>
                  <a:pt x="9514" y="45776"/>
                </a:lnTo>
                <a:cubicBezTo>
                  <a:pt x="9514" y="45776"/>
                  <a:pt x="9514" y="45806"/>
                  <a:pt x="9514" y="45837"/>
                </a:cubicBezTo>
                <a:cubicBezTo>
                  <a:pt x="9514" y="45867"/>
                  <a:pt x="9514" y="45867"/>
                  <a:pt x="9483" y="45898"/>
                </a:cubicBezTo>
                <a:lnTo>
                  <a:pt x="9423" y="45898"/>
                </a:lnTo>
                <a:cubicBezTo>
                  <a:pt x="9362" y="45898"/>
                  <a:pt x="9332" y="45837"/>
                  <a:pt x="9362" y="45776"/>
                </a:cubicBezTo>
                <a:lnTo>
                  <a:pt x="9392" y="45715"/>
                </a:lnTo>
                <a:lnTo>
                  <a:pt x="9423" y="45715"/>
                </a:lnTo>
                <a:lnTo>
                  <a:pt x="9362" y="45685"/>
                </a:lnTo>
                <a:lnTo>
                  <a:pt x="9362" y="45654"/>
                </a:lnTo>
                <a:lnTo>
                  <a:pt x="9362" y="45624"/>
                </a:lnTo>
                <a:cubicBezTo>
                  <a:pt x="9362" y="45594"/>
                  <a:pt x="9332" y="45563"/>
                  <a:pt x="9332" y="45533"/>
                </a:cubicBezTo>
                <a:cubicBezTo>
                  <a:pt x="9332" y="45479"/>
                  <a:pt x="9355" y="45449"/>
                  <a:pt x="9403" y="45443"/>
                </a:cubicBezTo>
                <a:close/>
                <a:moveTo>
                  <a:pt x="18268" y="45723"/>
                </a:moveTo>
                <a:cubicBezTo>
                  <a:pt x="18275" y="45723"/>
                  <a:pt x="18283" y="45730"/>
                  <a:pt x="18298" y="45746"/>
                </a:cubicBezTo>
                <a:lnTo>
                  <a:pt x="18329" y="45746"/>
                </a:lnTo>
                <a:lnTo>
                  <a:pt x="18359" y="45776"/>
                </a:lnTo>
                <a:lnTo>
                  <a:pt x="18359" y="45806"/>
                </a:lnTo>
                <a:lnTo>
                  <a:pt x="18359" y="45837"/>
                </a:lnTo>
                <a:cubicBezTo>
                  <a:pt x="18389" y="45867"/>
                  <a:pt x="18389" y="45928"/>
                  <a:pt x="18359" y="45958"/>
                </a:cubicBezTo>
                <a:lnTo>
                  <a:pt x="18420" y="45928"/>
                </a:lnTo>
                <a:lnTo>
                  <a:pt x="18389" y="45958"/>
                </a:lnTo>
                <a:lnTo>
                  <a:pt x="18359" y="45989"/>
                </a:lnTo>
                <a:lnTo>
                  <a:pt x="18298" y="45989"/>
                </a:lnTo>
                <a:lnTo>
                  <a:pt x="18268" y="46019"/>
                </a:lnTo>
                <a:lnTo>
                  <a:pt x="18207" y="46019"/>
                </a:lnTo>
                <a:cubicBezTo>
                  <a:pt x="18177" y="46019"/>
                  <a:pt x="18146" y="45989"/>
                  <a:pt x="18085" y="45958"/>
                </a:cubicBezTo>
                <a:lnTo>
                  <a:pt x="18085" y="45928"/>
                </a:lnTo>
                <a:cubicBezTo>
                  <a:pt x="18085" y="45928"/>
                  <a:pt x="18085" y="45898"/>
                  <a:pt x="18085" y="45867"/>
                </a:cubicBezTo>
                <a:cubicBezTo>
                  <a:pt x="18085" y="45837"/>
                  <a:pt x="18085" y="45837"/>
                  <a:pt x="18116" y="45806"/>
                </a:cubicBezTo>
                <a:cubicBezTo>
                  <a:pt x="18146" y="45776"/>
                  <a:pt x="18146" y="45746"/>
                  <a:pt x="18177" y="45746"/>
                </a:cubicBezTo>
                <a:lnTo>
                  <a:pt x="18237" y="45746"/>
                </a:lnTo>
                <a:cubicBezTo>
                  <a:pt x="18253" y="45730"/>
                  <a:pt x="18260" y="45723"/>
                  <a:pt x="18268" y="45723"/>
                </a:cubicBezTo>
                <a:close/>
                <a:moveTo>
                  <a:pt x="10000" y="45989"/>
                </a:moveTo>
                <a:cubicBezTo>
                  <a:pt x="10061" y="45989"/>
                  <a:pt x="10122" y="46019"/>
                  <a:pt x="10152" y="46050"/>
                </a:cubicBezTo>
                <a:lnTo>
                  <a:pt x="10152" y="46080"/>
                </a:lnTo>
                <a:lnTo>
                  <a:pt x="10152" y="46141"/>
                </a:lnTo>
                <a:cubicBezTo>
                  <a:pt x="10122" y="46171"/>
                  <a:pt x="10122" y="46202"/>
                  <a:pt x="10091" y="46202"/>
                </a:cubicBezTo>
                <a:cubicBezTo>
                  <a:pt x="10061" y="46232"/>
                  <a:pt x="10031" y="46232"/>
                  <a:pt x="10000" y="46232"/>
                </a:cubicBezTo>
                <a:cubicBezTo>
                  <a:pt x="9970" y="46232"/>
                  <a:pt x="9939" y="46232"/>
                  <a:pt x="9939" y="46202"/>
                </a:cubicBezTo>
                <a:cubicBezTo>
                  <a:pt x="9909" y="46202"/>
                  <a:pt x="9909" y="46141"/>
                  <a:pt x="9909" y="46141"/>
                </a:cubicBezTo>
                <a:lnTo>
                  <a:pt x="9939" y="46141"/>
                </a:lnTo>
                <a:cubicBezTo>
                  <a:pt x="9939" y="46110"/>
                  <a:pt x="9939" y="46080"/>
                  <a:pt x="9970" y="46080"/>
                </a:cubicBezTo>
                <a:lnTo>
                  <a:pt x="9970" y="46050"/>
                </a:lnTo>
                <a:lnTo>
                  <a:pt x="10000" y="45989"/>
                </a:lnTo>
                <a:close/>
                <a:moveTo>
                  <a:pt x="18055" y="46293"/>
                </a:moveTo>
                <a:cubicBezTo>
                  <a:pt x="18085" y="46293"/>
                  <a:pt x="18116" y="46293"/>
                  <a:pt x="18146" y="46323"/>
                </a:cubicBezTo>
                <a:lnTo>
                  <a:pt x="18177" y="46354"/>
                </a:lnTo>
                <a:lnTo>
                  <a:pt x="18207" y="46445"/>
                </a:lnTo>
                <a:lnTo>
                  <a:pt x="18177" y="46445"/>
                </a:lnTo>
                <a:lnTo>
                  <a:pt x="18085" y="46506"/>
                </a:lnTo>
                <a:cubicBezTo>
                  <a:pt x="18055" y="46536"/>
                  <a:pt x="18025" y="46536"/>
                  <a:pt x="17994" y="46536"/>
                </a:cubicBezTo>
                <a:lnTo>
                  <a:pt x="17933" y="46536"/>
                </a:lnTo>
                <a:lnTo>
                  <a:pt x="17903" y="46475"/>
                </a:lnTo>
                <a:cubicBezTo>
                  <a:pt x="17903" y="46445"/>
                  <a:pt x="17903" y="46414"/>
                  <a:pt x="17903" y="46384"/>
                </a:cubicBezTo>
                <a:lnTo>
                  <a:pt x="17964" y="46354"/>
                </a:lnTo>
                <a:lnTo>
                  <a:pt x="17994" y="46293"/>
                </a:lnTo>
                <a:close/>
                <a:moveTo>
                  <a:pt x="15107" y="46384"/>
                </a:moveTo>
                <a:lnTo>
                  <a:pt x="15137" y="46445"/>
                </a:lnTo>
                <a:lnTo>
                  <a:pt x="15107" y="46506"/>
                </a:lnTo>
                <a:cubicBezTo>
                  <a:pt x="15107" y="46506"/>
                  <a:pt x="15107" y="46536"/>
                  <a:pt x="15076" y="46536"/>
                </a:cubicBezTo>
                <a:lnTo>
                  <a:pt x="15015" y="46566"/>
                </a:lnTo>
                <a:cubicBezTo>
                  <a:pt x="14985" y="46536"/>
                  <a:pt x="14955" y="46506"/>
                  <a:pt x="14955" y="46475"/>
                </a:cubicBezTo>
                <a:cubicBezTo>
                  <a:pt x="14985" y="46414"/>
                  <a:pt x="15015" y="46384"/>
                  <a:pt x="15076" y="46384"/>
                </a:cubicBezTo>
                <a:close/>
                <a:moveTo>
                  <a:pt x="10122" y="46688"/>
                </a:moveTo>
                <a:cubicBezTo>
                  <a:pt x="10122" y="46718"/>
                  <a:pt x="10122" y="46718"/>
                  <a:pt x="10122" y="46718"/>
                </a:cubicBezTo>
                <a:cubicBezTo>
                  <a:pt x="10152" y="46749"/>
                  <a:pt x="10152" y="46749"/>
                  <a:pt x="10152" y="46749"/>
                </a:cubicBezTo>
                <a:lnTo>
                  <a:pt x="10152" y="46779"/>
                </a:lnTo>
                <a:lnTo>
                  <a:pt x="10152" y="46840"/>
                </a:lnTo>
                <a:lnTo>
                  <a:pt x="10152" y="46901"/>
                </a:lnTo>
                <a:lnTo>
                  <a:pt x="10243" y="46901"/>
                </a:lnTo>
                <a:cubicBezTo>
                  <a:pt x="10243" y="46901"/>
                  <a:pt x="10243" y="46931"/>
                  <a:pt x="10243" y="46931"/>
                </a:cubicBezTo>
                <a:lnTo>
                  <a:pt x="10243" y="46961"/>
                </a:lnTo>
                <a:lnTo>
                  <a:pt x="10152" y="46961"/>
                </a:lnTo>
                <a:lnTo>
                  <a:pt x="10061" y="47022"/>
                </a:lnTo>
                <a:cubicBezTo>
                  <a:pt x="10031" y="46992"/>
                  <a:pt x="10031" y="46992"/>
                  <a:pt x="10031" y="46961"/>
                </a:cubicBezTo>
                <a:cubicBezTo>
                  <a:pt x="9970" y="46961"/>
                  <a:pt x="9939" y="46901"/>
                  <a:pt x="9939" y="46840"/>
                </a:cubicBezTo>
                <a:lnTo>
                  <a:pt x="9909" y="46809"/>
                </a:lnTo>
                <a:cubicBezTo>
                  <a:pt x="9909" y="46779"/>
                  <a:pt x="9939" y="46749"/>
                  <a:pt x="9970" y="46749"/>
                </a:cubicBezTo>
                <a:lnTo>
                  <a:pt x="10031" y="46749"/>
                </a:lnTo>
                <a:cubicBezTo>
                  <a:pt x="10031" y="46718"/>
                  <a:pt x="10061" y="46688"/>
                  <a:pt x="10091" y="46688"/>
                </a:cubicBezTo>
                <a:close/>
                <a:moveTo>
                  <a:pt x="12766" y="47113"/>
                </a:moveTo>
                <a:cubicBezTo>
                  <a:pt x="12797" y="47113"/>
                  <a:pt x="12797" y="47144"/>
                  <a:pt x="12797" y="47205"/>
                </a:cubicBezTo>
                <a:lnTo>
                  <a:pt x="12797" y="47235"/>
                </a:lnTo>
                <a:lnTo>
                  <a:pt x="12766" y="47296"/>
                </a:lnTo>
                <a:lnTo>
                  <a:pt x="12705" y="47296"/>
                </a:lnTo>
                <a:cubicBezTo>
                  <a:pt x="12675" y="47296"/>
                  <a:pt x="12675" y="47296"/>
                  <a:pt x="12645" y="47265"/>
                </a:cubicBezTo>
                <a:cubicBezTo>
                  <a:pt x="12645" y="47235"/>
                  <a:pt x="12645" y="47205"/>
                  <a:pt x="12645" y="47174"/>
                </a:cubicBezTo>
                <a:lnTo>
                  <a:pt x="12736" y="47113"/>
                </a:lnTo>
                <a:close/>
                <a:moveTo>
                  <a:pt x="13769" y="47205"/>
                </a:moveTo>
                <a:lnTo>
                  <a:pt x="13800" y="47235"/>
                </a:lnTo>
                <a:cubicBezTo>
                  <a:pt x="13800" y="47265"/>
                  <a:pt x="13800" y="47296"/>
                  <a:pt x="13800" y="47296"/>
                </a:cubicBezTo>
                <a:lnTo>
                  <a:pt x="13800" y="47326"/>
                </a:lnTo>
                <a:cubicBezTo>
                  <a:pt x="13800" y="47357"/>
                  <a:pt x="13739" y="47387"/>
                  <a:pt x="13708" y="47387"/>
                </a:cubicBezTo>
                <a:lnTo>
                  <a:pt x="13678" y="47387"/>
                </a:lnTo>
                <a:lnTo>
                  <a:pt x="13648" y="47417"/>
                </a:lnTo>
                <a:lnTo>
                  <a:pt x="13648" y="47387"/>
                </a:lnTo>
                <a:cubicBezTo>
                  <a:pt x="13587" y="47357"/>
                  <a:pt x="13587" y="47326"/>
                  <a:pt x="13587" y="47265"/>
                </a:cubicBezTo>
                <a:lnTo>
                  <a:pt x="13617" y="47235"/>
                </a:lnTo>
                <a:lnTo>
                  <a:pt x="13648" y="47235"/>
                </a:lnTo>
                <a:lnTo>
                  <a:pt x="13678" y="47205"/>
                </a:lnTo>
                <a:close/>
                <a:moveTo>
                  <a:pt x="17782" y="47296"/>
                </a:moveTo>
                <a:cubicBezTo>
                  <a:pt x="17812" y="47296"/>
                  <a:pt x="17812" y="47326"/>
                  <a:pt x="17842" y="47357"/>
                </a:cubicBezTo>
                <a:cubicBezTo>
                  <a:pt x="17842" y="47387"/>
                  <a:pt x="17812" y="47417"/>
                  <a:pt x="17782" y="47417"/>
                </a:cubicBezTo>
                <a:lnTo>
                  <a:pt x="17751" y="47448"/>
                </a:lnTo>
                <a:cubicBezTo>
                  <a:pt x="17721" y="47448"/>
                  <a:pt x="17690" y="47417"/>
                  <a:pt x="17690" y="47387"/>
                </a:cubicBezTo>
                <a:lnTo>
                  <a:pt x="17721" y="47326"/>
                </a:lnTo>
                <a:lnTo>
                  <a:pt x="17782" y="47296"/>
                </a:lnTo>
                <a:close/>
                <a:moveTo>
                  <a:pt x="16231" y="47205"/>
                </a:moveTo>
                <a:cubicBezTo>
                  <a:pt x="16262" y="47205"/>
                  <a:pt x="16323" y="47205"/>
                  <a:pt x="16353" y="47235"/>
                </a:cubicBezTo>
                <a:lnTo>
                  <a:pt x="16383" y="47235"/>
                </a:lnTo>
                <a:lnTo>
                  <a:pt x="16414" y="47296"/>
                </a:lnTo>
                <a:lnTo>
                  <a:pt x="16414" y="47357"/>
                </a:lnTo>
                <a:lnTo>
                  <a:pt x="16444" y="47387"/>
                </a:lnTo>
                <a:cubicBezTo>
                  <a:pt x="16444" y="47417"/>
                  <a:pt x="16414" y="47448"/>
                  <a:pt x="16414" y="47478"/>
                </a:cubicBezTo>
                <a:cubicBezTo>
                  <a:pt x="16414" y="47478"/>
                  <a:pt x="16383" y="47509"/>
                  <a:pt x="16353" y="47509"/>
                </a:cubicBezTo>
                <a:lnTo>
                  <a:pt x="16231" y="47509"/>
                </a:lnTo>
                <a:cubicBezTo>
                  <a:pt x="16171" y="47478"/>
                  <a:pt x="16171" y="47448"/>
                  <a:pt x="16140" y="47417"/>
                </a:cubicBezTo>
                <a:cubicBezTo>
                  <a:pt x="16110" y="47357"/>
                  <a:pt x="16110" y="47296"/>
                  <a:pt x="16140" y="47265"/>
                </a:cubicBezTo>
                <a:cubicBezTo>
                  <a:pt x="16171" y="47235"/>
                  <a:pt x="16171" y="47235"/>
                  <a:pt x="16201" y="47235"/>
                </a:cubicBezTo>
                <a:lnTo>
                  <a:pt x="16201" y="47205"/>
                </a:lnTo>
                <a:close/>
                <a:moveTo>
                  <a:pt x="10942" y="47326"/>
                </a:moveTo>
                <a:cubicBezTo>
                  <a:pt x="10973" y="47326"/>
                  <a:pt x="11003" y="47326"/>
                  <a:pt x="11034" y="47357"/>
                </a:cubicBezTo>
                <a:cubicBezTo>
                  <a:pt x="11064" y="47417"/>
                  <a:pt x="11064" y="47448"/>
                  <a:pt x="11034" y="47478"/>
                </a:cubicBezTo>
                <a:lnTo>
                  <a:pt x="11064" y="47509"/>
                </a:lnTo>
                <a:lnTo>
                  <a:pt x="11003" y="47539"/>
                </a:lnTo>
                <a:cubicBezTo>
                  <a:pt x="10973" y="47539"/>
                  <a:pt x="10912" y="47509"/>
                  <a:pt x="10882" y="47448"/>
                </a:cubicBezTo>
                <a:lnTo>
                  <a:pt x="10882" y="47417"/>
                </a:lnTo>
                <a:lnTo>
                  <a:pt x="10882" y="47357"/>
                </a:lnTo>
                <a:cubicBezTo>
                  <a:pt x="10912" y="47357"/>
                  <a:pt x="10912" y="47326"/>
                  <a:pt x="10942" y="47326"/>
                </a:cubicBezTo>
                <a:close/>
                <a:moveTo>
                  <a:pt x="20426" y="47326"/>
                </a:moveTo>
                <a:cubicBezTo>
                  <a:pt x="20456" y="47326"/>
                  <a:pt x="20487" y="47326"/>
                  <a:pt x="20487" y="47357"/>
                </a:cubicBezTo>
                <a:lnTo>
                  <a:pt x="20517" y="47357"/>
                </a:lnTo>
                <a:cubicBezTo>
                  <a:pt x="20548" y="47357"/>
                  <a:pt x="20548" y="47387"/>
                  <a:pt x="20578" y="47387"/>
                </a:cubicBezTo>
                <a:cubicBezTo>
                  <a:pt x="20578" y="47417"/>
                  <a:pt x="20578" y="47448"/>
                  <a:pt x="20578" y="47478"/>
                </a:cubicBezTo>
                <a:lnTo>
                  <a:pt x="20578" y="47509"/>
                </a:lnTo>
                <a:lnTo>
                  <a:pt x="20426" y="47509"/>
                </a:lnTo>
                <a:lnTo>
                  <a:pt x="20426" y="47539"/>
                </a:lnTo>
                <a:lnTo>
                  <a:pt x="20304" y="47539"/>
                </a:lnTo>
                <a:lnTo>
                  <a:pt x="20304" y="47509"/>
                </a:lnTo>
                <a:cubicBezTo>
                  <a:pt x="20274" y="47478"/>
                  <a:pt x="20274" y="47417"/>
                  <a:pt x="20274" y="47387"/>
                </a:cubicBezTo>
                <a:lnTo>
                  <a:pt x="20335" y="47357"/>
                </a:lnTo>
                <a:lnTo>
                  <a:pt x="20365" y="47357"/>
                </a:lnTo>
                <a:lnTo>
                  <a:pt x="20396" y="47326"/>
                </a:lnTo>
                <a:close/>
                <a:moveTo>
                  <a:pt x="13465" y="47387"/>
                </a:moveTo>
                <a:cubicBezTo>
                  <a:pt x="13496" y="47417"/>
                  <a:pt x="13496" y="47478"/>
                  <a:pt x="13496" y="47539"/>
                </a:cubicBezTo>
                <a:cubicBezTo>
                  <a:pt x="13496" y="47569"/>
                  <a:pt x="13496" y="47600"/>
                  <a:pt x="13496" y="47600"/>
                </a:cubicBezTo>
                <a:lnTo>
                  <a:pt x="13496" y="47630"/>
                </a:lnTo>
                <a:lnTo>
                  <a:pt x="13496" y="47691"/>
                </a:lnTo>
                <a:lnTo>
                  <a:pt x="13465" y="47691"/>
                </a:lnTo>
                <a:cubicBezTo>
                  <a:pt x="13435" y="47691"/>
                  <a:pt x="13405" y="47691"/>
                  <a:pt x="13374" y="47661"/>
                </a:cubicBezTo>
                <a:lnTo>
                  <a:pt x="13313" y="47661"/>
                </a:lnTo>
                <a:lnTo>
                  <a:pt x="13283" y="47630"/>
                </a:lnTo>
                <a:cubicBezTo>
                  <a:pt x="13283" y="47630"/>
                  <a:pt x="13283" y="47600"/>
                  <a:pt x="13253" y="47600"/>
                </a:cubicBezTo>
                <a:cubicBezTo>
                  <a:pt x="13222" y="47569"/>
                  <a:pt x="13192" y="47509"/>
                  <a:pt x="13192" y="47478"/>
                </a:cubicBezTo>
                <a:lnTo>
                  <a:pt x="13192" y="47417"/>
                </a:lnTo>
                <a:cubicBezTo>
                  <a:pt x="13222" y="47417"/>
                  <a:pt x="13253" y="47387"/>
                  <a:pt x="13283" y="47387"/>
                </a:cubicBezTo>
                <a:close/>
                <a:moveTo>
                  <a:pt x="15015" y="47813"/>
                </a:moveTo>
                <a:lnTo>
                  <a:pt x="15076" y="47843"/>
                </a:lnTo>
                <a:cubicBezTo>
                  <a:pt x="15076" y="47843"/>
                  <a:pt x="15076" y="47873"/>
                  <a:pt x="15076" y="47873"/>
                </a:cubicBezTo>
                <a:lnTo>
                  <a:pt x="15076" y="47934"/>
                </a:lnTo>
                <a:lnTo>
                  <a:pt x="15107" y="47934"/>
                </a:lnTo>
                <a:cubicBezTo>
                  <a:pt x="15107" y="47995"/>
                  <a:pt x="15076" y="48025"/>
                  <a:pt x="15015" y="48025"/>
                </a:cubicBezTo>
                <a:lnTo>
                  <a:pt x="14985" y="48056"/>
                </a:lnTo>
                <a:lnTo>
                  <a:pt x="14955" y="48025"/>
                </a:lnTo>
                <a:cubicBezTo>
                  <a:pt x="14924" y="47965"/>
                  <a:pt x="14924" y="47904"/>
                  <a:pt x="14955" y="47873"/>
                </a:cubicBezTo>
                <a:cubicBezTo>
                  <a:pt x="14985" y="47843"/>
                  <a:pt x="15015" y="47813"/>
                  <a:pt x="15015" y="47813"/>
                </a:cubicBezTo>
                <a:close/>
                <a:moveTo>
                  <a:pt x="17143" y="47843"/>
                </a:moveTo>
                <a:lnTo>
                  <a:pt x="17174" y="47934"/>
                </a:lnTo>
                <a:cubicBezTo>
                  <a:pt x="17174" y="47934"/>
                  <a:pt x="17174" y="47965"/>
                  <a:pt x="17143" y="47965"/>
                </a:cubicBezTo>
                <a:cubicBezTo>
                  <a:pt x="17234" y="47965"/>
                  <a:pt x="17295" y="47995"/>
                  <a:pt x="17326" y="48086"/>
                </a:cubicBezTo>
                <a:lnTo>
                  <a:pt x="17326" y="48117"/>
                </a:lnTo>
                <a:lnTo>
                  <a:pt x="17326" y="48147"/>
                </a:lnTo>
                <a:lnTo>
                  <a:pt x="17265" y="48208"/>
                </a:lnTo>
                <a:lnTo>
                  <a:pt x="17174" y="48208"/>
                </a:lnTo>
                <a:lnTo>
                  <a:pt x="17143" y="48177"/>
                </a:lnTo>
                <a:lnTo>
                  <a:pt x="17113" y="48177"/>
                </a:lnTo>
                <a:cubicBezTo>
                  <a:pt x="17113" y="48177"/>
                  <a:pt x="17113" y="48147"/>
                  <a:pt x="17113" y="48147"/>
                </a:cubicBezTo>
                <a:cubicBezTo>
                  <a:pt x="17082" y="48117"/>
                  <a:pt x="17052" y="48086"/>
                  <a:pt x="17052" y="48025"/>
                </a:cubicBezTo>
                <a:lnTo>
                  <a:pt x="17052" y="47995"/>
                </a:lnTo>
                <a:cubicBezTo>
                  <a:pt x="17022" y="47995"/>
                  <a:pt x="17022" y="47965"/>
                  <a:pt x="17022" y="47934"/>
                </a:cubicBezTo>
                <a:cubicBezTo>
                  <a:pt x="17022" y="47934"/>
                  <a:pt x="17022" y="47904"/>
                  <a:pt x="17022" y="47904"/>
                </a:cubicBezTo>
                <a:cubicBezTo>
                  <a:pt x="17022" y="47904"/>
                  <a:pt x="17022" y="47873"/>
                  <a:pt x="17022" y="47873"/>
                </a:cubicBezTo>
                <a:cubicBezTo>
                  <a:pt x="17052" y="47843"/>
                  <a:pt x="17082" y="47843"/>
                  <a:pt x="17082" y="47843"/>
                </a:cubicBezTo>
                <a:close/>
                <a:moveTo>
                  <a:pt x="12979" y="48481"/>
                </a:moveTo>
                <a:cubicBezTo>
                  <a:pt x="13040" y="48481"/>
                  <a:pt x="13070" y="48512"/>
                  <a:pt x="13070" y="48572"/>
                </a:cubicBezTo>
                <a:cubicBezTo>
                  <a:pt x="13131" y="48633"/>
                  <a:pt x="13101" y="48724"/>
                  <a:pt x="13009" y="48724"/>
                </a:cubicBezTo>
                <a:lnTo>
                  <a:pt x="13040" y="48664"/>
                </a:lnTo>
                <a:lnTo>
                  <a:pt x="13009" y="48664"/>
                </a:lnTo>
                <a:cubicBezTo>
                  <a:pt x="12979" y="48664"/>
                  <a:pt x="12949" y="48633"/>
                  <a:pt x="12949" y="48603"/>
                </a:cubicBezTo>
                <a:lnTo>
                  <a:pt x="12918" y="48542"/>
                </a:lnTo>
                <a:cubicBezTo>
                  <a:pt x="12949" y="48512"/>
                  <a:pt x="12949" y="48481"/>
                  <a:pt x="12979" y="48481"/>
                </a:cubicBezTo>
                <a:close/>
                <a:moveTo>
                  <a:pt x="14316" y="48846"/>
                </a:moveTo>
                <a:lnTo>
                  <a:pt x="14316" y="48876"/>
                </a:lnTo>
                <a:cubicBezTo>
                  <a:pt x="14347" y="48907"/>
                  <a:pt x="14377" y="48907"/>
                  <a:pt x="14377" y="48968"/>
                </a:cubicBezTo>
                <a:cubicBezTo>
                  <a:pt x="14377" y="48998"/>
                  <a:pt x="14377" y="49028"/>
                  <a:pt x="14377" y="49059"/>
                </a:cubicBezTo>
                <a:cubicBezTo>
                  <a:pt x="14377" y="49089"/>
                  <a:pt x="14377" y="49089"/>
                  <a:pt x="14377" y="49089"/>
                </a:cubicBezTo>
                <a:lnTo>
                  <a:pt x="14347" y="49120"/>
                </a:lnTo>
                <a:lnTo>
                  <a:pt x="14225" y="49120"/>
                </a:lnTo>
                <a:cubicBezTo>
                  <a:pt x="14225" y="49120"/>
                  <a:pt x="14195" y="49120"/>
                  <a:pt x="14164" y="49089"/>
                </a:cubicBezTo>
                <a:cubicBezTo>
                  <a:pt x="14164" y="49104"/>
                  <a:pt x="14157" y="49112"/>
                  <a:pt x="14145" y="49112"/>
                </a:cubicBezTo>
                <a:cubicBezTo>
                  <a:pt x="14134" y="49112"/>
                  <a:pt x="14119" y="49104"/>
                  <a:pt x="14104" y="49089"/>
                </a:cubicBezTo>
                <a:lnTo>
                  <a:pt x="14134" y="49028"/>
                </a:lnTo>
                <a:lnTo>
                  <a:pt x="14104" y="49028"/>
                </a:lnTo>
                <a:cubicBezTo>
                  <a:pt x="14104" y="48968"/>
                  <a:pt x="14104" y="48937"/>
                  <a:pt x="14134" y="48907"/>
                </a:cubicBezTo>
                <a:cubicBezTo>
                  <a:pt x="14134" y="48846"/>
                  <a:pt x="14164" y="48846"/>
                  <a:pt x="14195" y="48846"/>
                </a:cubicBezTo>
                <a:close/>
                <a:moveTo>
                  <a:pt x="13982" y="49332"/>
                </a:moveTo>
                <a:cubicBezTo>
                  <a:pt x="14012" y="49332"/>
                  <a:pt x="14043" y="49363"/>
                  <a:pt x="14043" y="49393"/>
                </a:cubicBezTo>
                <a:lnTo>
                  <a:pt x="14104" y="49454"/>
                </a:lnTo>
                <a:lnTo>
                  <a:pt x="14043" y="49454"/>
                </a:lnTo>
                <a:cubicBezTo>
                  <a:pt x="14043" y="49454"/>
                  <a:pt x="14012" y="49484"/>
                  <a:pt x="14012" y="49484"/>
                </a:cubicBezTo>
                <a:cubicBezTo>
                  <a:pt x="14012" y="49515"/>
                  <a:pt x="14012" y="49545"/>
                  <a:pt x="14012" y="49575"/>
                </a:cubicBezTo>
                <a:cubicBezTo>
                  <a:pt x="14012" y="49575"/>
                  <a:pt x="14012" y="49606"/>
                  <a:pt x="14012" y="49636"/>
                </a:cubicBezTo>
                <a:lnTo>
                  <a:pt x="13952" y="49667"/>
                </a:lnTo>
                <a:lnTo>
                  <a:pt x="13891" y="49667"/>
                </a:lnTo>
                <a:lnTo>
                  <a:pt x="13891" y="49697"/>
                </a:lnTo>
                <a:lnTo>
                  <a:pt x="13830" y="49697"/>
                </a:lnTo>
                <a:lnTo>
                  <a:pt x="13769" y="49667"/>
                </a:lnTo>
                <a:lnTo>
                  <a:pt x="13769" y="49636"/>
                </a:lnTo>
                <a:cubicBezTo>
                  <a:pt x="13769" y="49606"/>
                  <a:pt x="13769" y="49606"/>
                  <a:pt x="13769" y="49575"/>
                </a:cubicBezTo>
                <a:cubicBezTo>
                  <a:pt x="13739" y="49545"/>
                  <a:pt x="13739" y="49545"/>
                  <a:pt x="13769" y="49515"/>
                </a:cubicBezTo>
                <a:lnTo>
                  <a:pt x="13769" y="49484"/>
                </a:lnTo>
                <a:lnTo>
                  <a:pt x="13800" y="49424"/>
                </a:lnTo>
                <a:cubicBezTo>
                  <a:pt x="13860" y="49424"/>
                  <a:pt x="13891" y="49424"/>
                  <a:pt x="13921" y="49393"/>
                </a:cubicBezTo>
                <a:lnTo>
                  <a:pt x="13921" y="49363"/>
                </a:lnTo>
                <a:cubicBezTo>
                  <a:pt x="13921" y="49332"/>
                  <a:pt x="13952" y="49332"/>
                  <a:pt x="13982" y="49332"/>
                </a:cubicBezTo>
                <a:close/>
                <a:moveTo>
                  <a:pt x="11520" y="49332"/>
                </a:moveTo>
                <a:cubicBezTo>
                  <a:pt x="11550" y="49332"/>
                  <a:pt x="11581" y="49332"/>
                  <a:pt x="11581" y="49363"/>
                </a:cubicBezTo>
                <a:cubicBezTo>
                  <a:pt x="11611" y="49363"/>
                  <a:pt x="11611" y="49393"/>
                  <a:pt x="11642" y="49393"/>
                </a:cubicBezTo>
                <a:lnTo>
                  <a:pt x="11672" y="49393"/>
                </a:lnTo>
                <a:lnTo>
                  <a:pt x="11733" y="49454"/>
                </a:lnTo>
                <a:lnTo>
                  <a:pt x="11763" y="49454"/>
                </a:lnTo>
                <a:lnTo>
                  <a:pt x="11763" y="49484"/>
                </a:lnTo>
                <a:cubicBezTo>
                  <a:pt x="11763" y="49515"/>
                  <a:pt x="11794" y="49515"/>
                  <a:pt x="11794" y="49545"/>
                </a:cubicBezTo>
                <a:cubicBezTo>
                  <a:pt x="11794" y="49575"/>
                  <a:pt x="11794" y="49575"/>
                  <a:pt x="11794" y="49606"/>
                </a:cubicBezTo>
                <a:lnTo>
                  <a:pt x="11794" y="49636"/>
                </a:lnTo>
                <a:lnTo>
                  <a:pt x="11794" y="49697"/>
                </a:lnTo>
                <a:cubicBezTo>
                  <a:pt x="11794" y="49727"/>
                  <a:pt x="11763" y="49727"/>
                  <a:pt x="11763" y="49727"/>
                </a:cubicBezTo>
                <a:lnTo>
                  <a:pt x="11642" y="49727"/>
                </a:lnTo>
                <a:cubicBezTo>
                  <a:pt x="11611" y="49727"/>
                  <a:pt x="11550" y="49697"/>
                  <a:pt x="11550" y="49667"/>
                </a:cubicBezTo>
                <a:lnTo>
                  <a:pt x="11520" y="49636"/>
                </a:lnTo>
                <a:lnTo>
                  <a:pt x="11520" y="49606"/>
                </a:lnTo>
                <a:lnTo>
                  <a:pt x="11459" y="49606"/>
                </a:lnTo>
                <a:cubicBezTo>
                  <a:pt x="11459" y="49606"/>
                  <a:pt x="11429" y="49575"/>
                  <a:pt x="11429" y="49575"/>
                </a:cubicBezTo>
                <a:cubicBezTo>
                  <a:pt x="11398" y="49545"/>
                  <a:pt x="11398" y="49545"/>
                  <a:pt x="11398" y="49515"/>
                </a:cubicBezTo>
                <a:cubicBezTo>
                  <a:pt x="11398" y="49484"/>
                  <a:pt x="11398" y="49484"/>
                  <a:pt x="11429" y="49454"/>
                </a:cubicBezTo>
                <a:lnTo>
                  <a:pt x="11429" y="49393"/>
                </a:lnTo>
                <a:lnTo>
                  <a:pt x="11459" y="49363"/>
                </a:lnTo>
                <a:cubicBezTo>
                  <a:pt x="11459" y="49363"/>
                  <a:pt x="11459" y="49332"/>
                  <a:pt x="11459" y="49332"/>
                </a:cubicBezTo>
                <a:close/>
                <a:moveTo>
                  <a:pt x="13192" y="49575"/>
                </a:moveTo>
                <a:cubicBezTo>
                  <a:pt x="13253" y="49575"/>
                  <a:pt x="13313" y="49606"/>
                  <a:pt x="13313" y="49697"/>
                </a:cubicBezTo>
                <a:lnTo>
                  <a:pt x="13313" y="49727"/>
                </a:lnTo>
                <a:lnTo>
                  <a:pt x="13283" y="49758"/>
                </a:lnTo>
                <a:lnTo>
                  <a:pt x="13253" y="49758"/>
                </a:lnTo>
                <a:cubicBezTo>
                  <a:pt x="13222" y="49758"/>
                  <a:pt x="13192" y="49758"/>
                  <a:pt x="13161" y="49727"/>
                </a:cubicBezTo>
                <a:cubicBezTo>
                  <a:pt x="13161" y="49697"/>
                  <a:pt x="13161" y="49667"/>
                  <a:pt x="13161" y="49636"/>
                </a:cubicBezTo>
                <a:lnTo>
                  <a:pt x="13161" y="49606"/>
                </a:lnTo>
                <a:lnTo>
                  <a:pt x="13192" y="49575"/>
                </a:lnTo>
                <a:close/>
                <a:moveTo>
                  <a:pt x="17754" y="49730"/>
                </a:moveTo>
                <a:lnTo>
                  <a:pt x="17782" y="49758"/>
                </a:lnTo>
                <a:lnTo>
                  <a:pt x="17782" y="49788"/>
                </a:lnTo>
                <a:lnTo>
                  <a:pt x="17842" y="49819"/>
                </a:lnTo>
                <a:lnTo>
                  <a:pt x="17842" y="49849"/>
                </a:lnTo>
                <a:lnTo>
                  <a:pt x="17903" y="49879"/>
                </a:lnTo>
                <a:cubicBezTo>
                  <a:pt x="17903" y="49910"/>
                  <a:pt x="17873" y="49910"/>
                  <a:pt x="17842" y="49940"/>
                </a:cubicBezTo>
                <a:lnTo>
                  <a:pt x="17782" y="49971"/>
                </a:lnTo>
                <a:lnTo>
                  <a:pt x="17660" y="49971"/>
                </a:lnTo>
                <a:lnTo>
                  <a:pt x="17630" y="49910"/>
                </a:lnTo>
                <a:lnTo>
                  <a:pt x="17630" y="49849"/>
                </a:lnTo>
                <a:lnTo>
                  <a:pt x="17660" y="49849"/>
                </a:lnTo>
                <a:cubicBezTo>
                  <a:pt x="17660" y="49819"/>
                  <a:pt x="17660" y="49819"/>
                  <a:pt x="17660" y="49788"/>
                </a:cubicBezTo>
                <a:cubicBezTo>
                  <a:pt x="17685" y="49763"/>
                  <a:pt x="17711" y="49738"/>
                  <a:pt x="17754" y="49730"/>
                </a:cubicBezTo>
                <a:close/>
                <a:moveTo>
                  <a:pt x="16019" y="49819"/>
                </a:moveTo>
                <a:lnTo>
                  <a:pt x="16049" y="49879"/>
                </a:lnTo>
                <a:cubicBezTo>
                  <a:pt x="16049" y="49910"/>
                  <a:pt x="16079" y="49910"/>
                  <a:pt x="16079" y="49940"/>
                </a:cubicBezTo>
                <a:cubicBezTo>
                  <a:pt x="16156" y="49991"/>
                  <a:pt x="16104" y="50106"/>
                  <a:pt x="16032" y="50106"/>
                </a:cubicBezTo>
                <a:cubicBezTo>
                  <a:pt x="16018" y="50106"/>
                  <a:pt x="16003" y="50102"/>
                  <a:pt x="15988" y="50092"/>
                </a:cubicBezTo>
                <a:lnTo>
                  <a:pt x="16019" y="50031"/>
                </a:lnTo>
                <a:lnTo>
                  <a:pt x="15897" y="50031"/>
                </a:lnTo>
                <a:lnTo>
                  <a:pt x="15867" y="50001"/>
                </a:lnTo>
                <a:lnTo>
                  <a:pt x="15836" y="50001"/>
                </a:lnTo>
                <a:cubicBezTo>
                  <a:pt x="15806" y="50001"/>
                  <a:pt x="15775" y="49971"/>
                  <a:pt x="15806" y="49940"/>
                </a:cubicBezTo>
                <a:cubicBezTo>
                  <a:pt x="15806" y="49879"/>
                  <a:pt x="15867" y="49879"/>
                  <a:pt x="15867" y="49849"/>
                </a:cubicBezTo>
                <a:cubicBezTo>
                  <a:pt x="15897" y="49849"/>
                  <a:pt x="15927" y="49819"/>
                  <a:pt x="15958" y="49819"/>
                </a:cubicBezTo>
                <a:close/>
                <a:moveTo>
                  <a:pt x="14377" y="50791"/>
                </a:moveTo>
                <a:lnTo>
                  <a:pt x="14408" y="50852"/>
                </a:lnTo>
                <a:lnTo>
                  <a:pt x="14377" y="50943"/>
                </a:lnTo>
                <a:lnTo>
                  <a:pt x="14286" y="50974"/>
                </a:lnTo>
                <a:lnTo>
                  <a:pt x="14256" y="50943"/>
                </a:lnTo>
                <a:lnTo>
                  <a:pt x="14225" y="50883"/>
                </a:lnTo>
                <a:cubicBezTo>
                  <a:pt x="14225" y="50822"/>
                  <a:pt x="14286" y="50791"/>
                  <a:pt x="14316" y="50791"/>
                </a:cubicBezTo>
                <a:close/>
                <a:moveTo>
                  <a:pt x="14955" y="50943"/>
                </a:moveTo>
                <a:cubicBezTo>
                  <a:pt x="14985" y="50943"/>
                  <a:pt x="15015" y="50974"/>
                  <a:pt x="15015" y="51004"/>
                </a:cubicBezTo>
                <a:cubicBezTo>
                  <a:pt x="15107" y="51065"/>
                  <a:pt x="15046" y="51186"/>
                  <a:pt x="14955" y="51186"/>
                </a:cubicBezTo>
                <a:lnTo>
                  <a:pt x="14955" y="51126"/>
                </a:lnTo>
                <a:lnTo>
                  <a:pt x="14924" y="51126"/>
                </a:lnTo>
                <a:cubicBezTo>
                  <a:pt x="14894" y="51126"/>
                  <a:pt x="14894" y="51126"/>
                  <a:pt x="14864" y="51095"/>
                </a:cubicBezTo>
                <a:cubicBezTo>
                  <a:pt x="14864" y="51065"/>
                  <a:pt x="14864" y="51034"/>
                  <a:pt x="14864" y="51034"/>
                </a:cubicBezTo>
                <a:lnTo>
                  <a:pt x="14864" y="51004"/>
                </a:lnTo>
                <a:lnTo>
                  <a:pt x="14924" y="50943"/>
                </a:lnTo>
                <a:close/>
                <a:moveTo>
                  <a:pt x="12888" y="51065"/>
                </a:moveTo>
                <a:cubicBezTo>
                  <a:pt x="12918" y="51065"/>
                  <a:pt x="12949" y="51065"/>
                  <a:pt x="12979" y="51095"/>
                </a:cubicBezTo>
                <a:cubicBezTo>
                  <a:pt x="12979" y="51126"/>
                  <a:pt x="12979" y="51156"/>
                  <a:pt x="12979" y="51186"/>
                </a:cubicBezTo>
                <a:lnTo>
                  <a:pt x="12918" y="51217"/>
                </a:lnTo>
                <a:cubicBezTo>
                  <a:pt x="12888" y="51217"/>
                  <a:pt x="12857" y="51217"/>
                  <a:pt x="12857" y="51186"/>
                </a:cubicBezTo>
                <a:lnTo>
                  <a:pt x="12827" y="51126"/>
                </a:lnTo>
                <a:lnTo>
                  <a:pt x="12827" y="51095"/>
                </a:lnTo>
                <a:cubicBezTo>
                  <a:pt x="12827" y="51065"/>
                  <a:pt x="12857" y="51065"/>
                  <a:pt x="12888" y="51065"/>
                </a:cubicBezTo>
                <a:close/>
                <a:moveTo>
                  <a:pt x="16338" y="51559"/>
                </a:moveTo>
                <a:cubicBezTo>
                  <a:pt x="16353" y="51559"/>
                  <a:pt x="16368" y="51566"/>
                  <a:pt x="16383" y="51582"/>
                </a:cubicBezTo>
                <a:lnTo>
                  <a:pt x="16383" y="51612"/>
                </a:lnTo>
                <a:lnTo>
                  <a:pt x="16383" y="51642"/>
                </a:lnTo>
                <a:cubicBezTo>
                  <a:pt x="16414" y="51673"/>
                  <a:pt x="16414" y="51673"/>
                  <a:pt x="16383" y="51703"/>
                </a:cubicBezTo>
                <a:lnTo>
                  <a:pt x="16383" y="51734"/>
                </a:lnTo>
                <a:lnTo>
                  <a:pt x="16414" y="51734"/>
                </a:lnTo>
                <a:lnTo>
                  <a:pt x="16383" y="51794"/>
                </a:lnTo>
                <a:lnTo>
                  <a:pt x="16323" y="51794"/>
                </a:lnTo>
                <a:cubicBezTo>
                  <a:pt x="16307" y="51810"/>
                  <a:pt x="16292" y="51817"/>
                  <a:pt x="16273" y="51817"/>
                </a:cubicBezTo>
                <a:cubicBezTo>
                  <a:pt x="16254" y="51817"/>
                  <a:pt x="16231" y="51810"/>
                  <a:pt x="16201" y="51794"/>
                </a:cubicBezTo>
                <a:lnTo>
                  <a:pt x="16171" y="51734"/>
                </a:lnTo>
                <a:lnTo>
                  <a:pt x="16171" y="51703"/>
                </a:lnTo>
                <a:lnTo>
                  <a:pt x="16171" y="51673"/>
                </a:lnTo>
                <a:cubicBezTo>
                  <a:pt x="16201" y="51642"/>
                  <a:pt x="16231" y="51612"/>
                  <a:pt x="16262" y="51612"/>
                </a:cubicBezTo>
                <a:cubicBezTo>
                  <a:pt x="16262" y="51582"/>
                  <a:pt x="16292" y="51582"/>
                  <a:pt x="16292" y="51582"/>
                </a:cubicBezTo>
                <a:cubicBezTo>
                  <a:pt x="16307" y="51566"/>
                  <a:pt x="16323" y="51559"/>
                  <a:pt x="16338" y="51559"/>
                </a:cubicBezTo>
                <a:close/>
                <a:moveTo>
                  <a:pt x="14073" y="52007"/>
                </a:moveTo>
                <a:cubicBezTo>
                  <a:pt x="14088" y="52022"/>
                  <a:pt x="14104" y="52030"/>
                  <a:pt x="14115" y="52030"/>
                </a:cubicBezTo>
                <a:cubicBezTo>
                  <a:pt x="14116" y="52030"/>
                  <a:pt x="14117" y="52030"/>
                  <a:pt x="14119" y="52030"/>
                </a:cubicBezTo>
                <a:lnTo>
                  <a:pt x="14119" y="52030"/>
                </a:lnTo>
                <a:cubicBezTo>
                  <a:pt x="14103" y="52022"/>
                  <a:pt x="14088" y="52015"/>
                  <a:pt x="14073" y="52007"/>
                </a:cubicBezTo>
                <a:close/>
                <a:moveTo>
                  <a:pt x="17690" y="52098"/>
                </a:moveTo>
                <a:lnTo>
                  <a:pt x="17721" y="52159"/>
                </a:lnTo>
                <a:cubicBezTo>
                  <a:pt x="17721" y="52159"/>
                  <a:pt x="17751" y="52190"/>
                  <a:pt x="17751" y="52220"/>
                </a:cubicBezTo>
                <a:lnTo>
                  <a:pt x="17751" y="52250"/>
                </a:lnTo>
                <a:lnTo>
                  <a:pt x="17721" y="52220"/>
                </a:lnTo>
                <a:cubicBezTo>
                  <a:pt x="17721" y="52250"/>
                  <a:pt x="17690" y="52250"/>
                  <a:pt x="17690" y="52281"/>
                </a:cubicBezTo>
                <a:lnTo>
                  <a:pt x="17690" y="52311"/>
                </a:lnTo>
                <a:lnTo>
                  <a:pt x="17660" y="52341"/>
                </a:lnTo>
                <a:lnTo>
                  <a:pt x="17478" y="52341"/>
                </a:lnTo>
                <a:cubicBezTo>
                  <a:pt x="17478" y="52311"/>
                  <a:pt x="17447" y="52311"/>
                  <a:pt x="17447" y="52281"/>
                </a:cubicBezTo>
                <a:cubicBezTo>
                  <a:pt x="17447" y="52250"/>
                  <a:pt x="17447" y="52220"/>
                  <a:pt x="17447" y="52220"/>
                </a:cubicBezTo>
                <a:cubicBezTo>
                  <a:pt x="17447" y="52190"/>
                  <a:pt x="17478" y="52159"/>
                  <a:pt x="17478" y="52159"/>
                </a:cubicBezTo>
                <a:lnTo>
                  <a:pt x="17538" y="52098"/>
                </a:lnTo>
                <a:close/>
                <a:moveTo>
                  <a:pt x="4833" y="0"/>
                </a:moveTo>
                <a:cubicBezTo>
                  <a:pt x="3921" y="1854"/>
                  <a:pt x="3009" y="3709"/>
                  <a:pt x="2219" y="5623"/>
                </a:cubicBezTo>
                <a:cubicBezTo>
                  <a:pt x="2229" y="5613"/>
                  <a:pt x="2239" y="5610"/>
                  <a:pt x="2249" y="5610"/>
                </a:cubicBezTo>
                <a:cubicBezTo>
                  <a:pt x="2270" y="5610"/>
                  <a:pt x="2290" y="5623"/>
                  <a:pt x="2310" y="5623"/>
                </a:cubicBezTo>
                <a:lnTo>
                  <a:pt x="2310" y="5715"/>
                </a:lnTo>
                <a:cubicBezTo>
                  <a:pt x="2290" y="5715"/>
                  <a:pt x="2256" y="5742"/>
                  <a:pt x="2218" y="5742"/>
                </a:cubicBezTo>
                <a:cubicBezTo>
                  <a:pt x="2199" y="5742"/>
                  <a:pt x="2178" y="5735"/>
                  <a:pt x="2158" y="5715"/>
                </a:cubicBezTo>
                <a:cubicBezTo>
                  <a:pt x="1733" y="6718"/>
                  <a:pt x="1337" y="7751"/>
                  <a:pt x="1033" y="8785"/>
                </a:cubicBezTo>
                <a:cubicBezTo>
                  <a:pt x="1064" y="8785"/>
                  <a:pt x="1064" y="8754"/>
                  <a:pt x="1064" y="8754"/>
                </a:cubicBezTo>
                <a:lnTo>
                  <a:pt x="1094" y="8724"/>
                </a:lnTo>
                <a:lnTo>
                  <a:pt x="1125" y="8693"/>
                </a:lnTo>
                <a:lnTo>
                  <a:pt x="1185" y="8693"/>
                </a:lnTo>
                <a:cubicBezTo>
                  <a:pt x="1216" y="8724"/>
                  <a:pt x="1216" y="8724"/>
                  <a:pt x="1246" y="8724"/>
                </a:cubicBezTo>
                <a:cubicBezTo>
                  <a:pt x="1277" y="8754"/>
                  <a:pt x="1277" y="8785"/>
                  <a:pt x="1277" y="8785"/>
                </a:cubicBezTo>
                <a:lnTo>
                  <a:pt x="1307" y="8876"/>
                </a:lnTo>
                <a:lnTo>
                  <a:pt x="1307" y="8906"/>
                </a:lnTo>
                <a:cubicBezTo>
                  <a:pt x="1307" y="8937"/>
                  <a:pt x="1277" y="8967"/>
                  <a:pt x="1277" y="8967"/>
                </a:cubicBezTo>
                <a:lnTo>
                  <a:pt x="1094" y="8967"/>
                </a:lnTo>
                <a:cubicBezTo>
                  <a:pt x="1094" y="8937"/>
                  <a:pt x="1094" y="8937"/>
                  <a:pt x="1064" y="8906"/>
                </a:cubicBezTo>
                <a:lnTo>
                  <a:pt x="1064" y="8876"/>
                </a:lnTo>
                <a:cubicBezTo>
                  <a:pt x="578" y="10517"/>
                  <a:pt x="243" y="12189"/>
                  <a:pt x="152" y="13891"/>
                </a:cubicBezTo>
                <a:cubicBezTo>
                  <a:pt x="152" y="13921"/>
                  <a:pt x="182" y="13921"/>
                  <a:pt x="182" y="13952"/>
                </a:cubicBezTo>
                <a:lnTo>
                  <a:pt x="213" y="14013"/>
                </a:lnTo>
                <a:cubicBezTo>
                  <a:pt x="213" y="14073"/>
                  <a:pt x="182" y="14104"/>
                  <a:pt x="122" y="14134"/>
                </a:cubicBezTo>
                <a:lnTo>
                  <a:pt x="122" y="14286"/>
                </a:lnTo>
                <a:cubicBezTo>
                  <a:pt x="0" y="19241"/>
                  <a:pt x="1885" y="24043"/>
                  <a:pt x="5350" y="27569"/>
                </a:cubicBezTo>
                <a:cubicBezTo>
                  <a:pt x="6018" y="28207"/>
                  <a:pt x="6748" y="28846"/>
                  <a:pt x="7052" y="29727"/>
                </a:cubicBezTo>
                <a:cubicBezTo>
                  <a:pt x="7234" y="30396"/>
                  <a:pt x="7295" y="31125"/>
                  <a:pt x="7173" y="31824"/>
                </a:cubicBezTo>
                <a:cubicBezTo>
                  <a:pt x="7052" y="33922"/>
                  <a:pt x="6869" y="36049"/>
                  <a:pt x="6900" y="38147"/>
                </a:cubicBezTo>
                <a:lnTo>
                  <a:pt x="6961" y="38147"/>
                </a:lnTo>
                <a:lnTo>
                  <a:pt x="7021" y="38208"/>
                </a:lnTo>
                <a:cubicBezTo>
                  <a:pt x="7052" y="38238"/>
                  <a:pt x="7052" y="38299"/>
                  <a:pt x="7021" y="38329"/>
                </a:cubicBezTo>
                <a:cubicBezTo>
                  <a:pt x="7021" y="38329"/>
                  <a:pt x="6991" y="38360"/>
                  <a:pt x="6961" y="38360"/>
                </a:cubicBezTo>
                <a:cubicBezTo>
                  <a:pt x="6961" y="38360"/>
                  <a:pt x="6930" y="38390"/>
                  <a:pt x="6930" y="38390"/>
                </a:cubicBezTo>
                <a:lnTo>
                  <a:pt x="6961" y="38420"/>
                </a:lnTo>
                <a:cubicBezTo>
                  <a:pt x="6961" y="38420"/>
                  <a:pt x="6961" y="38451"/>
                  <a:pt x="6961" y="38451"/>
                </a:cubicBezTo>
                <a:cubicBezTo>
                  <a:pt x="6991" y="38481"/>
                  <a:pt x="6991" y="38512"/>
                  <a:pt x="6961" y="38542"/>
                </a:cubicBezTo>
                <a:lnTo>
                  <a:pt x="6900" y="38542"/>
                </a:lnTo>
                <a:cubicBezTo>
                  <a:pt x="6930" y="40153"/>
                  <a:pt x="7082" y="41794"/>
                  <a:pt x="7447" y="43375"/>
                </a:cubicBezTo>
                <a:cubicBezTo>
                  <a:pt x="7477" y="43375"/>
                  <a:pt x="7508" y="43375"/>
                  <a:pt x="7508" y="43405"/>
                </a:cubicBezTo>
                <a:lnTo>
                  <a:pt x="7569" y="43496"/>
                </a:lnTo>
                <a:lnTo>
                  <a:pt x="7569" y="43527"/>
                </a:lnTo>
                <a:cubicBezTo>
                  <a:pt x="7569" y="43557"/>
                  <a:pt x="7538" y="43588"/>
                  <a:pt x="7508" y="43588"/>
                </a:cubicBezTo>
                <a:cubicBezTo>
                  <a:pt x="7964" y="45290"/>
                  <a:pt x="8724" y="46870"/>
                  <a:pt x="9787" y="48299"/>
                </a:cubicBezTo>
                <a:cubicBezTo>
                  <a:pt x="9787" y="48299"/>
                  <a:pt x="9818" y="48329"/>
                  <a:pt x="9848" y="48360"/>
                </a:cubicBezTo>
                <a:lnTo>
                  <a:pt x="9909" y="48390"/>
                </a:lnTo>
                <a:lnTo>
                  <a:pt x="9909" y="48420"/>
                </a:lnTo>
                <a:cubicBezTo>
                  <a:pt x="9909" y="48451"/>
                  <a:pt x="9909" y="48481"/>
                  <a:pt x="9909" y="48512"/>
                </a:cubicBezTo>
                <a:cubicBezTo>
                  <a:pt x="10973" y="49971"/>
                  <a:pt x="12401" y="51186"/>
                  <a:pt x="14043" y="52007"/>
                </a:cubicBezTo>
                <a:lnTo>
                  <a:pt x="14043" y="51946"/>
                </a:lnTo>
                <a:lnTo>
                  <a:pt x="14043" y="51916"/>
                </a:lnTo>
                <a:lnTo>
                  <a:pt x="14043" y="51886"/>
                </a:lnTo>
                <a:cubicBezTo>
                  <a:pt x="14073" y="51855"/>
                  <a:pt x="14104" y="51855"/>
                  <a:pt x="14104" y="51855"/>
                </a:cubicBezTo>
                <a:cubicBezTo>
                  <a:pt x="14134" y="51855"/>
                  <a:pt x="14164" y="51855"/>
                  <a:pt x="14164" y="51886"/>
                </a:cubicBezTo>
                <a:lnTo>
                  <a:pt x="14195" y="51886"/>
                </a:lnTo>
                <a:cubicBezTo>
                  <a:pt x="14256" y="51886"/>
                  <a:pt x="14286" y="51946"/>
                  <a:pt x="14256" y="51977"/>
                </a:cubicBezTo>
                <a:cubicBezTo>
                  <a:pt x="14256" y="52007"/>
                  <a:pt x="14225" y="52007"/>
                  <a:pt x="14225" y="52007"/>
                </a:cubicBezTo>
                <a:lnTo>
                  <a:pt x="14134" y="52007"/>
                </a:lnTo>
                <a:cubicBezTo>
                  <a:pt x="14134" y="52021"/>
                  <a:pt x="14128" y="52028"/>
                  <a:pt x="14119" y="52030"/>
                </a:cubicBezTo>
                <a:lnTo>
                  <a:pt x="14119" y="52030"/>
                </a:lnTo>
                <a:cubicBezTo>
                  <a:pt x="14956" y="52442"/>
                  <a:pt x="15823" y="52708"/>
                  <a:pt x="16748" y="52797"/>
                </a:cubicBezTo>
                <a:lnTo>
                  <a:pt x="16778" y="52767"/>
                </a:lnTo>
                <a:lnTo>
                  <a:pt x="16930" y="52767"/>
                </a:lnTo>
                <a:cubicBezTo>
                  <a:pt x="16961" y="52797"/>
                  <a:pt x="16991" y="52797"/>
                  <a:pt x="17022" y="52828"/>
                </a:cubicBezTo>
                <a:cubicBezTo>
                  <a:pt x="17250" y="52843"/>
                  <a:pt x="17485" y="52851"/>
                  <a:pt x="17725" y="52851"/>
                </a:cubicBezTo>
                <a:cubicBezTo>
                  <a:pt x="17964" y="52851"/>
                  <a:pt x="18207" y="52843"/>
                  <a:pt x="18450" y="52828"/>
                </a:cubicBezTo>
                <a:cubicBezTo>
                  <a:pt x="19636" y="50639"/>
                  <a:pt x="20821" y="48451"/>
                  <a:pt x="21976" y="46262"/>
                </a:cubicBezTo>
                <a:cubicBezTo>
                  <a:pt x="21215" y="46110"/>
                  <a:pt x="20477" y="45836"/>
                  <a:pt x="19796" y="45455"/>
                </a:cubicBezTo>
                <a:lnTo>
                  <a:pt x="19796" y="45455"/>
                </a:lnTo>
                <a:cubicBezTo>
                  <a:pt x="19802" y="45472"/>
                  <a:pt x="19800" y="45490"/>
                  <a:pt x="19788" y="45502"/>
                </a:cubicBezTo>
                <a:lnTo>
                  <a:pt x="19757" y="45502"/>
                </a:lnTo>
                <a:cubicBezTo>
                  <a:pt x="19757" y="45563"/>
                  <a:pt x="19696" y="45594"/>
                  <a:pt x="19666" y="45594"/>
                </a:cubicBezTo>
                <a:cubicBezTo>
                  <a:pt x="19636" y="45594"/>
                  <a:pt x="19636" y="45594"/>
                  <a:pt x="19605" y="45563"/>
                </a:cubicBezTo>
                <a:lnTo>
                  <a:pt x="19605" y="45533"/>
                </a:lnTo>
                <a:cubicBezTo>
                  <a:pt x="19605" y="45502"/>
                  <a:pt x="19605" y="45472"/>
                  <a:pt x="19605" y="45442"/>
                </a:cubicBezTo>
                <a:lnTo>
                  <a:pt x="19666" y="45411"/>
                </a:lnTo>
                <a:lnTo>
                  <a:pt x="19719" y="45411"/>
                </a:lnTo>
                <a:cubicBezTo>
                  <a:pt x="19070" y="45038"/>
                  <a:pt x="18475" y="44568"/>
                  <a:pt x="17964" y="44013"/>
                </a:cubicBezTo>
                <a:cubicBezTo>
                  <a:pt x="17964" y="44074"/>
                  <a:pt x="17933" y="44135"/>
                  <a:pt x="17873" y="44135"/>
                </a:cubicBezTo>
                <a:lnTo>
                  <a:pt x="17842" y="44135"/>
                </a:lnTo>
                <a:lnTo>
                  <a:pt x="17812" y="44074"/>
                </a:lnTo>
                <a:cubicBezTo>
                  <a:pt x="17782" y="44043"/>
                  <a:pt x="17782" y="44043"/>
                  <a:pt x="17812" y="44013"/>
                </a:cubicBezTo>
                <a:cubicBezTo>
                  <a:pt x="17782" y="43983"/>
                  <a:pt x="17782" y="43983"/>
                  <a:pt x="17812" y="43952"/>
                </a:cubicBezTo>
                <a:cubicBezTo>
                  <a:pt x="17812" y="43922"/>
                  <a:pt x="17812" y="43922"/>
                  <a:pt x="17812" y="43892"/>
                </a:cubicBezTo>
                <a:cubicBezTo>
                  <a:pt x="17022" y="43040"/>
                  <a:pt x="16353" y="42037"/>
                  <a:pt x="15897" y="40943"/>
                </a:cubicBezTo>
                <a:lnTo>
                  <a:pt x="15867" y="40974"/>
                </a:lnTo>
                <a:lnTo>
                  <a:pt x="15745" y="40974"/>
                </a:lnTo>
                <a:lnTo>
                  <a:pt x="15715" y="40913"/>
                </a:lnTo>
                <a:lnTo>
                  <a:pt x="15715" y="40882"/>
                </a:lnTo>
                <a:lnTo>
                  <a:pt x="15715" y="40852"/>
                </a:lnTo>
                <a:cubicBezTo>
                  <a:pt x="15684" y="40822"/>
                  <a:pt x="15684" y="40791"/>
                  <a:pt x="15715" y="40791"/>
                </a:cubicBezTo>
                <a:cubicBezTo>
                  <a:pt x="15715" y="40730"/>
                  <a:pt x="15745" y="40700"/>
                  <a:pt x="15775" y="40700"/>
                </a:cubicBezTo>
                <a:cubicBezTo>
                  <a:pt x="15380" y="39727"/>
                  <a:pt x="15137" y="38694"/>
                  <a:pt x="15015" y="37630"/>
                </a:cubicBezTo>
                <a:cubicBezTo>
                  <a:pt x="14985" y="37630"/>
                  <a:pt x="14955" y="37600"/>
                  <a:pt x="14924" y="37569"/>
                </a:cubicBezTo>
                <a:lnTo>
                  <a:pt x="14924" y="37539"/>
                </a:lnTo>
                <a:cubicBezTo>
                  <a:pt x="14924" y="37508"/>
                  <a:pt x="14955" y="37478"/>
                  <a:pt x="14955" y="37448"/>
                </a:cubicBezTo>
                <a:cubicBezTo>
                  <a:pt x="14985" y="37448"/>
                  <a:pt x="15015" y="37417"/>
                  <a:pt x="15015" y="37417"/>
                </a:cubicBezTo>
                <a:cubicBezTo>
                  <a:pt x="15015" y="37174"/>
                  <a:pt x="15015" y="36961"/>
                  <a:pt x="15015" y="36718"/>
                </a:cubicBezTo>
                <a:lnTo>
                  <a:pt x="15015" y="36688"/>
                </a:lnTo>
                <a:lnTo>
                  <a:pt x="15015" y="36657"/>
                </a:lnTo>
                <a:cubicBezTo>
                  <a:pt x="14985" y="35725"/>
                  <a:pt x="15045" y="34762"/>
                  <a:pt x="15164" y="33829"/>
                </a:cubicBezTo>
                <a:lnTo>
                  <a:pt x="15164" y="33829"/>
                </a:lnTo>
                <a:lnTo>
                  <a:pt x="15167" y="33831"/>
                </a:lnTo>
                <a:lnTo>
                  <a:pt x="15167" y="33800"/>
                </a:lnTo>
                <a:cubicBezTo>
                  <a:pt x="15166" y="33810"/>
                  <a:pt x="15165" y="33819"/>
                  <a:pt x="15164" y="33829"/>
                </a:cubicBezTo>
                <a:lnTo>
                  <a:pt x="15164" y="33829"/>
                </a:lnTo>
                <a:lnTo>
                  <a:pt x="15107" y="33800"/>
                </a:lnTo>
                <a:cubicBezTo>
                  <a:pt x="15107" y="33800"/>
                  <a:pt x="15076" y="33800"/>
                  <a:pt x="15046" y="33770"/>
                </a:cubicBezTo>
                <a:cubicBezTo>
                  <a:pt x="15015" y="33739"/>
                  <a:pt x="14985" y="33679"/>
                  <a:pt x="14985" y="33587"/>
                </a:cubicBezTo>
                <a:lnTo>
                  <a:pt x="14985" y="33496"/>
                </a:lnTo>
                <a:cubicBezTo>
                  <a:pt x="15015" y="33435"/>
                  <a:pt x="15076" y="33405"/>
                  <a:pt x="15137" y="33405"/>
                </a:cubicBezTo>
                <a:lnTo>
                  <a:pt x="15198" y="33435"/>
                </a:lnTo>
                <a:cubicBezTo>
                  <a:pt x="15623" y="30852"/>
                  <a:pt x="16566" y="28299"/>
                  <a:pt x="17538" y="25837"/>
                </a:cubicBezTo>
                <a:cubicBezTo>
                  <a:pt x="14803" y="24682"/>
                  <a:pt x="12523" y="22645"/>
                  <a:pt x="11094" y="20031"/>
                </a:cubicBezTo>
                <a:lnTo>
                  <a:pt x="11064" y="20031"/>
                </a:lnTo>
                <a:lnTo>
                  <a:pt x="11064" y="19970"/>
                </a:lnTo>
                <a:cubicBezTo>
                  <a:pt x="10760" y="19362"/>
                  <a:pt x="10487" y="18754"/>
                  <a:pt x="10274" y="18146"/>
                </a:cubicBezTo>
                <a:lnTo>
                  <a:pt x="10213" y="18146"/>
                </a:lnTo>
                <a:cubicBezTo>
                  <a:pt x="10183" y="18146"/>
                  <a:pt x="10183" y="18116"/>
                  <a:pt x="10152" y="18086"/>
                </a:cubicBezTo>
                <a:cubicBezTo>
                  <a:pt x="10152" y="18086"/>
                  <a:pt x="10152" y="18055"/>
                  <a:pt x="10152" y="18025"/>
                </a:cubicBezTo>
                <a:cubicBezTo>
                  <a:pt x="10152" y="17994"/>
                  <a:pt x="10122" y="17934"/>
                  <a:pt x="10152" y="17903"/>
                </a:cubicBezTo>
                <a:cubicBezTo>
                  <a:pt x="10091" y="17751"/>
                  <a:pt x="10031" y="17569"/>
                  <a:pt x="9970" y="17417"/>
                </a:cubicBezTo>
                <a:cubicBezTo>
                  <a:pt x="9453" y="15502"/>
                  <a:pt x="9332" y="13526"/>
                  <a:pt x="9696" y="11581"/>
                </a:cubicBezTo>
                <a:lnTo>
                  <a:pt x="9696" y="11581"/>
                </a:lnTo>
                <a:cubicBezTo>
                  <a:pt x="9666" y="11611"/>
                  <a:pt x="9605" y="11611"/>
                  <a:pt x="9575" y="11642"/>
                </a:cubicBezTo>
                <a:lnTo>
                  <a:pt x="9514" y="11642"/>
                </a:lnTo>
                <a:cubicBezTo>
                  <a:pt x="9483" y="11611"/>
                  <a:pt x="9453" y="11611"/>
                  <a:pt x="9423" y="11581"/>
                </a:cubicBezTo>
                <a:cubicBezTo>
                  <a:pt x="9392" y="11551"/>
                  <a:pt x="9392" y="11490"/>
                  <a:pt x="9392" y="11459"/>
                </a:cubicBezTo>
                <a:lnTo>
                  <a:pt x="9392" y="11429"/>
                </a:lnTo>
                <a:lnTo>
                  <a:pt x="9423" y="11429"/>
                </a:lnTo>
                <a:cubicBezTo>
                  <a:pt x="9423" y="11399"/>
                  <a:pt x="9423" y="11399"/>
                  <a:pt x="9453" y="11368"/>
                </a:cubicBezTo>
                <a:cubicBezTo>
                  <a:pt x="9468" y="11353"/>
                  <a:pt x="9476" y="11345"/>
                  <a:pt x="9480" y="11345"/>
                </a:cubicBezTo>
                <a:cubicBezTo>
                  <a:pt x="9483" y="11345"/>
                  <a:pt x="9483" y="11353"/>
                  <a:pt x="9483" y="11368"/>
                </a:cubicBezTo>
                <a:lnTo>
                  <a:pt x="9483" y="11338"/>
                </a:lnTo>
                <a:lnTo>
                  <a:pt x="9544" y="11338"/>
                </a:lnTo>
                <a:cubicBezTo>
                  <a:pt x="9544" y="11338"/>
                  <a:pt x="9575" y="11338"/>
                  <a:pt x="9575" y="11368"/>
                </a:cubicBezTo>
                <a:cubicBezTo>
                  <a:pt x="9635" y="11368"/>
                  <a:pt x="9696" y="11399"/>
                  <a:pt x="9727" y="11459"/>
                </a:cubicBezTo>
                <a:cubicBezTo>
                  <a:pt x="10031" y="9727"/>
                  <a:pt x="10699" y="8055"/>
                  <a:pt x="11642" y="6596"/>
                </a:cubicBezTo>
                <a:lnTo>
                  <a:pt x="11885" y="6262"/>
                </a:lnTo>
                <a:cubicBezTo>
                  <a:pt x="12614" y="5259"/>
                  <a:pt x="13526" y="4013"/>
                  <a:pt x="12949" y="2918"/>
                </a:cubicBezTo>
                <a:cubicBezTo>
                  <a:pt x="12584" y="2158"/>
                  <a:pt x="11642" y="1854"/>
                  <a:pt x="10821" y="1642"/>
                </a:cubicBezTo>
                <a:lnTo>
                  <a:pt x="4833" y="0"/>
                </a:lnTo>
                <a:close/>
              </a:path>
            </a:pathLst>
          </a:custGeom>
          <a:solidFill>
            <a:srgbClr val="E8AF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2"/>
          <p:cNvGrpSpPr/>
          <p:nvPr/>
        </p:nvGrpSpPr>
        <p:grpSpPr>
          <a:xfrm rot="-158638">
            <a:off x="1552161" y="4341534"/>
            <a:ext cx="798232" cy="1450095"/>
            <a:chOff x="4305925" y="935225"/>
            <a:chExt cx="679375" cy="1234175"/>
          </a:xfrm>
        </p:grpSpPr>
        <p:sp>
          <p:nvSpPr>
            <p:cNvPr id="139" name="Google Shape;139;p2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2"/>
          <p:cNvSpPr/>
          <p:nvPr/>
        </p:nvSpPr>
        <p:spPr>
          <a:xfrm>
            <a:off x="4082273" y="4562139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2"/>
          <p:cNvGrpSpPr/>
          <p:nvPr/>
        </p:nvGrpSpPr>
        <p:grpSpPr>
          <a:xfrm rot="1089580">
            <a:off x="2429414" y="4349410"/>
            <a:ext cx="1152419" cy="1198037"/>
            <a:chOff x="2230675" y="3995775"/>
            <a:chExt cx="572200" cy="594850"/>
          </a:xfrm>
        </p:grpSpPr>
        <p:sp>
          <p:nvSpPr>
            <p:cNvPr id="149" name="Google Shape;149;p2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3"/>
          <p:cNvSpPr txBox="1">
            <a:spLocks noGrp="1"/>
          </p:cNvSpPr>
          <p:nvPr>
            <p:ph type="subTitle" idx="1"/>
          </p:nvPr>
        </p:nvSpPr>
        <p:spPr>
          <a:xfrm>
            <a:off x="714300" y="2274195"/>
            <a:ext cx="23451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52" name="Google Shape;852;p13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853" name="Google Shape;853;p13"/>
          <p:cNvSpPr txBox="1">
            <a:spLocks noGrp="1"/>
          </p:cNvSpPr>
          <p:nvPr>
            <p:ph type="title" idx="2"/>
          </p:nvPr>
        </p:nvSpPr>
        <p:spPr>
          <a:xfrm>
            <a:off x="714300" y="1842616"/>
            <a:ext cx="23451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4" name="Google Shape;854;p13"/>
          <p:cNvSpPr txBox="1">
            <a:spLocks noGrp="1"/>
          </p:cNvSpPr>
          <p:nvPr>
            <p:ph type="title" idx="3" hasCustomPrompt="1"/>
          </p:nvPr>
        </p:nvSpPr>
        <p:spPr>
          <a:xfrm>
            <a:off x="1593300" y="1343716"/>
            <a:ext cx="5871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r>
              <a:t>xx%</a:t>
            </a:r>
          </a:p>
        </p:txBody>
      </p:sp>
      <p:sp>
        <p:nvSpPr>
          <p:cNvPr id="855" name="Google Shape;855;p13"/>
          <p:cNvSpPr txBox="1">
            <a:spLocks noGrp="1"/>
          </p:cNvSpPr>
          <p:nvPr>
            <p:ph type="subTitle" idx="4"/>
          </p:nvPr>
        </p:nvSpPr>
        <p:spPr>
          <a:xfrm>
            <a:off x="3399812" y="2274195"/>
            <a:ext cx="23451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56" name="Google Shape;856;p13"/>
          <p:cNvSpPr txBox="1">
            <a:spLocks noGrp="1"/>
          </p:cNvSpPr>
          <p:nvPr>
            <p:ph type="title" idx="5"/>
          </p:nvPr>
        </p:nvSpPr>
        <p:spPr>
          <a:xfrm>
            <a:off x="3399812" y="1842616"/>
            <a:ext cx="23451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7" name="Google Shape;857;p13"/>
          <p:cNvSpPr txBox="1">
            <a:spLocks noGrp="1"/>
          </p:cNvSpPr>
          <p:nvPr>
            <p:ph type="title" idx="6" hasCustomPrompt="1"/>
          </p:nvPr>
        </p:nvSpPr>
        <p:spPr>
          <a:xfrm>
            <a:off x="4278812" y="1343716"/>
            <a:ext cx="5871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r>
              <a:t>xx%</a:t>
            </a:r>
          </a:p>
        </p:txBody>
      </p:sp>
      <p:sp>
        <p:nvSpPr>
          <p:cNvPr id="858" name="Google Shape;858;p13"/>
          <p:cNvSpPr txBox="1">
            <a:spLocks noGrp="1"/>
          </p:cNvSpPr>
          <p:nvPr>
            <p:ph type="subTitle" idx="7"/>
          </p:nvPr>
        </p:nvSpPr>
        <p:spPr>
          <a:xfrm>
            <a:off x="6086312" y="2274195"/>
            <a:ext cx="23451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59" name="Google Shape;859;p13"/>
          <p:cNvSpPr txBox="1">
            <a:spLocks noGrp="1"/>
          </p:cNvSpPr>
          <p:nvPr>
            <p:ph type="title" idx="8"/>
          </p:nvPr>
        </p:nvSpPr>
        <p:spPr>
          <a:xfrm>
            <a:off x="6086312" y="1842616"/>
            <a:ext cx="23451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0" name="Google Shape;860;p13"/>
          <p:cNvSpPr txBox="1">
            <a:spLocks noGrp="1"/>
          </p:cNvSpPr>
          <p:nvPr>
            <p:ph type="title" idx="9" hasCustomPrompt="1"/>
          </p:nvPr>
        </p:nvSpPr>
        <p:spPr>
          <a:xfrm>
            <a:off x="6965312" y="1343716"/>
            <a:ext cx="5871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r>
              <a:t>xx%</a:t>
            </a:r>
          </a:p>
        </p:txBody>
      </p:sp>
      <p:sp>
        <p:nvSpPr>
          <p:cNvPr id="861" name="Google Shape;861;p13"/>
          <p:cNvSpPr txBox="1">
            <a:spLocks noGrp="1"/>
          </p:cNvSpPr>
          <p:nvPr>
            <p:ph type="subTitle" idx="13"/>
          </p:nvPr>
        </p:nvSpPr>
        <p:spPr>
          <a:xfrm>
            <a:off x="714300" y="4082645"/>
            <a:ext cx="23451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62" name="Google Shape;862;p13"/>
          <p:cNvSpPr txBox="1">
            <a:spLocks noGrp="1"/>
          </p:cNvSpPr>
          <p:nvPr>
            <p:ph type="title" idx="14"/>
          </p:nvPr>
        </p:nvSpPr>
        <p:spPr>
          <a:xfrm>
            <a:off x="714300" y="3651066"/>
            <a:ext cx="23451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3" name="Google Shape;863;p13"/>
          <p:cNvSpPr txBox="1">
            <a:spLocks noGrp="1"/>
          </p:cNvSpPr>
          <p:nvPr>
            <p:ph type="title" idx="15" hasCustomPrompt="1"/>
          </p:nvPr>
        </p:nvSpPr>
        <p:spPr>
          <a:xfrm>
            <a:off x="1593300" y="3160371"/>
            <a:ext cx="5871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r>
              <a:t>xx%</a:t>
            </a:r>
          </a:p>
        </p:txBody>
      </p:sp>
      <p:sp>
        <p:nvSpPr>
          <p:cNvPr id="864" name="Google Shape;864;p13"/>
          <p:cNvSpPr txBox="1">
            <a:spLocks noGrp="1"/>
          </p:cNvSpPr>
          <p:nvPr>
            <p:ph type="subTitle" idx="16"/>
          </p:nvPr>
        </p:nvSpPr>
        <p:spPr>
          <a:xfrm>
            <a:off x="3399812" y="4082645"/>
            <a:ext cx="23451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65" name="Google Shape;865;p13"/>
          <p:cNvSpPr txBox="1">
            <a:spLocks noGrp="1"/>
          </p:cNvSpPr>
          <p:nvPr>
            <p:ph type="title" idx="17"/>
          </p:nvPr>
        </p:nvSpPr>
        <p:spPr>
          <a:xfrm>
            <a:off x="3399812" y="3651066"/>
            <a:ext cx="23451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6" name="Google Shape;866;p13"/>
          <p:cNvSpPr txBox="1">
            <a:spLocks noGrp="1"/>
          </p:cNvSpPr>
          <p:nvPr>
            <p:ph type="title" idx="18" hasCustomPrompt="1"/>
          </p:nvPr>
        </p:nvSpPr>
        <p:spPr>
          <a:xfrm>
            <a:off x="4278812" y="3160371"/>
            <a:ext cx="5871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r>
              <a:t>xx%</a:t>
            </a:r>
          </a:p>
        </p:txBody>
      </p:sp>
      <p:grpSp>
        <p:nvGrpSpPr>
          <p:cNvPr id="867" name="Google Shape;867;p13"/>
          <p:cNvGrpSpPr/>
          <p:nvPr/>
        </p:nvGrpSpPr>
        <p:grpSpPr>
          <a:xfrm rot="-1131199">
            <a:off x="6609999" y="3462125"/>
            <a:ext cx="2170244" cy="2064680"/>
            <a:chOff x="2862900" y="3325125"/>
            <a:chExt cx="1343500" cy="1278150"/>
          </a:xfrm>
        </p:grpSpPr>
        <p:sp>
          <p:nvSpPr>
            <p:cNvPr id="868" name="Google Shape;868;p13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13"/>
          <p:cNvGrpSpPr/>
          <p:nvPr/>
        </p:nvGrpSpPr>
        <p:grpSpPr>
          <a:xfrm>
            <a:off x="8357732" y="2213684"/>
            <a:ext cx="1501391" cy="3290370"/>
            <a:chOff x="2672925" y="1685425"/>
            <a:chExt cx="785000" cy="1720275"/>
          </a:xfrm>
        </p:grpSpPr>
        <p:sp>
          <p:nvSpPr>
            <p:cNvPr id="880" name="Google Shape;880;p13"/>
            <p:cNvSpPr/>
            <p:nvPr/>
          </p:nvSpPr>
          <p:spPr>
            <a:xfrm>
              <a:off x="3019425" y="3110825"/>
              <a:ext cx="48675" cy="7625"/>
            </a:xfrm>
            <a:custGeom>
              <a:avLst/>
              <a:gdLst/>
              <a:ahLst/>
              <a:cxnLst/>
              <a:rect l="l" t="t" r="r" b="b"/>
              <a:pathLst>
                <a:path w="1947" h="305" extrusionOk="0">
                  <a:moveTo>
                    <a:pt x="1946" y="1"/>
                  </a:moveTo>
                  <a:lnTo>
                    <a:pt x="1946" y="1"/>
                  </a:lnTo>
                  <a:cubicBezTo>
                    <a:pt x="1277" y="62"/>
                    <a:pt x="639" y="153"/>
                    <a:pt x="1" y="274"/>
                  </a:cubicBezTo>
                  <a:cubicBezTo>
                    <a:pt x="1" y="274"/>
                    <a:pt x="1" y="274"/>
                    <a:pt x="1" y="305"/>
                  </a:cubicBezTo>
                  <a:cubicBezTo>
                    <a:pt x="639" y="214"/>
                    <a:pt x="1277" y="92"/>
                    <a:pt x="1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2672925" y="1685425"/>
              <a:ext cx="785000" cy="1719500"/>
            </a:xfrm>
            <a:custGeom>
              <a:avLst/>
              <a:gdLst/>
              <a:ahLst/>
              <a:cxnLst/>
              <a:rect l="l" t="t" r="r" b="b"/>
              <a:pathLst>
                <a:path w="31400" h="68780" extrusionOk="0">
                  <a:moveTo>
                    <a:pt x="3678" y="44980"/>
                  </a:moveTo>
                  <a:cubicBezTo>
                    <a:pt x="6110" y="44980"/>
                    <a:pt x="6110" y="48780"/>
                    <a:pt x="3678" y="48780"/>
                  </a:cubicBezTo>
                  <a:cubicBezTo>
                    <a:pt x="1247" y="48780"/>
                    <a:pt x="1247" y="44980"/>
                    <a:pt x="3678" y="44980"/>
                  </a:cubicBezTo>
                  <a:close/>
                  <a:moveTo>
                    <a:pt x="12119" y="55253"/>
                  </a:moveTo>
                  <a:cubicBezTo>
                    <a:pt x="13188" y="55253"/>
                    <a:pt x="14011" y="56182"/>
                    <a:pt x="13891" y="57230"/>
                  </a:cubicBezTo>
                  <a:cubicBezTo>
                    <a:pt x="14529" y="57138"/>
                    <a:pt x="15198" y="57017"/>
                    <a:pt x="15836" y="56956"/>
                  </a:cubicBezTo>
                  <a:lnTo>
                    <a:pt x="15836" y="56956"/>
                  </a:lnTo>
                  <a:cubicBezTo>
                    <a:pt x="15198" y="57078"/>
                    <a:pt x="14529" y="57169"/>
                    <a:pt x="13891" y="57260"/>
                  </a:cubicBezTo>
                  <a:cubicBezTo>
                    <a:pt x="13891" y="58244"/>
                    <a:pt x="13101" y="59024"/>
                    <a:pt x="12123" y="59024"/>
                  </a:cubicBezTo>
                  <a:cubicBezTo>
                    <a:pt x="12105" y="59024"/>
                    <a:pt x="12086" y="59023"/>
                    <a:pt x="12067" y="59023"/>
                  </a:cubicBezTo>
                  <a:cubicBezTo>
                    <a:pt x="9636" y="59023"/>
                    <a:pt x="9636" y="55254"/>
                    <a:pt x="12067" y="55254"/>
                  </a:cubicBezTo>
                  <a:cubicBezTo>
                    <a:pt x="12085" y="55253"/>
                    <a:pt x="12102" y="55253"/>
                    <a:pt x="12119" y="55253"/>
                  </a:cubicBezTo>
                  <a:close/>
                  <a:moveTo>
                    <a:pt x="4195" y="56561"/>
                  </a:moveTo>
                  <a:cubicBezTo>
                    <a:pt x="6627" y="56561"/>
                    <a:pt x="6627" y="60360"/>
                    <a:pt x="4195" y="60360"/>
                  </a:cubicBezTo>
                  <a:cubicBezTo>
                    <a:pt x="1763" y="60360"/>
                    <a:pt x="1763" y="56561"/>
                    <a:pt x="4195" y="56561"/>
                  </a:cubicBezTo>
                  <a:close/>
                  <a:moveTo>
                    <a:pt x="18177" y="58870"/>
                  </a:moveTo>
                  <a:cubicBezTo>
                    <a:pt x="19032" y="58870"/>
                    <a:pt x="19760" y="59499"/>
                    <a:pt x="19879" y="60360"/>
                  </a:cubicBezTo>
                  <a:cubicBezTo>
                    <a:pt x="20244" y="60330"/>
                    <a:pt x="20578" y="60300"/>
                    <a:pt x="20913" y="60300"/>
                  </a:cubicBezTo>
                  <a:cubicBezTo>
                    <a:pt x="20609" y="60360"/>
                    <a:pt x="20274" y="60421"/>
                    <a:pt x="19910" y="60482"/>
                  </a:cubicBezTo>
                  <a:cubicBezTo>
                    <a:pt x="20061" y="61515"/>
                    <a:pt x="19454" y="62640"/>
                    <a:pt x="18116" y="62640"/>
                  </a:cubicBezTo>
                  <a:cubicBezTo>
                    <a:pt x="18097" y="62641"/>
                    <a:pt x="18079" y="62641"/>
                    <a:pt x="18060" y="62641"/>
                  </a:cubicBezTo>
                  <a:cubicBezTo>
                    <a:pt x="17112" y="62641"/>
                    <a:pt x="16322" y="61892"/>
                    <a:pt x="16292" y="60938"/>
                  </a:cubicBezTo>
                  <a:cubicBezTo>
                    <a:pt x="15533" y="61029"/>
                    <a:pt x="14773" y="61090"/>
                    <a:pt x="14013" y="61151"/>
                  </a:cubicBezTo>
                  <a:lnTo>
                    <a:pt x="12037" y="61333"/>
                  </a:lnTo>
                  <a:lnTo>
                    <a:pt x="15654" y="60816"/>
                  </a:lnTo>
                  <a:cubicBezTo>
                    <a:pt x="15867" y="60786"/>
                    <a:pt x="16080" y="60755"/>
                    <a:pt x="16292" y="60725"/>
                  </a:cubicBezTo>
                  <a:cubicBezTo>
                    <a:pt x="16233" y="59710"/>
                    <a:pt x="17053" y="58870"/>
                    <a:pt x="18063" y="58870"/>
                  </a:cubicBezTo>
                  <a:cubicBezTo>
                    <a:pt x="18080" y="58870"/>
                    <a:pt x="18098" y="58870"/>
                    <a:pt x="18116" y="58871"/>
                  </a:cubicBezTo>
                  <a:cubicBezTo>
                    <a:pt x="18136" y="58870"/>
                    <a:pt x="18156" y="58870"/>
                    <a:pt x="18177" y="58870"/>
                  </a:cubicBezTo>
                  <a:close/>
                  <a:moveTo>
                    <a:pt x="11452" y="0"/>
                  </a:moveTo>
                  <a:cubicBezTo>
                    <a:pt x="11300" y="0"/>
                    <a:pt x="11138" y="36"/>
                    <a:pt x="10973" y="116"/>
                  </a:cubicBezTo>
                  <a:cubicBezTo>
                    <a:pt x="10821" y="177"/>
                    <a:pt x="10700" y="238"/>
                    <a:pt x="10548" y="329"/>
                  </a:cubicBezTo>
                  <a:cubicBezTo>
                    <a:pt x="10912" y="1423"/>
                    <a:pt x="10365" y="2913"/>
                    <a:pt x="8845" y="2913"/>
                  </a:cubicBezTo>
                  <a:cubicBezTo>
                    <a:pt x="8420" y="2913"/>
                    <a:pt x="8025" y="2791"/>
                    <a:pt x="7690" y="2548"/>
                  </a:cubicBezTo>
                  <a:cubicBezTo>
                    <a:pt x="6140" y="4402"/>
                    <a:pt x="5502" y="7138"/>
                    <a:pt x="6444" y="9265"/>
                  </a:cubicBezTo>
                  <a:cubicBezTo>
                    <a:pt x="6627" y="9691"/>
                    <a:pt x="6870" y="10056"/>
                    <a:pt x="7174" y="10420"/>
                  </a:cubicBezTo>
                  <a:cubicBezTo>
                    <a:pt x="7842" y="11150"/>
                    <a:pt x="8694" y="11727"/>
                    <a:pt x="9636" y="12062"/>
                  </a:cubicBezTo>
                  <a:cubicBezTo>
                    <a:pt x="9545" y="10998"/>
                    <a:pt x="10396" y="10086"/>
                    <a:pt x="11460" y="10086"/>
                  </a:cubicBezTo>
                  <a:cubicBezTo>
                    <a:pt x="12979" y="10086"/>
                    <a:pt x="13557" y="11606"/>
                    <a:pt x="13162" y="12700"/>
                  </a:cubicBezTo>
                  <a:cubicBezTo>
                    <a:pt x="15198" y="12852"/>
                    <a:pt x="17295" y="12761"/>
                    <a:pt x="19241" y="13430"/>
                  </a:cubicBezTo>
                  <a:cubicBezTo>
                    <a:pt x="19575" y="12974"/>
                    <a:pt x="20092" y="12761"/>
                    <a:pt x="20639" y="12761"/>
                  </a:cubicBezTo>
                  <a:cubicBezTo>
                    <a:pt x="23071" y="12761"/>
                    <a:pt x="23071" y="16560"/>
                    <a:pt x="20639" y="16560"/>
                  </a:cubicBezTo>
                  <a:cubicBezTo>
                    <a:pt x="20612" y="16562"/>
                    <a:pt x="20585" y="16562"/>
                    <a:pt x="20559" y="16562"/>
                  </a:cubicBezTo>
                  <a:cubicBezTo>
                    <a:pt x="19953" y="16562"/>
                    <a:pt x="19410" y="16235"/>
                    <a:pt x="19119" y="15740"/>
                  </a:cubicBezTo>
                  <a:cubicBezTo>
                    <a:pt x="16657" y="17351"/>
                    <a:pt x="13982" y="18597"/>
                    <a:pt x="11368" y="19934"/>
                  </a:cubicBezTo>
                  <a:cubicBezTo>
                    <a:pt x="11733" y="21059"/>
                    <a:pt x="11156" y="22548"/>
                    <a:pt x="9636" y="22548"/>
                  </a:cubicBezTo>
                  <a:cubicBezTo>
                    <a:pt x="9028" y="22548"/>
                    <a:pt x="8450" y="22244"/>
                    <a:pt x="8116" y="21697"/>
                  </a:cubicBezTo>
                  <a:cubicBezTo>
                    <a:pt x="6870" y="22427"/>
                    <a:pt x="5684" y="23217"/>
                    <a:pt x="4560" y="24098"/>
                  </a:cubicBezTo>
                  <a:cubicBezTo>
                    <a:pt x="6110" y="24858"/>
                    <a:pt x="5836" y="27715"/>
                    <a:pt x="3709" y="27715"/>
                  </a:cubicBezTo>
                  <a:cubicBezTo>
                    <a:pt x="3686" y="27716"/>
                    <a:pt x="3663" y="27717"/>
                    <a:pt x="3640" y="27717"/>
                  </a:cubicBezTo>
                  <a:cubicBezTo>
                    <a:pt x="2936" y="27717"/>
                    <a:pt x="2272" y="27268"/>
                    <a:pt x="2037" y="26591"/>
                  </a:cubicBezTo>
                  <a:cubicBezTo>
                    <a:pt x="912" y="28111"/>
                    <a:pt x="335" y="29904"/>
                    <a:pt x="1155" y="31910"/>
                  </a:cubicBezTo>
                  <a:cubicBezTo>
                    <a:pt x="1216" y="32001"/>
                    <a:pt x="1247" y="32123"/>
                    <a:pt x="1307" y="32214"/>
                  </a:cubicBezTo>
                  <a:cubicBezTo>
                    <a:pt x="1611" y="31667"/>
                    <a:pt x="2219" y="31333"/>
                    <a:pt x="2888" y="31333"/>
                  </a:cubicBezTo>
                  <a:cubicBezTo>
                    <a:pt x="4924" y="31333"/>
                    <a:pt x="5228" y="34007"/>
                    <a:pt x="3861" y="34858"/>
                  </a:cubicBezTo>
                  <a:cubicBezTo>
                    <a:pt x="4013" y="34950"/>
                    <a:pt x="4165" y="35041"/>
                    <a:pt x="4317" y="35102"/>
                  </a:cubicBezTo>
                  <a:cubicBezTo>
                    <a:pt x="5820" y="35819"/>
                    <a:pt x="7401" y="36057"/>
                    <a:pt x="9000" y="36057"/>
                  </a:cubicBezTo>
                  <a:cubicBezTo>
                    <a:pt x="10244" y="36057"/>
                    <a:pt x="11499" y="35913"/>
                    <a:pt x="12736" y="35740"/>
                  </a:cubicBezTo>
                  <a:cubicBezTo>
                    <a:pt x="11551" y="34798"/>
                    <a:pt x="11946" y="32366"/>
                    <a:pt x="13891" y="32366"/>
                  </a:cubicBezTo>
                  <a:cubicBezTo>
                    <a:pt x="15624" y="32366"/>
                    <a:pt x="16110" y="34311"/>
                    <a:pt x="15350" y="35406"/>
                  </a:cubicBezTo>
                  <a:cubicBezTo>
                    <a:pt x="16302" y="35287"/>
                    <a:pt x="17253" y="35202"/>
                    <a:pt x="18195" y="35202"/>
                  </a:cubicBezTo>
                  <a:cubicBezTo>
                    <a:pt x="19419" y="35202"/>
                    <a:pt x="20626" y="35345"/>
                    <a:pt x="21794" y="35740"/>
                  </a:cubicBezTo>
                  <a:cubicBezTo>
                    <a:pt x="20700" y="36378"/>
                    <a:pt x="19545" y="36925"/>
                    <a:pt x="18359" y="37320"/>
                  </a:cubicBezTo>
                  <a:cubicBezTo>
                    <a:pt x="19302" y="38384"/>
                    <a:pt x="18876" y="40542"/>
                    <a:pt x="17022" y="40542"/>
                  </a:cubicBezTo>
                  <a:cubicBezTo>
                    <a:pt x="15624" y="40542"/>
                    <a:pt x="15046" y="39327"/>
                    <a:pt x="15229" y="38263"/>
                  </a:cubicBezTo>
                  <a:lnTo>
                    <a:pt x="15229" y="38263"/>
                  </a:lnTo>
                  <a:cubicBezTo>
                    <a:pt x="12888" y="38901"/>
                    <a:pt x="10517" y="39418"/>
                    <a:pt x="8268" y="40178"/>
                  </a:cubicBezTo>
                  <a:cubicBezTo>
                    <a:pt x="8184" y="41208"/>
                    <a:pt x="7314" y="41889"/>
                    <a:pt x="6414" y="41889"/>
                  </a:cubicBezTo>
                  <a:cubicBezTo>
                    <a:pt x="6013" y="41889"/>
                    <a:pt x="5605" y="41754"/>
                    <a:pt x="5259" y="41454"/>
                  </a:cubicBezTo>
                  <a:cubicBezTo>
                    <a:pt x="4620" y="41789"/>
                    <a:pt x="4013" y="42153"/>
                    <a:pt x="3435" y="42579"/>
                  </a:cubicBezTo>
                  <a:cubicBezTo>
                    <a:pt x="1824" y="43734"/>
                    <a:pt x="395" y="45588"/>
                    <a:pt x="791" y="47503"/>
                  </a:cubicBezTo>
                  <a:cubicBezTo>
                    <a:pt x="1095" y="48932"/>
                    <a:pt x="2341" y="49995"/>
                    <a:pt x="3709" y="50451"/>
                  </a:cubicBezTo>
                  <a:cubicBezTo>
                    <a:pt x="5076" y="50938"/>
                    <a:pt x="6566" y="50938"/>
                    <a:pt x="7994" y="50938"/>
                  </a:cubicBezTo>
                  <a:lnTo>
                    <a:pt x="10791" y="50938"/>
                  </a:lnTo>
                  <a:cubicBezTo>
                    <a:pt x="10456" y="49813"/>
                    <a:pt x="11004" y="48384"/>
                    <a:pt x="12523" y="48384"/>
                  </a:cubicBezTo>
                  <a:cubicBezTo>
                    <a:pt x="14013" y="48384"/>
                    <a:pt x="14590" y="49813"/>
                    <a:pt x="14256" y="50907"/>
                  </a:cubicBezTo>
                  <a:lnTo>
                    <a:pt x="21125" y="50877"/>
                  </a:lnTo>
                  <a:lnTo>
                    <a:pt x="21125" y="50877"/>
                  </a:lnTo>
                  <a:cubicBezTo>
                    <a:pt x="20274" y="51333"/>
                    <a:pt x="19362" y="51698"/>
                    <a:pt x="18451" y="52002"/>
                  </a:cubicBezTo>
                  <a:cubicBezTo>
                    <a:pt x="19241" y="53096"/>
                    <a:pt x="18785" y="55102"/>
                    <a:pt x="17022" y="55102"/>
                  </a:cubicBezTo>
                  <a:cubicBezTo>
                    <a:pt x="15654" y="55102"/>
                    <a:pt x="15046" y="53916"/>
                    <a:pt x="15198" y="52883"/>
                  </a:cubicBezTo>
                  <a:lnTo>
                    <a:pt x="15198" y="52883"/>
                  </a:lnTo>
                  <a:cubicBezTo>
                    <a:pt x="10852" y="53825"/>
                    <a:pt x="6231" y="54099"/>
                    <a:pt x="2341" y="56379"/>
                  </a:cubicBezTo>
                  <a:cubicBezTo>
                    <a:pt x="1551" y="56804"/>
                    <a:pt x="943" y="57503"/>
                    <a:pt x="669" y="58354"/>
                  </a:cubicBezTo>
                  <a:cubicBezTo>
                    <a:pt x="0" y="60482"/>
                    <a:pt x="2037" y="61819"/>
                    <a:pt x="3861" y="61971"/>
                  </a:cubicBezTo>
                  <a:cubicBezTo>
                    <a:pt x="4065" y="61988"/>
                    <a:pt x="4270" y="61995"/>
                    <a:pt x="4473" y="61995"/>
                  </a:cubicBezTo>
                  <a:cubicBezTo>
                    <a:pt x="5672" y="61995"/>
                    <a:pt x="6855" y="61752"/>
                    <a:pt x="8036" y="61752"/>
                  </a:cubicBezTo>
                  <a:cubicBezTo>
                    <a:pt x="8144" y="61752"/>
                    <a:pt x="8252" y="61754"/>
                    <a:pt x="8359" y="61759"/>
                  </a:cubicBezTo>
                  <a:cubicBezTo>
                    <a:pt x="6748" y="62062"/>
                    <a:pt x="5046" y="62670"/>
                    <a:pt x="4195" y="64038"/>
                  </a:cubicBezTo>
                  <a:cubicBezTo>
                    <a:pt x="4104" y="64221"/>
                    <a:pt x="4013" y="64373"/>
                    <a:pt x="3921" y="64555"/>
                  </a:cubicBezTo>
                  <a:cubicBezTo>
                    <a:pt x="5593" y="64707"/>
                    <a:pt x="5988" y="66743"/>
                    <a:pt x="5046" y="67777"/>
                  </a:cubicBezTo>
                  <a:cubicBezTo>
                    <a:pt x="6596" y="68567"/>
                    <a:pt x="8967" y="68750"/>
                    <a:pt x="10304" y="68780"/>
                  </a:cubicBezTo>
                  <a:cubicBezTo>
                    <a:pt x="10496" y="67807"/>
                    <a:pt x="11299" y="67302"/>
                    <a:pt x="12098" y="67302"/>
                  </a:cubicBezTo>
                  <a:cubicBezTo>
                    <a:pt x="12821" y="67302"/>
                    <a:pt x="13540" y="67715"/>
                    <a:pt x="13800" y="68567"/>
                  </a:cubicBezTo>
                  <a:cubicBezTo>
                    <a:pt x="15836" y="68324"/>
                    <a:pt x="17812" y="67838"/>
                    <a:pt x="19727" y="67139"/>
                  </a:cubicBezTo>
                  <a:cubicBezTo>
                    <a:pt x="20477" y="66869"/>
                    <a:pt x="20250" y="65801"/>
                    <a:pt x="19486" y="65801"/>
                  </a:cubicBezTo>
                  <a:cubicBezTo>
                    <a:pt x="19475" y="65801"/>
                    <a:pt x="19464" y="65801"/>
                    <a:pt x="19454" y="65801"/>
                  </a:cubicBezTo>
                  <a:lnTo>
                    <a:pt x="10608" y="66348"/>
                  </a:lnTo>
                  <a:cubicBezTo>
                    <a:pt x="10247" y="66371"/>
                    <a:pt x="9873" y="66391"/>
                    <a:pt x="9500" y="66391"/>
                  </a:cubicBezTo>
                  <a:cubicBezTo>
                    <a:pt x="8397" y="66391"/>
                    <a:pt x="7292" y="66224"/>
                    <a:pt x="6475" y="65497"/>
                  </a:cubicBezTo>
                  <a:cubicBezTo>
                    <a:pt x="7356" y="65163"/>
                    <a:pt x="8268" y="64889"/>
                    <a:pt x="9180" y="64737"/>
                  </a:cubicBezTo>
                  <a:cubicBezTo>
                    <a:pt x="8481" y="63613"/>
                    <a:pt x="8997" y="61759"/>
                    <a:pt x="10700" y="61759"/>
                  </a:cubicBezTo>
                  <a:cubicBezTo>
                    <a:pt x="12219" y="61759"/>
                    <a:pt x="12797" y="63248"/>
                    <a:pt x="12402" y="64342"/>
                  </a:cubicBezTo>
                  <a:cubicBezTo>
                    <a:pt x="16201" y="64129"/>
                    <a:pt x="20122" y="64403"/>
                    <a:pt x="23648" y="62974"/>
                  </a:cubicBezTo>
                  <a:cubicBezTo>
                    <a:pt x="22828" y="61880"/>
                    <a:pt x="23314" y="59874"/>
                    <a:pt x="25077" y="59874"/>
                  </a:cubicBezTo>
                  <a:cubicBezTo>
                    <a:pt x="25108" y="59872"/>
                    <a:pt x="25138" y="59871"/>
                    <a:pt x="25169" y="59871"/>
                  </a:cubicBezTo>
                  <a:cubicBezTo>
                    <a:pt x="25621" y="59871"/>
                    <a:pt x="26042" y="60078"/>
                    <a:pt x="26384" y="60391"/>
                  </a:cubicBezTo>
                  <a:cubicBezTo>
                    <a:pt x="26475" y="60026"/>
                    <a:pt x="26475" y="59661"/>
                    <a:pt x="26414" y="59266"/>
                  </a:cubicBezTo>
                  <a:cubicBezTo>
                    <a:pt x="26110" y="57442"/>
                    <a:pt x="24195" y="56986"/>
                    <a:pt x="22584" y="56865"/>
                  </a:cubicBezTo>
                  <a:cubicBezTo>
                    <a:pt x="21620" y="56787"/>
                    <a:pt x="20656" y="56748"/>
                    <a:pt x="19692" y="56748"/>
                  </a:cubicBezTo>
                  <a:cubicBezTo>
                    <a:pt x="18407" y="56748"/>
                    <a:pt x="17122" y="56817"/>
                    <a:pt x="15836" y="56956"/>
                  </a:cubicBezTo>
                  <a:cubicBezTo>
                    <a:pt x="18511" y="56500"/>
                    <a:pt x="21125" y="55892"/>
                    <a:pt x="23709" y="55132"/>
                  </a:cubicBezTo>
                  <a:cubicBezTo>
                    <a:pt x="22098" y="54403"/>
                    <a:pt x="22372" y="51515"/>
                    <a:pt x="24499" y="51515"/>
                  </a:cubicBezTo>
                  <a:cubicBezTo>
                    <a:pt x="26141" y="51515"/>
                    <a:pt x="26688" y="53248"/>
                    <a:pt x="26080" y="54372"/>
                  </a:cubicBezTo>
                  <a:lnTo>
                    <a:pt x="26080" y="54372"/>
                  </a:lnTo>
                  <a:cubicBezTo>
                    <a:pt x="26961" y="54068"/>
                    <a:pt x="27843" y="53734"/>
                    <a:pt x="28724" y="53400"/>
                  </a:cubicBezTo>
                  <a:cubicBezTo>
                    <a:pt x="29910" y="52974"/>
                    <a:pt x="30791" y="51941"/>
                    <a:pt x="31095" y="50725"/>
                  </a:cubicBezTo>
                  <a:cubicBezTo>
                    <a:pt x="31399" y="49084"/>
                    <a:pt x="30396" y="47989"/>
                    <a:pt x="29059" y="47321"/>
                  </a:cubicBezTo>
                  <a:cubicBezTo>
                    <a:pt x="28852" y="48059"/>
                    <a:pt x="28186" y="48568"/>
                    <a:pt x="27423" y="48568"/>
                  </a:cubicBezTo>
                  <a:cubicBezTo>
                    <a:pt x="27401" y="48568"/>
                    <a:pt x="27379" y="48568"/>
                    <a:pt x="27356" y="48567"/>
                  </a:cubicBezTo>
                  <a:cubicBezTo>
                    <a:pt x="25989" y="48567"/>
                    <a:pt x="25411" y="47381"/>
                    <a:pt x="25563" y="46348"/>
                  </a:cubicBezTo>
                  <a:cubicBezTo>
                    <a:pt x="24396" y="46189"/>
                    <a:pt x="23228" y="46099"/>
                    <a:pt x="22061" y="46099"/>
                  </a:cubicBezTo>
                  <a:cubicBezTo>
                    <a:pt x="21891" y="46099"/>
                    <a:pt x="21721" y="46101"/>
                    <a:pt x="21551" y="46105"/>
                  </a:cubicBezTo>
                  <a:cubicBezTo>
                    <a:pt x="22068" y="47199"/>
                    <a:pt x="21520" y="48840"/>
                    <a:pt x="19910" y="48840"/>
                  </a:cubicBezTo>
                  <a:cubicBezTo>
                    <a:pt x="18329" y="48840"/>
                    <a:pt x="17812" y="47321"/>
                    <a:pt x="18238" y="46196"/>
                  </a:cubicBezTo>
                  <a:lnTo>
                    <a:pt x="18238" y="46196"/>
                  </a:lnTo>
                  <a:cubicBezTo>
                    <a:pt x="16386" y="46308"/>
                    <a:pt x="14535" y="46436"/>
                    <a:pt x="12701" y="46436"/>
                  </a:cubicBezTo>
                  <a:cubicBezTo>
                    <a:pt x="11042" y="46436"/>
                    <a:pt x="9398" y="46331"/>
                    <a:pt x="7782" y="46014"/>
                  </a:cubicBezTo>
                  <a:cubicBezTo>
                    <a:pt x="8572" y="45558"/>
                    <a:pt x="9423" y="45193"/>
                    <a:pt x="10304" y="44859"/>
                  </a:cubicBezTo>
                  <a:cubicBezTo>
                    <a:pt x="9970" y="43764"/>
                    <a:pt x="10548" y="42366"/>
                    <a:pt x="12037" y="42366"/>
                  </a:cubicBezTo>
                  <a:cubicBezTo>
                    <a:pt x="12076" y="42363"/>
                    <a:pt x="12115" y="42362"/>
                    <a:pt x="12154" y="42362"/>
                  </a:cubicBezTo>
                  <a:cubicBezTo>
                    <a:pt x="12957" y="42362"/>
                    <a:pt x="13655" y="42953"/>
                    <a:pt x="13800" y="43764"/>
                  </a:cubicBezTo>
                  <a:cubicBezTo>
                    <a:pt x="17478" y="42792"/>
                    <a:pt x="21308" y="42093"/>
                    <a:pt x="24560" y="40147"/>
                  </a:cubicBezTo>
                  <a:cubicBezTo>
                    <a:pt x="25776" y="39448"/>
                    <a:pt x="26779" y="38476"/>
                    <a:pt x="27508" y="37290"/>
                  </a:cubicBezTo>
                  <a:lnTo>
                    <a:pt x="27508" y="37290"/>
                  </a:lnTo>
                  <a:cubicBezTo>
                    <a:pt x="27174" y="37594"/>
                    <a:pt x="26749" y="37746"/>
                    <a:pt x="26293" y="37746"/>
                  </a:cubicBezTo>
                  <a:cubicBezTo>
                    <a:pt x="23831" y="37746"/>
                    <a:pt x="23861" y="33977"/>
                    <a:pt x="26293" y="33977"/>
                  </a:cubicBezTo>
                  <a:cubicBezTo>
                    <a:pt x="26313" y="33976"/>
                    <a:pt x="26333" y="33976"/>
                    <a:pt x="26353" y="33976"/>
                  </a:cubicBezTo>
                  <a:cubicBezTo>
                    <a:pt x="27209" y="33976"/>
                    <a:pt x="27937" y="34605"/>
                    <a:pt x="28056" y="35466"/>
                  </a:cubicBezTo>
                  <a:cubicBezTo>
                    <a:pt x="28056" y="35345"/>
                    <a:pt x="28086" y="35223"/>
                    <a:pt x="28086" y="35071"/>
                  </a:cubicBezTo>
                  <a:cubicBezTo>
                    <a:pt x="28025" y="33521"/>
                    <a:pt x="26992" y="32123"/>
                    <a:pt x="25685" y="31302"/>
                  </a:cubicBezTo>
                  <a:cubicBezTo>
                    <a:pt x="24894" y="30877"/>
                    <a:pt x="24074" y="30542"/>
                    <a:pt x="23192" y="30390"/>
                  </a:cubicBezTo>
                  <a:cubicBezTo>
                    <a:pt x="23103" y="31284"/>
                    <a:pt x="22342" y="32002"/>
                    <a:pt x="21425" y="32002"/>
                  </a:cubicBezTo>
                  <a:cubicBezTo>
                    <a:pt x="21406" y="32002"/>
                    <a:pt x="21387" y="32002"/>
                    <a:pt x="21369" y="32001"/>
                  </a:cubicBezTo>
                  <a:cubicBezTo>
                    <a:pt x="20335" y="32001"/>
                    <a:pt x="19514" y="31150"/>
                    <a:pt x="19545" y="30117"/>
                  </a:cubicBezTo>
                  <a:lnTo>
                    <a:pt x="19545" y="30117"/>
                  </a:lnTo>
                  <a:cubicBezTo>
                    <a:pt x="16657" y="30147"/>
                    <a:pt x="13770" y="30664"/>
                    <a:pt x="10882" y="30755"/>
                  </a:cubicBezTo>
                  <a:cubicBezTo>
                    <a:pt x="10607" y="31581"/>
                    <a:pt x="9890" y="31985"/>
                    <a:pt x="9172" y="31985"/>
                  </a:cubicBezTo>
                  <a:cubicBezTo>
                    <a:pt x="8383" y="31985"/>
                    <a:pt x="7593" y="31497"/>
                    <a:pt x="7386" y="30542"/>
                  </a:cubicBezTo>
                  <a:cubicBezTo>
                    <a:pt x="6839" y="30481"/>
                    <a:pt x="6262" y="30360"/>
                    <a:pt x="5715" y="30208"/>
                  </a:cubicBezTo>
                  <a:cubicBezTo>
                    <a:pt x="8298" y="26834"/>
                    <a:pt x="12189" y="25010"/>
                    <a:pt x="16049" y="23065"/>
                  </a:cubicBezTo>
                  <a:cubicBezTo>
                    <a:pt x="14621" y="22214"/>
                    <a:pt x="14925" y="19509"/>
                    <a:pt x="16992" y="19509"/>
                  </a:cubicBezTo>
                  <a:cubicBezTo>
                    <a:pt x="18268" y="19509"/>
                    <a:pt x="18876" y="20573"/>
                    <a:pt x="18785" y="21576"/>
                  </a:cubicBezTo>
                  <a:cubicBezTo>
                    <a:pt x="19727" y="21059"/>
                    <a:pt x="20609" y="20481"/>
                    <a:pt x="21460" y="19873"/>
                  </a:cubicBezTo>
                  <a:cubicBezTo>
                    <a:pt x="23922" y="18110"/>
                    <a:pt x="26201" y="15284"/>
                    <a:pt x="24590" y="12123"/>
                  </a:cubicBezTo>
                  <a:cubicBezTo>
                    <a:pt x="24043" y="11119"/>
                    <a:pt x="23253" y="10329"/>
                    <a:pt x="22280" y="9843"/>
                  </a:cubicBezTo>
                  <a:cubicBezTo>
                    <a:pt x="21520" y="9448"/>
                    <a:pt x="20730" y="9144"/>
                    <a:pt x="19910" y="8961"/>
                  </a:cubicBezTo>
                  <a:lnTo>
                    <a:pt x="19910" y="8961"/>
                  </a:lnTo>
                  <a:cubicBezTo>
                    <a:pt x="19970" y="10025"/>
                    <a:pt x="19150" y="10876"/>
                    <a:pt x="18086" y="10876"/>
                  </a:cubicBezTo>
                  <a:cubicBezTo>
                    <a:pt x="16718" y="10876"/>
                    <a:pt x="16140" y="9691"/>
                    <a:pt x="16292" y="8657"/>
                  </a:cubicBezTo>
                  <a:cubicBezTo>
                    <a:pt x="15218" y="8657"/>
                    <a:pt x="14144" y="8711"/>
                    <a:pt x="13070" y="8711"/>
                  </a:cubicBezTo>
                  <a:cubicBezTo>
                    <a:pt x="12533" y="8711"/>
                    <a:pt x="11996" y="8698"/>
                    <a:pt x="11460" y="8657"/>
                  </a:cubicBezTo>
                  <a:cubicBezTo>
                    <a:pt x="10973" y="8627"/>
                    <a:pt x="10487" y="8445"/>
                    <a:pt x="10061" y="8202"/>
                  </a:cubicBezTo>
                  <a:cubicBezTo>
                    <a:pt x="9788" y="8353"/>
                    <a:pt x="9484" y="8414"/>
                    <a:pt x="9180" y="8414"/>
                  </a:cubicBezTo>
                  <a:cubicBezTo>
                    <a:pt x="6748" y="8414"/>
                    <a:pt x="6748" y="4645"/>
                    <a:pt x="9180" y="4645"/>
                  </a:cubicBezTo>
                  <a:lnTo>
                    <a:pt x="9301" y="4645"/>
                  </a:lnTo>
                  <a:cubicBezTo>
                    <a:pt x="9636" y="4159"/>
                    <a:pt x="10031" y="3703"/>
                    <a:pt x="10487" y="3308"/>
                  </a:cubicBezTo>
                  <a:cubicBezTo>
                    <a:pt x="11004" y="2821"/>
                    <a:pt x="11551" y="2335"/>
                    <a:pt x="12098" y="1879"/>
                  </a:cubicBezTo>
                  <a:cubicBezTo>
                    <a:pt x="12902" y="1205"/>
                    <a:pt x="12334" y="0"/>
                    <a:pt x="114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3308200" y="2844100"/>
              <a:ext cx="91200" cy="55550"/>
            </a:xfrm>
            <a:custGeom>
              <a:avLst/>
              <a:gdLst/>
              <a:ahLst/>
              <a:cxnLst/>
              <a:rect l="l" t="t" r="r" b="b"/>
              <a:pathLst>
                <a:path w="3648" h="2222" extrusionOk="0">
                  <a:moveTo>
                    <a:pt x="152" y="1"/>
                  </a:moveTo>
                  <a:cubicBezTo>
                    <a:pt x="0" y="1034"/>
                    <a:pt x="578" y="2220"/>
                    <a:pt x="1945" y="2220"/>
                  </a:cubicBezTo>
                  <a:cubicBezTo>
                    <a:pt x="1968" y="2221"/>
                    <a:pt x="1990" y="2221"/>
                    <a:pt x="2012" y="2221"/>
                  </a:cubicBezTo>
                  <a:cubicBezTo>
                    <a:pt x="2775" y="2221"/>
                    <a:pt x="3441" y="1712"/>
                    <a:pt x="3648" y="974"/>
                  </a:cubicBezTo>
                  <a:cubicBezTo>
                    <a:pt x="3161" y="730"/>
                    <a:pt x="2614" y="518"/>
                    <a:pt x="2067" y="396"/>
                  </a:cubicBezTo>
                  <a:cubicBezTo>
                    <a:pt x="1429" y="214"/>
                    <a:pt x="790" y="92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2922175" y="2744525"/>
              <a:ext cx="95750" cy="62375"/>
            </a:xfrm>
            <a:custGeom>
              <a:avLst/>
              <a:gdLst/>
              <a:ahLst/>
              <a:cxnLst/>
              <a:rect l="l" t="t" r="r" b="b"/>
              <a:pathLst>
                <a:path w="3830" h="2495" extrusionOk="0">
                  <a:moveTo>
                    <a:pt x="2131" y="1"/>
                  </a:moveTo>
                  <a:cubicBezTo>
                    <a:pt x="2110" y="1"/>
                    <a:pt x="2088" y="1"/>
                    <a:pt x="2067" y="2"/>
                  </a:cubicBezTo>
                  <a:cubicBezTo>
                    <a:pt x="578" y="2"/>
                    <a:pt x="0" y="1400"/>
                    <a:pt x="334" y="2495"/>
                  </a:cubicBezTo>
                  <a:cubicBezTo>
                    <a:pt x="1459" y="2069"/>
                    <a:pt x="2645" y="1735"/>
                    <a:pt x="3830" y="1400"/>
                  </a:cubicBezTo>
                  <a:cubicBezTo>
                    <a:pt x="3682" y="571"/>
                    <a:pt x="2956" y="1"/>
                    <a:pt x="2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2802850" y="2690625"/>
              <a:ext cx="75275" cy="43200"/>
            </a:xfrm>
            <a:custGeom>
              <a:avLst/>
              <a:gdLst/>
              <a:ahLst/>
              <a:cxnLst/>
              <a:rect l="l" t="t" r="r" b="b"/>
              <a:pathLst>
                <a:path w="3011" h="1728" extrusionOk="0">
                  <a:moveTo>
                    <a:pt x="3010" y="0"/>
                  </a:moveTo>
                  <a:cubicBezTo>
                    <a:pt x="1977" y="365"/>
                    <a:pt x="974" y="790"/>
                    <a:pt x="1" y="1307"/>
                  </a:cubicBezTo>
                  <a:cubicBezTo>
                    <a:pt x="355" y="1596"/>
                    <a:pt x="766" y="1728"/>
                    <a:pt x="1169" y="1728"/>
                  </a:cubicBezTo>
                  <a:cubicBezTo>
                    <a:pt x="2080" y="1728"/>
                    <a:pt x="2947" y="1054"/>
                    <a:pt x="3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3118225" y="2838025"/>
              <a:ext cx="106400" cy="68425"/>
            </a:xfrm>
            <a:custGeom>
              <a:avLst/>
              <a:gdLst/>
              <a:ahLst/>
              <a:cxnLst/>
              <a:rect l="l" t="t" r="r" b="b"/>
              <a:pathLst>
                <a:path w="4256" h="2737" extrusionOk="0">
                  <a:moveTo>
                    <a:pt x="3739" y="1"/>
                  </a:moveTo>
                  <a:cubicBezTo>
                    <a:pt x="2645" y="1"/>
                    <a:pt x="1520" y="31"/>
                    <a:pt x="426" y="92"/>
                  </a:cubicBezTo>
                  <a:cubicBezTo>
                    <a:pt x="0" y="1217"/>
                    <a:pt x="547" y="2736"/>
                    <a:pt x="2098" y="2736"/>
                  </a:cubicBezTo>
                  <a:cubicBezTo>
                    <a:pt x="3708" y="2736"/>
                    <a:pt x="4256" y="1125"/>
                    <a:pt x="3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2933575" y="2895775"/>
              <a:ext cx="103350" cy="63875"/>
            </a:xfrm>
            <a:custGeom>
              <a:avLst/>
              <a:gdLst/>
              <a:ahLst/>
              <a:cxnLst/>
              <a:rect l="l" t="t" r="r" b="b"/>
              <a:pathLst>
                <a:path w="4134" h="2555" extrusionOk="0">
                  <a:moveTo>
                    <a:pt x="2067" y="1"/>
                  </a:moveTo>
                  <a:cubicBezTo>
                    <a:pt x="547" y="1"/>
                    <a:pt x="0" y="1460"/>
                    <a:pt x="365" y="2554"/>
                  </a:cubicBezTo>
                  <a:lnTo>
                    <a:pt x="3800" y="2554"/>
                  </a:lnTo>
                  <a:cubicBezTo>
                    <a:pt x="4134" y="1429"/>
                    <a:pt x="3556" y="1"/>
                    <a:pt x="2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3048300" y="2986975"/>
              <a:ext cx="104900" cy="76775"/>
            </a:xfrm>
            <a:custGeom>
              <a:avLst/>
              <a:gdLst/>
              <a:ahLst/>
              <a:cxnLst/>
              <a:rect l="l" t="t" r="r" b="b"/>
              <a:pathLst>
                <a:path w="4196" h="3071" extrusionOk="0">
                  <a:moveTo>
                    <a:pt x="3405" y="0"/>
                  </a:moveTo>
                  <a:lnTo>
                    <a:pt x="3405" y="0"/>
                  </a:lnTo>
                  <a:cubicBezTo>
                    <a:pt x="2341" y="335"/>
                    <a:pt x="1247" y="639"/>
                    <a:pt x="153" y="851"/>
                  </a:cubicBezTo>
                  <a:cubicBezTo>
                    <a:pt x="1" y="1885"/>
                    <a:pt x="609" y="3070"/>
                    <a:pt x="1977" y="3070"/>
                  </a:cubicBezTo>
                  <a:cubicBezTo>
                    <a:pt x="3739" y="3070"/>
                    <a:pt x="4195" y="1095"/>
                    <a:pt x="3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3"/>
            <p:cNvSpPr/>
            <p:nvPr/>
          </p:nvSpPr>
          <p:spPr>
            <a:xfrm>
              <a:off x="3080225" y="3197450"/>
              <a:ext cx="93500" cy="54000"/>
            </a:xfrm>
            <a:custGeom>
              <a:avLst/>
              <a:gdLst/>
              <a:ahLst/>
              <a:cxnLst/>
              <a:rect l="l" t="t" r="r" b="b"/>
              <a:pathLst>
                <a:path w="3740" h="2160" extrusionOk="0">
                  <a:moveTo>
                    <a:pt x="3618" y="1"/>
                  </a:moveTo>
                  <a:lnTo>
                    <a:pt x="3618" y="1"/>
                  </a:lnTo>
                  <a:cubicBezTo>
                    <a:pt x="2827" y="122"/>
                    <a:pt x="2007" y="214"/>
                    <a:pt x="1186" y="335"/>
                  </a:cubicBezTo>
                  <a:cubicBezTo>
                    <a:pt x="791" y="366"/>
                    <a:pt x="396" y="426"/>
                    <a:pt x="0" y="457"/>
                  </a:cubicBezTo>
                  <a:cubicBezTo>
                    <a:pt x="30" y="1411"/>
                    <a:pt x="820" y="2160"/>
                    <a:pt x="1768" y="2160"/>
                  </a:cubicBezTo>
                  <a:cubicBezTo>
                    <a:pt x="1787" y="2160"/>
                    <a:pt x="1805" y="2160"/>
                    <a:pt x="1824" y="2159"/>
                  </a:cubicBezTo>
                  <a:cubicBezTo>
                    <a:pt x="3131" y="2159"/>
                    <a:pt x="3739" y="1034"/>
                    <a:pt x="36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3"/>
            <p:cNvSpPr/>
            <p:nvPr/>
          </p:nvSpPr>
          <p:spPr>
            <a:xfrm>
              <a:off x="3078725" y="3157150"/>
              <a:ext cx="91200" cy="46425"/>
            </a:xfrm>
            <a:custGeom>
              <a:avLst/>
              <a:gdLst/>
              <a:ahLst/>
              <a:cxnLst/>
              <a:rect l="l" t="t" r="r" b="b"/>
              <a:pathLst>
                <a:path w="3648" h="1857" extrusionOk="0">
                  <a:moveTo>
                    <a:pt x="1914" y="1"/>
                  </a:moveTo>
                  <a:cubicBezTo>
                    <a:pt x="1894" y="1"/>
                    <a:pt x="1874" y="1"/>
                    <a:pt x="1854" y="2"/>
                  </a:cubicBezTo>
                  <a:cubicBezTo>
                    <a:pt x="1836" y="1"/>
                    <a:pt x="1818" y="1"/>
                    <a:pt x="1800" y="1"/>
                  </a:cubicBezTo>
                  <a:cubicBezTo>
                    <a:pt x="792" y="1"/>
                    <a:pt x="0" y="841"/>
                    <a:pt x="30" y="1856"/>
                  </a:cubicBezTo>
                  <a:cubicBezTo>
                    <a:pt x="972" y="1734"/>
                    <a:pt x="1945" y="1613"/>
                    <a:pt x="2857" y="1522"/>
                  </a:cubicBezTo>
                  <a:cubicBezTo>
                    <a:pt x="3100" y="1522"/>
                    <a:pt x="3374" y="1491"/>
                    <a:pt x="3647" y="1491"/>
                  </a:cubicBezTo>
                  <a:cubicBezTo>
                    <a:pt x="3528" y="630"/>
                    <a:pt x="2771" y="1"/>
                    <a:pt x="1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3224600" y="2974825"/>
              <a:ext cx="114000" cy="90450"/>
            </a:xfrm>
            <a:custGeom>
              <a:avLst/>
              <a:gdLst/>
              <a:ahLst/>
              <a:cxnLst/>
              <a:rect l="l" t="t" r="r" b="b"/>
              <a:pathLst>
                <a:path w="4560" h="3618" extrusionOk="0">
                  <a:moveTo>
                    <a:pt x="2371" y="0"/>
                  </a:moveTo>
                  <a:cubicBezTo>
                    <a:pt x="244" y="0"/>
                    <a:pt x="1" y="2888"/>
                    <a:pt x="1581" y="3617"/>
                  </a:cubicBezTo>
                  <a:cubicBezTo>
                    <a:pt x="2402" y="3374"/>
                    <a:pt x="3192" y="3100"/>
                    <a:pt x="3982" y="2857"/>
                  </a:cubicBezTo>
                  <a:cubicBezTo>
                    <a:pt x="4560" y="1733"/>
                    <a:pt x="4043" y="0"/>
                    <a:pt x="2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3242850" y="3183700"/>
              <a:ext cx="88150" cy="77625"/>
            </a:xfrm>
            <a:custGeom>
              <a:avLst/>
              <a:gdLst/>
              <a:ahLst/>
              <a:cxnLst/>
              <a:rect l="l" t="t" r="r" b="b"/>
              <a:pathLst>
                <a:path w="3526" h="3105" extrusionOk="0">
                  <a:moveTo>
                    <a:pt x="2342" y="1"/>
                  </a:moveTo>
                  <a:cubicBezTo>
                    <a:pt x="2311" y="1"/>
                    <a:pt x="2280" y="2"/>
                    <a:pt x="2249" y="4"/>
                  </a:cubicBezTo>
                  <a:cubicBezTo>
                    <a:pt x="456" y="4"/>
                    <a:pt x="0" y="2010"/>
                    <a:pt x="790" y="3104"/>
                  </a:cubicBezTo>
                  <a:cubicBezTo>
                    <a:pt x="1155" y="2952"/>
                    <a:pt x="1520" y="2800"/>
                    <a:pt x="1854" y="2618"/>
                  </a:cubicBezTo>
                  <a:cubicBezTo>
                    <a:pt x="2675" y="2192"/>
                    <a:pt x="3313" y="1432"/>
                    <a:pt x="3526" y="521"/>
                  </a:cubicBezTo>
                  <a:cubicBezTo>
                    <a:pt x="3213" y="207"/>
                    <a:pt x="2793" y="1"/>
                    <a:pt x="23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2884175" y="3230900"/>
              <a:ext cx="107925" cy="74500"/>
            </a:xfrm>
            <a:custGeom>
              <a:avLst/>
              <a:gdLst/>
              <a:ahLst/>
              <a:cxnLst/>
              <a:rect l="l" t="t" r="r" b="b"/>
              <a:pathLst>
                <a:path w="4317" h="2980" extrusionOk="0">
                  <a:moveTo>
                    <a:pt x="2219" y="0"/>
                  </a:moveTo>
                  <a:cubicBezTo>
                    <a:pt x="517" y="0"/>
                    <a:pt x="0" y="1854"/>
                    <a:pt x="699" y="2979"/>
                  </a:cubicBezTo>
                  <a:cubicBezTo>
                    <a:pt x="1763" y="2766"/>
                    <a:pt x="2827" y="2645"/>
                    <a:pt x="3921" y="2584"/>
                  </a:cubicBezTo>
                  <a:cubicBezTo>
                    <a:pt x="4317" y="1490"/>
                    <a:pt x="3739" y="0"/>
                    <a:pt x="2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2704075" y="2810675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1"/>
                  </a:moveTo>
                  <a:cubicBezTo>
                    <a:pt x="1" y="1"/>
                    <a:pt x="1" y="3800"/>
                    <a:pt x="2432" y="3800"/>
                  </a:cubicBezTo>
                  <a:cubicBezTo>
                    <a:pt x="4864" y="3800"/>
                    <a:pt x="4864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3047550" y="2619175"/>
              <a:ext cx="107175" cy="80575"/>
            </a:xfrm>
            <a:custGeom>
              <a:avLst/>
              <a:gdLst/>
              <a:ahLst/>
              <a:cxnLst/>
              <a:rect l="l" t="t" r="r" b="b"/>
              <a:pathLst>
                <a:path w="4287" h="3223" extrusionOk="0">
                  <a:moveTo>
                    <a:pt x="3314" y="1"/>
                  </a:moveTo>
                  <a:cubicBezTo>
                    <a:pt x="2310" y="396"/>
                    <a:pt x="1247" y="670"/>
                    <a:pt x="213" y="974"/>
                  </a:cubicBezTo>
                  <a:cubicBezTo>
                    <a:pt x="0" y="2007"/>
                    <a:pt x="608" y="3223"/>
                    <a:pt x="2007" y="3223"/>
                  </a:cubicBezTo>
                  <a:cubicBezTo>
                    <a:pt x="3830" y="3223"/>
                    <a:pt x="4286" y="1065"/>
                    <a:pt x="3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2704825" y="2469450"/>
              <a:ext cx="98050" cy="88200"/>
            </a:xfrm>
            <a:custGeom>
              <a:avLst/>
              <a:gdLst/>
              <a:ahLst/>
              <a:cxnLst/>
              <a:rect l="l" t="t" r="r" b="b"/>
              <a:pathLst>
                <a:path w="3922" h="3528" extrusionOk="0">
                  <a:moveTo>
                    <a:pt x="1471" y="0"/>
                  </a:moveTo>
                  <a:cubicBezTo>
                    <a:pt x="862" y="0"/>
                    <a:pt x="292" y="330"/>
                    <a:pt x="1" y="883"/>
                  </a:cubicBezTo>
                  <a:cubicBezTo>
                    <a:pt x="548" y="2008"/>
                    <a:pt x="1430" y="2920"/>
                    <a:pt x="2554" y="3528"/>
                  </a:cubicBezTo>
                  <a:cubicBezTo>
                    <a:pt x="3922" y="2677"/>
                    <a:pt x="3618" y="2"/>
                    <a:pt x="1551" y="2"/>
                  </a:cubicBezTo>
                  <a:cubicBezTo>
                    <a:pt x="1524" y="1"/>
                    <a:pt x="1498" y="0"/>
                    <a:pt x="1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2960925" y="2494550"/>
              <a:ext cx="114000" cy="85150"/>
            </a:xfrm>
            <a:custGeom>
              <a:avLst/>
              <a:gdLst/>
              <a:ahLst/>
              <a:cxnLst/>
              <a:rect l="l" t="t" r="r" b="b"/>
              <a:pathLst>
                <a:path w="4560" h="3406" extrusionOk="0">
                  <a:moveTo>
                    <a:pt x="2341" y="1"/>
                  </a:moveTo>
                  <a:cubicBezTo>
                    <a:pt x="395" y="1"/>
                    <a:pt x="0" y="2463"/>
                    <a:pt x="1186" y="3405"/>
                  </a:cubicBezTo>
                  <a:lnTo>
                    <a:pt x="2189" y="3284"/>
                  </a:lnTo>
                  <a:cubicBezTo>
                    <a:pt x="2736" y="3193"/>
                    <a:pt x="3283" y="3132"/>
                    <a:pt x="3800" y="3071"/>
                  </a:cubicBezTo>
                  <a:cubicBezTo>
                    <a:pt x="4560" y="1946"/>
                    <a:pt x="4104" y="1"/>
                    <a:pt x="23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3160775" y="2438325"/>
              <a:ext cx="91975" cy="47175"/>
            </a:xfrm>
            <a:custGeom>
              <a:avLst/>
              <a:gdLst/>
              <a:ahLst/>
              <a:cxnLst/>
              <a:rect l="l" t="t" r="r" b="b"/>
              <a:pathLst>
                <a:path w="3679" h="1887" extrusionOk="0">
                  <a:moveTo>
                    <a:pt x="31" y="1"/>
                  </a:moveTo>
                  <a:cubicBezTo>
                    <a:pt x="1" y="1017"/>
                    <a:pt x="794" y="1886"/>
                    <a:pt x="1803" y="1886"/>
                  </a:cubicBezTo>
                  <a:cubicBezTo>
                    <a:pt x="1820" y="1886"/>
                    <a:pt x="1837" y="1886"/>
                    <a:pt x="1855" y="1885"/>
                  </a:cubicBezTo>
                  <a:cubicBezTo>
                    <a:pt x="1874" y="1886"/>
                    <a:pt x="1894" y="1886"/>
                    <a:pt x="1914" y="1886"/>
                  </a:cubicBezTo>
                  <a:cubicBezTo>
                    <a:pt x="2830" y="1886"/>
                    <a:pt x="3589" y="1197"/>
                    <a:pt x="3678" y="274"/>
                  </a:cubicBezTo>
                  <a:cubicBezTo>
                    <a:pt x="3010" y="153"/>
                    <a:pt x="2371" y="62"/>
                    <a:pt x="1703" y="31"/>
                  </a:cubicBezTo>
                  <a:cubicBezTo>
                    <a:pt x="1155" y="1"/>
                    <a:pt x="608" y="1"/>
                    <a:pt x="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2723075" y="2287875"/>
              <a:ext cx="101850" cy="90475"/>
            </a:xfrm>
            <a:custGeom>
              <a:avLst/>
              <a:gdLst/>
              <a:ahLst/>
              <a:cxnLst/>
              <a:rect l="l" t="t" r="r" b="b"/>
              <a:pathLst>
                <a:path w="4074" h="3619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11" y="152"/>
                    <a:pt x="2128" y="304"/>
                    <a:pt x="1946" y="456"/>
                  </a:cubicBezTo>
                  <a:cubicBezTo>
                    <a:pt x="1216" y="1064"/>
                    <a:pt x="578" y="1733"/>
                    <a:pt x="0" y="2493"/>
                  </a:cubicBezTo>
                  <a:cubicBezTo>
                    <a:pt x="236" y="3170"/>
                    <a:pt x="899" y="3619"/>
                    <a:pt x="1603" y="3619"/>
                  </a:cubicBezTo>
                  <a:cubicBezTo>
                    <a:pt x="1626" y="3619"/>
                    <a:pt x="1649" y="3618"/>
                    <a:pt x="1672" y="3617"/>
                  </a:cubicBezTo>
                  <a:cubicBezTo>
                    <a:pt x="3800" y="3617"/>
                    <a:pt x="4073" y="760"/>
                    <a:pt x="24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2857575" y="2449725"/>
              <a:ext cx="87400" cy="35775"/>
            </a:xfrm>
            <a:custGeom>
              <a:avLst/>
              <a:gdLst/>
              <a:ahLst/>
              <a:cxnLst/>
              <a:rect l="l" t="t" r="r" b="b"/>
              <a:pathLst>
                <a:path w="3496" h="1431" extrusionOk="0">
                  <a:moveTo>
                    <a:pt x="0" y="1"/>
                  </a:moveTo>
                  <a:cubicBezTo>
                    <a:pt x="149" y="831"/>
                    <a:pt x="876" y="1430"/>
                    <a:pt x="1731" y="1430"/>
                  </a:cubicBezTo>
                  <a:cubicBezTo>
                    <a:pt x="1752" y="1430"/>
                    <a:pt x="1773" y="1430"/>
                    <a:pt x="1794" y="1429"/>
                  </a:cubicBezTo>
                  <a:cubicBezTo>
                    <a:pt x="1816" y="1430"/>
                    <a:pt x="1838" y="1431"/>
                    <a:pt x="1860" y="1431"/>
                  </a:cubicBezTo>
                  <a:cubicBezTo>
                    <a:pt x="2623" y="1431"/>
                    <a:pt x="3289" y="922"/>
                    <a:pt x="3496" y="183"/>
                  </a:cubicBezTo>
                  <a:lnTo>
                    <a:pt x="3496" y="183"/>
                  </a:lnTo>
                  <a:cubicBezTo>
                    <a:pt x="3303" y="188"/>
                    <a:pt x="3110" y="191"/>
                    <a:pt x="2916" y="191"/>
                  </a:cubicBezTo>
                  <a:cubicBezTo>
                    <a:pt x="1947" y="191"/>
                    <a:pt x="963" y="12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3150125" y="2004425"/>
              <a:ext cx="99575" cy="95075"/>
            </a:xfrm>
            <a:custGeom>
              <a:avLst/>
              <a:gdLst/>
              <a:ahLst/>
              <a:cxnLst/>
              <a:rect l="l" t="t" r="r" b="b"/>
              <a:pathLst>
                <a:path w="3983" h="3803" extrusionOk="0">
                  <a:moveTo>
                    <a:pt x="1551" y="1"/>
                  </a:moveTo>
                  <a:cubicBezTo>
                    <a:pt x="1004" y="1"/>
                    <a:pt x="457" y="244"/>
                    <a:pt x="122" y="670"/>
                  </a:cubicBezTo>
                  <a:lnTo>
                    <a:pt x="153" y="670"/>
                  </a:lnTo>
                  <a:cubicBezTo>
                    <a:pt x="700" y="852"/>
                    <a:pt x="1308" y="1247"/>
                    <a:pt x="1217" y="1794"/>
                  </a:cubicBezTo>
                  <a:cubicBezTo>
                    <a:pt x="1095" y="2129"/>
                    <a:pt x="882" y="2432"/>
                    <a:pt x="548" y="2584"/>
                  </a:cubicBezTo>
                  <a:cubicBezTo>
                    <a:pt x="366" y="2706"/>
                    <a:pt x="183" y="2828"/>
                    <a:pt x="1" y="2980"/>
                  </a:cubicBezTo>
                  <a:cubicBezTo>
                    <a:pt x="320" y="3502"/>
                    <a:pt x="860" y="3802"/>
                    <a:pt x="1464" y="3802"/>
                  </a:cubicBezTo>
                  <a:cubicBezTo>
                    <a:pt x="1493" y="3802"/>
                    <a:pt x="1522" y="3802"/>
                    <a:pt x="1551" y="3800"/>
                  </a:cubicBezTo>
                  <a:cubicBezTo>
                    <a:pt x="3983" y="3800"/>
                    <a:pt x="3983" y="1"/>
                    <a:pt x="15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2911575" y="1938300"/>
              <a:ext cx="100275" cy="65400"/>
            </a:xfrm>
            <a:custGeom>
              <a:avLst/>
              <a:gdLst/>
              <a:ahLst/>
              <a:cxnLst/>
              <a:rect l="l" t="t" r="r" b="b"/>
              <a:pathLst>
                <a:path w="4011" h="2616" extrusionOk="0">
                  <a:moveTo>
                    <a:pt x="1862" y="1"/>
                  </a:moveTo>
                  <a:cubicBezTo>
                    <a:pt x="822" y="1"/>
                    <a:pt x="0" y="900"/>
                    <a:pt x="90" y="1947"/>
                  </a:cubicBezTo>
                  <a:cubicBezTo>
                    <a:pt x="1154" y="2312"/>
                    <a:pt x="2248" y="2555"/>
                    <a:pt x="3373" y="2615"/>
                  </a:cubicBezTo>
                  <a:lnTo>
                    <a:pt x="3616" y="2615"/>
                  </a:lnTo>
                  <a:cubicBezTo>
                    <a:pt x="4011" y="1491"/>
                    <a:pt x="3433" y="1"/>
                    <a:pt x="1914" y="1"/>
                  </a:cubicBezTo>
                  <a:cubicBezTo>
                    <a:pt x="1896" y="1"/>
                    <a:pt x="1879" y="1"/>
                    <a:pt x="18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3038425" y="2173900"/>
              <a:ext cx="106425" cy="88150"/>
            </a:xfrm>
            <a:custGeom>
              <a:avLst/>
              <a:gdLst/>
              <a:ahLst/>
              <a:cxnLst/>
              <a:rect l="l" t="t" r="r" b="b"/>
              <a:pathLst>
                <a:path w="4257" h="3526" extrusionOk="0">
                  <a:moveTo>
                    <a:pt x="2372" y="0"/>
                  </a:moveTo>
                  <a:cubicBezTo>
                    <a:pt x="305" y="0"/>
                    <a:pt x="1" y="2705"/>
                    <a:pt x="1429" y="3526"/>
                  </a:cubicBezTo>
                  <a:cubicBezTo>
                    <a:pt x="2341" y="3070"/>
                    <a:pt x="3283" y="2584"/>
                    <a:pt x="4165" y="2067"/>
                  </a:cubicBezTo>
                  <a:cubicBezTo>
                    <a:pt x="4256" y="1064"/>
                    <a:pt x="3648" y="0"/>
                    <a:pt x="2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3076425" y="1901725"/>
              <a:ext cx="95750" cy="55650"/>
            </a:xfrm>
            <a:custGeom>
              <a:avLst/>
              <a:gdLst/>
              <a:ahLst/>
              <a:cxnLst/>
              <a:rect l="l" t="t" r="r" b="b"/>
              <a:pathLst>
                <a:path w="3830" h="2226" extrusionOk="0">
                  <a:moveTo>
                    <a:pt x="521" y="1"/>
                  </a:moveTo>
                  <a:cubicBezTo>
                    <a:pt x="398" y="1"/>
                    <a:pt x="275" y="2"/>
                    <a:pt x="152" y="5"/>
                  </a:cubicBezTo>
                  <a:cubicBezTo>
                    <a:pt x="0" y="1069"/>
                    <a:pt x="578" y="2224"/>
                    <a:pt x="1946" y="2224"/>
                  </a:cubicBezTo>
                  <a:cubicBezTo>
                    <a:pt x="1964" y="2225"/>
                    <a:pt x="1981" y="2225"/>
                    <a:pt x="1999" y="2225"/>
                  </a:cubicBezTo>
                  <a:cubicBezTo>
                    <a:pt x="3037" y="2225"/>
                    <a:pt x="3829" y="1356"/>
                    <a:pt x="3770" y="340"/>
                  </a:cubicBezTo>
                  <a:cubicBezTo>
                    <a:pt x="2704" y="121"/>
                    <a:pt x="1614" y="1"/>
                    <a:pt x="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2840850" y="1801550"/>
              <a:ext cx="83625" cy="94250"/>
            </a:xfrm>
            <a:custGeom>
              <a:avLst/>
              <a:gdLst/>
              <a:ahLst/>
              <a:cxnLst/>
              <a:rect l="l" t="t" r="r" b="b"/>
              <a:pathLst>
                <a:path w="3345" h="3770" extrusionOk="0">
                  <a:moveTo>
                    <a:pt x="2463" y="0"/>
                  </a:moveTo>
                  <a:cubicBezTo>
                    <a:pt x="31" y="0"/>
                    <a:pt x="1" y="3769"/>
                    <a:pt x="2463" y="3769"/>
                  </a:cubicBezTo>
                  <a:cubicBezTo>
                    <a:pt x="2767" y="3769"/>
                    <a:pt x="3071" y="3708"/>
                    <a:pt x="3344" y="3557"/>
                  </a:cubicBezTo>
                  <a:cubicBezTo>
                    <a:pt x="2980" y="3344"/>
                    <a:pt x="2645" y="3040"/>
                    <a:pt x="2432" y="2675"/>
                  </a:cubicBezTo>
                  <a:cubicBezTo>
                    <a:pt x="1825" y="1733"/>
                    <a:pt x="2037" y="821"/>
                    <a:pt x="2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2865175" y="1693650"/>
              <a:ext cx="80575" cy="65375"/>
            </a:xfrm>
            <a:custGeom>
              <a:avLst/>
              <a:gdLst/>
              <a:ahLst/>
              <a:cxnLst/>
              <a:rect l="l" t="t" r="r" b="b"/>
              <a:pathLst>
                <a:path w="3223" h="2615" extrusionOk="0">
                  <a:moveTo>
                    <a:pt x="2858" y="0"/>
                  </a:moveTo>
                  <a:cubicBezTo>
                    <a:pt x="1946" y="456"/>
                    <a:pt x="1125" y="1034"/>
                    <a:pt x="396" y="1763"/>
                  </a:cubicBezTo>
                  <a:cubicBezTo>
                    <a:pt x="274" y="1885"/>
                    <a:pt x="122" y="2067"/>
                    <a:pt x="0" y="2219"/>
                  </a:cubicBezTo>
                  <a:cubicBezTo>
                    <a:pt x="335" y="2492"/>
                    <a:pt x="730" y="2614"/>
                    <a:pt x="1155" y="2614"/>
                  </a:cubicBezTo>
                  <a:cubicBezTo>
                    <a:pt x="2675" y="2614"/>
                    <a:pt x="3222" y="1125"/>
                    <a:pt x="2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2875050" y="2184525"/>
              <a:ext cx="90450" cy="64625"/>
            </a:xfrm>
            <a:custGeom>
              <a:avLst/>
              <a:gdLst/>
              <a:ahLst/>
              <a:cxnLst/>
              <a:rect l="l" t="t" r="r" b="b"/>
              <a:pathLst>
                <a:path w="3618" h="2585" extrusionOk="0">
                  <a:moveTo>
                    <a:pt x="3253" y="1"/>
                  </a:moveTo>
                  <a:cubicBezTo>
                    <a:pt x="2159" y="548"/>
                    <a:pt x="1064" y="1125"/>
                    <a:pt x="1" y="1733"/>
                  </a:cubicBezTo>
                  <a:cubicBezTo>
                    <a:pt x="335" y="2280"/>
                    <a:pt x="912" y="2584"/>
                    <a:pt x="1551" y="2584"/>
                  </a:cubicBezTo>
                  <a:cubicBezTo>
                    <a:pt x="3071" y="2584"/>
                    <a:pt x="3618" y="1095"/>
                    <a:pt x="32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3268675" y="2534800"/>
              <a:ext cx="105650" cy="94375"/>
            </a:xfrm>
            <a:custGeom>
              <a:avLst/>
              <a:gdLst/>
              <a:ahLst/>
              <a:cxnLst/>
              <a:rect l="l" t="t" r="r" b="b"/>
              <a:pathLst>
                <a:path w="4226" h="3775" extrusionOk="0">
                  <a:moveTo>
                    <a:pt x="2495" y="1"/>
                  </a:moveTo>
                  <a:cubicBezTo>
                    <a:pt x="2474" y="1"/>
                    <a:pt x="2453" y="1"/>
                    <a:pt x="2432" y="2"/>
                  </a:cubicBezTo>
                  <a:cubicBezTo>
                    <a:pt x="31" y="2"/>
                    <a:pt x="1" y="3771"/>
                    <a:pt x="2432" y="3771"/>
                  </a:cubicBezTo>
                  <a:cubicBezTo>
                    <a:pt x="2468" y="3773"/>
                    <a:pt x="2502" y="3774"/>
                    <a:pt x="2537" y="3774"/>
                  </a:cubicBezTo>
                  <a:cubicBezTo>
                    <a:pt x="2980" y="3774"/>
                    <a:pt x="3368" y="3597"/>
                    <a:pt x="3678" y="3315"/>
                  </a:cubicBezTo>
                  <a:cubicBezTo>
                    <a:pt x="4013" y="2738"/>
                    <a:pt x="4195" y="2130"/>
                    <a:pt x="4226" y="1491"/>
                  </a:cubicBezTo>
                  <a:cubicBezTo>
                    <a:pt x="4107" y="630"/>
                    <a:pt x="3379" y="1"/>
                    <a:pt x="24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2717000" y="3100200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0"/>
                  </a:moveTo>
                  <a:cubicBezTo>
                    <a:pt x="0" y="0"/>
                    <a:pt x="0" y="3800"/>
                    <a:pt x="2432" y="3800"/>
                  </a:cubicBezTo>
                  <a:cubicBezTo>
                    <a:pt x="4864" y="3800"/>
                    <a:pt x="4864" y="0"/>
                    <a:pt x="2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2912275" y="3068250"/>
              <a:ext cx="109425" cy="94300"/>
            </a:xfrm>
            <a:custGeom>
              <a:avLst/>
              <a:gdLst/>
              <a:ahLst/>
              <a:cxnLst/>
              <a:rect l="l" t="t" r="r" b="b"/>
              <a:pathLst>
                <a:path w="4377" h="3772" extrusionOk="0">
                  <a:moveTo>
                    <a:pt x="2513" y="1"/>
                  </a:moveTo>
                  <a:cubicBezTo>
                    <a:pt x="2496" y="1"/>
                    <a:pt x="2480" y="1"/>
                    <a:pt x="2463" y="2"/>
                  </a:cubicBezTo>
                  <a:cubicBezTo>
                    <a:pt x="31" y="2"/>
                    <a:pt x="1" y="3771"/>
                    <a:pt x="2463" y="3771"/>
                  </a:cubicBezTo>
                  <a:cubicBezTo>
                    <a:pt x="2481" y="3771"/>
                    <a:pt x="2499" y="3772"/>
                    <a:pt x="2517" y="3772"/>
                  </a:cubicBezTo>
                  <a:cubicBezTo>
                    <a:pt x="3495" y="3772"/>
                    <a:pt x="4286" y="2963"/>
                    <a:pt x="4256" y="2008"/>
                  </a:cubicBezTo>
                  <a:lnTo>
                    <a:pt x="4256" y="2008"/>
                  </a:lnTo>
                  <a:cubicBezTo>
                    <a:pt x="3952" y="2038"/>
                    <a:pt x="3618" y="2099"/>
                    <a:pt x="3284" y="2129"/>
                  </a:cubicBezTo>
                  <a:cubicBezTo>
                    <a:pt x="3618" y="2069"/>
                    <a:pt x="3952" y="2038"/>
                    <a:pt x="4287" y="1977"/>
                  </a:cubicBezTo>
                  <a:cubicBezTo>
                    <a:pt x="4377" y="930"/>
                    <a:pt x="3553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2995125" y="3117675"/>
              <a:ext cx="24325" cy="3825"/>
            </a:xfrm>
            <a:custGeom>
              <a:avLst/>
              <a:gdLst/>
              <a:ahLst/>
              <a:cxnLst/>
              <a:rect l="l" t="t" r="r" b="b"/>
              <a:pathLst>
                <a:path w="973" h="153" extrusionOk="0">
                  <a:moveTo>
                    <a:pt x="973" y="0"/>
                  </a:moveTo>
                  <a:cubicBezTo>
                    <a:pt x="638" y="61"/>
                    <a:pt x="304" y="92"/>
                    <a:pt x="0" y="152"/>
                  </a:cubicBezTo>
                  <a:cubicBezTo>
                    <a:pt x="304" y="122"/>
                    <a:pt x="638" y="61"/>
                    <a:pt x="973" y="31"/>
                  </a:cubicBezTo>
                  <a:lnTo>
                    <a:pt x="9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2751200" y="3300800"/>
              <a:ext cx="69925" cy="79825"/>
            </a:xfrm>
            <a:custGeom>
              <a:avLst/>
              <a:gdLst/>
              <a:ahLst/>
              <a:cxnLst/>
              <a:rect l="l" t="t" r="r" b="b"/>
              <a:pathLst>
                <a:path w="2797" h="3193" extrusionOk="0">
                  <a:moveTo>
                    <a:pt x="760" y="1"/>
                  </a:moveTo>
                  <a:lnTo>
                    <a:pt x="760" y="1"/>
                  </a:lnTo>
                  <a:cubicBezTo>
                    <a:pt x="0" y="1581"/>
                    <a:pt x="669" y="2584"/>
                    <a:pt x="1885" y="3192"/>
                  </a:cubicBezTo>
                  <a:cubicBezTo>
                    <a:pt x="2796" y="2189"/>
                    <a:pt x="2432" y="153"/>
                    <a:pt x="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2929000" y="3369175"/>
              <a:ext cx="88175" cy="36525"/>
            </a:xfrm>
            <a:custGeom>
              <a:avLst/>
              <a:gdLst/>
              <a:ahLst/>
              <a:cxnLst/>
              <a:rect l="l" t="t" r="r" b="b"/>
              <a:pathLst>
                <a:path w="3527" h="1461" extrusionOk="0">
                  <a:moveTo>
                    <a:pt x="1860" y="0"/>
                  </a:moveTo>
                  <a:cubicBezTo>
                    <a:pt x="1838" y="0"/>
                    <a:pt x="1816" y="0"/>
                    <a:pt x="1794" y="1"/>
                  </a:cubicBezTo>
                  <a:cubicBezTo>
                    <a:pt x="1774" y="1"/>
                    <a:pt x="1754" y="0"/>
                    <a:pt x="1734" y="0"/>
                  </a:cubicBezTo>
                  <a:cubicBezTo>
                    <a:pt x="878" y="0"/>
                    <a:pt x="149" y="629"/>
                    <a:pt x="1" y="1460"/>
                  </a:cubicBezTo>
                  <a:lnTo>
                    <a:pt x="153" y="1460"/>
                  </a:lnTo>
                  <a:cubicBezTo>
                    <a:pt x="1277" y="1460"/>
                    <a:pt x="2402" y="1400"/>
                    <a:pt x="3527" y="1278"/>
                  </a:cubicBezTo>
                  <a:cubicBezTo>
                    <a:pt x="3320" y="510"/>
                    <a:pt x="262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13"/>
          <p:cNvGrpSpPr/>
          <p:nvPr/>
        </p:nvGrpSpPr>
        <p:grpSpPr>
          <a:xfrm rot="-9019073">
            <a:off x="8206806" y="-286022"/>
            <a:ext cx="1386395" cy="1441252"/>
            <a:chOff x="2230675" y="3995775"/>
            <a:chExt cx="572200" cy="594850"/>
          </a:xfrm>
        </p:grpSpPr>
        <p:sp>
          <p:nvSpPr>
            <p:cNvPr id="914" name="Google Shape;914;p13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6" name="Google Shape;916;p13"/>
          <p:cNvGrpSpPr/>
          <p:nvPr/>
        </p:nvGrpSpPr>
        <p:grpSpPr>
          <a:xfrm rot="969476">
            <a:off x="-350005" y="3437637"/>
            <a:ext cx="1038795" cy="1821511"/>
            <a:chOff x="631100" y="2761600"/>
            <a:chExt cx="712025" cy="1248525"/>
          </a:xfrm>
        </p:grpSpPr>
        <p:sp>
          <p:nvSpPr>
            <p:cNvPr id="917" name="Google Shape;917;p13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3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13"/>
          <p:cNvGrpSpPr/>
          <p:nvPr/>
        </p:nvGrpSpPr>
        <p:grpSpPr>
          <a:xfrm rot="-7928772">
            <a:off x="7762455" y="-521035"/>
            <a:ext cx="349940" cy="1229236"/>
            <a:chOff x="4081750" y="357675"/>
            <a:chExt cx="240150" cy="843575"/>
          </a:xfrm>
        </p:grpSpPr>
        <p:sp>
          <p:nvSpPr>
            <p:cNvPr id="920" name="Google Shape;920;p13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2" name="Google Shape;922;p13"/>
          <p:cNvSpPr/>
          <p:nvPr/>
        </p:nvSpPr>
        <p:spPr>
          <a:xfrm>
            <a:off x="4759858" y="163054"/>
            <a:ext cx="252411" cy="191194"/>
          </a:xfrm>
          <a:custGeom>
            <a:avLst/>
            <a:gdLst/>
            <a:ahLst/>
            <a:cxnLst/>
            <a:rect l="l" t="t" r="r" b="b"/>
            <a:pathLst>
              <a:path w="9372" h="7099" extrusionOk="0">
                <a:moveTo>
                  <a:pt x="5281" y="1"/>
                </a:moveTo>
                <a:cubicBezTo>
                  <a:pt x="3129" y="1"/>
                  <a:pt x="1" y="4963"/>
                  <a:pt x="4243" y="6625"/>
                </a:cubicBezTo>
                <a:cubicBezTo>
                  <a:pt x="5072" y="6955"/>
                  <a:pt x="5724" y="7098"/>
                  <a:pt x="6231" y="7098"/>
                </a:cubicBezTo>
                <a:cubicBezTo>
                  <a:pt x="9371" y="7098"/>
                  <a:pt x="6963" y="1609"/>
                  <a:pt x="6492" y="850"/>
                </a:cubicBezTo>
                <a:cubicBezTo>
                  <a:pt x="6202" y="252"/>
                  <a:pt x="5766" y="1"/>
                  <a:pt x="5281" y="1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3" name="Google Shape;923;p13"/>
          <p:cNvGrpSpPr/>
          <p:nvPr/>
        </p:nvGrpSpPr>
        <p:grpSpPr>
          <a:xfrm rot="-4050143">
            <a:off x="6949243" y="-296794"/>
            <a:ext cx="1036717" cy="780744"/>
            <a:chOff x="6601575" y="362500"/>
            <a:chExt cx="600325" cy="452100"/>
          </a:xfrm>
        </p:grpSpPr>
        <p:sp>
          <p:nvSpPr>
            <p:cNvPr id="924" name="Google Shape;924;p13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9" name="Google Shape;929;p13"/>
          <p:cNvSpPr/>
          <p:nvPr/>
        </p:nvSpPr>
        <p:spPr>
          <a:xfrm>
            <a:off x="277702" y="1616797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4"/>
          <p:cNvSpPr txBox="1">
            <a:spLocks noGrp="1"/>
          </p:cNvSpPr>
          <p:nvPr>
            <p:ph type="subTitle" idx="1"/>
          </p:nvPr>
        </p:nvSpPr>
        <p:spPr>
          <a:xfrm>
            <a:off x="714300" y="3179250"/>
            <a:ext cx="2211900" cy="6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2" name="Google Shape;932;p14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33" name="Google Shape;933;p14"/>
          <p:cNvSpPr txBox="1">
            <a:spLocks noGrp="1"/>
          </p:cNvSpPr>
          <p:nvPr>
            <p:ph type="title" idx="2"/>
          </p:nvPr>
        </p:nvSpPr>
        <p:spPr>
          <a:xfrm>
            <a:off x="714300" y="2757375"/>
            <a:ext cx="22119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4" name="Google Shape;934;p14"/>
          <p:cNvSpPr txBox="1">
            <a:spLocks noGrp="1"/>
          </p:cNvSpPr>
          <p:nvPr>
            <p:ph type="subTitle" idx="3"/>
          </p:nvPr>
        </p:nvSpPr>
        <p:spPr>
          <a:xfrm>
            <a:off x="3466050" y="3179250"/>
            <a:ext cx="2211900" cy="6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5" name="Google Shape;935;p14"/>
          <p:cNvSpPr txBox="1">
            <a:spLocks noGrp="1"/>
          </p:cNvSpPr>
          <p:nvPr>
            <p:ph type="title" idx="4"/>
          </p:nvPr>
        </p:nvSpPr>
        <p:spPr>
          <a:xfrm>
            <a:off x="3466050" y="2757375"/>
            <a:ext cx="22119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6" name="Google Shape;936;p14"/>
          <p:cNvSpPr txBox="1">
            <a:spLocks noGrp="1"/>
          </p:cNvSpPr>
          <p:nvPr>
            <p:ph type="subTitle" idx="5"/>
          </p:nvPr>
        </p:nvSpPr>
        <p:spPr>
          <a:xfrm>
            <a:off x="6217800" y="3179250"/>
            <a:ext cx="2211900" cy="6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7" name="Google Shape;937;p14"/>
          <p:cNvSpPr txBox="1">
            <a:spLocks noGrp="1"/>
          </p:cNvSpPr>
          <p:nvPr>
            <p:ph type="title" idx="6"/>
          </p:nvPr>
        </p:nvSpPr>
        <p:spPr>
          <a:xfrm>
            <a:off x="6217800" y="2757375"/>
            <a:ext cx="22119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8" name="Google Shape;938;p14"/>
          <p:cNvSpPr/>
          <p:nvPr/>
        </p:nvSpPr>
        <p:spPr>
          <a:xfrm rot="-2411568">
            <a:off x="7692559" y="-595674"/>
            <a:ext cx="1048175" cy="2520685"/>
          </a:xfrm>
          <a:custGeom>
            <a:avLst/>
            <a:gdLst/>
            <a:ahLst/>
            <a:cxnLst/>
            <a:rect l="l" t="t" r="r" b="b"/>
            <a:pathLst>
              <a:path w="21977" h="52851" extrusionOk="0">
                <a:moveTo>
                  <a:pt x="4985" y="912"/>
                </a:moveTo>
                <a:lnTo>
                  <a:pt x="5015" y="943"/>
                </a:lnTo>
                <a:cubicBezTo>
                  <a:pt x="5015" y="943"/>
                  <a:pt x="5015" y="973"/>
                  <a:pt x="5015" y="973"/>
                </a:cubicBezTo>
                <a:cubicBezTo>
                  <a:pt x="5015" y="1003"/>
                  <a:pt x="5015" y="1064"/>
                  <a:pt x="5015" y="1095"/>
                </a:cubicBezTo>
                <a:lnTo>
                  <a:pt x="5015" y="1125"/>
                </a:lnTo>
                <a:lnTo>
                  <a:pt x="4985" y="1155"/>
                </a:lnTo>
                <a:cubicBezTo>
                  <a:pt x="4985" y="1155"/>
                  <a:pt x="5015" y="1186"/>
                  <a:pt x="5015" y="1186"/>
                </a:cubicBezTo>
                <a:cubicBezTo>
                  <a:pt x="5015" y="1216"/>
                  <a:pt x="5015" y="1216"/>
                  <a:pt x="5015" y="1247"/>
                </a:cubicBezTo>
                <a:cubicBezTo>
                  <a:pt x="5015" y="1277"/>
                  <a:pt x="4985" y="1277"/>
                  <a:pt x="4985" y="1307"/>
                </a:cubicBezTo>
                <a:lnTo>
                  <a:pt x="4924" y="1307"/>
                </a:lnTo>
                <a:lnTo>
                  <a:pt x="4894" y="1338"/>
                </a:lnTo>
                <a:lnTo>
                  <a:pt x="4772" y="1338"/>
                </a:lnTo>
                <a:lnTo>
                  <a:pt x="4742" y="1307"/>
                </a:lnTo>
                <a:cubicBezTo>
                  <a:pt x="4742" y="1277"/>
                  <a:pt x="4742" y="1247"/>
                  <a:pt x="4742" y="1216"/>
                </a:cubicBezTo>
                <a:cubicBezTo>
                  <a:pt x="4742" y="1216"/>
                  <a:pt x="4742" y="1186"/>
                  <a:pt x="4742" y="1186"/>
                </a:cubicBezTo>
                <a:lnTo>
                  <a:pt x="4711" y="1155"/>
                </a:lnTo>
                <a:lnTo>
                  <a:pt x="4711" y="1125"/>
                </a:lnTo>
                <a:lnTo>
                  <a:pt x="4711" y="1034"/>
                </a:lnTo>
                <a:lnTo>
                  <a:pt x="4742" y="1095"/>
                </a:lnTo>
                <a:lnTo>
                  <a:pt x="4772" y="1064"/>
                </a:lnTo>
                <a:cubicBezTo>
                  <a:pt x="4772" y="1034"/>
                  <a:pt x="4772" y="1003"/>
                  <a:pt x="4772" y="1003"/>
                </a:cubicBezTo>
                <a:cubicBezTo>
                  <a:pt x="4803" y="973"/>
                  <a:pt x="4803" y="943"/>
                  <a:pt x="4833" y="943"/>
                </a:cubicBezTo>
                <a:lnTo>
                  <a:pt x="4833" y="912"/>
                </a:lnTo>
                <a:close/>
                <a:moveTo>
                  <a:pt x="8617" y="1178"/>
                </a:moveTo>
                <a:cubicBezTo>
                  <a:pt x="8648" y="1178"/>
                  <a:pt x="8678" y="1186"/>
                  <a:pt x="8693" y="1186"/>
                </a:cubicBezTo>
                <a:lnTo>
                  <a:pt x="8724" y="1277"/>
                </a:lnTo>
                <a:lnTo>
                  <a:pt x="8724" y="1307"/>
                </a:lnTo>
                <a:cubicBezTo>
                  <a:pt x="8693" y="1338"/>
                  <a:pt x="8663" y="1338"/>
                  <a:pt x="8602" y="1338"/>
                </a:cubicBezTo>
                <a:lnTo>
                  <a:pt x="8572" y="1338"/>
                </a:lnTo>
                <a:lnTo>
                  <a:pt x="8572" y="1307"/>
                </a:lnTo>
                <a:cubicBezTo>
                  <a:pt x="8541" y="1277"/>
                  <a:pt x="8541" y="1247"/>
                  <a:pt x="8572" y="1216"/>
                </a:cubicBezTo>
                <a:lnTo>
                  <a:pt x="8541" y="1216"/>
                </a:lnTo>
                <a:cubicBezTo>
                  <a:pt x="8556" y="1186"/>
                  <a:pt x="8587" y="1178"/>
                  <a:pt x="8617" y="1178"/>
                </a:cubicBezTo>
                <a:close/>
                <a:moveTo>
                  <a:pt x="6049" y="1611"/>
                </a:moveTo>
                <a:cubicBezTo>
                  <a:pt x="6079" y="1611"/>
                  <a:pt x="6110" y="1611"/>
                  <a:pt x="6140" y="1642"/>
                </a:cubicBezTo>
                <a:lnTo>
                  <a:pt x="6170" y="1642"/>
                </a:lnTo>
                <a:lnTo>
                  <a:pt x="6231" y="1672"/>
                </a:lnTo>
                <a:lnTo>
                  <a:pt x="6231" y="1702"/>
                </a:lnTo>
                <a:cubicBezTo>
                  <a:pt x="6201" y="1733"/>
                  <a:pt x="6170" y="1763"/>
                  <a:pt x="6140" y="1763"/>
                </a:cubicBezTo>
                <a:lnTo>
                  <a:pt x="6049" y="1733"/>
                </a:lnTo>
                <a:lnTo>
                  <a:pt x="5988" y="1733"/>
                </a:lnTo>
                <a:cubicBezTo>
                  <a:pt x="5988" y="1733"/>
                  <a:pt x="5988" y="1702"/>
                  <a:pt x="5988" y="1672"/>
                </a:cubicBezTo>
                <a:lnTo>
                  <a:pt x="6018" y="1611"/>
                </a:lnTo>
                <a:close/>
                <a:moveTo>
                  <a:pt x="7547" y="2297"/>
                </a:moveTo>
                <a:cubicBezTo>
                  <a:pt x="7558" y="2297"/>
                  <a:pt x="7579" y="2310"/>
                  <a:pt x="7599" y="2310"/>
                </a:cubicBezTo>
                <a:lnTo>
                  <a:pt x="7599" y="2341"/>
                </a:lnTo>
                <a:lnTo>
                  <a:pt x="7660" y="2402"/>
                </a:lnTo>
                <a:cubicBezTo>
                  <a:pt x="7629" y="2432"/>
                  <a:pt x="7629" y="2462"/>
                  <a:pt x="7599" y="2462"/>
                </a:cubicBezTo>
                <a:lnTo>
                  <a:pt x="7569" y="2462"/>
                </a:lnTo>
                <a:lnTo>
                  <a:pt x="7569" y="2493"/>
                </a:lnTo>
                <a:lnTo>
                  <a:pt x="7508" y="2523"/>
                </a:lnTo>
                <a:lnTo>
                  <a:pt x="7447" y="2493"/>
                </a:lnTo>
                <a:cubicBezTo>
                  <a:pt x="7417" y="2462"/>
                  <a:pt x="7417" y="2432"/>
                  <a:pt x="7447" y="2402"/>
                </a:cubicBezTo>
                <a:lnTo>
                  <a:pt x="7447" y="2371"/>
                </a:lnTo>
                <a:lnTo>
                  <a:pt x="7508" y="2341"/>
                </a:lnTo>
                <a:lnTo>
                  <a:pt x="7538" y="2310"/>
                </a:lnTo>
                <a:cubicBezTo>
                  <a:pt x="7538" y="2300"/>
                  <a:pt x="7542" y="2297"/>
                  <a:pt x="7547" y="2297"/>
                </a:cubicBezTo>
                <a:close/>
                <a:moveTo>
                  <a:pt x="10213" y="2614"/>
                </a:moveTo>
                <a:cubicBezTo>
                  <a:pt x="10243" y="2614"/>
                  <a:pt x="10274" y="2645"/>
                  <a:pt x="10304" y="2645"/>
                </a:cubicBezTo>
                <a:lnTo>
                  <a:pt x="10365" y="2675"/>
                </a:lnTo>
                <a:lnTo>
                  <a:pt x="10395" y="2736"/>
                </a:lnTo>
                <a:lnTo>
                  <a:pt x="10395" y="2766"/>
                </a:lnTo>
                <a:cubicBezTo>
                  <a:pt x="10365" y="2797"/>
                  <a:pt x="10335" y="2827"/>
                  <a:pt x="10304" y="2827"/>
                </a:cubicBezTo>
                <a:lnTo>
                  <a:pt x="10243" y="2827"/>
                </a:lnTo>
                <a:cubicBezTo>
                  <a:pt x="10152" y="2766"/>
                  <a:pt x="10122" y="2736"/>
                  <a:pt x="10152" y="2675"/>
                </a:cubicBezTo>
                <a:lnTo>
                  <a:pt x="10183" y="2645"/>
                </a:lnTo>
                <a:lnTo>
                  <a:pt x="10213" y="2614"/>
                </a:lnTo>
                <a:close/>
                <a:moveTo>
                  <a:pt x="9787" y="3118"/>
                </a:moveTo>
                <a:cubicBezTo>
                  <a:pt x="9798" y="3118"/>
                  <a:pt x="9808" y="3121"/>
                  <a:pt x="9818" y="3131"/>
                </a:cubicBezTo>
                <a:lnTo>
                  <a:pt x="9848" y="3161"/>
                </a:lnTo>
                <a:cubicBezTo>
                  <a:pt x="9848" y="3161"/>
                  <a:pt x="9848" y="3192"/>
                  <a:pt x="9848" y="3192"/>
                </a:cubicBezTo>
                <a:lnTo>
                  <a:pt x="9848" y="3253"/>
                </a:lnTo>
                <a:cubicBezTo>
                  <a:pt x="9833" y="3268"/>
                  <a:pt x="9818" y="3275"/>
                  <a:pt x="9803" y="3275"/>
                </a:cubicBezTo>
                <a:cubicBezTo>
                  <a:pt x="9787" y="3275"/>
                  <a:pt x="9772" y="3268"/>
                  <a:pt x="9757" y="3253"/>
                </a:cubicBezTo>
                <a:lnTo>
                  <a:pt x="9757" y="3283"/>
                </a:lnTo>
                <a:lnTo>
                  <a:pt x="9696" y="3313"/>
                </a:lnTo>
                <a:lnTo>
                  <a:pt x="9635" y="3283"/>
                </a:lnTo>
                <a:lnTo>
                  <a:pt x="9635" y="3253"/>
                </a:lnTo>
                <a:lnTo>
                  <a:pt x="9605" y="3161"/>
                </a:lnTo>
                <a:lnTo>
                  <a:pt x="9727" y="3161"/>
                </a:lnTo>
                <a:lnTo>
                  <a:pt x="9727" y="3131"/>
                </a:lnTo>
                <a:cubicBezTo>
                  <a:pt x="9747" y="3131"/>
                  <a:pt x="9767" y="3118"/>
                  <a:pt x="9787" y="3118"/>
                </a:cubicBezTo>
                <a:close/>
                <a:moveTo>
                  <a:pt x="5137" y="3131"/>
                </a:moveTo>
                <a:lnTo>
                  <a:pt x="5198" y="3192"/>
                </a:lnTo>
                <a:cubicBezTo>
                  <a:pt x="5228" y="3222"/>
                  <a:pt x="5228" y="3253"/>
                  <a:pt x="5228" y="3283"/>
                </a:cubicBezTo>
                <a:cubicBezTo>
                  <a:pt x="5228" y="3313"/>
                  <a:pt x="5228" y="3344"/>
                  <a:pt x="5228" y="3344"/>
                </a:cubicBezTo>
                <a:lnTo>
                  <a:pt x="5228" y="3374"/>
                </a:lnTo>
                <a:lnTo>
                  <a:pt x="5167" y="3405"/>
                </a:lnTo>
                <a:lnTo>
                  <a:pt x="5106" y="3405"/>
                </a:lnTo>
                <a:cubicBezTo>
                  <a:pt x="5076" y="3405"/>
                  <a:pt x="5046" y="3405"/>
                  <a:pt x="5046" y="3374"/>
                </a:cubicBezTo>
                <a:cubicBezTo>
                  <a:pt x="5015" y="3344"/>
                  <a:pt x="5015" y="3313"/>
                  <a:pt x="5046" y="3283"/>
                </a:cubicBezTo>
                <a:lnTo>
                  <a:pt x="5046" y="3222"/>
                </a:lnTo>
                <a:lnTo>
                  <a:pt x="5046" y="3192"/>
                </a:lnTo>
                <a:cubicBezTo>
                  <a:pt x="5076" y="3161"/>
                  <a:pt x="5106" y="3161"/>
                  <a:pt x="5137" y="3131"/>
                </a:cubicBezTo>
                <a:close/>
                <a:moveTo>
                  <a:pt x="8024" y="3374"/>
                </a:moveTo>
                <a:lnTo>
                  <a:pt x="8085" y="3405"/>
                </a:lnTo>
                <a:cubicBezTo>
                  <a:pt x="8085" y="3405"/>
                  <a:pt x="8085" y="3435"/>
                  <a:pt x="8116" y="3465"/>
                </a:cubicBezTo>
                <a:cubicBezTo>
                  <a:pt x="8116" y="3465"/>
                  <a:pt x="8116" y="3496"/>
                  <a:pt x="8116" y="3526"/>
                </a:cubicBezTo>
                <a:cubicBezTo>
                  <a:pt x="8085" y="3557"/>
                  <a:pt x="8055" y="3557"/>
                  <a:pt x="8024" y="3557"/>
                </a:cubicBezTo>
                <a:lnTo>
                  <a:pt x="7964" y="3587"/>
                </a:lnTo>
                <a:lnTo>
                  <a:pt x="7933" y="3587"/>
                </a:lnTo>
                <a:cubicBezTo>
                  <a:pt x="7903" y="3587"/>
                  <a:pt x="7873" y="3557"/>
                  <a:pt x="7842" y="3557"/>
                </a:cubicBezTo>
                <a:lnTo>
                  <a:pt x="7842" y="3465"/>
                </a:lnTo>
                <a:lnTo>
                  <a:pt x="7873" y="3465"/>
                </a:lnTo>
                <a:cubicBezTo>
                  <a:pt x="7903" y="3435"/>
                  <a:pt x="7903" y="3405"/>
                  <a:pt x="7933" y="3405"/>
                </a:cubicBezTo>
                <a:cubicBezTo>
                  <a:pt x="7964" y="3374"/>
                  <a:pt x="7964" y="3374"/>
                  <a:pt x="7994" y="3374"/>
                </a:cubicBezTo>
                <a:close/>
                <a:moveTo>
                  <a:pt x="8632" y="3769"/>
                </a:moveTo>
                <a:cubicBezTo>
                  <a:pt x="8663" y="3800"/>
                  <a:pt x="8693" y="3800"/>
                  <a:pt x="8724" y="3830"/>
                </a:cubicBezTo>
                <a:lnTo>
                  <a:pt x="8754" y="3830"/>
                </a:lnTo>
                <a:lnTo>
                  <a:pt x="8754" y="3952"/>
                </a:lnTo>
                <a:lnTo>
                  <a:pt x="8724" y="3952"/>
                </a:lnTo>
                <a:cubicBezTo>
                  <a:pt x="8707" y="3960"/>
                  <a:pt x="8691" y="3964"/>
                  <a:pt x="8676" y="3964"/>
                </a:cubicBezTo>
                <a:cubicBezTo>
                  <a:pt x="8635" y="3964"/>
                  <a:pt x="8602" y="3935"/>
                  <a:pt x="8602" y="3891"/>
                </a:cubicBezTo>
                <a:lnTo>
                  <a:pt x="8602" y="3861"/>
                </a:lnTo>
                <a:lnTo>
                  <a:pt x="8632" y="3769"/>
                </a:lnTo>
                <a:close/>
                <a:moveTo>
                  <a:pt x="4073" y="3587"/>
                </a:moveTo>
                <a:lnTo>
                  <a:pt x="4073" y="3617"/>
                </a:lnTo>
                <a:cubicBezTo>
                  <a:pt x="4073" y="3617"/>
                  <a:pt x="4103" y="3648"/>
                  <a:pt x="4103" y="3648"/>
                </a:cubicBezTo>
                <a:lnTo>
                  <a:pt x="4134" y="3648"/>
                </a:lnTo>
                <a:cubicBezTo>
                  <a:pt x="4134" y="3678"/>
                  <a:pt x="4134" y="3709"/>
                  <a:pt x="4134" y="3709"/>
                </a:cubicBezTo>
                <a:cubicBezTo>
                  <a:pt x="4134" y="3739"/>
                  <a:pt x="4164" y="3739"/>
                  <a:pt x="4164" y="3769"/>
                </a:cubicBezTo>
                <a:cubicBezTo>
                  <a:pt x="4164" y="3800"/>
                  <a:pt x="4164" y="3800"/>
                  <a:pt x="4164" y="3830"/>
                </a:cubicBezTo>
                <a:lnTo>
                  <a:pt x="4164" y="3861"/>
                </a:lnTo>
                <a:lnTo>
                  <a:pt x="4103" y="3861"/>
                </a:lnTo>
                <a:cubicBezTo>
                  <a:pt x="4103" y="3891"/>
                  <a:pt x="4103" y="3891"/>
                  <a:pt x="4103" y="3891"/>
                </a:cubicBezTo>
                <a:cubicBezTo>
                  <a:pt x="4073" y="3952"/>
                  <a:pt x="4043" y="3982"/>
                  <a:pt x="4012" y="3982"/>
                </a:cubicBezTo>
                <a:cubicBezTo>
                  <a:pt x="3951" y="3982"/>
                  <a:pt x="3921" y="3982"/>
                  <a:pt x="3891" y="3952"/>
                </a:cubicBezTo>
                <a:lnTo>
                  <a:pt x="3860" y="3952"/>
                </a:lnTo>
                <a:lnTo>
                  <a:pt x="3860" y="3891"/>
                </a:lnTo>
                <a:cubicBezTo>
                  <a:pt x="3860" y="3891"/>
                  <a:pt x="3860" y="3861"/>
                  <a:pt x="3860" y="3861"/>
                </a:cubicBezTo>
                <a:lnTo>
                  <a:pt x="3860" y="3769"/>
                </a:lnTo>
                <a:lnTo>
                  <a:pt x="3830" y="3769"/>
                </a:lnTo>
                <a:lnTo>
                  <a:pt x="3830" y="3678"/>
                </a:lnTo>
                <a:lnTo>
                  <a:pt x="3921" y="3617"/>
                </a:lnTo>
                <a:lnTo>
                  <a:pt x="3951" y="3617"/>
                </a:lnTo>
                <a:lnTo>
                  <a:pt x="3951" y="3587"/>
                </a:lnTo>
                <a:close/>
                <a:moveTo>
                  <a:pt x="10395" y="4073"/>
                </a:moveTo>
                <a:cubicBezTo>
                  <a:pt x="10426" y="4073"/>
                  <a:pt x="10456" y="4073"/>
                  <a:pt x="10487" y="4104"/>
                </a:cubicBezTo>
                <a:lnTo>
                  <a:pt x="10517" y="4104"/>
                </a:lnTo>
                <a:lnTo>
                  <a:pt x="10517" y="4164"/>
                </a:lnTo>
                <a:cubicBezTo>
                  <a:pt x="10517" y="4164"/>
                  <a:pt x="10517" y="4195"/>
                  <a:pt x="10517" y="4225"/>
                </a:cubicBezTo>
                <a:lnTo>
                  <a:pt x="10547" y="4225"/>
                </a:lnTo>
                <a:lnTo>
                  <a:pt x="10608" y="4164"/>
                </a:lnTo>
                <a:lnTo>
                  <a:pt x="10760" y="4164"/>
                </a:lnTo>
                <a:lnTo>
                  <a:pt x="10760" y="4195"/>
                </a:lnTo>
                <a:cubicBezTo>
                  <a:pt x="10790" y="4225"/>
                  <a:pt x="10821" y="4256"/>
                  <a:pt x="10790" y="4286"/>
                </a:cubicBezTo>
                <a:lnTo>
                  <a:pt x="10790" y="4316"/>
                </a:lnTo>
                <a:lnTo>
                  <a:pt x="10790" y="4347"/>
                </a:lnTo>
                <a:cubicBezTo>
                  <a:pt x="10790" y="4377"/>
                  <a:pt x="10760" y="4408"/>
                  <a:pt x="10730" y="4408"/>
                </a:cubicBezTo>
                <a:lnTo>
                  <a:pt x="10699" y="4408"/>
                </a:lnTo>
                <a:lnTo>
                  <a:pt x="10639" y="4438"/>
                </a:lnTo>
                <a:cubicBezTo>
                  <a:pt x="10578" y="4438"/>
                  <a:pt x="10547" y="4408"/>
                  <a:pt x="10517" y="4377"/>
                </a:cubicBezTo>
                <a:cubicBezTo>
                  <a:pt x="10517" y="4347"/>
                  <a:pt x="10517" y="4316"/>
                  <a:pt x="10517" y="4316"/>
                </a:cubicBezTo>
                <a:cubicBezTo>
                  <a:pt x="10517" y="4286"/>
                  <a:pt x="10517" y="4256"/>
                  <a:pt x="10517" y="4256"/>
                </a:cubicBezTo>
                <a:lnTo>
                  <a:pt x="10517" y="4225"/>
                </a:lnTo>
                <a:lnTo>
                  <a:pt x="10487" y="4225"/>
                </a:lnTo>
                <a:cubicBezTo>
                  <a:pt x="10456" y="4225"/>
                  <a:pt x="10456" y="4225"/>
                  <a:pt x="10426" y="4195"/>
                </a:cubicBezTo>
                <a:cubicBezTo>
                  <a:pt x="10395" y="4195"/>
                  <a:pt x="10395" y="4195"/>
                  <a:pt x="10395" y="4164"/>
                </a:cubicBezTo>
                <a:lnTo>
                  <a:pt x="10395" y="4104"/>
                </a:lnTo>
                <a:lnTo>
                  <a:pt x="10395" y="4073"/>
                </a:lnTo>
                <a:close/>
                <a:moveTo>
                  <a:pt x="6292" y="4438"/>
                </a:moveTo>
                <a:cubicBezTo>
                  <a:pt x="6292" y="4468"/>
                  <a:pt x="6322" y="4468"/>
                  <a:pt x="6322" y="4499"/>
                </a:cubicBezTo>
                <a:lnTo>
                  <a:pt x="6353" y="4529"/>
                </a:lnTo>
                <a:lnTo>
                  <a:pt x="6353" y="4560"/>
                </a:lnTo>
                <a:cubicBezTo>
                  <a:pt x="6383" y="4560"/>
                  <a:pt x="6383" y="4590"/>
                  <a:pt x="6383" y="4590"/>
                </a:cubicBezTo>
                <a:lnTo>
                  <a:pt x="6383" y="4651"/>
                </a:lnTo>
                <a:cubicBezTo>
                  <a:pt x="6353" y="4651"/>
                  <a:pt x="6353" y="4681"/>
                  <a:pt x="6322" y="4681"/>
                </a:cubicBezTo>
                <a:cubicBezTo>
                  <a:pt x="6322" y="4681"/>
                  <a:pt x="6292" y="4712"/>
                  <a:pt x="6292" y="4712"/>
                </a:cubicBezTo>
                <a:lnTo>
                  <a:pt x="6292" y="4742"/>
                </a:lnTo>
                <a:lnTo>
                  <a:pt x="6201" y="4772"/>
                </a:lnTo>
                <a:lnTo>
                  <a:pt x="6201" y="4803"/>
                </a:lnTo>
                <a:lnTo>
                  <a:pt x="6170" y="4803"/>
                </a:lnTo>
                <a:cubicBezTo>
                  <a:pt x="6140" y="4803"/>
                  <a:pt x="6110" y="4833"/>
                  <a:pt x="6110" y="4833"/>
                </a:cubicBezTo>
                <a:lnTo>
                  <a:pt x="5988" y="4833"/>
                </a:lnTo>
                <a:lnTo>
                  <a:pt x="5927" y="4712"/>
                </a:lnTo>
                <a:lnTo>
                  <a:pt x="5927" y="4681"/>
                </a:lnTo>
                <a:lnTo>
                  <a:pt x="5958" y="4590"/>
                </a:lnTo>
                <a:lnTo>
                  <a:pt x="5988" y="4620"/>
                </a:lnTo>
                <a:cubicBezTo>
                  <a:pt x="5988" y="4560"/>
                  <a:pt x="6049" y="4560"/>
                  <a:pt x="6079" y="4529"/>
                </a:cubicBezTo>
                <a:lnTo>
                  <a:pt x="6170" y="4529"/>
                </a:lnTo>
                <a:cubicBezTo>
                  <a:pt x="6170" y="4529"/>
                  <a:pt x="6170" y="4499"/>
                  <a:pt x="6170" y="4499"/>
                </a:cubicBezTo>
                <a:cubicBezTo>
                  <a:pt x="6170" y="4468"/>
                  <a:pt x="6201" y="4468"/>
                  <a:pt x="6231" y="4438"/>
                </a:cubicBezTo>
                <a:close/>
                <a:moveTo>
                  <a:pt x="6839" y="4803"/>
                </a:moveTo>
                <a:cubicBezTo>
                  <a:pt x="6869" y="4803"/>
                  <a:pt x="6900" y="4803"/>
                  <a:pt x="6900" y="4833"/>
                </a:cubicBezTo>
                <a:cubicBezTo>
                  <a:pt x="6961" y="4894"/>
                  <a:pt x="6900" y="4955"/>
                  <a:pt x="6869" y="4955"/>
                </a:cubicBezTo>
                <a:lnTo>
                  <a:pt x="6809" y="4955"/>
                </a:lnTo>
                <a:lnTo>
                  <a:pt x="6778" y="4924"/>
                </a:lnTo>
                <a:cubicBezTo>
                  <a:pt x="6778" y="4924"/>
                  <a:pt x="6778" y="4894"/>
                  <a:pt x="6778" y="4864"/>
                </a:cubicBezTo>
                <a:lnTo>
                  <a:pt x="6778" y="4833"/>
                </a:lnTo>
                <a:lnTo>
                  <a:pt x="6809" y="4803"/>
                </a:lnTo>
                <a:close/>
                <a:moveTo>
                  <a:pt x="4225" y="5046"/>
                </a:moveTo>
                <a:cubicBezTo>
                  <a:pt x="4255" y="5076"/>
                  <a:pt x="4255" y="5107"/>
                  <a:pt x="4225" y="5137"/>
                </a:cubicBezTo>
                <a:cubicBezTo>
                  <a:pt x="4195" y="5168"/>
                  <a:pt x="4195" y="5198"/>
                  <a:pt x="4164" y="5198"/>
                </a:cubicBezTo>
                <a:cubicBezTo>
                  <a:pt x="4134" y="5198"/>
                  <a:pt x="4103" y="5198"/>
                  <a:pt x="4073" y="5168"/>
                </a:cubicBezTo>
                <a:lnTo>
                  <a:pt x="4073" y="5076"/>
                </a:lnTo>
                <a:cubicBezTo>
                  <a:pt x="4103" y="5046"/>
                  <a:pt x="4103" y="5046"/>
                  <a:pt x="4134" y="5046"/>
                </a:cubicBezTo>
                <a:close/>
                <a:moveTo>
                  <a:pt x="3436" y="5093"/>
                </a:moveTo>
                <a:cubicBezTo>
                  <a:pt x="3445" y="5093"/>
                  <a:pt x="3455" y="5097"/>
                  <a:pt x="3465" y="5107"/>
                </a:cubicBezTo>
                <a:lnTo>
                  <a:pt x="3496" y="5107"/>
                </a:lnTo>
                <a:lnTo>
                  <a:pt x="3496" y="5137"/>
                </a:lnTo>
                <a:cubicBezTo>
                  <a:pt x="3526" y="5198"/>
                  <a:pt x="3496" y="5259"/>
                  <a:pt x="3465" y="5259"/>
                </a:cubicBezTo>
                <a:lnTo>
                  <a:pt x="3404" y="5259"/>
                </a:lnTo>
                <a:cubicBezTo>
                  <a:pt x="3374" y="5259"/>
                  <a:pt x="3344" y="5228"/>
                  <a:pt x="3344" y="5228"/>
                </a:cubicBezTo>
                <a:cubicBezTo>
                  <a:pt x="3344" y="5228"/>
                  <a:pt x="3344" y="5228"/>
                  <a:pt x="3344" y="5259"/>
                </a:cubicBezTo>
                <a:lnTo>
                  <a:pt x="3344" y="5320"/>
                </a:lnTo>
                <a:lnTo>
                  <a:pt x="3344" y="5350"/>
                </a:lnTo>
                <a:cubicBezTo>
                  <a:pt x="3313" y="5380"/>
                  <a:pt x="3313" y="5411"/>
                  <a:pt x="3283" y="5411"/>
                </a:cubicBezTo>
                <a:lnTo>
                  <a:pt x="3283" y="5441"/>
                </a:lnTo>
                <a:lnTo>
                  <a:pt x="3252" y="5441"/>
                </a:lnTo>
                <a:cubicBezTo>
                  <a:pt x="3222" y="5441"/>
                  <a:pt x="3192" y="5441"/>
                  <a:pt x="3161" y="5411"/>
                </a:cubicBezTo>
                <a:lnTo>
                  <a:pt x="3131" y="5411"/>
                </a:lnTo>
                <a:lnTo>
                  <a:pt x="3131" y="5380"/>
                </a:lnTo>
                <a:cubicBezTo>
                  <a:pt x="3100" y="5380"/>
                  <a:pt x="3100" y="5350"/>
                  <a:pt x="3100" y="5320"/>
                </a:cubicBezTo>
                <a:lnTo>
                  <a:pt x="3100" y="5289"/>
                </a:lnTo>
                <a:lnTo>
                  <a:pt x="3100" y="5198"/>
                </a:lnTo>
                <a:cubicBezTo>
                  <a:pt x="3131" y="5168"/>
                  <a:pt x="3161" y="5137"/>
                  <a:pt x="3222" y="5137"/>
                </a:cubicBezTo>
                <a:lnTo>
                  <a:pt x="3252" y="5137"/>
                </a:lnTo>
                <a:cubicBezTo>
                  <a:pt x="3283" y="5137"/>
                  <a:pt x="3283" y="5168"/>
                  <a:pt x="3283" y="5168"/>
                </a:cubicBezTo>
                <a:cubicBezTo>
                  <a:pt x="3313" y="5168"/>
                  <a:pt x="3344" y="5198"/>
                  <a:pt x="3344" y="5198"/>
                </a:cubicBezTo>
                <a:lnTo>
                  <a:pt x="3344" y="5168"/>
                </a:lnTo>
                <a:cubicBezTo>
                  <a:pt x="3344" y="5137"/>
                  <a:pt x="3374" y="5137"/>
                  <a:pt x="3404" y="5107"/>
                </a:cubicBezTo>
                <a:cubicBezTo>
                  <a:pt x="3404" y="5107"/>
                  <a:pt x="3418" y="5093"/>
                  <a:pt x="3436" y="5093"/>
                </a:cubicBezTo>
                <a:close/>
                <a:moveTo>
                  <a:pt x="4799" y="5570"/>
                </a:moveTo>
                <a:cubicBezTo>
                  <a:pt x="4825" y="5570"/>
                  <a:pt x="4848" y="5578"/>
                  <a:pt x="4863" y="5593"/>
                </a:cubicBezTo>
                <a:lnTo>
                  <a:pt x="4863" y="5654"/>
                </a:lnTo>
                <a:cubicBezTo>
                  <a:pt x="4863" y="5684"/>
                  <a:pt x="4833" y="5715"/>
                  <a:pt x="4803" y="5715"/>
                </a:cubicBezTo>
                <a:cubicBezTo>
                  <a:pt x="4803" y="5715"/>
                  <a:pt x="4772" y="5745"/>
                  <a:pt x="4772" y="5745"/>
                </a:cubicBezTo>
                <a:lnTo>
                  <a:pt x="4681" y="5745"/>
                </a:lnTo>
                <a:cubicBezTo>
                  <a:pt x="4681" y="5723"/>
                  <a:pt x="4681" y="5685"/>
                  <a:pt x="4681" y="5654"/>
                </a:cubicBezTo>
                <a:lnTo>
                  <a:pt x="4711" y="5593"/>
                </a:lnTo>
                <a:cubicBezTo>
                  <a:pt x="4742" y="5578"/>
                  <a:pt x="4772" y="5570"/>
                  <a:pt x="4799" y="5570"/>
                </a:cubicBezTo>
                <a:close/>
                <a:moveTo>
                  <a:pt x="5319" y="5927"/>
                </a:moveTo>
                <a:cubicBezTo>
                  <a:pt x="5350" y="5927"/>
                  <a:pt x="5380" y="5927"/>
                  <a:pt x="5410" y="5958"/>
                </a:cubicBezTo>
                <a:lnTo>
                  <a:pt x="5441" y="6019"/>
                </a:lnTo>
                <a:cubicBezTo>
                  <a:pt x="5422" y="6056"/>
                  <a:pt x="5392" y="6082"/>
                  <a:pt x="5357" y="6082"/>
                </a:cubicBezTo>
                <a:cubicBezTo>
                  <a:pt x="5335" y="6082"/>
                  <a:pt x="5312" y="6072"/>
                  <a:pt x="5289" y="6049"/>
                </a:cubicBezTo>
                <a:lnTo>
                  <a:pt x="5258" y="5988"/>
                </a:lnTo>
                <a:cubicBezTo>
                  <a:pt x="5289" y="5958"/>
                  <a:pt x="5289" y="5958"/>
                  <a:pt x="5319" y="5958"/>
                </a:cubicBezTo>
                <a:lnTo>
                  <a:pt x="5319" y="5927"/>
                </a:lnTo>
                <a:close/>
                <a:moveTo>
                  <a:pt x="9746" y="5996"/>
                </a:moveTo>
                <a:cubicBezTo>
                  <a:pt x="9757" y="5996"/>
                  <a:pt x="9772" y="6003"/>
                  <a:pt x="9787" y="6019"/>
                </a:cubicBezTo>
                <a:lnTo>
                  <a:pt x="9848" y="6049"/>
                </a:lnTo>
                <a:lnTo>
                  <a:pt x="9848" y="6079"/>
                </a:lnTo>
                <a:lnTo>
                  <a:pt x="9848" y="6110"/>
                </a:lnTo>
                <a:cubicBezTo>
                  <a:pt x="9848" y="6140"/>
                  <a:pt x="9848" y="6171"/>
                  <a:pt x="9848" y="6201"/>
                </a:cubicBezTo>
                <a:cubicBezTo>
                  <a:pt x="9848" y="6231"/>
                  <a:pt x="9787" y="6231"/>
                  <a:pt x="9727" y="6231"/>
                </a:cubicBezTo>
                <a:lnTo>
                  <a:pt x="9696" y="6231"/>
                </a:lnTo>
                <a:cubicBezTo>
                  <a:pt x="9666" y="6201"/>
                  <a:pt x="9666" y="6171"/>
                  <a:pt x="9666" y="6171"/>
                </a:cubicBezTo>
                <a:cubicBezTo>
                  <a:pt x="9666" y="6140"/>
                  <a:pt x="9666" y="6140"/>
                  <a:pt x="9666" y="6110"/>
                </a:cubicBezTo>
                <a:lnTo>
                  <a:pt x="9635" y="6079"/>
                </a:lnTo>
                <a:lnTo>
                  <a:pt x="9666" y="6019"/>
                </a:lnTo>
                <a:lnTo>
                  <a:pt x="9727" y="6019"/>
                </a:lnTo>
                <a:cubicBezTo>
                  <a:pt x="9727" y="6003"/>
                  <a:pt x="9734" y="5996"/>
                  <a:pt x="9746" y="5996"/>
                </a:cubicBezTo>
                <a:close/>
                <a:moveTo>
                  <a:pt x="6474" y="6201"/>
                </a:moveTo>
                <a:lnTo>
                  <a:pt x="6505" y="6231"/>
                </a:lnTo>
                <a:cubicBezTo>
                  <a:pt x="6535" y="6262"/>
                  <a:pt x="6535" y="6292"/>
                  <a:pt x="6505" y="6323"/>
                </a:cubicBezTo>
                <a:cubicBezTo>
                  <a:pt x="6505" y="6353"/>
                  <a:pt x="6444" y="6353"/>
                  <a:pt x="6414" y="6353"/>
                </a:cubicBezTo>
                <a:cubicBezTo>
                  <a:pt x="6353" y="6353"/>
                  <a:pt x="6322" y="6323"/>
                  <a:pt x="6322" y="6262"/>
                </a:cubicBezTo>
                <a:lnTo>
                  <a:pt x="6322" y="6231"/>
                </a:lnTo>
                <a:cubicBezTo>
                  <a:pt x="6353" y="6201"/>
                  <a:pt x="6383" y="6201"/>
                  <a:pt x="6444" y="6201"/>
                </a:cubicBezTo>
                <a:close/>
                <a:moveTo>
                  <a:pt x="3830" y="6383"/>
                </a:moveTo>
                <a:cubicBezTo>
                  <a:pt x="3860" y="6414"/>
                  <a:pt x="3860" y="6475"/>
                  <a:pt x="3830" y="6535"/>
                </a:cubicBezTo>
                <a:lnTo>
                  <a:pt x="3769" y="6535"/>
                </a:lnTo>
                <a:lnTo>
                  <a:pt x="3708" y="6505"/>
                </a:lnTo>
                <a:lnTo>
                  <a:pt x="3708" y="6444"/>
                </a:lnTo>
                <a:lnTo>
                  <a:pt x="3739" y="6444"/>
                </a:lnTo>
                <a:lnTo>
                  <a:pt x="3739" y="6414"/>
                </a:lnTo>
                <a:lnTo>
                  <a:pt x="3830" y="6383"/>
                </a:lnTo>
                <a:close/>
                <a:moveTo>
                  <a:pt x="7751" y="6535"/>
                </a:moveTo>
                <a:cubicBezTo>
                  <a:pt x="7781" y="6535"/>
                  <a:pt x="7812" y="6535"/>
                  <a:pt x="7842" y="6566"/>
                </a:cubicBezTo>
                <a:lnTo>
                  <a:pt x="7873" y="6566"/>
                </a:lnTo>
                <a:lnTo>
                  <a:pt x="7873" y="6657"/>
                </a:lnTo>
                <a:lnTo>
                  <a:pt x="7721" y="6657"/>
                </a:lnTo>
                <a:lnTo>
                  <a:pt x="7660" y="6596"/>
                </a:lnTo>
                <a:lnTo>
                  <a:pt x="7690" y="6596"/>
                </a:lnTo>
                <a:lnTo>
                  <a:pt x="7690" y="6566"/>
                </a:lnTo>
                <a:cubicBezTo>
                  <a:pt x="7721" y="6535"/>
                  <a:pt x="7721" y="6535"/>
                  <a:pt x="7751" y="6535"/>
                </a:cubicBezTo>
                <a:close/>
                <a:moveTo>
                  <a:pt x="5137" y="6475"/>
                </a:moveTo>
                <a:cubicBezTo>
                  <a:pt x="5137" y="6475"/>
                  <a:pt x="5167" y="6505"/>
                  <a:pt x="5198" y="6505"/>
                </a:cubicBezTo>
                <a:cubicBezTo>
                  <a:pt x="5198" y="6505"/>
                  <a:pt x="5228" y="6505"/>
                  <a:pt x="5228" y="6535"/>
                </a:cubicBezTo>
                <a:lnTo>
                  <a:pt x="5289" y="6596"/>
                </a:lnTo>
                <a:lnTo>
                  <a:pt x="5289" y="6627"/>
                </a:lnTo>
                <a:cubicBezTo>
                  <a:pt x="5258" y="6657"/>
                  <a:pt x="5258" y="6687"/>
                  <a:pt x="5289" y="6718"/>
                </a:cubicBezTo>
                <a:lnTo>
                  <a:pt x="5319" y="6718"/>
                </a:lnTo>
                <a:cubicBezTo>
                  <a:pt x="5319" y="6779"/>
                  <a:pt x="5289" y="6839"/>
                  <a:pt x="5228" y="6839"/>
                </a:cubicBezTo>
                <a:lnTo>
                  <a:pt x="5137" y="6839"/>
                </a:lnTo>
                <a:lnTo>
                  <a:pt x="5137" y="6809"/>
                </a:lnTo>
                <a:cubicBezTo>
                  <a:pt x="5137" y="6809"/>
                  <a:pt x="5106" y="6779"/>
                  <a:pt x="5106" y="6748"/>
                </a:cubicBezTo>
                <a:cubicBezTo>
                  <a:pt x="5076" y="6748"/>
                  <a:pt x="5076" y="6748"/>
                  <a:pt x="5046" y="6718"/>
                </a:cubicBezTo>
                <a:lnTo>
                  <a:pt x="5076" y="6718"/>
                </a:lnTo>
                <a:lnTo>
                  <a:pt x="5046" y="6657"/>
                </a:lnTo>
                <a:lnTo>
                  <a:pt x="5046" y="6627"/>
                </a:lnTo>
                <a:lnTo>
                  <a:pt x="5046" y="6596"/>
                </a:lnTo>
                <a:lnTo>
                  <a:pt x="5046" y="6505"/>
                </a:lnTo>
                <a:cubicBezTo>
                  <a:pt x="5046" y="6505"/>
                  <a:pt x="5076" y="6475"/>
                  <a:pt x="5076" y="6475"/>
                </a:cubicBezTo>
                <a:close/>
                <a:moveTo>
                  <a:pt x="3373" y="6887"/>
                </a:moveTo>
                <a:cubicBezTo>
                  <a:pt x="3391" y="6887"/>
                  <a:pt x="3404" y="6900"/>
                  <a:pt x="3404" y="6900"/>
                </a:cubicBezTo>
                <a:lnTo>
                  <a:pt x="3435" y="6991"/>
                </a:lnTo>
                <a:lnTo>
                  <a:pt x="3465" y="7022"/>
                </a:lnTo>
                <a:cubicBezTo>
                  <a:pt x="3435" y="7052"/>
                  <a:pt x="3404" y="7052"/>
                  <a:pt x="3374" y="7052"/>
                </a:cubicBezTo>
                <a:cubicBezTo>
                  <a:pt x="3313" y="7052"/>
                  <a:pt x="3283" y="7022"/>
                  <a:pt x="3283" y="6961"/>
                </a:cubicBezTo>
                <a:lnTo>
                  <a:pt x="3283" y="6930"/>
                </a:lnTo>
                <a:cubicBezTo>
                  <a:pt x="3283" y="6900"/>
                  <a:pt x="3313" y="6900"/>
                  <a:pt x="3344" y="6900"/>
                </a:cubicBezTo>
                <a:cubicBezTo>
                  <a:pt x="3354" y="6890"/>
                  <a:pt x="3364" y="6887"/>
                  <a:pt x="3373" y="6887"/>
                </a:cubicBezTo>
                <a:close/>
                <a:moveTo>
                  <a:pt x="5593" y="7082"/>
                </a:moveTo>
                <a:cubicBezTo>
                  <a:pt x="5623" y="7082"/>
                  <a:pt x="5654" y="7113"/>
                  <a:pt x="5654" y="7143"/>
                </a:cubicBezTo>
                <a:lnTo>
                  <a:pt x="5684" y="7143"/>
                </a:lnTo>
                <a:cubicBezTo>
                  <a:pt x="5714" y="7174"/>
                  <a:pt x="5714" y="7204"/>
                  <a:pt x="5714" y="7234"/>
                </a:cubicBezTo>
                <a:lnTo>
                  <a:pt x="5714" y="7265"/>
                </a:lnTo>
                <a:lnTo>
                  <a:pt x="5684" y="7265"/>
                </a:lnTo>
                <a:lnTo>
                  <a:pt x="5654" y="7295"/>
                </a:lnTo>
                <a:lnTo>
                  <a:pt x="5654" y="7326"/>
                </a:lnTo>
                <a:lnTo>
                  <a:pt x="5623" y="7326"/>
                </a:lnTo>
                <a:cubicBezTo>
                  <a:pt x="5593" y="7356"/>
                  <a:pt x="5562" y="7356"/>
                  <a:pt x="5532" y="7356"/>
                </a:cubicBezTo>
                <a:cubicBezTo>
                  <a:pt x="5502" y="7326"/>
                  <a:pt x="5471" y="7326"/>
                  <a:pt x="5441" y="7295"/>
                </a:cubicBezTo>
                <a:lnTo>
                  <a:pt x="5410" y="7295"/>
                </a:lnTo>
                <a:lnTo>
                  <a:pt x="5410" y="7265"/>
                </a:lnTo>
                <a:cubicBezTo>
                  <a:pt x="5410" y="7234"/>
                  <a:pt x="5410" y="7234"/>
                  <a:pt x="5410" y="7204"/>
                </a:cubicBezTo>
                <a:cubicBezTo>
                  <a:pt x="5410" y="7174"/>
                  <a:pt x="5410" y="7174"/>
                  <a:pt x="5410" y="7143"/>
                </a:cubicBezTo>
                <a:cubicBezTo>
                  <a:pt x="5441" y="7143"/>
                  <a:pt x="5441" y="7113"/>
                  <a:pt x="5471" y="7113"/>
                </a:cubicBezTo>
                <a:cubicBezTo>
                  <a:pt x="5502" y="7113"/>
                  <a:pt x="5502" y="7113"/>
                  <a:pt x="5532" y="7143"/>
                </a:cubicBezTo>
                <a:lnTo>
                  <a:pt x="5532" y="7113"/>
                </a:lnTo>
                <a:lnTo>
                  <a:pt x="5562" y="7082"/>
                </a:lnTo>
                <a:close/>
                <a:moveTo>
                  <a:pt x="7265" y="7417"/>
                </a:moveTo>
                <a:cubicBezTo>
                  <a:pt x="7258" y="7423"/>
                  <a:pt x="7253" y="7431"/>
                  <a:pt x="7249" y="7440"/>
                </a:cubicBezTo>
                <a:lnTo>
                  <a:pt x="7249" y="7440"/>
                </a:lnTo>
                <a:lnTo>
                  <a:pt x="7295" y="7417"/>
                </a:lnTo>
                <a:close/>
                <a:moveTo>
                  <a:pt x="9727" y="7174"/>
                </a:moveTo>
                <a:cubicBezTo>
                  <a:pt x="9757" y="7174"/>
                  <a:pt x="9787" y="7204"/>
                  <a:pt x="9787" y="7234"/>
                </a:cubicBezTo>
                <a:lnTo>
                  <a:pt x="9787" y="7265"/>
                </a:lnTo>
                <a:cubicBezTo>
                  <a:pt x="9818" y="7295"/>
                  <a:pt x="9818" y="7326"/>
                  <a:pt x="9818" y="7356"/>
                </a:cubicBezTo>
                <a:lnTo>
                  <a:pt x="9818" y="7417"/>
                </a:lnTo>
                <a:lnTo>
                  <a:pt x="9787" y="7447"/>
                </a:lnTo>
                <a:lnTo>
                  <a:pt x="9727" y="7447"/>
                </a:lnTo>
                <a:lnTo>
                  <a:pt x="9727" y="7417"/>
                </a:lnTo>
                <a:cubicBezTo>
                  <a:pt x="9696" y="7386"/>
                  <a:pt x="9666" y="7356"/>
                  <a:pt x="9666" y="7326"/>
                </a:cubicBezTo>
                <a:lnTo>
                  <a:pt x="9666" y="7265"/>
                </a:lnTo>
                <a:cubicBezTo>
                  <a:pt x="9666" y="7234"/>
                  <a:pt x="9666" y="7234"/>
                  <a:pt x="9666" y="7204"/>
                </a:cubicBezTo>
                <a:lnTo>
                  <a:pt x="9727" y="7174"/>
                </a:lnTo>
                <a:close/>
                <a:moveTo>
                  <a:pt x="7356" y="7356"/>
                </a:moveTo>
                <a:lnTo>
                  <a:pt x="7386" y="7417"/>
                </a:lnTo>
                <a:cubicBezTo>
                  <a:pt x="7386" y="7447"/>
                  <a:pt x="7386" y="7447"/>
                  <a:pt x="7386" y="7447"/>
                </a:cubicBezTo>
                <a:lnTo>
                  <a:pt x="7417" y="7478"/>
                </a:lnTo>
                <a:lnTo>
                  <a:pt x="7417" y="7508"/>
                </a:lnTo>
                <a:cubicBezTo>
                  <a:pt x="7386" y="7538"/>
                  <a:pt x="7386" y="7538"/>
                  <a:pt x="7356" y="7538"/>
                </a:cubicBezTo>
                <a:lnTo>
                  <a:pt x="7325" y="7569"/>
                </a:lnTo>
                <a:cubicBezTo>
                  <a:pt x="7295" y="7569"/>
                  <a:pt x="7295" y="7569"/>
                  <a:pt x="7265" y="7538"/>
                </a:cubicBezTo>
                <a:lnTo>
                  <a:pt x="7265" y="7508"/>
                </a:lnTo>
                <a:cubicBezTo>
                  <a:pt x="7241" y="7508"/>
                  <a:pt x="7236" y="7471"/>
                  <a:pt x="7249" y="7440"/>
                </a:cubicBezTo>
                <a:lnTo>
                  <a:pt x="7249" y="7440"/>
                </a:lnTo>
                <a:lnTo>
                  <a:pt x="7234" y="7447"/>
                </a:lnTo>
                <a:lnTo>
                  <a:pt x="7234" y="7356"/>
                </a:lnTo>
                <a:close/>
                <a:moveTo>
                  <a:pt x="9514" y="7546"/>
                </a:moveTo>
                <a:cubicBezTo>
                  <a:pt x="9537" y="7546"/>
                  <a:pt x="9559" y="7554"/>
                  <a:pt x="9575" y="7569"/>
                </a:cubicBezTo>
                <a:lnTo>
                  <a:pt x="9666" y="7569"/>
                </a:lnTo>
                <a:lnTo>
                  <a:pt x="9666" y="7599"/>
                </a:lnTo>
                <a:cubicBezTo>
                  <a:pt x="9666" y="7630"/>
                  <a:pt x="9666" y="7690"/>
                  <a:pt x="9666" y="7721"/>
                </a:cubicBezTo>
                <a:cubicBezTo>
                  <a:pt x="9635" y="7751"/>
                  <a:pt x="9575" y="7782"/>
                  <a:pt x="9544" y="7812"/>
                </a:cubicBezTo>
                <a:lnTo>
                  <a:pt x="9483" y="7812"/>
                </a:lnTo>
                <a:cubicBezTo>
                  <a:pt x="9453" y="7782"/>
                  <a:pt x="9453" y="7782"/>
                  <a:pt x="9423" y="7782"/>
                </a:cubicBezTo>
                <a:lnTo>
                  <a:pt x="9392" y="7721"/>
                </a:lnTo>
                <a:lnTo>
                  <a:pt x="9392" y="7690"/>
                </a:lnTo>
                <a:cubicBezTo>
                  <a:pt x="9392" y="7660"/>
                  <a:pt x="9392" y="7660"/>
                  <a:pt x="9392" y="7660"/>
                </a:cubicBezTo>
                <a:lnTo>
                  <a:pt x="9423" y="7630"/>
                </a:lnTo>
                <a:cubicBezTo>
                  <a:pt x="9423" y="7630"/>
                  <a:pt x="9423" y="7599"/>
                  <a:pt x="9453" y="7569"/>
                </a:cubicBezTo>
                <a:cubicBezTo>
                  <a:pt x="9468" y="7554"/>
                  <a:pt x="9491" y="7546"/>
                  <a:pt x="9514" y="7546"/>
                </a:cubicBezTo>
                <a:close/>
                <a:moveTo>
                  <a:pt x="8055" y="7903"/>
                </a:moveTo>
                <a:cubicBezTo>
                  <a:pt x="8085" y="7934"/>
                  <a:pt x="8116" y="7964"/>
                  <a:pt x="8085" y="8025"/>
                </a:cubicBezTo>
                <a:lnTo>
                  <a:pt x="8055" y="8086"/>
                </a:lnTo>
                <a:lnTo>
                  <a:pt x="7994" y="8116"/>
                </a:lnTo>
                <a:lnTo>
                  <a:pt x="7933" y="8055"/>
                </a:lnTo>
                <a:lnTo>
                  <a:pt x="7933" y="8025"/>
                </a:lnTo>
                <a:cubicBezTo>
                  <a:pt x="7933" y="8025"/>
                  <a:pt x="7933" y="7994"/>
                  <a:pt x="7933" y="7994"/>
                </a:cubicBezTo>
                <a:cubicBezTo>
                  <a:pt x="7933" y="7964"/>
                  <a:pt x="7933" y="7934"/>
                  <a:pt x="7994" y="7903"/>
                </a:cubicBezTo>
                <a:close/>
                <a:moveTo>
                  <a:pt x="5644" y="8164"/>
                </a:moveTo>
                <a:cubicBezTo>
                  <a:pt x="5656" y="8164"/>
                  <a:pt x="5663" y="8186"/>
                  <a:pt x="5684" y="8207"/>
                </a:cubicBezTo>
                <a:cubicBezTo>
                  <a:pt x="5684" y="8207"/>
                  <a:pt x="5684" y="8238"/>
                  <a:pt x="5684" y="8268"/>
                </a:cubicBezTo>
                <a:lnTo>
                  <a:pt x="5684" y="8298"/>
                </a:lnTo>
                <a:lnTo>
                  <a:pt x="5654" y="8298"/>
                </a:lnTo>
                <a:lnTo>
                  <a:pt x="5654" y="8329"/>
                </a:lnTo>
                <a:lnTo>
                  <a:pt x="5623" y="8329"/>
                </a:lnTo>
                <a:cubicBezTo>
                  <a:pt x="5613" y="8339"/>
                  <a:pt x="5600" y="8342"/>
                  <a:pt x="5585" y="8342"/>
                </a:cubicBezTo>
                <a:cubicBezTo>
                  <a:pt x="5556" y="8342"/>
                  <a:pt x="5522" y="8329"/>
                  <a:pt x="5502" y="8329"/>
                </a:cubicBezTo>
                <a:lnTo>
                  <a:pt x="5502" y="8298"/>
                </a:lnTo>
                <a:lnTo>
                  <a:pt x="5502" y="8238"/>
                </a:lnTo>
                <a:cubicBezTo>
                  <a:pt x="5502" y="8216"/>
                  <a:pt x="5517" y="8195"/>
                  <a:pt x="5536" y="8195"/>
                </a:cubicBezTo>
                <a:cubicBezTo>
                  <a:pt x="5545" y="8195"/>
                  <a:pt x="5554" y="8198"/>
                  <a:pt x="5562" y="8207"/>
                </a:cubicBezTo>
                <a:lnTo>
                  <a:pt x="5593" y="8177"/>
                </a:lnTo>
                <a:lnTo>
                  <a:pt x="5623" y="8177"/>
                </a:lnTo>
                <a:cubicBezTo>
                  <a:pt x="5632" y="8168"/>
                  <a:pt x="5638" y="8164"/>
                  <a:pt x="5644" y="8164"/>
                </a:cubicBezTo>
                <a:close/>
                <a:moveTo>
                  <a:pt x="6158" y="8286"/>
                </a:moveTo>
                <a:cubicBezTo>
                  <a:pt x="6201" y="8286"/>
                  <a:pt x="6239" y="8315"/>
                  <a:pt x="6262" y="8359"/>
                </a:cubicBezTo>
                <a:cubicBezTo>
                  <a:pt x="6262" y="8389"/>
                  <a:pt x="6262" y="8420"/>
                  <a:pt x="6262" y="8450"/>
                </a:cubicBezTo>
                <a:lnTo>
                  <a:pt x="6110" y="8450"/>
                </a:lnTo>
                <a:cubicBezTo>
                  <a:pt x="6079" y="8450"/>
                  <a:pt x="6049" y="8389"/>
                  <a:pt x="6079" y="8359"/>
                </a:cubicBezTo>
                <a:lnTo>
                  <a:pt x="6079" y="8298"/>
                </a:lnTo>
                <a:lnTo>
                  <a:pt x="6110" y="8298"/>
                </a:lnTo>
                <a:cubicBezTo>
                  <a:pt x="6126" y="8290"/>
                  <a:pt x="6142" y="8286"/>
                  <a:pt x="6158" y="8286"/>
                </a:cubicBezTo>
                <a:close/>
                <a:moveTo>
                  <a:pt x="4012" y="8238"/>
                </a:moveTo>
                <a:cubicBezTo>
                  <a:pt x="4073" y="8268"/>
                  <a:pt x="4043" y="8329"/>
                  <a:pt x="4043" y="8359"/>
                </a:cubicBezTo>
                <a:cubicBezTo>
                  <a:pt x="4043" y="8389"/>
                  <a:pt x="4043" y="8420"/>
                  <a:pt x="4043" y="8450"/>
                </a:cubicBezTo>
                <a:cubicBezTo>
                  <a:pt x="4043" y="8450"/>
                  <a:pt x="4012" y="8481"/>
                  <a:pt x="4012" y="8481"/>
                </a:cubicBezTo>
                <a:lnTo>
                  <a:pt x="3982" y="8481"/>
                </a:lnTo>
                <a:cubicBezTo>
                  <a:pt x="3951" y="8511"/>
                  <a:pt x="3921" y="8511"/>
                  <a:pt x="3891" y="8511"/>
                </a:cubicBezTo>
                <a:cubicBezTo>
                  <a:pt x="3860" y="8511"/>
                  <a:pt x="3830" y="8481"/>
                  <a:pt x="3830" y="8450"/>
                </a:cubicBezTo>
                <a:lnTo>
                  <a:pt x="3830" y="8389"/>
                </a:lnTo>
                <a:cubicBezTo>
                  <a:pt x="3830" y="8389"/>
                  <a:pt x="3860" y="8389"/>
                  <a:pt x="3860" y="8359"/>
                </a:cubicBezTo>
                <a:lnTo>
                  <a:pt x="3891" y="8238"/>
                </a:lnTo>
                <a:close/>
                <a:moveTo>
                  <a:pt x="8024" y="8876"/>
                </a:moveTo>
                <a:cubicBezTo>
                  <a:pt x="8024" y="8906"/>
                  <a:pt x="8024" y="8937"/>
                  <a:pt x="8024" y="8967"/>
                </a:cubicBezTo>
                <a:cubicBezTo>
                  <a:pt x="7994" y="8997"/>
                  <a:pt x="7964" y="8997"/>
                  <a:pt x="7933" y="8997"/>
                </a:cubicBezTo>
                <a:lnTo>
                  <a:pt x="7903" y="8997"/>
                </a:lnTo>
                <a:lnTo>
                  <a:pt x="7842" y="8967"/>
                </a:lnTo>
                <a:cubicBezTo>
                  <a:pt x="7842" y="8967"/>
                  <a:pt x="7842" y="8937"/>
                  <a:pt x="7842" y="8906"/>
                </a:cubicBezTo>
                <a:lnTo>
                  <a:pt x="7903" y="8876"/>
                </a:lnTo>
                <a:close/>
                <a:moveTo>
                  <a:pt x="7462" y="8975"/>
                </a:moveTo>
                <a:cubicBezTo>
                  <a:pt x="7477" y="8975"/>
                  <a:pt x="7493" y="8982"/>
                  <a:pt x="7508" y="8997"/>
                </a:cubicBezTo>
                <a:cubicBezTo>
                  <a:pt x="7538" y="9028"/>
                  <a:pt x="7538" y="9058"/>
                  <a:pt x="7508" y="9089"/>
                </a:cubicBezTo>
                <a:lnTo>
                  <a:pt x="7417" y="9089"/>
                </a:lnTo>
                <a:cubicBezTo>
                  <a:pt x="7417" y="9089"/>
                  <a:pt x="7417" y="9058"/>
                  <a:pt x="7417" y="9058"/>
                </a:cubicBezTo>
                <a:lnTo>
                  <a:pt x="7417" y="8997"/>
                </a:lnTo>
                <a:cubicBezTo>
                  <a:pt x="7432" y="8982"/>
                  <a:pt x="7447" y="8975"/>
                  <a:pt x="7462" y="8975"/>
                </a:cubicBezTo>
                <a:close/>
                <a:moveTo>
                  <a:pt x="6140" y="9605"/>
                </a:moveTo>
                <a:cubicBezTo>
                  <a:pt x="6170" y="9605"/>
                  <a:pt x="6231" y="9636"/>
                  <a:pt x="6231" y="9666"/>
                </a:cubicBezTo>
                <a:cubicBezTo>
                  <a:pt x="6262" y="9696"/>
                  <a:pt x="6262" y="9727"/>
                  <a:pt x="6231" y="9727"/>
                </a:cubicBezTo>
                <a:lnTo>
                  <a:pt x="6262" y="9757"/>
                </a:lnTo>
                <a:lnTo>
                  <a:pt x="6262" y="9788"/>
                </a:lnTo>
                <a:cubicBezTo>
                  <a:pt x="6262" y="9818"/>
                  <a:pt x="6262" y="9818"/>
                  <a:pt x="6262" y="9818"/>
                </a:cubicBezTo>
                <a:cubicBezTo>
                  <a:pt x="6231" y="9848"/>
                  <a:pt x="6201" y="9909"/>
                  <a:pt x="6170" y="9909"/>
                </a:cubicBezTo>
                <a:lnTo>
                  <a:pt x="6140" y="9940"/>
                </a:lnTo>
                <a:lnTo>
                  <a:pt x="6018" y="9940"/>
                </a:lnTo>
                <a:lnTo>
                  <a:pt x="6049" y="9879"/>
                </a:lnTo>
                <a:cubicBezTo>
                  <a:pt x="6018" y="9879"/>
                  <a:pt x="6018" y="9848"/>
                  <a:pt x="5988" y="9818"/>
                </a:cubicBezTo>
                <a:cubicBezTo>
                  <a:pt x="5988" y="9818"/>
                  <a:pt x="5988" y="9788"/>
                  <a:pt x="5988" y="9757"/>
                </a:cubicBezTo>
                <a:lnTo>
                  <a:pt x="5988" y="9727"/>
                </a:lnTo>
                <a:cubicBezTo>
                  <a:pt x="5988" y="9696"/>
                  <a:pt x="5988" y="9696"/>
                  <a:pt x="5988" y="9696"/>
                </a:cubicBezTo>
                <a:lnTo>
                  <a:pt x="5988" y="9636"/>
                </a:lnTo>
                <a:cubicBezTo>
                  <a:pt x="6049" y="9605"/>
                  <a:pt x="6079" y="9605"/>
                  <a:pt x="6140" y="9605"/>
                </a:cubicBezTo>
                <a:close/>
                <a:moveTo>
                  <a:pt x="9742" y="9745"/>
                </a:moveTo>
                <a:cubicBezTo>
                  <a:pt x="9772" y="9745"/>
                  <a:pt x="9787" y="9766"/>
                  <a:pt x="9787" y="9788"/>
                </a:cubicBezTo>
                <a:lnTo>
                  <a:pt x="9818" y="9818"/>
                </a:lnTo>
                <a:lnTo>
                  <a:pt x="9818" y="9848"/>
                </a:lnTo>
                <a:lnTo>
                  <a:pt x="9848" y="9818"/>
                </a:lnTo>
                <a:lnTo>
                  <a:pt x="9879" y="9848"/>
                </a:lnTo>
                <a:lnTo>
                  <a:pt x="9879" y="9879"/>
                </a:lnTo>
                <a:cubicBezTo>
                  <a:pt x="9848" y="9909"/>
                  <a:pt x="9818" y="9940"/>
                  <a:pt x="9787" y="9940"/>
                </a:cubicBezTo>
                <a:lnTo>
                  <a:pt x="9696" y="9940"/>
                </a:lnTo>
                <a:cubicBezTo>
                  <a:pt x="9666" y="9909"/>
                  <a:pt x="9635" y="9879"/>
                  <a:pt x="9635" y="9848"/>
                </a:cubicBezTo>
                <a:cubicBezTo>
                  <a:pt x="9635" y="9818"/>
                  <a:pt x="9635" y="9818"/>
                  <a:pt x="9635" y="9818"/>
                </a:cubicBezTo>
                <a:cubicBezTo>
                  <a:pt x="9635" y="9788"/>
                  <a:pt x="9635" y="9757"/>
                  <a:pt x="9666" y="9757"/>
                </a:cubicBezTo>
                <a:lnTo>
                  <a:pt x="9696" y="9757"/>
                </a:lnTo>
                <a:cubicBezTo>
                  <a:pt x="9714" y="9748"/>
                  <a:pt x="9729" y="9745"/>
                  <a:pt x="9742" y="9745"/>
                </a:cubicBezTo>
                <a:close/>
                <a:moveTo>
                  <a:pt x="8845" y="9848"/>
                </a:moveTo>
                <a:cubicBezTo>
                  <a:pt x="8876" y="9879"/>
                  <a:pt x="8876" y="9879"/>
                  <a:pt x="8876" y="9909"/>
                </a:cubicBezTo>
                <a:cubicBezTo>
                  <a:pt x="8906" y="9909"/>
                  <a:pt x="8906" y="9940"/>
                  <a:pt x="8906" y="9940"/>
                </a:cubicBezTo>
                <a:cubicBezTo>
                  <a:pt x="8906" y="9970"/>
                  <a:pt x="8906" y="9970"/>
                  <a:pt x="8906" y="9970"/>
                </a:cubicBezTo>
                <a:lnTo>
                  <a:pt x="8906" y="10000"/>
                </a:lnTo>
                <a:cubicBezTo>
                  <a:pt x="8906" y="10031"/>
                  <a:pt x="8906" y="10031"/>
                  <a:pt x="8906" y="10031"/>
                </a:cubicBezTo>
                <a:cubicBezTo>
                  <a:pt x="8906" y="10031"/>
                  <a:pt x="8906" y="10061"/>
                  <a:pt x="8906" y="10061"/>
                </a:cubicBezTo>
                <a:lnTo>
                  <a:pt x="8906" y="10092"/>
                </a:lnTo>
                <a:lnTo>
                  <a:pt x="8876" y="10122"/>
                </a:lnTo>
                <a:cubicBezTo>
                  <a:pt x="8876" y="10122"/>
                  <a:pt x="8845" y="10152"/>
                  <a:pt x="8845" y="10152"/>
                </a:cubicBezTo>
                <a:lnTo>
                  <a:pt x="8815" y="10152"/>
                </a:lnTo>
                <a:cubicBezTo>
                  <a:pt x="8800" y="10168"/>
                  <a:pt x="8777" y="10175"/>
                  <a:pt x="8754" y="10175"/>
                </a:cubicBezTo>
                <a:cubicBezTo>
                  <a:pt x="8731" y="10175"/>
                  <a:pt x="8708" y="10168"/>
                  <a:pt x="8693" y="10152"/>
                </a:cubicBezTo>
                <a:cubicBezTo>
                  <a:pt x="8663" y="10152"/>
                  <a:pt x="8632" y="10122"/>
                  <a:pt x="8632" y="10092"/>
                </a:cubicBezTo>
                <a:cubicBezTo>
                  <a:pt x="8632" y="10092"/>
                  <a:pt x="8632" y="10061"/>
                  <a:pt x="8632" y="10061"/>
                </a:cubicBezTo>
                <a:lnTo>
                  <a:pt x="8632" y="10031"/>
                </a:lnTo>
                <a:cubicBezTo>
                  <a:pt x="8632" y="10000"/>
                  <a:pt x="8632" y="10000"/>
                  <a:pt x="8632" y="9970"/>
                </a:cubicBezTo>
                <a:lnTo>
                  <a:pt x="8632" y="9909"/>
                </a:lnTo>
                <a:lnTo>
                  <a:pt x="8663" y="9909"/>
                </a:lnTo>
                <a:cubicBezTo>
                  <a:pt x="8681" y="9874"/>
                  <a:pt x="8709" y="9859"/>
                  <a:pt x="8735" y="9859"/>
                </a:cubicBezTo>
                <a:cubicBezTo>
                  <a:pt x="8754" y="9859"/>
                  <a:pt x="8772" y="9866"/>
                  <a:pt x="8784" y="9879"/>
                </a:cubicBezTo>
                <a:lnTo>
                  <a:pt x="8815" y="9848"/>
                </a:lnTo>
                <a:close/>
                <a:moveTo>
                  <a:pt x="3313" y="9940"/>
                </a:moveTo>
                <a:lnTo>
                  <a:pt x="3374" y="9970"/>
                </a:lnTo>
                <a:lnTo>
                  <a:pt x="3374" y="10000"/>
                </a:lnTo>
                <a:cubicBezTo>
                  <a:pt x="3374" y="10000"/>
                  <a:pt x="3404" y="10031"/>
                  <a:pt x="3404" y="10031"/>
                </a:cubicBezTo>
                <a:cubicBezTo>
                  <a:pt x="3435" y="10061"/>
                  <a:pt x="3435" y="10122"/>
                  <a:pt x="3435" y="10183"/>
                </a:cubicBezTo>
                <a:lnTo>
                  <a:pt x="3374" y="10152"/>
                </a:lnTo>
                <a:lnTo>
                  <a:pt x="3313" y="10152"/>
                </a:lnTo>
                <a:lnTo>
                  <a:pt x="3252" y="10183"/>
                </a:lnTo>
                <a:lnTo>
                  <a:pt x="3222" y="10183"/>
                </a:lnTo>
                <a:cubicBezTo>
                  <a:pt x="3192" y="10152"/>
                  <a:pt x="3192" y="10152"/>
                  <a:pt x="3192" y="10122"/>
                </a:cubicBezTo>
                <a:lnTo>
                  <a:pt x="3192" y="10031"/>
                </a:lnTo>
                <a:lnTo>
                  <a:pt x="3222" y="10031"/>
                </a:lnTo>
                <a:lnTo>
                  <a:pt x="3252" y="9970"/>
                </a:lnTo>
                <a:lnTo>
                  <a:pt x="3313" y="9940"/>
                </a:lnTo>
                <a:close/>
                <a:moveTo>
                  <a:pt x="1763" y="9970"/>
                </a:moveTo>
                <a:cubicBezTo>
                  <a:pt x="1793" y="9970"/>
                  <a:pt x="1793" y="10000"/>
                  <a:pt x="1793" y="10031"/>
                </a:cubicBezTo>
                <a:lnTo>
                  <a:pt x="1793" y="10061"/>
                </a:lnTo>
                <a:lnTo>
                  <a:pt x="1793" y="10092"/>
                </a:lnTo>
                <a:cubicBezTo>
                  <a:pt x="1824" y="10092"/>
                  <a:pt x="1854" y="10122"/>
                  <a:pt x="1824" y="10183"/>
                </a:cubicBezTo>
                <a:lnTo>
                  <a:pt x="1824" y="10152"/>
                </a:lnTo>
                <a:cubicBezTo>
                  <a:pt x="1824" y="10183"/>
                  <a:pt x="1824" y="10213"/>
                  <a:pt x="1793" y="10213"/>
                </a:cubicBezTo>
                <a:cubicBezTo>
                  <a:pt x="1793" y="10213"/>
                  <a:pt x="1793" y="10244"/>
                  <a:pt x="1793" y="10244"/>
                </a:cubicBezTo>
                <a:lnTo>
                  <a:pt x="1763" y="10274"/>
                </a:lnTo>
                <a:cubicBezTo>
                  <a:pt x="1733" y="10304"/>
                  <a:pt x="1733" y="10304"/>
                  <a:pt x="1702" y="10304"/>
                </a:cubicBezTo>
                <a:lnTo>
                  <a:pt x="1641" y="10304"/>
                </a:lnTo>
                <a:lnTo>
                  <a:pt x="1581" y="10244"/>
                </a:lnTo>
                <a:lnTo>
                  <a:pt x="1581" y="10183"/>
                </a:lnTo>
                <a:lnTo>
                  <a:pt x="1581" y="10152"/>
                </a:lnTo>
                <a:cubicBezTo>
                  <a:pt x="1581" y="10122"/>
                  <a:pt x="1581" y="10122"/>
                  <a:pt x="1581" y="10092"/>
                </a:cubicBezTo>
                <a:cubicBezTo>
                  <a:pt x="1581" y="10061"/>
                  <a:pt x="1611" y="10031"/>
                  <a:pt x="1641" y="10031"/>
                </a:cubicBezTo>
                <a:cubicBezTo>
                  <a:pt x="1641" y="10000"/>
                  <a:pt x="1641" y="10000"/>
                  <a:pt x="1672" y="9970"/>
                </a:cubicBezTo>
                <a:close/>
                <a:moveTo>
                  <a:pt x="3678" y="10061"/>
                </a:moveTo>
                <a:cubicBezTo>
                  <a:pt x="3708" y="10061"/>
                  <a:pt x="3739" y="10061"/>
                  <a:pt x="3739" y="10092"/>
                </a:cubicBezTo>
                <a:lnTo>
                  <a:pt x="3830" y="10092"/>
                </a:lnTo>
                <a:cubicBezTo>
                  <a:pt x="3830" y="10092"/>
                  <a:pt x="3860" y="10122"/>
                  <a:pt x="3891" y="10122"/>
                </a:cubicBezTo>
                <a:cubicBezTo>
                  <a:pt x="3891" y="10152"/>
                  <a:pt x="3891" y="10183"/>
                  <a:pt x="3891" y="10213"/>
                </a:cubicBezTo>
                <a:lnTo>
                  <a:pt x="3830" y="10274"/>
                </a:lnTo>
                <a:lnTo>
                  <a:pt x="3769" y="10274"/>
                </a:lnTo>
                <a:lnTo>
                  <a:pt x="3739" y="10335"/>
                </a:lnTo>
                <a:cubicBezTo>
                  <a:pt x="3723" y="10350"/>
                  <a:pt x="3716" y="10358"/>
                  <a:pt x="3708" y="10358"/>
                </a:cubicBezTo>
                <a:cubicBezTo>
                  <a:pt x="3701" y="10358"/>
                  <a:pt x="3693" y="10350"/>
                  <a:pt x="3678" y="10335"/>
                </a:cubicBezTo>
                <a:lnTo>
                  <a:pt x="3648" y="10335"/>
                </a:lnTo>
                <a:lnTo>
                  <a:pt x="3617" y="10304"/>
                </a:lnTo>
                <a:lnTo>
                  <a:pt x="3587" y="10244"/>
                </a:lnTo>
                <a:lnTo>
                  <a:pt x="3617" y="10213"/>
                </a:lnTo>
                <a:cubicBezTo>
                  <a:pt x="3587" y="10213"/>
                  <a:pt x="3587" y="10183"/>
                  <a:pt x="3617" y="10152"/>
                </a:cubicBezTo>
                <a:lnTo>
                  <a:pt x="3617" y="10092"/>
                </a:lnTo>
                <a:lnTo>
                  <a:pt x="3648" y="10092"/>
                </a:lnTo>
                <a:cubicBezTo>
                  <a:pt x="3648" y="10092"/>
                  <a:pt x="3678" y="10061"/>
                  <a:pt x="3678" y="10061"/>
                </a:cubicBezTo>
                <a:close/>
                <a:moveTo>
                  <a:pt x="7812" y="10213"/>
                </a:moveTo>
                <a:lnTo>
                  <a:pt x="7933" y="10274"/>
                </a:lnTo>
                <a:lnTo>
                  <a:pt x="7933" y="10335"/>
                </a:lnTo>
                <a:lnTo>
                  <a:pt x="7933" y="10365"/>
                </a:lnTo>
                <a:lnTo>
                  <a:pt x="7933" y="10396"/>
                </a:lnTo>
                <a:cubicBezTo>
                  <a:pt x="7933" y="10426"/>
                  <a:pt x="7903" y="10426"/>
                  <a:pt x="7903" y="10456"/>
                </a:cubicBezTo>
                <a:cubicBezTo>
                  <a:pt x="7873" y="10456"/>
                  <a:pt x="7873" y="10456"/>
                  <a:pt x="7873" y="10487"/>
                </a:cubicBezTo>
                <a:cubicBezTo>
                  <a:pt x="7873" y="10487"/>
                  <a:pt x="7842" y="10487"/>
                  <a:pt x="7842" y="10517"/>
                </a:cubicBezTo>
                <a:lnTo>
                  <a:pt x="7781" y="10517"/>
                </a:lnTo>
                <a:cubicBezTo>
                  <a:pt x="7781" y="10487"/>
                  <a:pt x="7751" y="10487"/>
                  <a:pt x="7751" y="10456"/>
                </a:cubicBezTo>
                <a:cubicBezTo>
                  <a:pt x="7751" y="10426"/>
                  <a:pt x="7751" y="10396"/>
                  <a:pt x="7751" y="10365"/>
                </a:cubicBezTo>
                <a:lnTo>
                  <a:pt x="7751" y="10335"/>
                </a:lnTo>
                <a:lnTo>
                  <a:pt x="7690" y="10304"/>
                </a:lnTo>
                <a:cubicBezTo>
                  <a:pt x="7690" y="10304"/>
                  <a:pt x="7690" y="10304"/>
                  <a:pt x="7690" y="10274"/>
                </a:cubicBezTo>
                <a:cubicBezTo>
                  <a:pt x="7721" y="10274"/>
                  <a:pt x="7721" y="10244"/>
                  <a:pt x="7751" y="10244"/>
                </a:cubicBezTo>
                <a:lnTo>
                  <a:pt x="7812" y="10213"/>
                </a:lnTo>
                <a:close/>
                <a:moveTo>
                  <a:pt x="9787" y="10456"/>
                </a:moveTo>
                <a:cubicBezTo>
                  <a:pt x="9818" y="10456"/>
                  <a:pt x="9879" y="10517"/>
                  <a:pt x="9879" y="10578"/>
                </a:cubicBezTo>
                <a:lnTo>
                  <a:pt x="9848" y="10639"/>
                </a:lnTo>
                <a:lnTo>
                  <a:pt x="9787" y="10639"/>
                </a:lnTo>
                <a:cubicBezTo>
                  <a:pt x="9727" y="10639"/>
                  <a:pt x="9696" y="10639"/>
                  <a:pt x="9696" y="10608"/>
                </a:cubicBezTo>
                <a:cubicBezTo>
                  <a:pt x="9666" y="10608"/>
                  <a:pt x="9666" y="10578"/>
                  <a:pt x="9666" y="10548"/>
                </a:cubicBezTo>
                <a:lnTo>
                  <a:pt x="9666" y="10517"/>
                </a:lnTo>
                <a:lnTo>
                  <a:pt x="9727" y="10456"/>
                </a:lnTo>
                <a:close/>
                <a:moveTo>
                  <a:pt x="6961" y="10882"/>
                </a:moveTo>
                <a:lnTo>
                  <a:pt x="6961" y="10912"/>
                </a:lnTo>
                <a:lnTo>
                  <a:pt x="7052" y="10912"/>
                </a:lnTo>
                <a:cubicBezTo>
                  <a:pt x="7082" y="10943"/>
                  <a:pt x="7113" y="10973"/>
                  <a:pt x="7113" y="11034"/>
                </a:cubicBezTo>
                <a:cubicBezTo>
                  <a:pt x="7143" y="11034"/>
                  <a:pt x="7143" y="11095"/>
                  <a:pt x="7113" y="11095"/>
                </a:cubicBezTo>
                <a:lnTo>
                  <a:pt x="7113" y="11125"/>
                </a:lnTo>
                <a:lnTo>
                  <a:pt x="7082" y="11155"/>
                </a:lnTo>
                <a:lnTo>
                  <a:pt x="7052" y="11186"/>
                </a:lnTo>
                <a:lnTo>
                  <a:pt x="6930" y="11186"/>
                </a:lnTo>
                <a:cubicBezTo>
                  <a:pt x="6900" y="11186"/>
                  <a:pt x="6839" y="11186"/>
                  <a:pt x="6839" y="11095"/>
                </a:cubicBezTo>
                <a:lnTo>
                  <a:pt x="6809" y="11034"/>
                </a:lnTo>
                <a:cubicBezTo>
                  <a:pt x="6809" y="11004"/>
                  <a:pt x="6839" y="10973"/>
                  <a:pt x="6839" y="10973"/>
                </a:cubicBezTo>
                <a:cubicBezTo>
                  <a:pt x="6839" y="10943"/>
                  <a:pt x="6839" y="10943"/>
                  <a:pt x="6839" y="10912"/>
                </a:cubicBezTo>
                <a:lnTo>
                  <a:pt x="6869" y="10912"/>
                </a:lnTo>
                <a:lnTo>
                  <a:pt x="6869" y="10882"/>
                </a:lnTo>
                <a:close/>
                <a:moveTo>
                  <a:pt x="5532" y="11034"/>
                </a:moveTo>
                <a:lnTo>
                  <a:pt x="5562" y="11064"/>
                </a:lnTo>
                <a:lnTo>
                  <a:pt x="5593" y="11125"/>
                </a:lnTo>
                <a:lnTo>
                  <a:pt x="5593" y="11155"/>
                </a:lnTo>
                <a:lnTo>
                  <a:pt x="5562" y="11186"/>
                </a:lnTo>
                <a:cubicBezTo>
                  <a:pt x="5545" y="11204"/>
                  <a:pt x="5527" y="11211"/>
                  <a:pt x="5511" y="11211"/>
                </a:cubicBezTo>
                <a:cubicBezTo>
                  <a:pt x="5471" y="11211"/>
                  <a:pt x="5441" y="11168"/>
                  <a:pt x="5441" y="11125"/>
                </a:cubicBezTo>
                <a:lnTo>
                  <a:pt x="5441" y="11095"/>
                </a:lnTo>
                <a:lnTo>
                  <a:pt x="5441" y="11064"/>
                </a:lnTo>
                <a:cubicBezTo>
                  <a:pt x="5441" y="11034"/>
                  <a:pt x="5502" y="11034"/>
                  <a:pt x="5532" y="11034"/>
                </a:cubicBezTo>
                <a:close/>
                <a:moveTo>
                  <a:pt x="7933" y="11551"/>
                </a:moveTo>
                <a:lnTo>
                  <a:pt x="7964" y="11611"/>
                </a:lnTo>
                <a:cubicBezTo>
                  <a:pt x="7933" y="11642"/>
                  <a:pt x="7933" y="11642"/>
                  <a:pt x="7933" y="11672"/>
                </a:cubicBezTo>
                <a:cubicBezTo>
                  <a:pt x="7903" y="11703"/>
                  <a:pt x="7873" y="11733"/>
                  <a:pt x="7842" y="11733"/>
                </a:cubicBezTo>
                <a:lnTo>
                  <a:pt x="7842" y="11763"/>
                </a:lnTo>
                <a:lnTo>
                  <a:pt x="7781" y="11763"/>
                </a:lnTo>
                <a:cubicBezTo>
                  <a:pt x="7781" y="11794"/>
                  <a:pt x="7751" y="11824"/>
                  <a:pt x="7721" y="11824"/>
                </a:cubicBezTo>
                <a:lnTo>
                  <a:pt x="7721" y="11794"/>
                </a:lnTo>
                <a:lnTo>
                  <a:pt x="7629" y="11794"/>
                </a:lnTo>
                <a:lnTo>
                  <a:pt x="7629" y="11642"/>
                </a:lnTo>
                <a:lnTo>
                  <a:pt x="7690" y="11581"/>
                </a:lnTo>
                <a:lnTo>
                  <a:pt x="7721" y="11581"/>
                </a:lnTo>
                <a:lnTo>
                  <a:pt x="7721" y="11551"/>
                </a:lnTo>
                <a:close/>
                <a:moveTo>
                  <a:pt x="4590" y="11672"/>
                </a:moveTo>
                <a:cubicBezTo>
                  <a:pt x="4620" y="11672"/>
                  <a:pt x="4681" y="11672"/>
                  <a:pt x="4742" y="11703"/>
                </a:cubicBezTo>
                <a:lnTo>
                  <a:pt x="4742" y="11763"/>
                </a:lnTo>
                <a:cubicBezTo>
                  <a:pt x="4742" y="11763"/>
                  <a:pt x="4742" y="11794"/>
                  <a:pt x="4742" y="11824"/>
                </a:cubicBezTo>
                <a:lnTo>
                  <a:pt x="4711" y="11885"/>
                </a:lnTo>
                <a:lnTo>
                  <a:pt x="4559" y="11885"/>
                </a:lnTo>
                <a:cubicBezTo>
                  <a:pt x="4499" y="11855"/>
                  <a:pt x="4499" y="11824"/>
                  <a:pt x="4499" y="11763"/>
                </a:cubicBezTo>
                <a:lnTo>
                  <a:pt x="4468" y="11733"/>
                </a:lnTo>
                <a:lnTo>
                  <a:pt x="4468" y="11733"/>
                </a:lnTo>
                <a:cubicBezTo>
                  <a:pt x="4499" y="11672"/>
                  <a:pt x="4529" y="11672"/>
                  <a:pt x="4590" y="11672"/>
                </a:cubicBezTo>
                <a:close/>
                <a:moveTo>
                  <a:pt x="6288" y="11599"/>
                </a:moveTo>
                <a:cubicBezTo>
                  <a:pt x="6310" y="11599"/>
                  <a:pt x="6331" y="11620"/>
                  <a:pt x="6353" y="11642"/>
                </a:cubicBezTo>
                <a:lnTo>
                  <a:pt x="6353" y="11672"/>
                </a:lnTo>
                <a:lnTo>
                  <a:pt x="6414" y="11703"/>
                </a:lnTo>
                <a:lnTo>
                  <a:pt x="6444" y="11794"/>
                </a:lnTo>
                <a:lnTo>
                  <a:pt x="6414" y="11824"/>
                </a:lnTo>
                <a:cubicBezTo>
                  <a:pt x="6383" y="11855"/>
                  <a:pt x="6353" y="11885"/>
                  <a:pt x="6322" y="11885"/>
                </a:cubicBezTo>
                <a:lnTo>
                  <a:pt x="6292" y="11885"/>
                </a:lnTo>
                <a:lnTo>
                  <a:pt x="6231" y="11915"/>
                </a:lnTo>
                <a:lnTo>
                  <a:pt x="6170" y="11885"/>
                </a:lnTo>
                <a:lnTo>
                  <a:pt x="6170" y="11824"/>
                </a:lnTo>
                <a:lnTo>
                  <a:pt x="6170" y="11733"/>
                </a:lnTo>
                <a:cubicBezTo>
                  <a:pt x="6140" y="11703"/>
                  <a:pt x="6140" y="11672"/>
                  <a:pt x="6170" y="11642"/>
                </a:cubicBezTo>
                <a:lnTo>
                  <a:pt x="6201" y="11611"/>
                </a:lnTo>
                <a:lnTo>
                  <a:pt x="6262" y="11611"/>
                </a:lnTo>
                <a:cubicBezTo>
                  <a:pt x="6270" y="11603"/>
                  <a:pt x="6279" y="11599"/>
                  <a:pt x="6288" y="11599"/>
                </a:cubicBezTo>
                <a:close/>
                <a:moveTo>
                  <a:pt x="4316" y="11703"/>
                </a:moveTo>
                <a:lnTo>
                  <a:pt x="4347" y="11794"/>
                </a:lnTo>
                <a:lnTo>
                  <a:pt x="4316" y="11824"/>
                </a:lnTo>
                <a:cubicBezTo>
                  <a:pt x="4286" y="11855"/>
                  <a:pt x="4286" y="11885"/>
                  <a:pt x="4255" y="11915"/>
                </a:cubicBezTo>
                <a:lnTo>
                  <a:pt x="4225" y="11915"/>
                </a:lnTo>
                <a:cubicBezTo>
                  <a:pt x="4195" y="11915"/>
                  <a:pt x="4195" y="11915"/>
                  <a:pt x="4164" y="11946"/>
                </a:cubicBezTo>
                <a:lnTo>
                  <a:pt x="4103" y="11915"/>
                </a:lnTo>
                <a:cubicBezTo>
                  <a:pt x="4103" y="11885"/>
                  <a:pt x="4103" y="11855"/>
                  <a:pt x="4103" y="11824"/>
                </a:cubicBezTo>
                <a:cubicBezTo>
                  <a:pt x="4134" y="11794"/>
                  <a:pt x="4134" y="11763"/>
                  <a:pt x="4164" y="11763"/>
                </a:cubicBezTo>
                <a:lnTo>
                  <a:pt x="4225" y="11703"/>
                </a:lnTo>
                <a:close/>
                <a:moveTo>
                  <a:pt x="1488" y="11882"/>
                </a:moveTo>
                <a:cubicBezTo>
                  <a:pt x="1515" y="11882"/>
                  <a:pt x="1546" y="11892"/>
                  <a:pt x="1581" y="11915"/>
                </a:cubicBezTo>
                <a:lnTo>
                  <a:pt x="1611" y="11976"/>
                </a:lnTo>
                <a:lnTo>
                  <a:pt x="1611" y="12007"/>
                </a:lnTo>
                <a:cubicBezTo>
                  <a:pt x="1611" y="12037"/>
                  <a:pt x="1611" y="12067"/>
                  <a:pt x="1581" y="12067"/>
                </a:cubicBezTo>
                <a:lnTo>
                  <a:pt x="1520" y="12098"/>
                </a:lnTo>
                <a:lnTo>
                  <a:pt x="1459" y="12128"/>
                </a:lnTo>
                <a:cubicBezTo>
                  <a:pt x="1429" y="12128"/>
                  <a:pt x="1398" y="12098"/>
                  <a:pt x="1368" y="12067"/>
                </a:cubicBezTo>
                <a:cubicBezTo>
                  <a:pt x="1368" y="12067"/>
                  <a:pt x="1337" y="12037"/>
                  <a:pt x="1337" y="12037"/>
                </a:cubicBezTo>
                <a:lnTo>
                  <a:pt x="1337" y="12007"/>
                </a:lnTo>
                <a:lnTo>
                  <a:pt x="1337" y="11946"/>
                </a:lnTo>
                <a:lnTo>
                  <a:pt x="1368" y="11946"/>
                </a:lnTo>
                <a:cubicBezTo>
                  <a:pt x="1405" y="11908"/>
                  <a:pt x="1443" y="11882"/>
                  <a:pt x="1488" y="11882"/>
                </a:cubicBezTo>
                <a:close/>
                <a:moveTo>
                  <a:pt x="7021" y="11824"/>
                </a:moveTo>
                <a:cubicBezTo>
                  <a:pt x="7052" y="11824"/>
                  <a:pt x="7113" y="11824"/>
                  <a:pt x="7143" y="11855"/>
                </a:cubicBezTo>
                <a:lnTo>
                  <a:pt x="7173" y="11855"/>
                </a:lnTo>
                <a:lnTo>
                  <a:pt x="7173" y="11885"/>
                </a:lnTo>
                <a:cubicBezTo>
                  <a:pt x="7173" y="11885"/>
                  <a:pt x="7173" y="11915"/>
                  <a:pt x="7173" y="11946"/>
                </a:cubicBezTo>
                <a:cubicBezTo>
                  <a:pt x="7173" y="11946"/>
                  <a:pt x="7173" y="11946"/>
                  <a:pt x="7173" y="11976"/>
                </a:cubicBezTo>
                <a:cubicBezTo>
                  <a:pt x="7173" y="11976"/>
                  <a:pt x="7173" y="12007"/>
                  <a:pt x="7173" y="12007"/>
                </a:cubicBezTo>
                <a:lnTo>
                  <a:pt x="7173" y="12037"/>
                </a:lnTo>
                <a:cubicBezTo>
                  <a:pt x="7173" y="12067"/>
                  <a:pt x="7143" y="12067"/>
                  <a:pt x="7143" y="12098"/>
                </a:cubicBezTo>
                <a:cubicBezTo>
                  <a:pt x="7097" y="12128"/>
                  <a:pt x="7052" y="12143"/>
                  <a:pt x="7006" y="12143"/>
                </a:cubicBezTo>
                <a:cubicBezTo>
                  <a:pt x="6961" y="12143"/>
                  <a:pt x="6915" y="12128"/>
                  <a:pt x="6869" y="12098"/>
                </a:cubicBezTo>
                <a:lnTo>
                  <a:pt x="6869" y="12067"/>
                </a:lnTo>
                <a:cubicBezTo>
                  <a:pt x="6869" y="12007"/>
                  <a:pt x="6869" y="11946"/>
                  <a:pt x="6869" y="11915"/>
                </a:cubicBezTo>
                <a:cubicBezTo>
                  <a:pt x="6900" y="11885"/>
                  <a:pt x="6900" y="11885"/>
                  <a:pt x="6930" y="11855"/>
                </a:cubicBezTo>
                <a:cubicBezTo>
                  <a:pt x="6961" y="11824"/>
                  <a:pt x="6991" y="11824"/>
                  <a:pt x="7021" y="11824"/>
                </a:cubicBezTo>
                <a:close/>
                <a:moveTo>
                  <a:pt x="6717" y="11976"/>
                </a:moveTo>
                <a:cubicBezTo>
                  <a:pt x="6748" y="11976"/>
                  <a:pt x="6748" y="12007"/>
                  <a:pt x="6778" y="12007"/>
                </a:cubicBezTo>
                <a:lnTo>
                  <a:pt x="6778" y="12037"/>
                </a:lnTo>
                <a:lnTo>
                  <a:pt x="6778" y="12067"/>
                </a:lnTo>
                <a:cubicBezTo>
                  <a:pt x="6778" y="12098"/>
                  <a:pt x="6809" y="12128"/>
                  <a:pt x="6809" y="12159"/>
                </a:cubicBezTo>
                <a:lnTo>
                  <a:pt x="6809" y="12219"/>
                </a:lnTo>
                <a:lnTo>
                  <a:pt x="6778" y="12219"/>
                </a:lnTo>
                <a:cubicBezTo>
                  <a:pt x="6778" y="12219"/>
                  <a:pt x="6778" y="12250"/>
                  <a:pt x="6778" y="12250"/>
                </a:cubicBezTo>
                <a:lnTo>
                  <a:pt x="6778" y="12280"/>
                </a:lnTo>
                <a:cubicBezTo>
                  <a:pt x="6748" y="12280"/>
                  <a:pt x="6748" y="12311"/>
                  <a:pt x="6717" y="12311"/>
                </a:cubicBezTo>
                <a:lnTo>
                  <a:pt x="6657" y="12341"/>
                </a:lnTo>
                <a:lnTo>
                  <a:pt x="6626" y="12341"/>
                </a:lnTo>
                <a:cubicBezTo>
                  <a:pt x="6596" y="12341"/>
                  <a:pt x="6565" y="12311"/>
                  <a:pt x="6565" y="12311"/>
                </a:cubicBezTo>
                <a:cubicBezTo>
                  <a:pt x="6535" y="12280"/>
                  <a:pt x="6535" y="12280"/>
                  <a:pt x="6565" y="12280"/>
                </a:cubicBezTo>
                <a:cubicBezTo>
                  <a:pt x="6535" y="12250"/>
                  <a:pt x="6535" y="12250"/>
                  <a:pt x="6565" y="12250"/>
                </a:cubicBezTo>
                <a:cubicBezTo>
                  <a:pt x="6535" y="12219"/>
                  <a:pt x="6535" y="12189"/>
                  <a:pt x="6565" y="12189"/>
                </a:cubicBezTo>
                <a:lnTo>
                  <a:pt x="6565" y="12128"/>
                </a:lnTo>
                <a:lnTo>
                  <a:pt x="6535" y="12067"/>
                </a:lnTo>
                <a:cubicBezTo>
                  <a:pt x="6565" y="12007"/>
                  <a:pt x="6596" y="11976"/>
                  <a:pt x="6626" y="11976"/>
                </a:cubicBezTo>
                <a:close/>
                <a:moveTo>
                  <a:pt x="3222" y="12432"/>
                </a:moveTo>
                <a:cubicBezTo>
                  <a:pt x="3252" y="12432"/>
                  <a:pt x="3283" y="12432"/>
                  <a:pt x="3313" y="12493"/>
                </a:cubicBezTo>
                <a:lnTo>
                  <a:pt x="3344" y="12523"/>
                </a:lnTo>
                <a:lnTo>
                  <a:pt x="3313" y="12523"/>
                </a:lnTo>
                <a:cubicBezTo>
                  <a:pt x="3313" y="12554"/>
                  <a:pt x="3313" y="12554"/>
                  <a:pt x="3283" y="12584"/>
                </a:cubicBezTo>
                <a:cubicBezTo>
                  <a:pt x="3283" y="12584"/>
                  <a:pt x="3283" y="12614"/>
                  <a:pt x="3252" y="12614"/>
                </a:cubicBezTo>
                <a:lnTo>
                  <a:pt x="3252" y="12645"/>
                </a:lnTo>
                <a:lnTo>
                  <a:pt x="3161" y="12645"/>
                </a:lnTo>
                <a:cubicBezTo>
                  <a:pt x="3131" y="12614"/>
                  <a:pt x="3131" y="12614"/>
                  <a:pt x="3131" y="12584"/>
                </a:cubicBezTo>
                <a:lnTo>
                  <a:pt x="3131" y="12523"/>
                </a:lnTo>
                <a:lnTo>
                  <a:pt x="3161" y="12493"/>
                </a:lnTo>
                <a:lnTo>
                  <a:pt x="3161" y="12462"/>
                </a:lnTo>
                <a:cubicBezTo>
                  <a:pt x="3161" y="12432"/>
                  <a:pt x="3192" y="12432"/>
                  <a:pt x="3222" y="12432"/>
                </a:cubicBezTo>
                <a:close/>
                <a:moveTo>
                  <a:pt x="7599" y="12554"/>
                </a:moveTo>
                <a:cubicBezTo>
                  <a:pt x="7629" y="12554"/>
                  <a:pt x="7660" y="12554"/>
                  <a:pt x="7690" y="12584"/>
                </a:cubicBezTo>
                <a:lnTo>
                  <a:pt x="7721" y="12584"/>
                </a:lnTo>
                <a:lnTo>
                  <a:pt x="7721" y="12675"/>
                </a:lnTo>
                <a:cubicBezTo>
                  <a:pt x="7721" y="12728"/>
                  <a:pt x="7679" y="12761"/>
                  <a:pt x="7633" y="12761"/>
                </a:cubicBezTo>
                <a:cubicBezTo>
                  <a:pt x="7600" y="12761"/>
                  <a:pt x="7564" y="12744"/>
                  <a:pt x="7538" y="12706"/>
                </a:cubicBezTo>
                <a:lnTo>
                  <a:pt x="7538" y="12645"/>
                </a:lnTo>
                <a:lnTo>
                  <a:pt x="7538" y="12614"/>
                </a:lnTo>
                <a:cubicBezTo>
                  <a:pt x="7569" y="12584"/>
                  <a:pt x="7569" y="12584"/>
                  <a:pt x="7599" y="12554"/>
                </a:cubicBezTo>
                <a:close/>
                <a:moveTo>
                  <a:pt x="6991" y="12645"/>
                </a:moveTo>
                <a:lnTo>
                  <a:pt x="7021" y="12706"/>
                </a:lnTo>
                <a:lnTo>
                  <a:pt x="6991" y="12736"/>
                </a:lnTo>
                <a:cubicBezTo>
                  <a:pt x="6991" y="12736"/>
                  <a:pt x="6991" y="12766"/>
                  <a:pt x="6991" y="12766"/>
                </a:cubicBezTo>
                <a:lnTo>
                  <a:pt x="6991" y="12797"/>
                </a:lnTo>
                <a:lnTo>
                  <a:pt x="6930" y="12827"/>
                </a:lnTo>
                <a:cubicBezTo>
                  <a:pt x="6869" y="12827"/>
                  <a:pt x="6839" y="12797"/>
                  <a:pt x="6839" y="12736"/>
                </a:cubicBezTo>
                <a:cubicBezTo>
                  <a:pt x="6839" y="12706"/>
                  <a:pt x="6869" y="12645"/>
                  <a:pt x="6930" y="12645"/>
                </a:cubicBezTo>
                <a:close/>
                <a:moveTo>
                  <a:pt x="1337" y="12645"/>
                </a:moveTo>
                <a:lnTo>
                  <a:pt x="1398" y="12706"/>
                </a:lnTo>
                <a:cubicBezTo>
                  <a:pt x="1398" y="12766"/>
                  <a:pt x="1398" y="12827"/>
                  <a:pt x="1368" y="12888"/>
                </a:cubicBezTo>
                <a:lnTo>
                  <a:pt x="1368" y="12858"/>
                </a:lnTo>
                <a:cubicBezTo>
                  <a:pt x="1368" y="12888"/>
                  <a:pt x="1337" y="12888"/>
                  <a:pt x="1307" y="12888"/>
                </a:cubicBezTo>
                <a:cubicBezTo>
                  <a:pt x="1307" y="12918"/>
                  <a:pt x="1277" y="12918"/>
                  <a:pt x="1277" y="12918"/>
                </a:cubicBezTo>
                <a:lnTo>
                  <a:pt x="1307" y="12949"/>
                </a:lnTo>
                <a:cubicBezTo>
                  <a:pt x="1337" y="12979"/>
                  <a:pt x="1337" y="12979"/>
                  <a:pt x="1307" y="13010"/>
                </a:cubicBezTo>
                <a:cubicBezTo>
                  <a:pt x="1307" y="13040"/>
                  <a:pt x="1307" y="13040"/>
                  <a:pt x="1307" y="13070"/>
                </a:cubicBezTo>
                <a:lnTo>
                  <a:pt x="1277" y="13101"/>
                </a:lnTo>
                <a:lnTo>
                  <a:pt x="1246" y="13101"/>
                </a:lnTo>
                <a:cubicBezTo>
                  <a:pt x="1185" y="13101"/>
                  <a:pt x="1125" y="13040"/>
                  <a:pt x="1155" y="12979"/>
                </a:cubicBezTo>
                <a:lnTo>
                  <a:pt x="1185" y="12918"/>
                </a:lnTo>
                <a:cubicBezTo>
                  <a:pt x="1216" y="12918"/>
                  <a:pt x="1216" y="12888"/>
                  <a:pt x="1246" y="12888"/>
                </a:cubicBezTo>
                <a:lnTo>
                  <a:pt x="1125" y="12888"/>
                </a:lnTo>
                <a:lnTo>
                  <a:pt x="1125" y="12858"/>
                </a:lnTo>
                <a:lnTo>
                  <a:pt x="1125" y="12827"/>
                </a:lnTo>
                <a:cubicBezTo>
                  <a:pt x="1125" y="12827"/>
                  <a:pt x="1094" y="12797"/>
                  <a:pt x="1094" y="12766"/>
                </a:cubicBezTo>
                <a:lnTo>
                  <a:pt x="1094" y="12736"/>
                </a:lnTo>
                <a:lnTo>
                  <a:pt x="1094" y="12706"/>
                </a:lnTo>
                <a:cubicBezTo>
                  <a:pt x="1094" y="12675"/>
                  <a:pt x="1125" y="12645"/>
                  <a:pt x="1155" y="12645"/>
                </a:cubicBezTo>
                <a:close/>
                <a:moveTo>
                  <a:pt x="8268" y="12949"/>
                </a:moveTo>
                <a:cubicBezTo>
                  <a:pt x="8298" y="12979"/>
                  <a:pt x="8298" y="12979"/>
                  <a:pt x="8298" y="13010"/>
                </a:cubicBezTo>
                <a:lnTo>
                  <a:pt x="8298" y="13040"/>
                </a:lnTo>
                <a:lnTo>
                  <a:pt x="8298" y="13070"/>
                </a:lnTo>
                <a:cubicBezTo>
                  <a:pt x="8298" y="13101"/>
                  <a:pt x="8268" y="13131"/>
                  <a:pt x="8237" y="13131"/>
                </a:cubicBezTo>
                <a:lnTo>
                  <a:pt x="8146" y="13131"/>
                </a:lnTo>
                <a:cubicBezTo>
                  <a:pt x="8116" y="13101"/>
                  <a:pt x="8116" y="13070"/>
                  <a:pt x="8116" y="13010"/>
                </a:cubicBezTo>
                <a:cubicBezTo>
                  <a:pt x="8116" y="12979"/>
                  <a:pt x="8146" y="12979"/>
                  <a:pt x="8146" y="12979"/>
                </a:cubicBezTo>
                <a:lnTo>
                  <a:pt x="8146" y="12949"/>
                </a:lnTo>
                <a:close/>
                <a:moveTo>
                  <a:pt x="8359" y="13283"/>
                </a:moveTo>
                <a:lnTo>
                  <a:pt x="8389" y="13344"/>
                </a:lnTo>
                <a:lnTo>
                  <a:pt x="8389" y="13374"/>
                </a:lnTo>
                <a:lnTo>
                  <a:pt x="8389" y="13435"/>
                </a:lnTo>
                <a:lnTo>
                  <a:pt x="8389" y="13466"/>
                </a:lnTo>
                <a:cubicBezTo>
                  <a:pt x="8389" y="13466"/>
                  <a:pt x="8359" y="13496"/>
                  <a:pt x="8359" y="13526"/>
                </a:cubicBezTo>
                <a:cubicBezTo>
                  <a:pt x="8359" y="13557"/>
                  <a:pt x="8328" y="13557"/>
                  <a:pt x="8328" y="13557"/>
                </a:cubicBezTo>
                <a:lnTo>
                  <a:pt x="8268" y="13557"/>
                </a:lnTo>
                <a:lnTo>
                  <a:pt x="8207" y="13587"/>
                </a:lnTo>
                <a:cubicBezTo>
                  <a:pt x="8146" y="13587"/>
                  <a:pt x="8116" y="13557"/>
                  <a:pt x="8116" y="13496"/>
                </a:cubicBezTo>
                <a:cubicBezTo>
                  <a:pt x="8085" y="13466"/>
                  <a:pt x="8055" y="13405"/>
                  <a:pt x="8085" y="13374"/>
                </a:cubicBezTo>
                <a:cubicBezTo>
                  <a:pt x="8085" y="13344"/>
                  <a:pt x="8116" y="13344"/>
                  <a:pt x="8146" y="13314"/>
                </a:cubicBezTo>
                <a:lnTo>
                  <a:pt x="8146" y="13283"/>
                </a:lnTo>
                <a:close/>
                <a:moveTo>
                  <a:pt x="4319" y="13362"/>
                </a:moveTo>
                <a:cubicBezTo>
                  <a:pt x="4349" y="13362"/>
                  <a:pt x="4386" y="13383"/>
                  <a:pt x="4407" y="13405"/>
                </a:cubicBezTo>
                <a:lnTo>
                  <a:pt x="4407" y="13466"/>
                </a:lnTo>
                <a:lnTo>
                  <a:pt x="4407" y="13496"/>
                </a:lnTo>
                <a:lnTo>
                  <a:pt x="4407" y="13526"/>
                </a:lnTo>
                <a:cubicBezTo>
                  <a:pt x="4407" y="13557"/>
                  <a:pt x="4377" y="13557"/>
                  <a:pt x="4347" y="13557"/>
                </a:cubicBezTo>
                <a:lnTo>
                  <a:pt x="4347" y="13587"/>
                </a:lnTo>
                <a:cubicBezTo>
                  <a:pt x="4316" y="13618"/>
                  <a:pt x="4316" y="13618"/>
                  <a:pt x="4286" y="13618"/>
                </a:cubicBezTo>
                <a:cubicBezTo>
                  <a:pt x="4271" y="13633"/>
                  <a:pt x="4263" y="13640"/>
                  <a:pt x="4255" y="13640"/>
                </a:cubicBezTo>
                <a:cubicBezTo>
                  <a:pt x="4248" y="13640"/>
                  <a:pt x="4240" y="13633"/>
                  <a:pt x="4225" y="13618"/>
                </a:cubicBezTo>
                <a:lnTo>
                  <a:pt x="4195" y="13587"/>
                </a:lnTo>
                <a:lnTo>
                  <a:pt x="4195" y="13557"/>
                </a:lnTo>
                <a:cubicBezTo>
                  <a:pt x="4195" y="13526"/>
                  <a:pt x="4195" y="13526"/>
                  <a:pt x="4195" y="13496"/>
                </a:cubicBezTo>
                <a:cubicBezTo>
                  <a:pt x="4195" y="13496"/>
                  <a:pt x="4195" y="13466"/>
                  <a:pt x="4195" y="13466"/>
                </a:cubicBezTo>
                <a:lnTo>
                  <a:pt x="4195" y="13435"/>
                </a:lnTo>
                <a:lnTo>
                  <a:pt x="4255" y="13374"/>
                </a:lnTo>
                <a:lnTo>
                  <a:pt x="4286" y="13374"/>
                </a:lnTo>
                <a:cubicBezTo>
                  <a:pt x="4295" y="13365"/>
                  <a:pt x="4306" y="13362"/>
                  <a:pt x="4319" y="13362"/>
                </a:cubicBezTo>
                <a:close/>
                <a:moveTo>
                  <a:pt x="6409" y="13514"/>
                </a:moveTo>
                <a:cubicBezTo>
                  <a:pt x="6429" y="13514"/>
                  <a:pt x="6444" y="13535"/>
                  <a:pt x="6444" y="13557"/>
                </a:cubicBezTo>
                <a:lnTo>
                  <a:pt x="6444" y="13587"/>
                </a:lnTo>
                <a:lnTo>
                  <a:pt x="6505" y="13678"/>
                </a:lnTo>
                <a:lnTo>
                  <a:pt x="6474" y="13678"/>
                </a:lnTo>
                <a:cubicBezTo>
                  <a:pt x="6474" y="13678"/>
                  <a:pt x="6444" y="13709"/>
                  <a:pt x="6414" y="13709"/>
                </a:cubicBezTo>
                <a:cubicBezTo>
                  <a:pt x="6383" y="13709"/>
                  <a:pt x="6353" y="13678"/>
                  <a:pt x="6353" y="13678"/>
                </a:cubicBezTo>
                <a:lnTo>
                  <a:pt x="6322" y="13678"/>
                </a:lnTo>
                <a:cubicBezTo>
                  <a:pt x="6292" y="13648"/>
                  <a:pt x="6262" y="13587"/>
                  <a:pt x="6292" y="13557"/>
                </a:cubicBezTo>
                <a:cubicBezTo>
                  <a:pt x="6292" y="13526"/>
                  <a:pt x="6322" y="13526"/>
                  <a:pt x="6322" y="13526"/>
                </a:cubicBezTo>
                <a:lnTo>
                  <a:pt x="6383" y="13526"/>
                </a:lnTo>
                <a:cubicBezTo>
                  <a:pt x="6392" y="13517"/>
                  <a:pt x="6401" y="13514"/>
                  <a:pt x="6409" y="13514"/>
                </a:cubicBezTo>
                <a:close/>
                <a:moveTo>
                  <a:pt x="4711" y="13739"/>
                </a:moveTo>
                <a:cubicBezTo>
                  <a:pt x="4742" y="13739"/>
                  <a:pt x="4772" y="13770"/>
                  <a:pt x="4772" y="13800"/>
                </a:cubicBezTo>
                <a:lnTo>
                  <a:pt x="4742" y="13861"/>
                </a:lnTo>
                <a:lnTo>
                  <a:pt x="4651" y="13861"/>
                </a:lnTo>
                <a:cubicBezTo>
                  <a:pt x="4630" y="13840"/>
                  <a:pt x="4623" y="13819"/>
                  <a:pt x="4621" y="13799"/>
                </a:cubicBezTo>
                <a:lnTo>
                  <a:pt x="4621" y="13799"/>
                </a:lnTo>
                <a:lnTo>
                  <a:pt x="4681" y="13739"/>
                </a:lnTo>
                <a:close/>
                <a:moveTo>
                  <a:pt x="5745" y="13678"/>
                </a:moveTo>
                <a:cubicBezTo>
                  <a:pt x="5775" y="13709"/>
                  <a:pt x="5775" y="13739"/>
                  <a:pt x="5745" y="13739"/>
                </a:cubicBezTo>
                <a:lnTo>
                  <a:pt x="5745" y="13770"/>
                </a:lnTo>
                <a:cubicBezTo>
                  <a:pt x="5745" y="13800"/>
                  <a:pt x="5714" y="13830"/>
                  <a:pt x="5684" y="13830"/>
                </a:cubicBezTo>
                <a:lnTo>
                  <a:pt x="5714" y="13830"/>
                </a:lnTo>
                <a:lnTo>
                  <a:pt x="5684" y="13891"/>
                </a:lnTo>
                <a:lnTo>
                  <a:pt x="5654" y="13891"/>
                </a:lnTo>
                <a:cubicBezTo>
                  <a:pt x="5623" y="13861"/>
                  <a:pt x="5593" y="13830"/>
                  <a:pt x="5593" y="13800"/>
                </a:cubicBezTo>
                <a:lnTo>
                  <a:pt x="5593" y="13739"/>
                </a:lnTo>
                <a:lnTo>
                  <a:pt x="5623" y="13739"/>
                </a:lnTo>
                <a:lnTo>
                  <a:pt x="5623" y="13678"/>
                </a:lnTo>
                <a:close/>
                <a:moveTo>
                  <a:pt x="7113" y="14043"/>
                </a:moveTo>
                <a:cubicBezTo>
                  <a:pt x="7143" y="14043"/>
                  <a:pt x="7143" y="14073"/>
                  <a:pt x="7143" y="14073"/>
                </a:cubicBezTo>
                <a:lnTo>
                  <a:pt x="7173" y="14134"/>
                </a:lnTo>
                <a:cubicBezTo>
                  <a:pt x="7173" y="14165"/>
                  <a:pt x="7143" y="14195"/>
                  <a:pt x="7113" y="14195"/>
                </a:cubicBezTo>
                <a:lnTo>
                  <a:pt x="7082" y="14225"/>
                </a:lnTo>
                <a:lnTo>
                  <a:pt x="7052" y="14225"/>
                </a:lnTo>
                <a:cubicBezTo>
                  <a:pt x="7021" y="14195"/>
                  <a:pt x="7021" y="14165"/>
                  <a:pt x="7021" y="14134"/>
                </a:cubicBezTo>
                <a:lnTo>
                  <a:pt x="7021" y="14104"/>
                </a:lnTo>
                <a:cubicBezTo>
                  <a:pt x="7021" y="14073"/>
                  <a:pt x="7052" y="14043"/>
                  <a:pt x="7082" y="14043"/>
                </a:cubicBezTo>
                <a:close/>
                <a:moveTo>
                  <a:pt x="5198" y="15046"/>
                </a:moveTo>
                <a:cubicBezTo>
                  <a:pt x="5228" y="15046"/>
                  <a:pt x="5289" y="15077"/>
                  <a:pt x="5289" y="15137"/>
                </a:cubicBezTo>
                <a:cubicBezTo>
                  <a:pt x="5319" y="15168"/>
                  <a:pt x="5289" y="15198"/>
                  <a:pt x="5258" y="15228"/>
                </a:cubicBezTo>
                <a:lnTo>
                  <a:pt x="5228" y="15228"/>
                </a:lnTo>
                <a:cubicBezTo>
                  <a:pt x="5198" y="15228"/>
                  <a:pt x="5167" y="15198"/>
                  <a:pt x="5167" y="15168"/>
                </a:cubicBezTo>
                <a:lnTo>
                  <a:pt x="5137" y="15137"/>
                </a:lnTo>
                <a:lnTo>
                  <a:pt x="5137" y="15107"/>
                </a:lnTo>
                <a:cubicBezTo>
                  <a:pt x="5137" y="15077"/>
                  <a:pt x="5167" y="15077"/>
                  <a:pt x="5198" y="15046"/>
                </a:cubicBezTo>
                <a:close/>
                <a:moveTo>
                  <a:pt x="6565" y="15228"/>
                </a:moveTo>
                <a:cubicBezTo>
                  <a:pt x="6596" y="15259"/>
                  <a:pt x="6626" y="15259"/>
                  <a:pt x="6626" y="15289"/>
                </a:cubicBezTo>
                <a:cubicBezTo>
                  <a:pt x="6657" y="15350"/>
                  <a:pt x="6657" y="15380"/>
                  <a:pt x="6626" y="15411"/>
                </a:cubicBezTo>
                <a:lnTo>
                  <a:pt x="6626" y="15441"/>
                </a:lnTo>
                <a:lnTo>
                  <a:pt x="6626" y="15472"/>
                </a:lnTo>
                <a:cubicBezTo>
                  <a:pt x="6596" y="15472"/>
                  <a:pt x="6596" y="15502"/>
                  <a:pt x="6565" y="15502"/>
                </a:cubicBezTo>
                <a:lnTo>
                  <a:pt x="6565" y="15472"/>
                </a:lnTo>
                <a:lnTo>
                  <a:pt x="6505" y="15472"/>
                </a:lnTo>
                <a:cubicBezTo>
                  <a:pt x="6505" y="15472"/>
                  <a:pt x="6474" y="15472"/>
                  <a:pt x="6444" y="15441"/>
                </a:cubicBezTo>
                <a:cubicBezTo>
                  <a:pt x="6444" y="15441"/>
                  <a:pt x="6414" y="15441"/>
                  <a:pt x="6414" y="15411"/>
                </a:cubicBezTo>
                <a:lnTo>
                  <a:pt x="6383" y="15411"/>
                </a:lnTo>
                <a:lnTo>
                  <a:pt x="6383" y="15380"/>
                </a:lnTo>
                <a:cubicBezTo>
                  <a:pt x="6383" y="15350"/>
                  <a:pt x="6383" y="15320"/>
                  <a:pt x="6383" y="15289"/>
                </a:cubicBezTo>
                <a:cubicBezTo>
                  <a:pt x="6383" y="15259"/>
                  <a:pt x="6414" y="15228"/>
                  <a:pt x="6444" y="15228"/>
                </a:cubicBezTo>
                <a:close/>
                <a:moveTo>
                  <a:pt x="1976" y="15320"/>
                </a:moveTo>
                <a:cubicBezTo>
                  <a:pt x="2006" y="15320"/>
                  <a:pt x="2037" y="15350"/>
                  <a:pt x="2037" y="15350"/>
                </a:cubicBezTo>
                <a:lnTo>
                  <a:pt x="2097" y="15380"/>
                </a:lnTo>
                <a:lnTo>
                  <a:pt x="2097" y="15411"/>
                </a:lnTo>
                <a:cubicBezTo>
                  <a:pt x="2097" y="15441"/>
                  <a:pt x="2097" y="15472"/>
                  <a:pt x="2097" y="15502"/>
                </a:cubicBezTo>
                <a:lnTo>
                  <a:pt x="2097" y="15532"/>
                </a:lnTo>
                <a:lnTo>
                  <a:pt x="2037" y="15593"/>
                </a:lnTo>
                <a:lnTo>
                  <a:pt x="2006" y="15593"/>
                </a:lnTo>
                <a:cubicBezTo>
                  <a:pt x="1976" y="15593"/>
                  <a:pt x="1945" y="15563"/>
                  <a:pt x="1915" y="15563"/>
                </a:cubicBezTo>
                <a:lnTo>
                  <a:pt x="1854" y="15563"/>
                </a:lnTo>
                <a:lnTo>
                  <a:pt x="1885" y="15502"/>
                </a:lnTo>
                <a:lnTo>
                  <a:pt x="1885" y="15441"/>
                </a:lnTo>
                <a:cubicBezTo>
                  <a:pt x="1885" y="15411"/>
                  <a:pt x="1885" y="15411"/>
                  <a:pt x="1885" y="15411"/>
                </a:cubicBezTo>
                <a:cubicBezTo>
                  <a:pt x="1885" y="15380"/>
                  <a:pt x="1885" y="15380"/>
                  <a:pt x="1915" y="15350"/>
                </a:cubicBezTo>
                <a:cubicBezTo>
                  <a:pt x="1915" y="15350"/>
                  <a:pt x="1945" y="15320"/>
                  <a:pt x="1976" y="15320"/>
                </a:cubicBezTo>
                <a:close/>
                <a:moveTo>
                  <a:pt x="8389" y="15928"/>
                </a:moveTo>
                <a:lnTo>
                  <a:pt x="8420" y="15958"/>
                </a:lnTo>
                <a:cubicBezTo>
                  <a:pt x="8450" y="15958"/>
                  <a:pt x="8450" y="15958"/>
                  <a:pt x="8480" y="15988"/>
                </a:cubicBezTo>
                <a:cubicBezTo>
                  <a:pt x="8480" y="16019"/>
                  <a:pt x="8480" y="16049"/>
                  <a:pt x="8480" y="16080"/>
                </a:cubicBezTo>
                <a:lnTo>
                  <a:pt x="8450" y="16080"/>
                </a:lnTo>
                <a:cubicBezTo>
                  <a:pt x="8435" y="16095"/>
                  <a:pt x="8420" y="16102"/>
                  <a:pt x="8408" y="16102"/>
                </a:cubicBezTo>
                <a:cubicBezTo>
                  <a:pt x="8397" y="16102"/>
                  <a:pt x="8389" y="16095"/>
                  <a:pt x="8389" y="16080"/>
                </a:cubicBezTo>
                <a:lnTo>
                  <a:pt x="8328" y="16110"/>
                </a:lnTo>
                <a:lnTo>
                  <a:pt x="8237" y="16110"/>
                </a:lnTo>
                <a:cubicBezTo>
                  <a:pt x="8176" y="16110"/>
                  <a:pt x="8176" y="16080"/>
                  <a:pt x="8176" y="16049"/>
                </a:cubicBezTo>
                <a:cubicBezTo>
                  <a:pt x="8176" y="15988"/>
                  <a:pt x="8237" y="15958"/>
                  <a:pt x="8237" y="15958"/>
                </a:cubicBezTo>
                <a:cubicBezTo>
                  <a:pt x="8268" y="15928"/>
                  <a:pt x="8298" y="15928"/>
                  <a:pt x="8328" y="15928"/>
                </a:cubicBezTo>
                <a:close/>
                <a:moveTo>
                  <a:pt x="6231" y="15776"/>
                </a:moveTo>
                <a:cubicBezTo>
                  <a:pt x="6262" y="15776"/>
                  <a:pt x="6292" y="15776"/>
                  <a:pt x="6322" y="15806"/>
                </a:cubicBezTo>
                <a:lnTo>
                  <a:pt x="6383" y="15867"/>
                </a:lnTo>
                <a:cubicBezTo>
                  <a:pt x="6383" y="15867"/>
                  <a:pt x="6353" y="15897"/>
                  <a:pt x="6353" y="15897"/>
                </a:cubicBezTo>
                <a:cubicBezTo>
                  <a:pt x="6353" y="15928"/>
                  <a:pt x="6353" y="15958"/>
                  <a:pt x="6353" y="15988"/>
                </a:cubicBezTo>
                <a:cubicBezTo>
                  <a:pt x="6353" y="15988"/>
                  <a:pt x="6353" y="16019"/>
                  <a:pt x="6353" y="16019"/>
                </a:cubicBezTo>
                <a:lnTo>
                  <a:pt x="6353" y="16049"/>
                </a:lnTo>
                <a:lnTo>
                  <a:pt x="6322" y="16110"/>
                </a:lnTo>
                <a:lnTo>
                  <a:pt x="6262" y="16110"/>
                </a:lnTo>
                <a:lnTo>
                  <a:pt x="6262" y="16140"/>
                </a:lnTo>
                <a:lnTo>
                  <a:pt x="6110" y="16140"/>
                </a:lnTo>
                <a:lnTo>
                  <a:pt x="6079" y="16110"/>
                </a:lnTo>
                <a:cubicBezTo>
                  <a:pt x="6049" y="16080"/>
                  <a:pt x="6049" y="16080"/>
                  <a:pt x="6049" y="16049"/>
                </a:cubicBezTo>
                <a:cubicBezTo>
                  <a:pt x="6049" y="16019"/>
                  <a:pt x="6049" y="16019"/>
                  <a:pt x="6049" y="15988"/>
                </a:cubicBezTo>
                <a:lnTo>
                  <a:pt x="6049" y="15958"/>
                </a:lnTo>
                <a:lnTo>
                  <a:pt x="6079" y="15897"/>
                </a:lnTo>
                <a:cubicBezTo>
                  <a:pt x="6110" y="15867"/>
                  <a:pt x="6140" y="15867"/>
                  <a:pt x="6170" y="15836"/>
                </a:cubicBezTo>
                <a:lnTo>
                  <a:pt x="6170" y="15806"/>
                </a:lnTo>
                <a:cubicBezTo>
                  <a:pt x="6170" y="15806"/>
                  <a:pt x="6201" y="15776"/>
                  <a:pt x="6231" y="15776"/>
                </a:cubicBezTo>
                <a:close/>
                <a:moveTo>
                  <a:pt x="5593" y="16110"/>
                </a:moveTo>
                <a:cubicBezTo>
                  <a:pt x="5623" y="16110"/>
                  <a:pt x="5684" y="16110"/>
                  <a:pt x="5684" y="16201"/>
                </a:cubicBezTo>
                <a:lnTo>
                  <a:pt x="5684" y="16232"/>
                </a:lnTo>
                <a:lnTo>
                  <a:pt x="5684" y="16262"/>
                </a:lnTo>
                <a:lnTo>
                  <a:pt x="5562" y="16262"/>
                </a:lnTo>
                <a:cubicBezTo>
                  <a:pt x="5532" y="16232"/>
                  <a:pt x="5532" y="16201"/>
                  <a:pt x="5532" y="16140"/>
                </a:cubicBezTo>
                <a:lnTo>
                  <a:pt x="5593" y="16110"/>
                </a:lnTo>
                <a:close/>
                <a:moveTo>
                  <a:pt x="8480" y="16110"/>
                </a:moveTo>
                <a:cubicBezTo>
                  <a:pt x="8480" y="16140"/>
                  <a:pt x="8511" y="16171"/>
                  <a:pt x="8511" y="16201"/>
                </a:cubicBezTo>
                <a:lnTo>
                  <a:pt x="8572" y="16201"/>
                </a:lnTo>
                <a:lnTo>
                  <a:pt x="8572" y="16292"/>
                </a:lnTo>
                <a:lnTo>
                  <a:pt x="8480" y="16323"/>
                </a:lnTo>
                <a:cubicBezTo>
                  <a:pt x="8450" y="16323"/>
                  <a:pt x="8450" y="16292"/>
                  <a:pt x="8450" y="16262"/>
                </a:cubicBezTo>
                <a:lnTo>
                  <a:pt x="8359" y="16262"/>
                </a:lnTo>
                <a:lnTo>
                  <a:pt x="8359" y="16232"/>
                </a:lnTo>
                <a:lnTo>
                  <a:pt x="8359" y="16171"/>
                </a:lnTo>
                <a:cubicBezTo>
                  <a:pt x="8359" y="16140"/>
                  <a:pt x="8389" y="16140"/>
                  <a:pt x="8420" y="16140"/>
                </a:cubicBezTo>
                <a:lnTo>
                  <a:pt x="8480" y="16110"/>
                </a:lnTo>
                <a:close/>
                <a:moveTo>
                  <a:pt x="3830" y="16080"/>
                </a:moveTo>
                <a:cubicBezTo>
                  <a:pt x="3860" y="16080"/>
                  <a:pt x="3891" y="16110"/>
                  <a:pt x="3921" y="16110"/>
                </a:cubicBezTo>
                <a:lnTo>
                  <a:pt x="4012" y="16110"/>
                </a:lnTo>
                <a:lnTo>
                  <a:pt x="4073" y="16140"/>
                </a:lnTo>
                <a:lnTo>
                  <a:pt x="4103" y="16140"/>
                </a:lnTo>
                <a:lnTo>
                  <a:pt x="4103" y="16201"/>
                </a:lnTo>
                <a:cubicBezTo>
                  <a:pt x="4134" y="16201"/>
                  <a:pt x="4164" y="16232"/>
                  <a:pt x="4164" y="16232"/>
                </a:cubicBezTo>
                <a:cubicBezTo>
                  <a:pt x="4195" y="16262"/>
                  <a:pt x="4195" y="16292"/>
                  <a:pt x="4195" y="16292"/>
                </a:cubicBezTo>
                <a:lnTo>
                  <a:pt x="4225" y="16323"/>
                </a:lnTo>
                <a:lnTo>
                  <a:pt x="4164" y="16414"/>
                </a:lnTo>
                <a:lnTo>
                  <a:pt x="4134" y="16444"/>
                </a:lnTo>
                <a:lnTo>
                  <a:pt x="4043" y="16444"/>
                </a:lnTo>
                <a:cubicBezTo>
                  <a:pt x="4012" y="16444"/>
                  <a:pt x="3951" y="16414"/>
                  <a:pt x="3921" y="16384"/>
                </a:cubicBezTo>
                <a:lnTo>
                  <a:pt x="3921" y="16353"/>
                </a:lnTo>
                <a:cubicBezTo>
                  <a:pt x="3891" y="16353"/>
                  <a:pt x="3891" y="16384"/>
                  <a:pt x="3860" y="16384"/>
                </a:cubicBezTo>
                <a:cubicBezTo>
                  <a:pt x="3830" y="16384"/>
                  <a:pt x="3830" y="16384"/>
                  <a:pt x="3799" y="16353"/>
                </a:cubicBezTo>
                <a:cubicBezTo>
                  <a:pt x="3769" y="16353"/>
                  <a:pt x="3739" y="16323"/>
                  <a:pt x="3739" y="16292"/>
                </a:cubicBezTo>
                <a:lnTo>
                  <a:pt x="3739" y="16262"/>
                </a:lnTo>
                <a:cubicBezTo>
                  <a:pt x="3739" y="16262"/>
                  <a:pt x="3739" y="16232"/>
                  <a:pt x="3739" y="16232"/>
                </a:cubicBezTo>
                <a:cubicBezTo>
                  <a:pt x="3739" y="16201"/>
                  <a:pt x="3739" y="16201"/>
                  <a:pt x="3739" y="16171"/>
                </a:cubicBezTo>
                <a:lnTo>
                  <a:pt x="3739" y="16140"/>
                </a:lnTo>
                <a:lnTo>
                  <a:pt x="3769" y="16110"/>
                </a:lnTo>
                <a:cubicBezTo>
                  <a:pt x="3769" y="16110"/>
                  <a:pt x="3799" y="16110"/>
                  <a:pt x="3799" y="16080"/>
                </a:cubicBezTo>
                <a:close/>
                <a:moveTo>
                  <a:pt x="9635" y="16627"/>
                </a:moveTo>
                <a:cubicBezTo>
                  <a:pt x="9666" y="16627"/>
                  <a:pt x="9696" y="16687"/>
                  <a:pt x="9666" y="16748"/>
                </a:cubicBezTo>
                <a:lnTo>
                  <a:pt x="9666" y="16779"/>
                </a:lnTo>
                <a:lnTo>
                  <a:pt x="9575" y="16779"/>
                </a:lnTo>
                <a:lnTo>
                  <a:pt x="9575" y="16748"/>
                </a:lnTo>
                <a:cubicBezTo>
                  <a:pt x="9575" y="16748"/>
                  <a:pt x="9544" y="16748"/>
                  <a:pt x="9514" y="16718"/>
                </a:cubicBezTo>
                <a:lnTo>
                  <a:pt x="9544" y="16687"/>
                </a:lnTo>
                <a:lnTo>
                  <a:pt x="9544" y="16657"/>
                </a:lnTo>
                <a:lnTo>
                  <a:pt x="9605" y="16627"/>
                </a:lnTo>
                <a:close/>
                <a:moveTo>
                  <a:pt x="4605" y="16725"/>
                </a:moveTo>
                <a:cubicBezTo>
                  <a:pt x="4613" y="16725"/>
                  <a:pt x="4620" y="16733"/>
                  <a:pt x="4620" y="16748"/>
                </a:cubicBezTo>
                <a:lnTo>
                  <a:pt x="4651" y="16779"/>
                </a:lnTo>
                <a:cubicBezTo>
                  <a:pt x="4681" y="16779"/>
                  <a:pt x="4711" y="16809"/>
                  <a:pt x="4742" y="16809"/>
                </a:cubicBezTo>
                <a:lnTo>
                  <a:pt x="4742" y="16839"/>
                </a:lnTo>
                <a:lnTo>
                  <a:pt x="4742" y="16931"/>
                </a:lnTo>
                <a:lnTo>
                  <a:pt x="4681" y="16931"/>
                </a:lnTo>
                <a:lnTo>
                  <a:pt x="4681" y="16961"/>
                </a:lnTo>
                <a:lnTo>
                  <a:pt x="4651" y="16961"/>
                </a:lnTo>
                <a:cubicBezTo>
                  <a:pt x="4620" y="16976"/>
                  <a:pt x="4590" y="16984"/>
                  <a:pt x="4559" y="16984"/>
                </a:cubicBezTo>
                <a:cubicBezTo>
                  <a:pt x="4529" y="16984"/>
                  <a:pt x="4499" y="16976"/>
                  <a:pt x="4468" y="16961"/>
                </a:cubicBezTo>
                <a:lnTo>
                  <a:pt x="4438" y="16931"/>
                </a:lnTo>
                <a:lnTo>
                  <a:pt x="4438" y="16870"/>
                </a:lnTo>
                <a:cubicBezTo>
                  <a:pt x="4438" y="16870"/>
                  <a:pt x="4438" y="16839"/>
                  <a:pt x="4468" y="16839"/>
                </a:cubicBezTo>
                <a:lnTo>
                  <a:pt x="4468" y="16809"/>
                </a:lnTo>
                <a:cubicBezTo>
                  <a:pt x="4468" y="16779"/>
                  <a:pt x="4499" y="16779"/>
                  <a:pt x="4499" y="16779"/>
                </a:cubicBezTo>
                <a:lnTo>
                  <a:pt x="4529" y="16748"/>
                </a:lnTo>
                <a:lnTo>
                  <a:pt x="4590" y="16748"/>
                </a:lnTo>
                <a:cubicBezTo>
                  <a:pt x="4590" y="16733"/>
                  <a:pt x="4597" y="16725"/>
                  <a:pt x="4605" y="16725"/>
                </a:cubicBezTo>
                <a:close/>
                <a:moveTo>
                  <a:pt x="6900" y="17113"/>
                </a:moveTo>
                <a:lnTo>
                  <a:pt x="6961" y="17174"/>
                </a:lnTo>
                <a:lnTo>
                  <a:pt x="6961" y="17265"/>
                </a:lnTo>
                <a:lnTo>
                  <a:pt x="6869" y="17295"/>
                </a:lnTo>
                <a:lnTo>
                  <a:pt x="6839" y="17295"/>
                </a:lnTo>
                <a:lnTo>
                  <a:pt x="6778" y="17235"/>
                </a:lnTo>
                <a:cubicBezTo>
                  <a:pt x="6778" y="17174"/>
                  <a:pt x="6809" y="17143"/>
                  <a:pt x="6869" y="17113"/>
                </a:cubicBezTo>
                <a:close/>
                <a:moveTo>
                  <a:pt x="7508" y="17174"/>
                </a:moveTo>
                <a:cubicBezTo>
                  <a:pt x="7538" y="17174"/>
                  <a:pt x="7569" y="17204"/>
                  <a:pt x="7569" y="17235"/>
                </a:cubicBezTo>
                <a:cubicBezTo>
                  <a:pt x="7599" y="17265"/>
                  <a:pt x="7599" y="17326"/>
                  <a:pt x="7569" y="17356"/>
                </a:cubicBezTo>
                <a:lnTo>
                  <a:pt x="7538" y="17356"/>
                </a:lnTo>
                <a:cubicBezTo>
                  <a:pt x="7477" y="17356"/>
                  <a:pt x="7447" y="17295"/>
                  <a:pt x="7447" y="17265"/>
                </a:cubicBezTo>
                <a:lnTo>
                  <a:pt x="7447" y="17235"/>
                </a:lnTo>
                <a:lnTo>
                  <a:pt x="7417" y="17265"/>
                </a:lnTo>
                <a:lnTo>
                  <a:pt x="7417" y="17265"/>
                </a:lnTo>
                <a:lnTo>
                  <a:pt x="7477" y="17174"/>
                </a:lnTo>
                <a:close/>
                <a:moveTo>
                  <a:pt x="5502" y="17599"/>
                </a:moveTo>
                <a:cubicBezTo>
                  <a:pt x="5532" y="17599"/>
                  <a:pt x="5532" y="17599"/>
                  <a:pt x="5562" y="17630"/>
                </a:cubicBezTo>
                <a:cubicBezTo>
                  <a:pt x="5593" y="17630"/>
                  <a:pt x="5593" y="17660"/>
                  <a:pt x="5593" y="17721"/>
                </a:cubicBezTo>
                <a:lnTo>
                  <a:pt x="5532" y="17751"/>
                </a:lnTo>
                <a:cubicBezTo>
                  <a:pt x="5502" y="17751"/>
                  <a:pt x="5471" y="17721"/>
                  <a:pt x="5471" y="17721"/>
                </a:cubicBezTo>
                <a:lnTo>
                  <a:pt x="5410" y="17660"/>
                </a:lnTo>
                <a:lnTo>
                  <a:pt x="5410" y="17630"/>
                </a:lnTo>
                <a:cubicBezTo>
                  <a:pt x="5441" y="17599"/>
                  <a:pt x="5471" y="17599"/>
                  <a:pt x="5502" y="17599"/>
                </a:cubicBezTo>
                <a:close/>
                <a:moveTo>
                  <a:pt x="1611" y="17873"/>
                </a:moveTo>
                <a:cubicBezTo>
                  <a:pt x="1672" y="17873"/>
                  <a:pt x="1702" y="17873"/>
                  <a:pt x="1702" y="17903"/>
                </a:cubicBezTo>
                <a:lnTo>
                  <a:pt x="1763" y="18025"/>
                </a:lnTo>
                <a:lnTo>
                  <a:pt x="1763" y="18055"/>
                </a:lnTo>
                <a:lnTo>
                  <a:pt x="1733" y="18055"/>
                </a:lnTo>
                <a:cubicBezTo>
                  <a:pt x="1733" y="18086"/>
                  <a:pt x="1702" y="18086"/>
                  <a:pt x="1702" y="18116"/>
                </a:cubicBezTo>
                <a:lnTo>
                  <a:pt x="1611" y="18116"/>
                </a:lnTo>
                <a:lnTo>
                  <a:pt x="1611" y="18086"/>
                </a:lnTo>
                <a:cubicBezTo>
                  <a:pt x="1581" y="18055"/>
                  <a:pt x="1581" y="18025"/>
                  <a:pt x="1581" y="17994"/>
                </a:cubicBezTo>
                <a:lnTo>
                  <a:pt x="1581" y="17964"/>
                </a:lnTo>
                <a:lnTo>
                  <a:pt x="1581" y="17903"/>
                </a:lnTo>
                <a:lnTo>
                  <a:pt x="1611" y="17873"/>
                </a:lnTo>
                <a:close/>
                <a:moveTo>
                  <a:pt x="6717" y="17934"/>
                </a:moveTo>
                <a:cubicBezTo>
                  <a:pt x="6748" y="17964"/>
                  <a:pt x="6748" y="17964"/>
                  <a:pt x="6748" y="17964"/>
                </a:cubicBezTo>
                <a:lnTo>
                  <a:pt x="6778" y="18025"/>
                </a:lnTo>
                <a:lnTo>
                  <a:pt x="6748" y="18086"/>
                </a:lnTo>
                <a:lnTo>
                  <a:pt x="6748" y="18146"/>
                </a:lnTo>
                <a:lnTo>
                  <a:pt x="6626" y="18146"/>
                </a:lnTo>
                <a:lnTo>
                  <a:pt x="6626" y="18116"/>
                </a:lnTo>
                <a:cubicBezTo>
                  <a:pt x="6596" y="18086"/>
                  <a:pt x="6596" y="18025"/>
                  <a:pt x="6626" y="17994"/>
                </a:cubicBezTo>
                <a:lnTo>
                  <a:pt x="6657" y="17964"/>
                </a:lnTo>
                <a:lnTo>
                  <a:pt x="6717" y="17934"/>
                </a:lnTo>
                <a:close/>
                <a:moveTo>
                  <a:pt x="8997" y="18359"/>
                </a:moveTo>
                <a:cubicBezTo>
                  <a:pt x="9028" y="18390"/>
                  <a:pt x="9058" y="18390"/>
                  <a:pt x="9058" y="18420"/>
                </a:cubicBezTo>
                <a:lnTo>
                  <a:pt x="9088" y="18390"/>
                </a:lnTo>
                <a:lnTo>
                  <a:pt x="9149" y="18420"/>
                </a:lnTo>
                <a:lnTo>
                  <a:pt x="9149" y="18481"/>
                </a:lnTo>
                <a:cubicBezTo>
                  <a:pt x="9119" y="18511"/>
                  <a:pt x="9088" y="18542"/>
                  <a:pt x="9058" y="18542"/>
                </a:cubicBezTo>
                <a:lnTo>
                  <a:pt x="8967" y="18542"/>
                </a:lnTo>
                <a:cubicBezTo>
                  <a:pt x="8967" y="18511"/>
                  <a:pt x="8936" y="18481"/>
                  <a:pt x="8936" y="18450"/>
                </a:cubicBezTo>
                <a:lnTo>
                  <a:pt x="8967" y="18359"/>
                </a:lnTo>
                <a:close/>
                <a:moveTo>
                  <a:pt x="4559" y="18329"/>
                </a:moveTo>
                <a:cubicBezTo>
                  <a:pt x="4590" y="18329"/>
                  <a:pt x="4651" y="18359"/>
                  <a:pt x="4681" y="18390"/>
                </a:cubicBezTo>
                <a:cubicBezTo>
                  <a:pt x="4711" y="18420"/>
                  <a:pt x="4711" y="18450"/>
                  <a:pt x="4711" y="18481"/>
                </a:cubicBezTo>
                <a:lnTo>
                  <a:pt x="4711" y="18511"/>
                </a:lnTo>
                <a:lnTo>
                  <a:pt x="4651" y="18542"/>
                </a:lnTo>
                <a:cubicBezTo>
                  <a:pt x="4651" y="18542"/>
                  <a:pt x="4651" y="18572"/>
                  <a:pt x="4620" y="18572"/>
                </a:cubicBezTo>
                <a:lnTo>
                  <a:pt x="4559" y="18602"/>
                </a:lnTo>
                <a:lnTo>
                  <a:pt x="4559" y="18633"/>
                </a:lnTo>
                <a:lnTo>
                  <a:pt x="4559" y="18663"/>
                </a:lnTo>
                <a:lnTo>
                  <a:pt x="4499" y="18724"/>
                </a:lnTo>
                <a:lnTo>
                  <a:pt x="4377" y="18724"/>
                </a:lnTo>
                <a:lnTo>
                  <a:pt x="4316" y="18663"/>
                </a:lnTo>
                <a:cubicBezTo>
                  <a:pt x="4316" y="18663"/>
                  <a:pt x="4316" y="18663"/>
                  <a:pt x="4316" y="18633"/>
                </a:cubicBezTo>
                <a:lnTo>
                  <a:pt x="4286" y="18602"/>
                </a:lnTo>
                <a:lnTo>
                  <a:pt x="4286" y="18572"/>
                </a:lnTo>
                <a:cubicBezTo>
                  <a:pt x="4286" y="18572"/>
                  <a:pt x="4286" y="18542"/>
                  <a:pt x="4286" y="18542"/>
                </a:cubicBezTo>
                <a:lnTo>
                  <a:pt x="4286" y="18511"/>
                </a:lnTo>
                <a:lnTo>
                  <a:pt x="4286" y="18481"/>
                </a:lnTo>
                <a:cubicBezTo>
                  <a:pt x="4286" y="18481"/>
                  <a:pt x="4286" y="18450"/>
                  <a:pt x="4316" y="18450"/>
                </a:cubicBezTo>
                <a:cubicBezTo>
                  <a:pt x="4316" y="18420"/>
                  <a:pt x="4347" y="18390"/>
                  <a:pt x="4347" y="18390"/>
                </a:cubicBezTo>
                <a:lnTo>
                  <a:pt x="4468" y="18390"/>
                </a:lnTo>
                <a:lnTo>
                  <a:pt x="4468" y="18329"/>
                </a:lnTo>
                <a:close/>
                <a:moveTo>
                  <a:pt x="7082" y="18846"/>
                </a:moveTo>
                <a:cubicBezTo>
                  <a:pt x="7113" y="18846"/>
                  <a:pt x="7173" y="18846"/>
                  <a:pt x="7173" y="18967"/>
                </a:cubicBezTo>
                <a:lnTo>
                  <a:pt x="7113" y="19028"/>
                </a:lnTo>
                <a:lnTo>
                  <a:pt x="7082" y="19028"/>
                </a:lnTo>
                <a:cubicBezTo>
                  <a:pt x="7052" y="18998"/>
                  <a:pt x="7021" y="18967"/>
                  <a:pt x="7021" y="18937"/>
                </a:cubicBezTo>
                <a:lnTo>
                  <a:pt x="7021" y="18906"/>
                </a:lnTo>
                <a:lnTo>
                  <a:pt x="7021" y="18876"/>
                </a:lnTo>
                <a:lnTo>
                  <a:pt x="7082" y="18846"/>
                </a:lnTo>
                <a:close/>
                <a:moveTo>
                  <a:pt x="9772" y="18580"/>
                </a:moveTo>
                <a:cubicBezTo>
                  <a:pt x="9787" y="18580"/>
                  <a:pt x="9803" y="18587"/>
                  <a:pt x="9818" y="18602"/>
                </a:cubicBezTo>
                <a:cubicBezTo>
                  <a:pt x="9827" y="18593"/>
                  <a:pt x="9838" y="18590"/>
                  <a:pt x="9851" y="18590"/>
                </a:cubicBezTo>
                <a:cubicBezTo>
                  <a:pt x="9881" y="18590"/>
                  <a:pt x="9918" y="18611"/>
                  <a:pt x="9939" y="18633"/>
                </a:cubicBezTo>
                <a:cubicBezTo>
                  <a:pt x="9939" y="18663"/>
                  <a:pt x="9939" y="18663"/>
                  <a:pt x="9939" y="18694"/>
                </a:cubicBezTo>
                <a:cubicBezTo>
                  <a:pt x="9970" y="18724"/>
                  <a:pt x="9970" y="18785"/>
                  <a:pt x="9939" y="18815"/>
                </a:cubicBezTo>
                <a:cubicBezTo>
                  <a:pt x="9939" y="18846"/>
                  <a:pt x="9909" y="18846"/>
                  <a:pt x="9909" y="18876"/>
                </a:cubicBezTo>
                <a:lnTo>
                  <a:pt x="9879" y="18876"/>
                </a:lnTo>
                <a:cubicBezTo>
                  <a:pt x="9848" y="18906"/>
                  <a:pt x="9818" y="18937"/>
                  <a:pt x="9787" y="18937"/>
                </a:cubicBezTo>
                <a:lnTo>
                  <a:pt x="9818" y="18937"/>
                </a:lnTo>
                <a:cubicBezTo>
                  <a:pt x="9879" y="18937"/>
                  <a:pt x="9939" y="18937"/>
                  <a:pt x="10000" y="18998"/>
                </a:cubicBezTo>
                <a:lnTo>
                  <a:pt x="10000" y="19028"/>
                </a:lnTo>
                <a:lnTo>
                  <a:pt x="10000" y="19089"/>
                </a:lnTo>
                <a:cubicBezTo>
                  <a:pt x="10000" y="19089"/>
                  <a:pt x="10000" y="19119"/>
                  <a:pt x="10000" y="19119"/>
                </a:cubicBezTo>
                <a:lnTo>
                  <a:pt x="9970" y="19210"/>
                </a:lnTo>
                <a:lnTo>
                  <a:pt x="9970" y="19241"/>
                </a:lnTo>
                <a:lnTo>
                  <a:pt x="9939" y="19271"/>
                </a:lnTo>
                <a:cubicBezTo>
                  <a:pt x="9939" y="19301"/>
                  <a:pt x="9909" y="19301"/>
                  <a:pt x="9909" y="19301"/>
                </a:cubicBezTo>
                <a:lnTo>
                  <a:pt x="9757" y="19301"/>
                </a:lnTo>
                <a:lnTo>
                  <a:pt x="9757" y="19241"/>
                </a:lnTo>
                <a:cubicBezTo>
                  <a:pt x="9727" y="19241"/>
                  <a:pt x="9727" y="19210"/>
                  <a:pt x="9696" y="19180"/>
                </a:cubicBezTo>
                <a:cubicBezTo>
                  <a:pt x="9696" y="19119"/>
                  <a:pt x="9727" y="19058"/>
                  <a:pt x="9757" y="18998"/>
                </a:cubicBezTo>
                <a:lnTo>
                  <a:pt x="9787" y="18967"/>
                </a:lnTo>
                <a:lnTo>
                  <a:pt x="9787" y="18937"/>
                </a:lnTo>
                <a:lnTo>
                  <a:pt x="9696" y="18937"/>
                </a:lnTo>
                <a:cubicBezTo>
                  <a:pt x="9635" y="18906"/>
                  <a:pt x="9605" y="18876"/>
                  <a:pt x="9605" y="18815"/>
                </a:cubicBezTo>
                <a:lnTo>
                  <a:pt x="9605" y="18785"/>
                </a:lnTo>
                <a:lnTo>
                  <a:pt x="9605" y="18754"/>
                </a:lnTo>
                <a:lnTo>
                  <a:pt x="9635" y="18724"/>
                </a:lnTo>
                <a:cubicBezTo>
                  <a:pt x="9635" y="18694"/>
                  <a:pt x="9666" y="18663"/>
                  <a:pt x="9666" y="18663"/>
                </a:cubicBezTo>
                <a:cubicBezTo>
                  <a:pt x="9666" y="18633"/>
                  <a:pt x="9696" y="18633"/>
                  <a:pt x="9696" y="18633"/>
                </a:cubicBezTo>
                <a:lnTo>
                  <a:pt x="9727" y="18602"/>
                </a:lnTo>
                <a:cubicBezTo>
                  <a:pt x="9742" y="18587"/>
                  <a:pt x="9757" y="18580"/>
                  <a:pt x="9772" y="18580"/>
                </a:cubicBezTo>
                <a:close/>
                <a:moveTo>
                  <a:pt x="4879" y="19096"/>
                </a:moveTo>
                <a:cubicBezTo>
                  <a:pt x="4901" y="19096"/>
                  <a:pt x="4924" y="19104"/>
                  <a:pt x="4955" y="19119"/>
                </a:cubicBezTo>
                <a:lnTo>
                  <a:pt x="4985" y="19119"/>
                </a:lnTo>
                <a:cubicBezTo>
                  <a:pt x="5015" y="19150"/>
                  <a:pt x="5046" y="19180"/>
                  <a:pt x="5046" y="19210"/>
                </a:cubicBezTo>
                <a:lnTo>
                  <a:pt x="5015" y="19271"/>
                </a:lnTo>
                <a:cubicBezTo>
                  <a:pt x="5015" y="19271"/>
                  <a:pt x="5015" y="19301"/>
                  <a:pt x="5015" y="19332"/>
                </a:cubicBezTo>
                <a:lnTo>
                  <a:pt x="4985" y="19362"/>
                </a:lnTo>
                <a:lnTo>
                  <a:pt x="4742" y="19362"/>
                </a:lnTo>
                <a:lnTo>
                  <a:pt x="4742" y="19301"/>
                </a:lnTo>
                <a:cubicBezTo>
                  <a:pt x="4742" y="19301"/>
                  <a:pt x="4711" y="19301"/>
                  <a:pt x="4711" y="19271"/>
                </a:cubicBezTo>
                <a:lnTo>
                  <a:pt x="4742" y="19210"/>
                </a:lnTo>
                <a:lnTo>
                  <a:pt x="4742" y="19119"/>
                </a:lnTo>
                <a:lnTo>
                  <a:pt x="4803" y="19119"/>
                </a:lnTo>
                <a:cubicBezTo>
                  <a:pt x="4833" y="19104"/>
                  <a:pt x="4856" y="19096"/>
                  <a:pt x="4879" y="19096"/>
                </a:cubicBezTo>
                <a:close/>
                <a:moveTo>
                  <a:pt x="5584" y="19471"/>
                </a:moveTo>
                <a:cubicBezTo>
                  <a:pt x="5600" y="19471"/>
                  <a:pt x="5614" y="19475"/>
                  <a:pt x="5623" y="19484"/>
                </a:cubicBezTo>
                <a:lnTo>
                  <a:pt x="5623" y="19514"/>
                </a:lnTo>
                <a:lnTo>
                  <a:pt x="5684" y="19514"/>
                </a:lnTo>
                <a:lnTo>
                  <a:pt x="5684" y="19545"/>
                </a:lnTo>
                <a:lnTo>
                  <a:pt x="5714" y="19575"/>
                </a:lnTo>
                <a:lnTo>
                  <a:pt x="5684" y="19605"/>
                </a:lnTo>
                <a:cubicBezTo>
                  <a:pt x="5654" y="19666"/>
                  <a:pt x="5593" y="19697"/>
                  <a:pt x="5562" y="19697"/>
                </a:cubicBezTo>
                <a:lnTo>
                  <a:pt x="5471" y="19697"/>
                </a:lnTo>
                <a:cubicBezTo>
                  <a:pt x="5471" y="19666"/>
                  <a:pt x="5471" y="19636"/>
                  <a:pt x="5471" y="19605"/>
                </a:cubicBezTo>
                <a:cubicBezTo>
                  <a:pt x="5471" y="19575"/>
                  <a:pt x="5471" y="19545"/>
                  <a:pt x="5471" y="19514"/>
                </a:cubicBezTo>
                <a:cubicBezTo>
                  <a:pt x="5493" y="19493"/>
                  <a:pt x="5545" y="19471"/>
                  <a:pt x="5584" y="19471"/>
                </a:cubicBezTo>
                <a:close/>
                <a:moveTo>
                  <a:pt x="3982" y="19666"/>
                </a:moveTo>
                <a:lnTo>
                  <a:pt x="4043" y="19697"/>
                </a:lnTo>
                <a:cubicBezTo>
                  <a:pt x="4043" y="19757"/>
                  <a:pt x="4012" y="19818"/>
                  <a:pt x="3951" y="19818"/>
                </a:cubicBezTo>
                <a:cubicBezTo>
                  <a:pt x="3921" y="19833"/>
                  <a:pt x="3898" y="19841"/>
                  <a:pt x="3879" y="19841"/>
                </a:cubicBezTo>
                <a:cubicBezTo>
                  <a:pt x="3860" y="19841"/>
                  <a:pt x="3845" y="19833"/>
                  <a:pt x="3830" y="19818"/>
                </a:cubicBezTo>
                <a:lnTo>
                  <a:pt x="3830" y="19788"/>
                </a:lnTo>
                <a:lnTo>
                  <a:pt x="3830" y="19727"/>
                </a:lnTo>
                <a:cubicBezTo>
                  <a:pt x="3860" y="19697"/>
                  <a:pt x="3891" y="19666"/>
                  <a:pt x="3951" y="19666"/>
                </a:cubicBezTo>
                <a:close/>
                <a:moveTo>
                  <a:pt x="8055" y="19849"/>
                </a:moveTo>
                <a:lnTo>
                  <a:pt x="8116" y="19909"/>
                </a:lnTo>
                <a:cubicBezTo>
                  <a:pt x="8116" y="19909"/>
                  <a:pt x="8146" y="19909"/>
                  <a:pt x="8146" y="19940"/>
                </a:cubicBezTo>
                <a:lnTo>
                  <a:pt x="8146" y="19970"/>
                </a:lnTo>
                <a:lnTo>
                  <a:pt x="8146" y="20001"/>
                </a:lnTo>
                <a:lnTo>
                  <a:pt x="8146" y="20031"/>
                </a:lnTo>
                <a:cubicBezTo>
                  <a:pt x="8146" y="20153"/>
                  <a:pt x="8055" y="20153"/>
                  <a:pt x="7994" y="20183"/>
                </a:cubicBezTo>
                <a:lnTo>
                  <a:pt x="7873" y="20183"/>
                </a:lnTo>
                <a:lnTo>
                  <a:pt x="7812" y="20153"/>
                </a:lnTo>
                <a:lnTo>
                  <a:pt x="7812" y="20031"/>
                </a:lnTo>
                <a:lnTo>
                  <a:pt x="7812" y="20001"/>
                </a:lnTo>
                <a:cubicBezTo>
                  <a:pt x="7781" y="19970"/>
                  <a:pt x="7781" y="19940"/>
                  <a:pt x="7812" y="19940"/>
                </a:cubicBezTo>
                <a:lnTo>
                  <a:pt x="7842" y="19879"/>
                </a:lnTo>
                <a:lnTo>
                  <a:pt x="7873" y="19879"/>
                </a:lnTo>
                <a:cubicBezTo>
                  <a:pt x="7903" y="19879"/>
                  <a:pt x="7903" y="19849"/>
                  <a:pt x="7933" y="19849"/>
                </a:cubicBezTo>
                <a:close/>
                <a:moveTo>
                  <a:pt x="2310" y="20244"/>
                </a:moveTo>
                <a:lnTo>
                  <a:pt x="2371" y="20365"/>
                </a:lnTo>
                <a:cubicBezTo>
                  <a:pt x="2340" y="20426"/>
                  <a:pt x="2310" y="20426"/>
                  <a:pt x="2280" y="20426"/>
                </a:cubicBezTo>
                <a:lnTo>
                  <a:pt x="2249" y="20426"/>
                </a:lnTo>
                <a:lnTo>
                  <a:pt x="2219" y="20396"/>
                </a:lnTo>
                <a:lnTo>
                  <a:pt x="2158" y="20365"/>
                </a:lnTo>
                <a:lnTo>
                  <a:pt x="2158" y="20335"/>
                </a:lnTo>
                <a:cubicBezTo>
                  <a:pt x="2158" y="20335"/>
                  <a:pt x="2158" y="20305"/>
                  <a:pt x="2158" y="20305"/>
                </a:cubicBezTo>
                <a:lnTo>
                  <a:pt x="2219" y="20244"/>
                </a:lnTo>
                <a:close/>
                <a:moveTo>
                  <a:pt x="4134" y="20609"/>
                </a:moveTo>
                <a:cubicBezTo>
                  <a:pt x="4195" y="20609"/>
                  <a:pt x="4225" y="20639"/>
                  <a:pt x="4255" y="20669"/>
                </a:cubicBezTo>
                <a:lnTo>
                  <a:pt x="4255" y="20700"/>
                </a:lnTo>
                <a:lnTo>
                  <a:pt x="4255" y="20760"/>
                </a:lnTo>
                <a:cubicBezTo>
                  <a:pt x="4255" y="20791"/>
                  <a:pt x="4225" y="20791"/>
                  <a:pt x="4195" y="20791"/>
                </a:cubicBezTo>
                <a:cubicBezTo>
                  <a:pt x="4195" y="20821"/>
                  <a:pt x="4164" y="20852"/>
                  <a:pt x="4134" y="20852"/>
                </a:cubicBezTo>
                <a:cubicBezTo>
                  <a:pt x="4103" y="20852"/>
                  <a:pt x="4073" y="20821"/>
                  <a:pt x="4043" y="20821"/>
                </a:cubicBezTo>
                <a:cubicBezTo>
                  <a:pt x="4043" y="20791"/>
                  <a:pt x="4012" y="20760"/>
                  <a:pt x="4043" y="20730"/>
                </a:cubicBezTo>
                <a:cubicBezTo>
                  <a:pt x="4073" y="20700"/>
                  <a:pt x="4073" y="20700"/>
                  <a:pt x="4073" y="20669"/>
                </a:cubicBezTo>
                <a:lnTo>
                  <a:pt x="4073" y="20639"/>
                </a:lnTo>
                <a:lnTo>
                  <a:pt x="4103" y="20609"/>
                </a:lnTo>
                <a:close/>
                <a:moveTo>
                  <a:pt x="7356" y="20609"/>
                </a:moveTo>
                <a:lnTo>
                  <a:pt x="7386" y="20639"/>
                </a:lnTo>
                <a:lnTo>
                  <a:pt x="7508" y="20639"/>
                </a:lnTo>
                <a:cubicBezTo>
                  <a:pt x="7508" y="20669"/>
                  <a:pt x="7508" y="20700"/>
                  <a:pt x="7508" y="20700"/>
                </a:cubicBezTo>
                <a:cubicBezTo>
                  <a:pt x="7538" y="20730"/>
                  <a:pt x="7538" y="20730"/>
                  <a:pt x="7538" y="20760"/>
                </a:cubicBezTo>
                <a:cubicBezTo>
                  <a:pt x="7538" y="20760"/>
                  <a:pt x="7538" y="20791"/>
                  <a:pt x="7538" y="20821"/>
                </a:cubicBezTo>
                <a:lnTo>
                  <a:pt x="7508" y="20943"/>
                </a:lnTo>
                <a:lnTo>
                  <a:pt x="7508" y="20973"/>
                </a:lnTo>
                <a:cubicBezTo>
                  <a:pt x="7477" y="21004"/>
                  <a:pt x="7447" y="21064"/>
                  <a:pt x="7417" y="21064"/>
                </a:cubicBezTo>
                <a:cubicBezTo>
                  <a:pt x="7386" y="21080"/>
                  <a:pt x="7363" y="21087"/>
                  <a:pt x="7344" y="21087"/>
                </a:cubicBezTo>
                <a:cubicBezTo>
                  <a:pt x="7325" y="21087"/>
                  <a:pt x="7310" y="21080"/>
                  <a:pt x="7295" y="21064"/>
                </a:cubicBezTo>
                <a:lnTo>
                  <a:pt x="7265" y="21064"/>
                </a:lnTo>
                <a:lnTo>
                  <a:pt x="7265" y="21004"/>
                </a:lnTo>
                <a:cubicBezTo>
                  <a:pt x="7265" y="21004"/>
                  <a:pt x="7265" y="20973"/>
                  <a:pt x="7265" y="20973"/>
                </a:cubicBezTo>
                <a:lnTo>
                  <a:pt x="7265" y="20882"/>
                </a:lnTo>
                <a:lnTo>
                  <a:pt x="7204" y="20882"/>
                </a:lnTo>
                <a:lnTo>
                  <a:pt x="7204" y="20791"/>
                </a:lnTo>
                <a:lnTo>
                  <a:pt x="7204" y="20700"/>
                </a:lnTo>
                <a:lnTo>
                  <a:pt x="7204" y="20669"/>
                </a:lnTo>
                <a:lnTo>
                  <a:pt x="7265" y="20639"/>
                </a:lnTo>
                <a:lnTo>
                  <a:pt x="7295" y="20639"/>
                </a:lnTo>
                <a:lnTo>
                  <a:pt x="7356" y="20609"/>
                </a:lnTo>
                <a:close/>
                <a:moveTo>
                  <a:pt x="9666" y="21156"/>
                </a:moveTo>
                <a:cubicBezTo>
                  <a:pt x="9666" y="21156"/>
                  <a:pt x="9696" y="21186"/>
                  <a:pt x="9696" y="21186"/>
                </a:cubicBezTo>
                <a:lnTo>
                  <a:pt x="9757" y="21216"/>
                </a:lnTo>
                <a:lnTo>
                  <a:pt x="9757" y="21247"/>
                </a:lnTo>
                <a:cubicBezTo>
                  <a:pt x="9787" y="21247"/>
                  <a:pt x="9787" y="21277"/>
                  <a:pt x="9787" y="21277"/>
                </a:cubicBezTo>
                <a:lnTo>
                  <a:pt x="9787" y="21338"/>
                </a:lnTo>
                <a:cubicBezTo>
                  <a:pt x="9787" y="21338"/>
                  <a:pt x="9757" y="21368"/>
                  <a:pt x="9727" y="21368"/>
                </a:cubicBezTo>
                <a:cubicBezTo>
                  <a:pt x="9727" y="21399"/>
                  <a:pt x="9727" y="21399"/>
                  <a:pt x="9696" y="21399"/>
                </a:cubicBezTo>
                <a:lnTo>
                  <a:pt x="9696" y="21460"/>
                </a:lnTo>
                <a:lnTo>
                  <a:pt x="9635" y="21490"/>
                </a:lnTo>
                <a:lnTo>
                  <a:pt x="9635" y="21520"/>
                </a:lnTo>
                <a:lnTo>
                  <a:pt x="9575" y="21520"/>
                </a:lnTo>
                <a:cubicBezTo>
                  <a:pt x="9575" y="21520"/>
                  <a:pt x="9544" y="21551"/>
                  <a:pt x="9544" y="21551"/>
                </a:cubicBezTo>
                <a:lnTo>
                  <a:pt x="9423" y="21551"/>
                </a:lnTo>
                <a:lnTo>
                  <a:pt x="9362" y="21460"/>
                </a:lnTo>
                <a:cubicBezTo>
                  <a:pt x="9362" y="21460"/>
                  <a:pt x="9362" y="21429"/>
                  <a:pt x="9362" y="21429"/>
                </a:cubicBezTo>
                <a:lnTo>
                  <a:pt x="9362" y="21368"/>
                </a:lnTo>
                <a:lnTo>
                  <a:pt x="9362" y="21338"/>
                </a:lnTo>
                <a:cubicBezTo>
                  <a:pt x="9392" y="21308"/>
                  <a:pt x="9423" y="21277"/>
                  <a:pt x="9483" y="21247"/>
                </a:cubicBezTo>
                <a:lnTo>
                  <a:pt x="9544" y="21247"/>
                </a:lnTo>
                <a:cubicBezTo>
                  <a:pt x="9544" y="21247"/>
                  <a:pt x="9544" y="21216"/>
                  <a:pt x="9544" y="21186"/>
                </a:cubicBezTo>
                <a:cubicBezTo>
                  <a:pt x="9544" y="21186"/>
                  <a:pt x="9575" y="21156"/>
                  <a:pt x="9605" y="21156"/>
                </a:cubicBezTo>
                <a:close/>
                <a:moveTo>
                  <a:pt x="4195" y="21338"/>
                </a:moveTo>
                <a:cubicBezTo>
                  <a:pt x="4195" y="21368"/>
                  <a:pt x="4195" y="21368"/>
                  <a:pt x="4195" y="21368"/>
                </a:cubicBezTo>
                <a:cubicBezTo>
                  <a:pt x="4195" y="21399"/>
                  <a:pt x="4225" y="21399"/>
                  <a:pt x="4225" y="21399"/>
                </a:cubicBezTo>
                <a:lnTo>
                  <a:pt x="4225" y="21429"/>
                </a:lnTo>
                <a:lnTo>
                  <a:pt x="4225" y="21490"/>
                </a:lnTo>
                <a:lnTo>
                  <a:pt x="4225" y="21551"/>
                </a:lnTo>
                <a:lnTo>
                  <a:pt x="4195" y="21581"/>
                </a:lnTo>
                <a:lnTo>
                  <a:pt x="4195" y="21612"/>
                </a:lnTo>
                <a:lnTo>
                  <a:pt x="4103" y="21642"/>
                </a:lnTo>
                <a:lnTo>
                  <a:pt x="4043" y="21612"/>
                </a:lnTo>
                <a:cubicBezTo>
                  <a:pt x="4012" y="21581"/>
                  <a:pt x="3982" y="21520"/>
                  <a:pt x="3982" y="21490"/>
                </a:cubicBezTo>
                <a:lnTo>
                  <a:pt x="3951" y="21460"/>
                </a:lnTo>
                <a:cubicBezTo>
                  <a:pt x="3951" y="21429"/>
                  <a:pt x="3982" y="21368"/>
                  <a:pt x="4012" y="21368"/>
                </a:cubicBezTo>
                <a:lnTo>
                  <a:pt x="4103" y="21368"/>
                </a:lnTo>
                <a:cubicBezTo>
                  <a:pt x="4103" y="21338"/>
                  <a:pt x="4134" y="21338"/>
                  <a:pt x="4164" y="21338"/>
                </a:cubicBezTo>
                <a:close/>
                <a:moveTo>
                  <a:pt x="2796" y="21672"/>
                </a:moveTo>
                <a:lnTo>
                  <a:pt x="2827" y="21703"/>
                </a:lnTo>
                <a:cubicBezTo>
                  <a:pt x="2857" y="21733"/>
                  <a:pt x="2888" y="21764"/>
                  <a:pt x="2888" y="21794"/>
                </a:cubicBezTo>
                <a:cubicBezTo>
                  <a:pt x="2888" y="21824"/>
                  <a:pt x="2857" y="21824"/>
                  <a:pt x="2857" y="21855"/>
                </a:cubicBezTo>
                <a:cubicBezTo>
                  <a:pt x="2857" y="21885"/>
                  <a:pt x="2857" y="21885"/>
                  <a:pt x="2857" y="21916"/>
                </a:cubicBezTo>
                <a:lnTo>
                  <a:pt x="2827" y="21946"/>
                </a:lnTo>
                <a:cubicBezTo>
                  <a:pt x="2809" y="21955"/>
                  <a:pt x="2791" y="21959"/>
                  <a:pt x="2773" y="21959"/>
                </a:cubicBezTo>
                <a:cubicBezTo>
                  <a:pt x="2730" y="21959"/>
                  <a:pt x="2687" y="21937"/>
                  <a:pt x="2644" y="21916"/>
                </a:cubicBezTo>
                <a:cubicBezTo>
                  <a:pt x="2644" y="21885"/>
                  <a:pt x="2614" y="21885"/>
                  <a:pt x="2614" y="21885"/>
                </a:cubicBezTo>
                <a:lnTo>
                  <a:pt x="2553" y="21885"/>
                </a:lnTo>
                <a:lnTo>
                  <a:pt x="2492" y="21794"/>
                </a:lnTo>
                <a:cubicBezTo>
                  <a:pt x="2523" y="21764"/>
                  <a:pt x="2523" y="21733"/>
                  <a:pt x="2584" y="21703"/>
                </a:cubicBezTo>
                <a:lnTo>
                  <a:pt x="2614" y="21672"/>
                </a:lnTo>
                <a:close/>
                <a:moveTo>
                  <a:pt x="4955" y="22007"/>
                </a:moveTo>
                <a:cubicBezTo>
                  <a:pt x="4985" y="22007"/>
                  <a:pt x="5046" y="22037"/>
                  <a:pt x="5046" y="22037"/>
                </a:cubicBezTo>
                <a:cubicBezTo>
                  <a:pt x="5076" y="22098"/>
                  <a:pt x="5076" y="22128"/>
                  <a:pt x="5046" y="22159"/>
                </a:cubicBezTo>
                <a:lnTo>
                  <a:pt x="5076" y="22159"/>
                </a:lnTo>
                <a:lnTo>
                  <a:pt x="5015" y="22189"/>
                </a:lnTo>
                <a:cubicBezTo>
                  <a:pt x="4985" y="22189"/>
                  <a:pt x="4924" y="22159"/>
                  <a:pt x="4924" y="22098"/>
                </a:cubicBezTo>
                <a:lnTo>
                  <a:pt x="4924" y="22037"/>
                </a:lnTo>
                <a:cubicBezTo>
                  <a:pt x="4924" y="22007"/>
                  <a:pt x="4955" y="22007"/>
                  <a:pt x="4955" y="22007"/>
                </a:cubicBezTo>
                <a:close/>
                <a:moveTo>
                  <a:pt x="7690" y="22037"/>
                </a:moveTo>
                <a:lnTo>
                  <a:pt x="7690" y="22067"/>
                </a:lnTo>
                <a:cubicBezTo>
                  <a:pt x="7721" y="22067"/>
                  <a:pt x="7751" y="22128"/>
                  <a:pt x="7721" y="22159"/>
                </a:cubicBezTo>
                <a:cubicBezTo>
                  <a:pt x="7721" y="22189"/>
                  <a:pt x="7690" y="22189"/>
                  <a:pt x="7660" y="22219"/>
                </a:cubicBezTo>
                <a:lnTo>
                  <a:pt x="7569" y="22219"/>
                </a:lnTo>
                <a:lnTo>
                  <a:pt x="7599" y="22159"/>
                </a:lnTo>
                <a:lnTo>
                  <a:pt x="7569" y="22098"/>
                </a:lnTo>
                <a:cubicBezTo>
                  <a:pt x="7569" y="22067"/>
                  <a:pt x="7599" y="22037"/>
                  <a:pt x="7629" y="22037"/>
                </a:cubicBezTo>
                <a:close/>
                <a:moveTo>
                  <a:pt x="7477" y="22128"/>
                </a:moveTo>
                <a:cubicBezTo>
                  <a:pt x="7508" y="22159"/>
                  <a:pt x="7508" y="22250"/>
                  <a:pt x="7508" y="22280"/>
                </a:cubicBezTo>
                <a:cubicBezTo>
                  <a:pt x="7508" y="22311"/>
                  <a:pt x="7508" y="22341"/>
                  <a:pt x="7508" y="22341"/>
                </a:cubicBezTo>
                <a:lnTo>
                  <a:pt x="7508" y="22371"/>
                </a:lnTo>
                <a:lnTo>
                  <a:pt x="7508" y="22463"/>
                </a:lnTo>
                <a:lnTo>
                  <a:pt x="7477" y="22463"/>
                </a:lnTo>
                <a:cubicBezTo>
                  <a:pt x="7447" y="22463"/>
                  <a:pt x="7417" y="22463"/>
                  <a:pt x="7386" y="22432"/>
                </a:cubicBezTo>
                <a:lnTo>
                  <a:pt x="7325" y="22432"/>
                </a:lnTo>
                <a:lnTo>
                  <a:pt x="7295" y="22402"/>
                </a:lnTo>
                <a:cubicBezTo>
                  <a:pt x="7295" y="22371"/>
                  <a:pt x="7295" y="22371"/>
                  <a:pt x="7295" y="22371"/>
                </a:cubicBezTo>
                <a:cubicBezTo>
                  <a:pt x="7265" y="22311"/>
                  <a:pt x="7234" y="22280"/>
                  <a:pt x="7234" y="22219"/>
                </a:cubicBezTo>
                <a:lnTo>
                  <a:pt x="7204" y="22159"/>
                </a:lnTo>
                <a:cubicBezTo>
                  <a:pt x="7234" y="22128"/>
                  <a:pt x="7265" y="22128"/>
                  <a:pt x="7295" y="22128"/>
                </a:cubicBezTo>
                <a:close/>
                <a:moveTo>
                  <a:pt x="2067" y="22554"/>
                </a:moveTo>
                <a:lnTo>
                  <a:pt x="2097" y="22584"/>
                </a:lnTo>
                <a:lnTo>
                  <a:pt x="2128" y="22584"/>
                </a:lnTo>
                <a:cubicBezTo>
                  <a:pt x="2189" y="22645"/>
                  <a:pt x="2219" y="22706"/>
                  <a:pt x="2219" y="22767"/>
                </a:cubicBezTo>
                <a:lnTo>
                  <a:pt x="2219" y="22797"/>
                </a:lnTo>
                <a:lnTo>
                  <a:pt x="2189" y="22797"/>
                </a:lnTo>
                <a:cubicBezTo>
                  <a:pt x="2189" y="22827"/>
                  <a:pt x="2158" y="22858"/>
                  <a:pt x="2128" y="22858"/>
                </a:cubicBezTo>
                <a:lnTo>
                  <a:pt x="2037" y="22858"/>
                </a:lnTo>
                <a:cubicBezTo>
                  <a:pt x="2006" y="22827"/>
                  <a:pt x="2006" y="22827"/>
                  <a:pt x="2006" y="22797"/>
                </a:cubicBezTo>
                <a:cubicBezTo>
                  <a:pt x="2006" y="22797"/>
                  <a:pt x="1976" y="22797"/>
                  <a:pt x="1976" y="22767"/>
                </a:cubicBezTo>
                <a:lnTo>
                  <a:pt x="1976" y="22736"/>
                </a:lnTo>
                <a:lnTo>
                  <a:pt x="1976" y="22706"/>
                </a:lnTo>
                <a:cubicBezTo>
                  <a:pt x="1976" y="22675"/>
                  <a:pt x="1976" y="22645"/>
                  <a:pt x="1976" y="22615"/>
                </a:cubicBezTo>
                <a:lnTo>
                  <a:pt x="1976" y="22584"/>
                </a:lnTo>
                <a:lnTo>
                  <a:pt x="2067" y="22554"/>
                </a:lnTo>
                <a:close/>
                <a:moveTo>
                  <a:pt x="8952" y="22805"/>
                </a:moveTo>
                <a:cubicBezTo>
                  <a:pt x="8967" y="22805"/>
                  <a:pt x="8982" y="22812"/>
                  <a:pt x="8997" y="22827"/>
                </a:cubicBezTo>
                <a:lnTo>
                  <a:pt x="9028" y="22888"/>
                </a:lnTo>
                <a:cubicBezTo>
                  <a:pt x="9028" y="22933"/>
                  <a:pt x="9011" y="22961"/>
                  <a:pt x="8955" y="22961"/>
                </a:cubicBezTo>
                <a:cubicBezTo>
                  <a:pt x="8934" y="22961"/>
                  <a:pt x="8908" y="22957"/>
                  <a:pt x="8876" y="22949"/>
                </a:cubicBezTo>
                <a:lnTo>
                  <a:pt x="8845" y="22888"/>
                </a:lnTo>
                <a:cubicBezTo>
                  <a:pt x="8876" y="22858"/>
                  <a:pt x="8876" y="22827"/>
                  <a:pt x="8906" y="22827"/>
                </a:cubicBezTo>
                <a:cubicBezTo>
                  <a:pt x="8921" y="22812"/>
                  <a:pt x="8936" y="22805"/>
                  <a:pt x="8952" y="22805"/>
                </a:cubicBezTo>
                <a:close/>
                <a:moveTo>
                  <a:pt x="10152" y="22888"/>
                </a:moveTo>
                <a:lnTo>
                  <a:pt x="10152" y="22919"/>
                </a:lnTo>
                <a:cubicBezTo>
                  <a:pt x="10152" y="22919"/>
                  <a:pt x="10152" y="22979"/>
                  <a:pt x="10152" y="22979"/>
                </a:cubicBezTo>
                <a:cubicBezTo>
                  <a:pt x="10130" y="23024"/>
                  <a:pt x="10108" y="23052"/>
                  <a:pt x="10085" y="23052"/>
                </a:cubicBezTo>
                <a:cubicBezTo>
                  <a:pt x="10077" y="23052"/>
                  <a:pt x="10069" y="23048"/>
                  <a:pt x="10061" y="23040"/>
                </a:cubicBezTo>
                <a:cubicBezTo>
                  <a:pt x="10000" y="23040"/>
                  <a:pt x="9970" y="23010"/>
                  <a:pt x="9970" y="22979"/>
                </a:cubicBezTo>
                <a:lnTo>
                  <a:pt x="9970" y="22919"/>
                </a:lnTo>
                <a:cubicBezTo>
                  <a:pt x="10000" y="22888"/>
                  <a:pt x="10031" y="22888"/>
                  <a:pt x="10061" y="22888"/>
                </a:cubicBezTo>
                <a:close/>
                <a:moveTo>
                  <a:pt x="5851" y="22926"/>
                </a:moveTo>
                <a:cubicBezTo>
                  <a:pt x="5874" y="22926"/>
                  <a:pt x="5897" y="22934"/>
                  <a:pt x="5927" y="22949"/>
                </a:cubicBezTo>
                <a:lnTo>
                  <a:pt x="5927" y="23010"/>
                </a:lnTo>
                <a:cubicBezTo>
                  <a:pt x="5927" y="23031"/>
                  <a:pt x="5913" y="23066"/>
                  <a:pt x="5864" y="23066"/>
                </a:cubicBezTo>
                <a:cubicBezTo>
                  <a:pt x="5842" y="23066"/>
                  <a:pt x="5813" y="23059"/>
                  <a:pt x="5775" y="23040"/>
                </a:cubicBezTo>
                <a:lnTo>
                  <a:pt x="5775" y="23010"/>
                </a:lnTo>
                <a:lnTo>
                  <a:pt x="5775" y="22949"/>
                </a:lnTo>
                <a:cubicBezTo>
                  <a:pt x="5806" y="22934"/>
                  <a:pt x="5828" y="22926"/>
                  <a:pt x="5851" y="22926"/>
                </a:cubicBezTo>
                <a:close/>
                <a:moveTo>
                  <a:pt x="11094" y="22675"/>
                </a:moveTo>
                <a:lnTo>
                  <a:pt x="11125" y="22767"/>
                </a:lnTo>
                <a:lnTo>
                  <a:pt x="11125" y="22797"/>
                </a:lnTo>
                <a:cubicBezTo>
                  <a:pt x="11125" y="22797"/>
                  <a:pt x="11125" y="22827"/>
                  <a:pt x="11094" y="22827"/>
                </a:cubicBezTo>
                <a:cubicBezTo>
                  <a:pt x="11186" y="22827"/>
                  <a:pt x="11246" y="22858"/>
                  <a:pt x="11277" y="22949"/>
                </a:cubicBezTo>
                <a:lnTo>
                  <a:pt x="11277" y="22979"/>
                </a:lnTo>
                <a:lnTo>
                  <a:pt x="11216" y="23010"/>
                </a:lnTo>
                <a:lnTo>
                  <a:pt x="11216" y="23040"/>
                </a:lnTo>
                <a:lnTo>
                  <a:pt x="11155" y="23101"/>
                </a:lnTo>
                <a:lnTo>
                  <a:pt x="11064" y="23101"/>
                </a:lnTo>
                <a:lnTo>
                  <a:pt x="11034" y="23071"/>
                </a:lnTo>
                <a:lnTo>
                  <a:pt x="11003" y="23071"/>
                </a:lnTo>
                <a:cubicBezTo>
                  <a:pt x="11003" y="23040"/>
                  <a:pt x="11003" y="23040"/>
                  <a:pt x="11003" y="23010"/>
                </a:cubicBezTo>
                <a:cubicBezTo>
                  <a:pt x="10973" y="22979"/>
                  <a:pt x="10942" y="22949"/>
                  <a:pt x="10942" y="22888"/>
                </a:cubicBezTo>
                <a:lnTo>
                  <a:pt x="10973" y="22888"/>
                </a:lnTo>
                <a:cubicBezTo>
                  <a:pt x="10942" y="22858"/>
                  <a:pt x="10942" y="22827"/>
                  <a:pt x="10942" y="22827"/>
                </a:cubicBezTo>
                <a:cubicBezTo>
                  <a:pt x="10942" y="22767"/>
                  <a:pt x="10973" y="22736"/>
                  <a:pt x="11003" y="22736"/>
                </a:cubicBezTo>
                <a:lnTo>
                  <a:pt x="10973" y="22736"/>
                </a:lnTo>
                <a:cubicBezTo>
                  <a:pt x="10973" y="22736"/>
                  <a:pt x="10973" y="22706"/>
                  <a:pt x="10973" y="22706"/>
                </a:cubicBezTo>
                <a:cubicBezTo>
                  <a:pt x="11003" y="22706"/>
                  <a:pt x="11034" y="22675"/>
                  <a:pt x="11034" y="22675"/>
                </a:cubicBezTo>
                <a:close/>
                <a:moveTo>
                  <a:pt x="11520" y="22979"/>
                </a:moveTo>
                <a:lnTo>
                  <a:pt x="11550" y="23101"/>
                </a:lnTo>
                <a:lnTo>
                  <a:pt x="11520" y="23101"/>
                </a:lnTo>
                <a:cubicBezTo>
                  <a:pt x="11505" y="23116"/>
                  <a:pt x="11490" y="23124"/>
                  <a:pt x="11474" y="23124"/>
                </a:cubicBezTo>
                <a:cubicBezTo>
                  <a:pt x="11459" y="23124"/>
                  <a:pt x="11444" y="23116"/>
                  <a:pt x="11429" y="23101"/>
                </a:cubicBezTo>
                <a:lnTo>
                  <a:pt x="11398" y="23101"/>
                </a:lnTo>
                <a:lnTo>
                  <a:pt x="11368" y="23040"/>
                </a:lnTo>
                <a:cubicBezTo>
                  <a:pt x="11368" y="23010"/>
                  <a:pt x="11398" y="23010"/>
                  <a:pt x="11398" y="22979"/>
                </a:cubicBezTo>
                <a:close/>
                <a:moveTo>
                  <a:pt x="4438" y="23131"/>
                </a:moveTo>
                <a:lnTo>
                  <a:pt x="4559" y="23162"/>
                </a:lnTo>
                <a:lnTo>
                  <a:pt x="4590" y="23162"/>
                </a:lnTo>
                <a:cubicBezTo>
                  <a:pt x="4605" y="23147"/>
                  <a:pt x="4613" y="23139"/>
                  <a:pt x="4620" y="23139"/>
                </a:cubicBezTo>
                <a:cubicBezTo>
                  <a:pt x="4628" y="23139"/>
                  <a:pt x="4635" y="23147"/>
                  <a:pt x="4651" y="23162"/>
                </a:cubicBezTo>
                <a:lnTo>
                  <a:pt x="4651" y="23192"/>
                </a:lnTo>
                <a:cubicBezTo>
                  <a:pt x="4651" y="23223"/>
                  <a:pt x="4651" y="23223"/>
                  <a:pt x="4651" y="23223"/>
                </a:cubicBezTo>
                <a:cubicBezTo>
                  <a:pt x="4651" y="23253"/>
                  <a:pt x="4651" y="23283"/>
                  <a:pt x="4651" y="23283"/>
                </a:cubicBezTo>
                <a:lnTo>
                  <a:pt x="4651" y="23314"/>
                </a:lnTo>
                <a:lnTo>
                  <a:pt x="4651" y="23344"/>
                </a:lnTo>
                <a:lnTo>
                  <a:pt x="4620" y="23375"/>
                </a:lnTo>
                <a:lnTo>
                  <a:pt x="4559" y="23435"/>
                </a:lnTo>
                <a:lnTo>
                  <a:pt x="4407" y="23435"/>
                </a:lnTo>
                <a:cubicBezTo>
                  <a:pt x="4347" y="23375"/>
                  <a:pt x="4316" y="23283"/>
                  <a:pt x="4347" y="23223"/>
                </a:cubicBezTo>
                <a:cubicBezTo>
                  <a:pt x="4347" y="23223"/>
                  <a:pt x="4347" y="23192"/>
                  <a:pt x="4347" y="23192"/>
                </a:cubicBezTo>
                <a:lnTo>
                  <a:pt x="4377" y="23131"/>
                </a:lnTo>
                <a:close/>
                <a:moveTo>
                  <a:pt x="13465" y="23344"/>
                </a:moveTo>
                <a:cubicBezTo>
                  <a:pt x="13496" y="23344"/>
                  <a:pt x="13526" y="23344"/>
                  <a:pt x="13526" y="23375"/>
                </a:cubicBezTo>
                <a:cubicBezTo>
                  <a:pt x="13557" y="23405"/>
                  <a:pt x="13587" y="23435"/>
                  <a:pt x="13587" y="23466"/>
                </a:cubicBezTo>
                <a:lnTo>
                  <a:pt x="13587" y="23526"/>
                </a:lnTo>
                <a:lnTo>
                  <a:pt x="13557" y="23557"/>
                </a:lnTo>
                <a:lnTo>
                  <a:pt x="13557" y="23587"/>
                </a:lnTo>
                <a:lnTo>
                  <a:pt x="13465" y="23587"/>
                </a:lnTo>
                <a:cubicBezTo>
                  <a:pt x="13435" y="23557"/>
                  <a:pt x="13435" y="23557"/>
                  <a:pt x="13405" y="23526"/>
                </a:cubicBezTo>
                <a:lnTo>
                  <a:pt x="13405" y="23435"/>
                </a:lnTo>
                <a:cubicBezTo>
                  <a:pt x="13405" y="23435"/>
                  <a:pt x="13405" y="23405"/>
                  <a:pt x="13405" y="23375"/>
                </a:cubicBezTo>
                <a:lnTo>
                  <a:pt x="13465" y="23344"/>
                </a:lnTo>
                <a:close/>
                <a:moveTo>
                  <a:pt x="7508" y="23435"/>
                </a:moveTo>
                <a:cubicBezTo>
                  <a:pt x="7569" y="23466"/>
                  <a:pt x="7569" y="23526"/>
                  <a:pt x="7569" y="23557"/>
                </a:cubicBezTo>
                <a:lnTo>
                  <a:pt x="7569" y="23587"/>
                </a:lnTo>
                <a:lnTo>
                  <a:pt x="7569" y="23618"/>
                </a:lnTo>
                <a:lnTo>
                  <a:pt x="7508" y="23648"/>
                </a:lnTo>
                <a:lnTo>
                  <a:pt x="7417" y="23618"/>
                </a:lnTo>
                <a:lnTo>
                  <a:pt x="7417" y="23496"/>
                </a:lnTo>
                <a:lnTo>
                  <a:pt x="7447" y="23496"/>
                </a:lnTo>
                <a:lnTo>
                  <a:pt x="7447" y="23466"/>
                </a:lnTo>
                <a:lnTo>
                  <a:pt x="7508" y="23435"/>
                </a:lnTo>
                <a:close/>
                <a:moveTo>
                  <a:pt x="8967" y="23435"/>
                </a:moveTo>
                <a:lnTo>
                  <a:pt x="9028" y="23496"/>
                </a:lnTo>
                <a:cubicBezTo>
                  <a:pt x="8997" y="23526"/>
                  <a:pt x="8997" y="23587"/>
                  <a:pt x="9028" y="23618"/>
                </a:cubicBezTo>
                <a:lnTo>
                  <a:pt x="9058" y="23618"/>
                </a:lnTo>
                <a:cubicBezTo>
                  <a:pt x="9058" y="23648"/>
                  <a:pt x="9058" y="23678"/>
                  <a:pt x="9058" y="23709"/>
                </a:cubicBezTo>
                <a:cubicBezTo>
                  <a:pt x="9028" y="23678"/>
                  <a:pt x="9028" y="23678"/>
                  <a:pt x="9058" y="23678"/>
                </a:cubicBezTo>
                <a:lnTo>
                  <a:pt x="9028" y="23678"/>
                </a:lnTo>
                <a:lnTo>
                  <a:pt x="8936" y="23709"/>
                </a:lnTo>
                <a:cubicBezTo>
                  <a:pt x="8936" y="23709"/>
                  <a:pt x="8906" y="23678"/>
                  <a:pt x="8906" y="23648"/>
                </a:cubicBezTo>
                <a:lnTo>
                  <a:pt x="8784" y="23648"/>
                </a:lnTo>
                <a:lnTo>
                  <a:pt x="8754" y="23557"/>
                </a:lnTo>
                <a:lnTo>
                  <a:pt x="8754" y="23526"/>
                </a:lnTo>
                <a:lnTo>
                  <a:pt x="8754" y="23496"/>
                </a:lnTo>
                <a:lnTo>
                  <a:pt x="8754" y="23466"/>
                </a:lnTo>
                <a:cubicBezTo>
                  <a:pt x="8754" y="23435"/>
                  <a:pt x="8784" y="23435"/>
                  <a:pt x="8784" y="23435"/>
                </a:cubicBezTo>
                <a:close/>
                <a:moveTo>
                  <a:pt x="13405" y="23739"/>
                </a:moveTo>
                <a:lnTo>
                  <a:pt x="13405" y="23770"/>
                </a:lnTo>
                <a:cubicBezTo>
                  <a:pt x="13405" y="23830"/>
                  <a:pt x="13405" y="23861"/>
                  <a:pt x="13405" y="23922"/>
                </a:cubicBezTo>
                <a:cubicBezTo>
                  <a:pt x="13374" y="23952"/>
                  <a:pt x="13344" y="23982"/>
                  <a:pt x="13313" y="24013"/>
                </a:cubicBezTo>
                <a:lnTo>
                  <a:pt x="13253" y="24013"/>
                </a:lnTo>
                <a:cubicBezTo>
                  <a:pt x="13222" y="24013"/>
                  <a:pt x="13222" y="23982"/>
                  <a:pt x="13192" y="23982"/>
                </a:cubicBezTo>
                <a:lnTo>
                  <a:pt x="13161" y="23952"/>
                </a:lnTo>
                <a:lnTo>
                  <a:pt x="13192" y="23891"/>
                </a:lnTo>
                <a:cubicBezTo>
                  <a:pt x="13192" y="23891"/>
                  <a:pt x="13192" y="23861"/>
                  <a:pt x="13192" y="23830"/>
                </a:cubicBezTo>
                <a:lnTo>
                  <a:pt x="13192" y="23800"/>
                </a:lnTo>
                <a:cubicBezTo>
                  <a:pt x="13192" y="23800"/>
                  <a:pt x="13192" y="23800"/>
                  <a:pt x="13222" y="23770"/>
                </a:cubicBezTo>
                <a:lnTo>
                  <a:pt x="13222" y="23739"/>
                </a:lnTo>
                <a:close/>
                <a:moveTo>
                  <a:pt x="11110" y="23868"/>
                </a:moveTo>
                <a:cubicBezTo>
                  <a:pt x="11125" y="23868"/>
                  <a:pt x="11140" y="23876"/>
                  <a:pt x="11155" y="23891"/>
                </a:cubicBezTo>
                <a:lnTo>
                  <a:pt x="11216" y="23922"/>
                </a:lnTo>
                <a:lnTo>
                  <a:pt x="11216" y="23952"/>
                </a:lnTo>
                <a:cubicBezTo>
                  <a:pt x="11216" y="23952"/>
                  <a:pt x="11216" y="23952"/>
                  <a:pt x="11216" y="23982"/>
                </a:cubicBezTo>
                <a:lnTo>
                  <a:pt x="11246" y="24013"/>
                </a:lnTo>
                <a:lnTo>
                  <a:pt x="11246" y="24043"/>
                </a:lnTo>
                <a:cubicBezTo>
                  <a:pt x="11216" y="24074"/>
                  <a:pt x="11216" y="24074"/>
                  <a:pt x="11186" y="24104"/>
                </a:cubicBezTo>
                <a:lnTo>
                  <a:pt x="11094" y="24104"/>
                </a:lnTo>
                <a:cubicBezTo>
                  <a:pt x="11064" y="24074"/>
                  <a:pt x="11064" y="24043"/>
                  <a:pt x="11094" y="24013"/>
                </a:cubicBezTo>
                <a:cubicBezTo>
                  <a:pt x="11064" y="23982"/>
                  <a:pt x="11064" y="23982"/>
                  <a:pt x="11094" y="23982"/>
                </a:cubicBezTo>
                <a:lnTo>
                  <a:pt x="11034" y="23982"/>
                </a:lnTo>
                <a:lnTo>
                  <a:pt x="11034" y="23922"/>
                </a:lnTo>
                <a:lnTo>
                  <a:pt x="11064" y="23891"/>
                </a:lnTo>
                <a:cubicBezTo>
                  <a:pt x="11079" y="23876"/>
                  <a:pt x="11094" y="23868"/>
                  <a:pt x="11110" y="23868"/>
                </a:cubicBezTo>
                <a:close/>
                <a:moveTo>
                  <a:pt x="9362" y="23891"/>
                </a:moveTo>
                <a:cubicBezTo>
                  <a:pt x="9392" y="23891"/>
                  <a:pt x="9423" y="23922"/>
                  <a:pt x="9453" y="23922"/>
                </a:cubicBezTo>
                <a:cubicBezTo>
                  <a:pt x="9483" y="23952"/>
                  <a:pt x="9483" y="23982"/>
                  <a:pt x="9483" y="24013"/>
                </a:cubicBezTo>
                <a:lnTo>
                  <a:pt x="9483" y="24043"/>
                </a:lnTo>
                <a:lnTo>
                  <a:pt x="9453" y="24074"/>
                </a:lnTo>
                <a:lnTo>
                  <a:pt x="9453" y="24104"/>
                </a:lnTo>
                <a:cubicBezTo>
                  <a:pt x="9423" y="24134"/>
                  <a:pt x="9392" y="24165"/>
                  <a:pt x="9362" y="24165"/>
                </a:cubicBezTo>
                <a:cubicBezTo>
                  <a:pt x="9332" y="24165"/>
                  <a:pt x="9301" y="24134"/>
                  <a:pt x="9271" y="24104"/>
                </a:cubicBezTo>
                <a:lnTo>
                  <a:pt x="9240" y="24074"/>
                </a:lnTo>
                <a:cubicBezTo>
                  <a:pt x="9240" y="24074"/>
                  <a:pt x="9240" y="24043"/>
                  <a:pt x="9240" y="24043"/>
                </a:cubicBezTo>
                <a:lnTo>
                  <a:pt x="9240" y="24013"/>
                </a:lnTo>
                <a:cubicBezTo>
                  <a:pt x="9240" y="24013"/>
                  <a:pt x="9210" y="23982"/>
                  <a:pt x="9210" y="23982"/>
                </a:cubicBezTo>
                <a:lnTo>
                  <a:pt x="9240" y="23952"/>
                </a:lnTo>
                <a:cubicBezTo>
                  <a:pt x="9240" y="23952"/>
                  <a:pt x="9240" y="23922"/>
                  <a:pt x="9271" y="23922"/>
                </a:cubicBezTo>
                <a:lnTo>
                  <a:pt x="9332" y="23922"/>
                </a:lnTo>
                <a:lnTo>
                  <a:pt x="9362" y="23891"/>
                </a:lnTo>
                <a:close/>
                <a:moveTo>
                  <a:pt x="7234" y="23982"/>
                </a:moveTo>
                <a:lnTo>
                  <a:pt x="7265" y="24043"/>
                </a:lnTo>
                <a:lnTo>
                  <a:pt x="7265" y="24074"/>
                </a:lnTo>
                <a:cubicBezTo>
                  <a:pt x="7295" y="24134"/>
                  <a:pt x="7234" y="24195"/>
                  <a:pt x="7173" y="24195"/>
                </a:cubicBezTo>
                <a:lnTo>
                  <a:pt x="7173" y="24165"/>
                </a:lnTo>
                <a:cubicBezTo>
                  <a:pt x="7143" y="24134"/>
                  <a:pt x="7113" y="24134"/>
                  <a:pt x="7082" y="24074"/>
                </a:cubicBezTo>
                <a:lnTo>
                  <a:pt x="7082" y="24043"/>
                </a:lnTo>
                <a:cubicBezTo>
                  <a:pt x="7082" y="24013"/>
                  <a:pt x="7113" y="23982"/>
                  <a:pt x="7143" y="23982"/>
                </a:cubicBezTo>
                <a:close/>
                <a:moveTo>
                  <a:pt x="10114" y="24973"/>
                </a:moveTo>
                <a:cubicBezTo>
                  <a:pt x="10155" y="24973"/>
                  <a:pt x="10191" y="24994"/>
                  <a:pt x="10213" y="25016"/>
                </a:cubicBezTo>
                <a:cubicBezTo>
                  <a:pt x="10243" y="25046"/>
                  <a:pt x="10243" y="25077"/>
                  <a:pt x="10213" y="25107"/>
                </a:cubicBezTo>
                <a:lnTo>
                  <a:pt x="10183" y="25137"/>
                </a:lnTo>
                <a:lnTo>
                  <a:pt x="10091" y="25137"/>
                </a:lnTo>
                <a:cubicBezTo>
                  <a:pt x="10061" y="25107"/>
                  <a:pt x="10031" y="25077"/>
                  <a:pt x="10061" y="25046"/>
                </a:cubicBezTo>
                <a:lnTo>
                  <a:pt x="10061" y="24985"/>
                </a:lnTo>
                <a:cubicBezTo>
                  <a:pt x="10079" y="24977"/>
                  <a:pt x="10097" y="24973"/>
                  <a:pt x="10114" y="24973"/>
                </a:cubicBezTo>
                <a:close/>
                <a:moveTo>
                  <a:pt x="8024" y="25198"/>
                </a:moveTo>
                <a:cubicBezTo>
                  <a:pt x="8055" y="25229"/>
                  <a:pt x="8085" y="25259"/>
                  <a:pt x="8055" y="25289"/>
                </a:cubicBezTo>
                <a:cubicBezTo>
                  <a:pt x="8085" y="25350"/>
                  <a:pt x="8085" y="25381"/>
                  <a:pt x="8055" y="25411"/>
                </a:cubicBezTo>
                <a:cubicBezTo>
                  <a:pt x="8055" y="25411"/>
                  <a:pt x="8055" y="25441"/>
                  <a:pt x="8055" y="25441"/>
                </a:cubicBezTo>
                <a:lnTo>
                  <a:pt x="7964" y="25441"/>
                </a:lnTo>
                <a:cubicBezTo>
                  <a:pt x="7964" y="25441"/>
                  <a:pt x="7933" y="25472"/>
                  <a:pt x="7903" y="25472"/>
                </a:cubicBezTo>
                <a:cubicBezTo>
                  <a:pt x="7873" y="25472"/>
                  <a:pt x="7842" y="25441"/>
                  <a:pt x="7842" y="25411"/>
                </a:cubicBezTo>
                <a:lnTo>
                  <a:pt x="7842" y="25350"/>
                </a:lnTo>
                <a:cubicBezTo>
                  <a:pt x="7842" y="25350"/>
                  <a:pt x="7842" y="25320"/>
                  <a:pt x="7873" y="25320"/>
                </a:cubicBezTo>
                <a:lnTo>
                  <a:pt x="7873" y="25259"/>
                </a:lnTo>
                <a:lnTo>
                  <a:pt x="7903" y="25229"/>
                </a:lnTo>
                <a:lnTo>
                  <a:pt x="7903" y="25198"/>
                </a:lnTo>
                <a:close/>
                <a:moveTo>
                  <a:pt x="4499" y="25229"/>
                </a:moveTo>
                <a:cubicBezTo>
                  <a:pt x="4559" y="25259"/>
                  <a:pt x="4620" y="25289"/>
                  <a:pt x="4651" y="25350"/>
                </a:cubicBezTo>
                <a:lnTo>
                  <a:pt x="4681" y="25381"/>
                </a:lnTo>
                <a:lnTo>
                  <a:pt x="4681" y="25411"/>
                </a:lnTo>
                <a:lnTo>
                  <a:pt x="4620" y="25320"/>
                </a:lnTo>
                <a:lnTo>
                  <a:pt x="4620" y="25350"/>
                </a:lnTo>
                <a:cubicBezTo>
                  <a:pt x="4620" y="25411"/>
                  <a:pt x="4559" y="25472"/>
                  <a:pt x="4499" y="25502"/>
                </a:cubicBezTo>
                <a:lnTo>
                  <a:pt x="4377" y="25502"/>
                </a:lnTo>
                <a:lnTo>
                  <a:pt x="4347" y="25472"/>
                </a:lnTo>
                <a:cubicBezTo>
                  <a:pt x="4347" y="25472"/>
                  <a:pt x="4347" y="25441"/>
                  <a:pt x="4347" y="25441"/>
                </a:cubicBezTo>
                <a:lnTo>
                  <a:pt x="4347" y="25411"/>
                </a:lnTo>
                <a:cubicBezTo>
                  <a:pt x="4316" y="25381"/>
                  <a:pt x="4316" y="25381"/>
                  <a:pt x="4347" y="25350"/>
                </a:cubicBezTo>
                <a:cubicBezTo>
                  <a:pt x="4347" y="25320"/>
                  <a:pt x="4347" y="25320"/>
                  <a:pt x="4377" y="25289"/>
                </a:cubicBezTo>
                <a:lnTo>
                  <a:pt x="4377" y="25259"/>
                </a:lnTo>
                <a:lnTo>
                  <a:pt x="4377" y="25229"/>
                </a:lnTo>
                <a:close/>
                <a:moveTo>
                  <a:pt x="11501" y="25452"/>
                </a:moveTo>
                <a:cubicBezTo>
                  <a:pt x="11520" y="25452"/>
                  <a:pt x="11538" y="25459"/>
                  <a:pt x="11550" y="25472"/>
                </a:cubicBezTo>
                <a:cubicBezTo>
                  <a:pt x="11581" y="25472"/>
                  <a:pt x="11581" y="25502"/>
                  <a:pt x="11581" y="25533"/>
                </a:cubicBezTo>
                <a:lnTo>
                  <a:pt x="11550" y="25533"/>
                </a:lnTo>
                <a:lnTo>
                  <a:pt x="11550" y="25593"/>
                </a:lnTo>
                <a:lnTo>
                  <a:pt x="11459" y="25593"/>
                </a:lnTo>
                <a:lnTo>
                  <a:pt x="11429" y="25563"/>
                </a:lnTo>
                <a:lnTo>
                  <a:pt x="11429" y="25502"/>
                </a:lnTo>
                <a:cubicBezTo>
                  <a:pt x="11447" y="25467"/>
                  <a:pt x="11475" y="25452"/>
                  <a:pt x="11501" y="25452"/>
                </a:cubicBezTo>
                <a:close/>
                <a:moveTo>
                  <a:pt x="4814" y="25300"/>
                </a:moveTo>
                <a:cubicBezTo>
                  <a:pt x="4833" y="25300"/>
                  <a:pt x="4851" y="25307"/>
                  <a:pt x="4863" y="25320"/>
                </a:cubicBezTo>
                <a:lnTo>
                  <a:pt x="4924" y="25320"/>
                </a:lnTo>
                <a:lnTo>
                  <a:pt x="4955" y="25350"/>
                </a:lnTo>
                <a:cubicBezTo>
                  <a:pt x="4985" y="25381"/>
                  <a:pt x="4985" y="25381"/>
                  <a:pt x="5015" y="25411"/>
                </a:cubicBezTo>
                <a:cubicBezTo>
                  <a:pt x="5015" y="25411"/>
                  <a:pt x="5015" y="25441"/>
                  <a:pt x="5015" y="25441"/>
                </a:cubicBezTo>
                <a:lnTo>
                  <a:pt x="5015" y="25502"/>
                </a:lnTo>
                <a:cubicBezTo>
                  <a:pt x="5015" y="25533"/>
                  <a:pt x="5015" y="25563"/>
                  <a:pt x="5015" y="25593"/>
                </a:cubicBezTo>
                <a:cubicBezTo>
                  <a:pt x="4985" y="25624"/>
                  <a:pt x="4955" y="25654"/>
                  <a:pt x="4924" y="25685"/>
                </a:cubicBezTo>
                <a:lnTo>
                  <a:pt x="4863" y="25685"/>
                </a:lnTo>
                <a:cubicBezTo>
                  <a:pt x="4803" y="25685"/>
                  <a:pt x="4772" y="25685"/>
                  <a:pt x="4742" y="25624"/>
                </a:cubicBezTo>
                <a:lnTo>
                  <a:pt x="4742" y="25593"/>
                </a:lnTo>
                <a:cubicBezTo>
                  <a:pt x="4742" y="25563"/>
                  <a:pt x="4711" y="25563"/>
                  <a:pt x="4711" y="25533"/>
                </a:cubicBezTo>
                <a:lnTo>
                  <a:pt x="4711" y="25502"/>
                </a:lnTo>
                <a:cubicBezTo>
                  <a:pt x="4711" y="25472"/>
                  <a:pt x="4711" y="25441"/>
                  <a:pt x="4711" y="25381"/>
                </a:cubicBezTo>
                <a:cubicBezTo>
                  <a:pt x="4711" y="25350"/>
                  <a:pt x="4742" y="25350"/>
                  <a:pt x="4742" y="25350"/>
                </a:cubicBezTo>
                <a:cubicBezTo>
                  <a:pt x="4760" y="25315"/>
                  <a:pt x="4788" y="25300"/>
                  <a:pt x="4814" y="25300"/>
                </a:cubicBezTo>
                <a:close/>
                <a:moveTo>
                  <a:pt x="6839" y="25745"/>
                </a:moveTo>
                <a:cubicBezTo>
                  <a:pt x="6900" y="25745"/>
                  <a:pt x="6930" y="25776"/>
                  <a:pt x="6930" y="25806"/>
                </a:cubicBezTo>
                <a:lnTo>
                  <a:pt x="6961" y="25837"/>
                </a:lnTo>
                <a:lnTo>
                  <a:pt x="6900" y="25897"/>
                </a:lnTo>
                <a:lnTo>
                  <a:pt x="6809" y="25897"/>
                </a:lnTo>
                <a:cubicBezTo>
                  <a:pt x="6809" y="25867"/>
                  <a:pt x="6809" y="25867"/>
                  <a:pt x="6809" y="25867"/>
                </a:cubicBezTo>
                <a:cubicBezTo>
                  <a:pt x="6778" y="25837"/>
                  <a:pt x="6778" y="25776"/>
                  <a:pt x="6809" y="25745"/>
                </a:cubicBezTo>
                <a:close/>
                <a:moveTo>
                  <a:pt x="9483" y="26110"/>
                </a:moveTo>
                <a:lnTo>
                  <a:pt x="9453" y="26141"/>
                </a:lnTo>
                <a:cubicBezTo>
                  <a:pt x="9483" y="26171"/>
                  <a:pt x="9483" y="26232"/>
                  <a:pt x="9453" y="26262"/>
                </a:cubicBezTo>
                <a:lnTo>
                  <a:pt x="9423" y="26292"/>
                </a:lnTo>
                <a:cubicBezTo>
                  <a:pt x="9392" y="26292"/>
                  <a:pt x="9362" y="26292"/>
                  <a:pt x="9332" y="26262"/>
                </a:cubicBezTo>
                <a:lnTo>
                  <a:pt x="9332" y="26232"/>
                </a:lnTo>
                <a:cubicBezTo>
                  <a:pt x="9301" y="26201"/>
                  <a:pt x="9301" y="26171"/>
                  <a:pt x="9332" y="26171"/>
                </a:cubicBezTo>
                <a:lnTo>
                  <a:pt x="9332" y="26141"/>
                </a:lnTo>
                <a:cubicBezTo>
                  <a:pt x="9332" y="26110"/>
                  <a:pt x="9362" y="26110"/>
                  <a:pt x="9423" y="26110"/>
                </a:cubicBezTo>
                <a:close/>
                <a:moveTo>
                  <a:pt x="11201" y="26148"/>
                </a:moveTo>
                <a:cubicBezTo>
                  <a:pt x="11216" y="26148"/>
                  <a:pt x="11231" y="26156"/>
                  <a:pt x="11246" y="26171"/>
                </a:cubicBezTo>
                <a:cubicBezTo>
                  <a:pt x="11277" y="26171"/>
                  <a:pt x="11277" y="26171"/>
                  <a:pt x="11277" y="26201"/>
                </a:cubicBezTo>
                <a:lnTo>
                  <a:pt x="11307" y="26171"/>
                </a:lnTo>
                <a:cubicBezTo>
                  <a:pt x="11368" y="26201"/>
                  <a:pt x="11368" y="26262"/>
                  <a:pt x="11307" y="26292"/>
                </a:cubicBezTo>
                <a:cubicBezTo>
                  <a:pt x="11307" y="26292"/>
                  <a:pt x="11307" y="26292"/>
                  <a:pt x="11277" y="26323"/>
                </a:cubicBezTo>
                <a:lnTo>
                  <a:pt x="11216" y="26323"/>
                </a:lnTo>
                <a:cubicBezTo>
                  <a:pt x="11186" y="26292"/>
                  <a:pt x="11155" y="26292"/>
                  <a:pt x="11155" y="26262"/>
                </a:cubicBezTo>
                <a:lnTo>
                  <a:pt x="11155" y="26201"/>
                </a:lnTo>
                <a:lnTo>
                  <a:pt x="11155" y="26171"/>
                </a:lnTo>
                <a:cubicBezTo>
                  <a:pt x="11170" y="26156"/>
                  <a:pt x="11186" y="26148"/>
                  <a:pt x="11201" y="26148"/>
                </a:cubicBezTo>
                <a:close/>
                <a:moveTo>
                  <a:pt x="16171" y="26201"/>
                </a:moveTo>
                <a:cubicBezTo>
                  <a:pt x="16171" y="26232"/>
                  <a:pt x="16171" y="26262"/>
                  <a:pt x="16171" y="26292"/>
                </a:cubicBezTo>
                <a:lnTo>
                  <a:pt x="16171" y="26323"/>
                </a:lnTo>
                <a:cubicBezTo>
                  <a:pt x="16171" y="26353"/>
                  <a:pt x="16140" y="26384"/>
                  <a:pt x="16110" y="26384"/>
                </a:cubicBezTo>
                <a:cubicBezTo>
                  <a:pt x="16079" y="26384"/>
                  <a:pt x="16049" y="26384"/>
                  <a:pt x="16049" y="26353"/>
                </a:cubicBezTo>
                <a:lnTo>
                  <a:pt x="16019" y="26353"/>
                </a:lnTo>
                <a:cubicBezTo>
                  <a:pt x="16019" y="26353"/>
                  <a:pt x="16019" y="26323"/>
                  <a:pt x="16019" y="26323"/>
                </a:cubicBezTo>
                <a:lnTo>
                  <a:pt x="15988" y="26292"/>
                </a:lnTo>
                <a:lnTo>
                  <a:pt x="16019" y="26292"/>
                </a:lnTo>
                <a:lnTo>
                  <a:pt x="16019" y="26262"/>
                </a:lnTo>
                <a:cubicBezTo>
                  <a:pt x="16049" y="26232"/>
                  <a:pt x="16049" y="26201"/>
                  <a:pt x="16110" y="26201"/>
                </a:cubicBezTo>
                <a:close/>
                <a:moveTo>
                  <a:pt x="5338" y="26178"/>
                </a:moveTo>
                <a:cubicBezTo>
                  <a:pt x="5350" y="26178"/>
                  <a:pt x="5365" y="26186"/>
                  <a:pt x="5380" y="26201"/>
                </a:cubicBezTo>
                <a:lnTo>
                  <a:pt x="5441" y="26201"/>
                </a:lnTo>
                <a:cubicBezTo>
                  <a:pt x="5441" y="26232"/>
                  <a:pt x="5471" y="26232"/>
                  <a:pt x="5471" y="26262"/>
                </a:cubicBezTo>
                <a:lnTo>
                  <a:pt x="5502" y="26323"/>
                </a:lnTo>
                <a:cubicBezTo>
                  <a:pt x="5471" y="26353"/>
                  <a:pt x="5471" y="26353"/>
                  <a:pt x="5471" y="26384"/>
                </a:cubicBezTo>
                <a:lnTo>
                  <a:pt x="5410" y="26384"/>
                </a:lnTo>
                <a:cubicBezTo>
                  <a:pt x="5380" y="26384"/>
                  <a:pt x="5380" y="26384"/>
                  <a:pt x="5350" y="26414"/>
                </a:cubicBezTo>
                <a:lnTo>
                  <a:pt x="5319" y="26414"/>
                </a:lnTo>
                <a:cubicBezTo>
                  <a:pt x="5289" y="26384"/>
                  <a:pt x="5289" y="26384"/>
                  <a:pt x="5289" y="26353"/>
                </a:cubicBezTo>
                <a:lnTo>
                  <a:pt x="5258" y="26323"/>
                </a:lnTo>
                <a:lnTo>
                  <a:pt x="5258" y="26292"/>
                </a:lnTo>
                <a:cubicBezTo>
                  <a:pt x="5258" y="26262"/>
                  <a:pt x="5258" y="26262"/>
                  <a:pt x="5289" y="26232"/>
                </a:cubicBezTo>
                <a:lnTo>
                  <a:pt x="5289" y="26201"/>
                </a:lnTo>
                <a:lnTo>
                  <a:pt x="5319" y="26201"/>
                </a:lnTo>
                <a:cubicBezTo>
                  <a:pt x="5319" y="26186"/>
                  <a:pt x="5327" y="26178"/>
                  <a:pt x="5338" y="26178"/>
                </a:cubicBezTo>
                <a:close/>
                <a:moveTo>
                  <a:pt x="12866" y="26158"/>
                </a:moveTo>
                <a:cubicBezTo>
                  <a:pt x="12883" y="26158"/>
                  <a:pt x="12900" y="26162"/>
                  <a:pt x="12918" y="26171"/>
                </a:cubicBezTo>
                <a:lnTo>
                  <a:pt x="12949" y="26171"/>
                </a:lnTo>
                <a:cubicBezTo>
                  <a:pt x="12979" y="26171"/>
                  <a:pt x="12979" y="26201"/>
                  <a:pt x="13009" y="26232"/>
                </a:cubicBezTo>
                <a:cubicBezTo>
                  <a:pt x="13009" y="26232"/>
                  <a:pt x="13040" y="26232"/>
                  <a:pt x="13040" y="26262"/>
                </a:cubicBezTo>
                <a:cubicBezTo>
                  <a:pt x="13040" y="26262"/>
                  <a:pt x="13040" y="26262"/>
                  <a:pt x="13040" y="26292"/>
                </a:cubicBezTo>
                <a:lnTo>
                  <a:pt x="13040" y="26323"/>
                </a:lnTo>
                <a:cubicBezTo>
                  <a:pt x="13040" y="26323"/>
                  <a:pt x="13040" y="26323"/>
                  <a:pt x="13040" y="26353"/>
                </a:cubicBezTo>
                <a:lnTo>
                  <a:pt x="13040" y="26384"/>
                </a:lnTo>
                <a:lnTo>
                  <a:pt x="13009" y="26444"/>
                </a:lnTo>
                <a:lnTo>
                  <a:pt x="12979" y="26475"/>
                </a:lnTo>
                <a:cubicBezTo>
                  <a:pt x="12949" y="26505"/>
                  <a:pt x="12888" y="26505"/>
                  <a:pt x="12857" y="26505"/>
                </a:cubicBezTo>
                <a:cubicBezTo>
                  <a:pt x="12827" y="26505"/>
                  <a:pt x="12797" y="26475"/>
                  <a:pt x="12766" y="26444"/>
                </a:cubicBezTo>
                <a:cubicBezTo>
                  <a:pt x="12766" y="26444"/>
                  <a:pt x="12766" y="26414"/>
                  <a:pt x="12766" y="26414"/>
                </a:cubicBezTo>
                <a:lnTo>
                  <a:pt x="12766" y="26384"/>
                </a:lnTo>
                <a:cubicBezTo>
                  <a:pt x="12766" y="26353"/>
                  <a:pt x="12766" y="26353"/>
                  <a:pt x="12766" y="26323"/>
                </a:cubicBezTo>
                <a:lnTo>
                  <a:pt x="12766" y="26232"/>
                </a:lnTo>
                <a:lnTo>
                  <a:pt x="12766" y="26201"/>
                </a:lnTo>
                <a:cubicBezTo>
                  <a:pt x="12788" y="26180"/>
                  <a:pt x="12824" y="26158"/>
                  <a:pt x="12866" y="26158"/>
                </a:cubicBezTo>
                <a:close/>
                <a:moveTo>
                  <a:pt x="10304" y="26262"/>
                </a:moveTo>
                <a:cubicBezTo>
                  <a:pt x="10365" y="26262"/>
                  <a:pt x="10426" y="26262"/>
                  <a:pt x="10456" y="26292"/>
                </a:cubicBezTo>
                <a:cubicBezTo>
                  <a:pt x="10456" y="26323"/>
                  <a:pt x="10456" y="26353"/>
                  <a:pt x="10456" y="26384"/>
                </a:cubicBezTo>
                <a:lnTo>
                  <a:pt x="10487" y="26384"/>
                </a:lnTo>
                <a:lnTo>
                  <a:pt x="10487" y="26414"/>
                </a:lnTo>
                <a:lnTo>
                  <a:pt x="10487" y="26475"/>
                </a:lnTo>
                <a:cubicBezTo>
                  <a:pt x="10456" y="26505"/>
                  <a:pt x="10426" y="26536"/>
                  <a:pt x="10426" y="26566"/>
                </a:cubicBezTo>
                <a:lnTo>
                  <a:pt x="10395" y="26596"/>
                </a:lnTo>
                <a:lnTo>
                  <a:pt x="10274" y="26596"/>
                </a:lnTo>
                <a:cubicBezTo>
                  <a:pt x="10243" y="26566"/>
                  <a:pt x="10213" y="26566"/>
                  <a:pt x="10213" y="26536"/>
                </a:cubicBezTo>
                <a:cubicBezTo>
                  <a:pt x="10213" y="26505"/>
                  <a:pt x="10183" y="26505"/>
                  <a:pt x="10183" y="26475"/>
                </a:cubicBezTo>
                <a:lnTo>
                  <a:pt x="10183" y="26444"/>
                </a:lnTo>
                <a:cubicBezTo>
                  <a:pt x="10183" y="26414"/>
                  <a:pt x="10213" y="26414"/>
                  <a:pt x="10213" y="26384"/>
                </a:cubicBezTo>
                <a:lnTo>
                  <a:pt x="10213" y="26323"/>
                </a:lnTo>
                <a:cubicBezTo>
                  <a:pt x="10243" y="26292"/>
                  <a:pt x="10274" y="26262"/>
                  <a:pt x="10304" y="26262"/>
                </a:cubicBezTo>
                <a:close/>
                <a:moveTo>
                  <a:pt x="7356" y="26475"/>
                </a:moveTo>
                <a:lnTo>
                  <a:pt x="7386" y="26505"/>
                </a:lnTo>
                <a:cubicBezTo>
                  <a:pt x="7417" y="26536"/>
                  <a:pt x="7417" y="26596"/>
                  <a:pt x="7386" y="26657"/>
                </a:cubicBezTo>
                <a:lnTo>
                  <a:pt x="7325" y="26657"/>
                </a:lnTo>
                <a:cubicBezTo>
                  <a:pt x="7295" y="26627"/>
                  <a:pt x="7265" y="26627"/>
                  <a:pt x="7265" y="26596"/>
                </a:cubicBezTo>
                <a:lnTo>
                  <a:pt x="7265" y="26536"/>
                </a:lnTo>
                <a:lnTo>
                  <a:pt x="7295" y="26505"/>
                </a:lnTo>
                <a:lnTo>
                  <a:pt x="7356" y="26475"/>
                </a:lnTo>
                <a:close/>
                <a:moveTo>
                  <a:pt x="9848" y="26695"/>
                </a:moveTo>
                <a:cubicBezTo>
                  <a:pt x="9871" y="26695"/>
                  <a:pt x="9894" y="26703"/>
                  <a:pt x="9909" y="26718"/>
                </a:cubicBezTo>
                <a:lnTo>
                  <a:pt x="9909" y="26779"/>
                </a:lnTo>
                <a:cubicBezTo>
                  <a:pt x="9879" y="26809"/>
                  <a:pt x="9848" y="26809"/>
                  <a:pt x="9818" y="26809"/>
                </a:cubicBezTo>
                <a:cubicBezTo>
                  <a:pt x="9787" y="26809"/>
                  <a:pt x="9757" y="26809"/>
                  <a:pt x="9757" y="26779"/>
                </a:cubicBezTo>
                <a:lnTo>
                  <a:pt x="9727" y="26809"/>
                </a:lnTo>
                <a:lnTo>
                  <a:pt x="9727" y="26718"/>
                </a:lnTo>
                <a:lnTo>
                  <a:pt x="9787" y="26718"/>
                </a:lnTo>
                <a:cubicBezTo>
                  <a:pt x="9803" y="26703"/>
                  <a:pt x="9825" y="26695"/>
                  <a:pt x="9848" y="26695"/>
                </a:cubicBezTo>
                <a:close/>
                <a:moveTo>
                  <a:pt x="12037" y="26596"/>
                </a:moveTo>
                <a:lnTo>
                  <a:pt x="12158" y="26657"/>
                </a:lnTo>
                <a:lnTo>
                  <a:pt x="12189" y="26718"/>
                </a:lnTo>
                <a:lnTo>
                  <a:pt x="12189" y="26748"/>
                </a:lnTo>
                <a:lnTo>
                  <a:pt x="12219" y="26779"/>
                </a:lnTo>
                <a:lnTo>
                  <a:pt x="12219" y="26809"/>
                </a:lnTo>
                <a:cubicBezTo>
                  <a:pt x="12189" y="26840"/>
                  <a:pt x="12189" y="26840"/>
                  <a:pt x="12158" y="26870"/>
                </a:cubicBezTo>
                <a:lnTo>
                  <a:pt x="12158" y="26900"/>
                </a:lnTo>
                <a:lnTo>
                  <a:pt x="12067" y="26900"/>
                </a:lnTo>
                <a:cubicBezTo>
                  <a:pt x="12037" y="26900"/>
                  <a:pt x="12037" y="26900"/>
                  <a:pt x="12037" y="26870"/>
                </a:cubicBezTo>
                <a:cubicBezTo>
                  <a:pt x="12006" y="26840"/>
                  <a:pt x="12006" y="26809"/>
                  <a:pt x="12006" y="26779"/>
                </a:cubicBezTo>
                <a:lnTo>
                  <a:pt x="12006" y="26748"/>
                </a:lnTo>
                <a:lnTo>
                  <a:pt x="11946" y="26748"/>
                </a:lnTo>
                <a:cubicBezTo>
                  <a:pt x="11946" y="26748"/>
                  <a:pt x="11946" y="26718"/>
                  <a:pt x="11946" y="26718"/>
                </a:cubicBezTo>
                <a:cubicBezTo>
                  <a:pt x="11946" y="26688"/>
                  <a:pt x="11976" y="26688"/>
                  <a:pt x="11976" y="26657"/>
                </a:cubicBezTo>
                <a:lnTo>
                  <a:pt x="12037" y="26596"/>
                </a:lnTo>
                <a:close/>
                <a:moveTo>
                  <a:pt x="13283" y="26870"/>
                </a:moveTo>
                <a:cubicBezTo>
                  <a:pt x="13313" y="26870"/>
                  <a:pt x="13313" y="26870"/>
                  <a:pt x="13344" y="26900"/>
                </a:cubicBezTo>
                <a:lnTo>
                  <a:pt x="13344" y="26961"/>
                </a:lnTo>
                <a:lnTo>
                  <a:pt x="13313" y="26992"/>
                </a:lnTo>
                <a:cubicBezTo>
                  <a:pt x="13313" y="26992"/>
                  <a:pt x="13313" y="27022"/>
                  <a:pt x="13283" y="27022"/>
                </a:cubicBezTo>
                <a:lnTo>
                  <a:pt x="13283" y="27052"/>
                </a:lnTo>
                <a:lnTo>
                  <a:pt x="13283" y="27083"/>
                </a:lnTo>
                <a:lnTo>
                  <a:pt x="13253" y="27113"/>
                </a:lnTo>
                <a:lnTo>
                  <a:pt x="13222" y="27113"/>
                </a:lnTo>
                <a:cubicBezTo>
                  <a:pt x="13161" y="27113"/>
                  <a:pt x="13131" y="27083"/>
                  <a:pt x="13101" y="27052"/>
                </a:cubicBezTo>
                <a:lnTo>
                  <a:pt x="13101" y="26961"/>
                </a:lnTo>
                <a:lnTo>
                  <a:pt x="13131" y="26961"/>
                </a:lnTo>
                <a:lnTo>
                  <a:pt x="13131" y="26900"/>
                </a:lnTo>
                <a:lnTo>
                  <a:pt x="13222" y="26900"/>
                </a:lnTo>
                <a:cubicBezTo>
                  <a:pt x="13222" y="26870"/>
                  <a:pt x="13253" y="26870"/>
                  <a:pt x="13283" y="26870"/>
                </a:cubicBezTo>
                <a:close/>
                <a:moveTo>
                  <a:pt x="7538" y="26992"/>
                </a:moveTo>
                <a:lnTo>
                  <a:pt x="7599" y="27022"/>
                </a:lnTo>
                <a:lnTo>
                  <a:pt x="7629" y="27052"/>
                </a:lnTo>
                <a:lnTo>
                  <a:pt x="7660" y="27052"/>
                </a:lnTo>
                <a:cubicBezTo>
                  <a:pt x="7690" y="27083"/>
                  <a:pt x="7721" y="27144"/>
                  <a:pt x="7690" y="27174"/>
                </a:cubicBezTo>
                <a:lnTo>
                  <a:pt x="7690" y="27204"/>
                </a:lnTo>
                <a:lnTo>
                  <a:pt x="7660" y="27235"/>
                </a:lnTo>
                <a:lnTo>
                  <a:pt x="7599" y="27235"/>
                </a:lnTo>
                <a:lnTo>
                  <a:pt x="7538" y="27265"/>
                </a:lnTo>
                <a:lnTo>
                  <a:pt x="7477" y="27265"/>
                </a:lnTo>
                <a:cubicBezTo>
                  <a:pt x="7447" y="27235"/>
                  <a:pt x="7447" y="27235"/>
                  <a:pt x="7447" y="27204"/>
                </a:cubicBezTo>
                <a:lnTo>
                  <a:pt x="7447" y="27113"/>
                </a:lnTo>
                <a:lnTo>
                  <a:pt x="7447" y="27083"/>
                </a:lnTo>
                <a:lnTo>
                  <a:pt x="7477" y="27022"/>
                </a:lnTo>
                <a:lnTo>
                  <a:pt x="7538" y="26992"/>
                </a:lnTo>
                <a:close/>
                <a:moveTo>
                  <a:pt x="10608" y="27326"/>
                </a:moveTo>
                <a:cubicBezTo>
                  <a:pt x="10639" y="27356"/>
                  <a:pt x="10639" y="27387"/>
                  <a:pt x="10669" y="27417"/>
                </a:cubicBezTo>
                <a:cubicBezTo>
                  <a:pt x="10669" y="27448"/>
                  <a:pt x="10669" y="27448"/>
                  <a:pt x="10669" y="27448"/>
                </a:cubicBezTo>
                <a:cubicBezTo>
                  <a:pt x="10669" y="27478"/>
                  <a:pt x="10669" y="27478"/>
                  <a:pt x="10669" y="27508"/>
                </a:cubicBezTo>
                <a:cubicBezTo>
                  <a:pt x="10669" y="27508"/>
                  <a:pt x="10669" y="27539"/>
                  <a:pt x="10639" y="27539"/>
                </a:cubicBezTo>
                <a:lnTo>
                  <a:pt x="10639" y="27599"/>
                </a:lnTo>
                <a:lnTo>
                  <a:pt x="10578" y="27599"/>
                </a:lnTo>
                <a:cubicBezTo>
                  <a:pt x="10559" y="27618"/>
                  <a:pt x="10541" y="27625"/>
                  <a:pt x="10522" y="27635"/>
                </a:cubicBezTo>
                <a:lnTo>
                  <a:pt x="10522" y="27635"/>
                </a:lnTo>
                <a:lnTo>
                  <a:pt x="10517" y="27630"/>
                </a:lnTo>
                <a:cubicBezTo>
                  <a:pt x="10487" y="27630"/>
                  <a:pt x="10456" y="27630"/>
                  <a:pt x="10456" y="27599"/>
                </a:cubicBezTo>
                <a:cubicBezTo>
                  <a:pt x="10426" y="27599"/>
                  <a:pt x="10426" y="27569"/>
                  <a:pt x="10426" y="27539"/>
                </a:cubicBezTo>
                <a:lnTo>
                  <a:pt x="10426" y="27508"/>
                </a:lnTo>
                <a:cubicBezTo>
                  <a:pt x="10395" y="27478"/>
                  <a:pt x="10395" y="27448"/>
                  <a:pt x="10426" y="27417"/>
                </a:cubicBezTo>
                <a:lnTo>
                  <a:pt x="10426" y="27387"/>
                </a:lnTo>
                <a:lnTo>
                  <a:pt x="10456" y="27387"/>
                </a:lnTo>
                <a:cubicBezTo>
                  <a:pt x="10456" y="27387"/>
                  <a:pt x="10456" y="27387"/>
                  <a:pt x="10456" y="27356"/>
                </a:cubicBezTo>
                <a:cubicBezTo>
                  <a:pt x="10456" y="27356"/>
                  <a:pt x="10487" y="27356"/>
                  <a:pt x="10517" y="27326"/>
                </a:cubicBezTo>
                <a:close/>
                <a:moveTo>
                  <a:pt x="10164" y="27436"/>
                </a:moveTo>
                <a:cubicBezTo>
                  <a:pt x="10238" y="27436"/>
                  <a:pt x="10312" y="27470"/>
                  <a:pt x="10335" y="27539"/>
                </a:cubicBezTo>
                <a:lnTo>
                  <a:pt x="10335" y="27599"/>
                </a:lnTo>
                <a:cubicBezTo>
                  <a:pt x="10335" y="27630"/>
                  <a:pt x="10304" y="27691"/>
                  <a:pt x="10274" y="27721"/>
                </a:cubicBezTo>
                <a:cubicBezTo>
                  <a:pt x="10274" y="27721"/>
                  <a:pt x="10243" y="27751"/>
                  <a:pt x="10213" y="27751"/>
                </a:cubicBezTo>
                <a:cubicBezTo>
                  <a:pt x="10198" y="27767"/>
                  <a:pt x="10183" y="27774"/>
                  <a:pt x="10167" y="27774"/>
                </a:cubicBezTo>
                <a:cubicBezTo>
                  <a:pt x="10152" y="27774"/>
                  <a:pt x="10137" y="27767"/>
                  <a:pt x="10122" y="27751"/>
                </a:cubicBezTo>
                <a:cubicBezTo>
                  <a:pt x="10091" y="27751"/>
                  <a:pt x="10031" y="27721"/>
                  <a:pt x="10000" y="27691"/>
                </a:cubicBezTo>
                <a:lnTo>
                  <a:pt x="10000" y="27660"/>
                </a:lnTo>
                <a:cubicBezTo>
                  <a:pt x="10000" y="27630"/>
                  <a:pt x="10000" y="27599"/>
                  <a:pt x="10031" y="27599"/>
                </a:cubicBezTo>
                <a:cubicBezTo>
                  <a:pt x="10031" y="27569"/>
                  <a:pt x="10031" y="27569"/>
                  <a:pt x="10031" y="27539"/>
                </a:cubicBezTo>
                <a:cubicBezTo>
                  <a:pt x="10031" y="27539"/>
                  <a:pt x="10031" y="27508"/>
                  <a:pt x="10031" y="27508"/>
                </a:cubicBezTo>
                <a:lnTo>
                  <a:pt x="10031" y="27478"/>
                </a:lnTo>
                <a:cubicBezTo>
                  <a:pt x="10061" y="27478"/>
                  <a:pt x="10091" y="27448"/>
                  <a:pt x="10091" y="27448"/>
                </a:cubicBezTo>
                <a:cubicBezTo>
                  <a:pt x="10114" y="27440"/>
                  <a:pt x="10139" y="27436"/>
                  <a:pt x="10164" y="27436"/>
                </a:cubicBezTo>
                <a:close/>
                <a:moveTo>
                  <a:pt x="9882" y="27800"/>
                </a:moveTo>
                <a:cubicBezTo>
                  <a:pt x="9891" y="27800"/>
                  <a:pt x="9900" y="27803"/>
                  <a:pt x="9909" y="27812"/>
                </a:cubicBezTo>
                <a:lnTo>
                  <a:pt x="9970" y="27812"/>
                </a:lnTo>
                <a:lnTo>
                  <a:pt x="10000" y="27873"/>
                </a:lnTo>
                <a:lnTo>
                  <a:pt x="10000" y="27903"/>
                </a:lnTo>
                <a:lnTo>
                  <a:pt x="9970" y="27934"/>
                </a:lnTo>
                <a:cubicBezTo>
                  <a:pt x="9970" y="27964"/>
                  <a:pt x="9939" y="27964"/>
                  <a:pt x="9909" y="27964"/>
                </a:cubicBezTo>
                <a:cubicBezTo>
                  <a:pt x="9879" y="27964"/>
                  <a:pt x="9848" y="27934"/>
                  <a:pt x="9848" y="27903"/>
                </a:cubicBezTo>
                <a:lnTo>
                  <a:pt x="9818" y="27873"/>
                </a:lnTo>
                <a:lnTo>
                  <a:pt x="9818" y="27843"/>
                </a:lnTo>
                <a:cubicBezTo>
                  <a:pt x="9839" y="27821"/>
                  <a:pt x="9861" y="27800"/>
                  <a:pt x="9882" y="27800"/>
                </a:cubicBezTo>
                <a:close/>
                <a:moveTo>
                  <a:pt x="10912" y="27873"/>
                </a:moveTo>
                <a:lnTo>
                  <a:pt x="10973" y="27903"/>
                </a:lnTo>
                <a:lnTo>
                  <a:pt x="10973" y="27964"/>
                </a:lnTo>
                <a:lnTo>
                  <a:pt x="10942" y="28055"/>
                </a:lnTo>
                <a:cubicBezTo>
                  <a:pt x="10942" y="28086"/>
                  <a:pt x="10912" y="28116"/>
                  <a:pt x="10912" y="28147"/>
                </a:cubicBezTo>
                <a:lnTo>
                  <a:pt x="10882" y="28177"/>
                </a:lnTo>
                <a:lnTo>
                  <a:pt x="10790" y="28177"/>
                </a:lnTo>
                <a:lnTo>
                  <a:pt x="10790" y="28147"/>
                </a:lnTo>
                <a:cubicBezTo>
                  <a:pt x="10760" y="28147"/>
                  <a:pt x="10730" y="28116"/>
                  <a:pt x="10730" y="28086"/>
                </a:cubicBezTo>
                <a:lnTo>
                  <a:pt x="10730" y="28025"/>
                </a:lnTo>
                <a:lnTo>
                  <a:pt x="10730" y="27964"/>
                </a:lnTo>
                <a:lnTo>
                  <a:pt x="10760" y="27934"/>
                </a:lnTo>
                <a:cubicBezTo>
                  <a:pt x="10790" y="27903"/>
                  <a:pt x="10821" y="27873"/>
                  <a:pt x="10851" y="27873"/>
                </a:cubicBezTo>
                <a:close/>
                <a:moveTo>
                  <a:pt x="14590" y="27964"/>
                </a:moveTo>
                <a:lnTo>
                  <a:pt x="14590" y="28025"/>
                </a:lnTo>
                <a:lnTo>
                  <a:pt x="14590" y="28055"/>
                </a:lnTo>
                <a:lnTo>
                  <a:pt x="14590" y="28086"/>
                </a:lnTo>
                <a:lnTo>
                  <a:pt x="14560" y="28177"/>
                </a:lnTo>
                <a:lnTo>
                  <a:pt x="14529" y="28177"/>
                </a:lnTo>
                <a:cubicBezTo>
                  <a:pt x="14499" y="28147"/>
                  <a:pt x="14468" y="28147"/>
                  <a:pt x="14468" y="28116"/>
                </a:cubicBezTo>
                <a:cubicBezTo>
                  <a:pt x="14438" y="28086"/>
                  <a:pt x="14438" y="28055"/>
                  <a:pt x="14468" y="28025"/>
                </a:cubicBezTo>
                <a:lnTo>
                  <a:pt x="14468" y="27995"/>
                </a:lnTo>
                <a:lnTo>
                  <a:pt x="14499" y="27964"/>
                </a:lnTo>
                <a:close/>
                <a:moveTo>
                  <a:pt x="10745" y="28245"/>
                </a:moveTo>
                <a:cubicBezTo>
                  <a:pt x="10760" y="28245"/>
                  <a:pt x="10775" y="28253"/>
                  <a:pt x="10790" y="28268"/>
                </a:cubicBezTo>
                <a:lnTo>
                  <a:pt x="10821" y="28299"/>
                </a:lnTo>
                <a:lnTo>
                  <a:pt x="10851" y="28359"/>
                </a:lnTo>
                <a:lnTo>
                  <a:pt x="10821" y="28420"/>
                </a:lnTo>
                <a:cubicBezTo>
                  <a:pt x="10821" y="28451"/>
                  <a:pt x="10790" y="28481"/>
                  <a:pt x="10760" y="28511"/>
                </a:cubicBezTo>
                <a:lnTo>
                  <a:pt x="10608" y="28511"/>
                </a:lnTo>
                <a:lnTo>
                  <a:pt x="10608" y="28451"/>
                </a:lnTo>
                <a:lnTo>
                  <a:pt x="10578" y="28359"/>
                </a:lnTo>
                <a:cubicBezTo>
                  <a:pt x="10608" y="28329"/>
                  <a:pt x="10608" y="28329"/>
                  <a:pt x="10608" y="28299"/>
                </a:cubicBezTo>
                <a:cubicBezTo>
                  <a:pt x="10608" y="28299"/>
                  <a:pt x="10608" y="28299"/>
                  <a:pt x="10608" y="28268"/>
                </a:cubicBezTo>
                <a:lnTo>
                  <a:pt x="10699" y="28268"/>
                </a:lnTo>
                <a:cubicBezTo>
                  <a:pt x="10715" y="28253"/>
                  <a:pt x="10730" y="28245"/>
                  <a:pt x="10745" y="28245"/>
                </a:cubicBezTo>
                <a:close/>
                <a:moveTo>
                  <a:pt x="11539" y="28337"/>
                </a:moveTo>
                <a:cubicBezTo>
                  <a:pt x="11558" y="28337"/>
                  <a:pt x="11581" y="28344"/>
                  <a:pt x="11611" y="28359"/>
                </a:cubicBezTo>
                <a:lnTo>
                  <a:pt x="11642" y="28359"/>
                </a:lnTo>
                <a:lnTo>
                  <a:pt x="11642" y="28390"/>
                </a:lnTo>
                <a:cubicBezTo>
                  <a:pt x="11642" y="28390"/>
                  <a:pt x="11672" y="28420"/>
                  <a:pt x="11672" y="28420"/>
                </a:cubicBezTo>
                <a:cubicBezTo>
                  <a:pt x="11672" y="28451"/>
                  <a:pt x="11672" y="28451"/>
                  <a:pt x="11672" y="28451"/>
                </a:cubicBezTo>
                <a:cubicBezTo>
                  <a:pt x="11672" y="28481"/>
                  <a:pt x="11672" y="28481"/>
                  <a:pt x="11672" y="28511"/>
                </a:cubicBezTo>
                <a:lnTo>
                  <a:pt x="11672" y="28542"/>
                </a:lnTo>
                <a:cubicBezTo>
                  <a:pt x="11672" y="28572"/>
                  <a:pt x="11642" y="28572"/>
                  <a:pt x="11642" y="28572"/>
                </a:cubicBezTo>
                <a:cubicBezTo>
                  <a:pt x="11606" y="28625"/>
                  <a:pt x="11550" y="28658"/>
                  <a:pt x="11492" y="28658"/>
                </a:cubicBezTo>
                <a:cubicBezTo>
                  <a:pt x="11450" y="28658"/>
                  <a:pt x="11406" y="28641"/>
                  <a:pt x="11368" y="28603"/>
                </a:cubicBezTo>
                <a:cubicBezTo>
                  <a:pt x="11338" y="28542"/>
                  <a:pt x="11338" y="28481"/>
                  <a:pt x="11368" y="28451"/>
                </a:cubicBezTo>
                <a:cubicBezTo>
                  <a:pt x="11368" y="28420"/>
                  <a:pt x="11368" y="28420"/>
                  <a:pt x="11398" y="28390"/>
                </a:cubicBezTo>
                <a:cubicBezTo>
                  <a:pt x="11398" y="28359"/>
                  <a:pt x="11429" y="28359"/>
                  <a:pt x="11490" y="28359"/>
                </a:cubicBezTo>
                <a:cubicBezTo>
                  <a:pt x="11505" y="28344"/>
                  <a:pt x="11520" y="28337"/>
                  <a:pt x="11539" y="28337"/>
                </a:cubicBezTo>
                <a:close/>
                <a:moveTo>
                  <a:pt x="15350" y="28511"/>
                </a:moveTo>
                <a:cubicBezTo>
                  <a:pt x="15380" y="28542"/>
                  <a:pt x="15380" y="28572"/>
                  <a:pt x="15380" y="28633"/>
                </a:cubicBezTo>
                <a:lnTo>
                  <a:pt x="15350" y="28663"/>
                </a:lnTo>
                <a:lnTo>
                  <a:pt x="15259" y="28663"/>
                </a:lnTo>
                <a:lnTo>
                  <a:pt x="15228" y="28603"/>
                </a:lnTo>
                <a:lnTo>
                  <a:pt x="15228" y="28511"/>
                </a:lnTo>
                <a:close/>
                <a:moveTo>
                  <a:pt x="11368" y="28764"/>
                </a:moveTo>
                <a:cubicBezTo>
                  <a:pt x="11358" y="28768"/>
                  <a:pt x="11348" y="28775"/>
                  <a:pt x="11338" y="28785"/>
                </a:cubicBezTo>
                <a:lnTo>
                  <a:pt x="11368" y="28785"/>
                </a:lnTo>
                <a:lnTo>
                  <a:pt x="11368" y="28764"/>
                </a:lnTo>
                <a:close/>
                <a:moveTo>
                  <a:pt x="11277" y="28603"/>
                </a:moveTo>
                <a:cubicBezTo>
                  <a:pt x="11307" y="28633"/>
                  <a:pt x="11307" y="28633"/>
                  <a:pt x="11338" y="28663"/>
                </a:cubicBezTo>
                <a:lnTo>
                  <a:pt x="11338" y="28694"/>
                </a:lnTo>
                <a:cubicBezTo>
                  <a:pt x="11338" y="28694"/>
                  <a:pt x="11368" y="28724"/>
                  <a:pt x="11368" y="28755"/>
                </a:cubicBezTo>
                <a:lnTo>
                  <a:pt x="11368" y="28764"/>
                </a:lnTo>
                <a:lnTo>
                  <a:pt x="11368" y="28764"/>
                </a:lnTo>
                <a:cubicBezTo>
                  <a:pt x="11388" y="28755"/>
                  <a:pt x="11409" y="28755"/>
                  <a:pt x="11429" y="28755"/>
                </a:cubicBezTo>
                <a:lnTo>
                  <a:pt x="11429" y="28785"/>
                </a:lnTo>
                <a:cubicBezTo>
                  <a:pt x="11429" y="28785"/>
                  <a:pt x="11459" y="28815"/>
                  <a:pt x="11429" y="28846"/>
                </a:cubicBezTo>
                <a:lnTo>
                  <a:pt x="11429" y="28907"/>
                </a:lnTo>
                <a:cubicBezTo>
                  <a:pt x="11414" y="28922"/>
                  <a:pt x="11391" y="28929"/>
                  <a:pt x="11368" y="28929"/>
                </a:cubicBezTo>
                <a:cubicBezTo>
                  <a:pt x="11345" y="28929"/>
                  <a:pt x="11322" y="28922"/>
                  <a:pt x="11307" y="28907"/>
                </a:cubicBezTo>
                <a:lnTo>
                  <a:pt x="11277" y="28876"/>
                </a:lnTo>
                <a:lnTo>
                  <a:pt x="11216" y="28937"/>
                </a:lnTo>
                <a:lnTo>
                  <a:pt x="11186" y="28937"/>
                </a:lnTo>
                <a:cubicBezTo>
                  <a:pt x="11155" y="28907"/>
                  <a:pt x="11125" y="28907"/>
                  <a:pt x="11094" y="28907"/>
                </a:cubicBezTo>
                <a:cubicBezTo>
                  <a:pt x="11094" y="28876"/>
                  <a:pt x="11094" y="28876"/>
                  <a:pt x="11094" y="28876"/>
                </a:cubicBezTo>
                <a:cubicBezTo>
                  <a:pt x="11094" y="28846"/>
                  <a:pt x="11094" y="28846"/>
                  <a:pt x="11094" y="28846"/>
                </a:cubicBezTo>
                <a:cubicBezTo>
                  <a:pt x="11094" y="28815"/>
                  <a:pt x="11094" y="28785"/>
                  <a:pt x="11094" y="28785"/>
                </a:cubicBezTo>
                <a:lnTo>
                  <a:pt x="11094" y="28724"/>
                </a:lnTo>
                <a:cubicBezTo>
                  <a:pt x="11125" y="28663"/>
                  <a:pt x="11155" y="28633"/>
                  <a:pt x="11186" y="28603"/>
                </a:cubicBezTo>
                <a:close/>
                <a:moveTo>
                  <a:pt x="8906" y="28755"/>
                </a:moveTo>
                <a:lnTo>
                  <a:pt x="8967" y="28785"/>
                </a:lnTo>
                <a:cubicBezTo>
                  <a:pt x="8967" y="28815"/>
                  <a:pt x="8967" y="28815"/>
                  <a:pt x="8967" y="28846"/>
                </a:cubicBezTo>
                <a:cubicBezTo>
                  <a:pt x="8967" y="28876"/>
                  <a:pt x="8967" y="28907"/>
                  <a:pt x="8936" y="28937"/>
                </a:cubicBezTo>
                <a:lnTo>
                  <a:pt x="9028" y="28967"/>
                </a:lnTo>
                <a:lnTo>
                  <a:pt x="8997" y="28998"/>
                </a:lnTo>
                <a:lnTo>
                  <a:pt x="8845" y="28998"/>
                </a:lnTo>
                <a:lnTo>
                  <a:pt x="8754" y="28907"/>
                </a:lnTo>
                <a:lnTo>
                  <a:pt x="8754" y="28846"/>
                </a:lnTo>
                <a:lnTo>
                  <a:pt x="8784" y="28846"/>
                </a:lnTo>
                <a:lnTo>
                  <a:pt x="8784" y="28785"/>
                </a:lnTo>
                <a:cubicBezTo>
                  <a:pt x="8815" y="28785"/>
                  <a:pt x="8815" y="28755"/>
                  <a:pt x="8845" y="28755"/>
                </a:cubicBezTo>
                <a:close/>
                <a:moveTo>
                  <a:pt x="8013" y="28735"/>
                </a:moveTo>
                <a:cubicBezTo>
                  <a:pt x="8039" y="28735"/>
                  <a:pt x="8067" y="28749"/>
                  <a:pt x="8085" y="28785"/>
                </a:cubicBezTo>
                <a:cubicBezTo>
                  <a:pt x="8116" y="28785"/>
                  <a:pt x="8146" y="28815"/>
                  <a:pt x="8116" y="28846"/>
                </a:cubicBezTo>
                <a:lnTo>
                  <a:pt x="8116" y="28876"/>
                </a:lnTo>
                <a:cubicBezTo>
                  <a:pt x="8116" y="28907"/>
                  <a:pt x="8116" y="28907"/>
                  <a:pt x="8116" y="28937"/>
                </a:cubicBezTo>
                <a:lnTo>
                  <a:pt x="8116" y="28967"/>
                </a:lnTo>
                <a:lnTo>
                  <a:pt x="8085" y="28998"/>
                </a:lnTo>
                <a:lnTo>
                  <a:pt x="8024" y="28998"/>
                </a:lnTo>
                <a:cubicBezTo>
                  <a:pt x="8016" y="29007"/>
                  <a:pt x="8004" y="29010"/>
                  <a:pt x="7991" y="29010"/>
                </a:cubicBezTo>
                <a:cubicBezTo>
                  <a:pt x="7961" y="29010"/>
                  <a:pt x="7924" y="28989"/>
                  <a:pt x="7903" y="28967"/>
                </a:cubicBezTo>
                <a:lnTo>
                  <a:pt x="7842" y="28967"/>
                </a:lnTo>
                <a:cubicBezTo>
                  <a:pt x="7842" y="28937"/>
                  <a:pt x="7842" y="28907"/>
                  <a:pt x="7842" y="28907"/>
                </a:cubicBezTo>
                <a:cubicBezTo>
                  <a:pt x="7842" y="28876"/>
                  <a:pt x="7842" y="28876"/>
                  <a:pt x="7842" y="28846"/>
                </a:cubicBezTo>
                <a:cubicBezTo>
                  <a:pt x="7812" y="28846"/>
                  <a:pt x="7812" y="28846"/>
                  <a:pt x="7842" y="28815"/>
                </a:cubicBezTo>
                <a:lnTo>
                  <a:pt x="7842" y="28785"/>
                </a:lnTo>
                <a:lnTo>
                  <a:pt x="7873" y="28755"/>
                </a:lnTo>
                <a:lnTo>
                  <a:pt x="7964" y="28755"/>
                </a:lnTo>
                <a:cubicBezTo>
                  <a:pt x="7976" y="28742"/>
                  <a:pt x="7994" y="28735"/>
                  <a:pt x="8013" y="28735"/>
                </a:cubicBezTo>
                <a:close/>
                <a:moveTo>
                  <a:pt x="12234" y="28975"/>
                </a:moveTo>
                <a:cubicBezTo>
                  <a:pt x="12249" y="28975"/>
                  <a:pt x="12265" y="28982"/>
                  <a:pt x="12280" y="28998"/>
                </a:cubicBezTo>
                <a:lnTo>
                  <a:pt x="12280" y="29089"/>
                </a:lnTo>
                <a:cubicBezTo>
                  <a:pt x="12280" y="29124"/>
                  <a:pt x="12259" y="29139"/>
                  <a:pt x="12230" y="29139"/>
                </a:cubicBezTo>
                <a:cubicBezTo>
                  <a:pt x="12209" y="29139"/>
                  <a:pt x="12183" y="29132"/>
                  <a:pt x="12158" y="29119"/>
                </a:cubicBezTo>
                <a:lnTo>
                  <a:pt x="12128" y="29089"/>
                </a:lnTo>
                <a:lnTo>
                  <a:pt x="12128" y="29058"/>
                </a:lnTo>
                <a:cubicBezTo>
                  <a:pt x="12158" y="29028"/>
                  <a:pt x="12158" y="28998"/>
                  <a:pt x="12189" y="28998"/>
                </a:cubicBezTo>
                <a:cubicBezTo>
                  <a:pt x="12204" y="28982"/>
                  <a:pt x="12219" y="28975"/>
                  <a:pt x="12234" y="28975"/>
                </a:cubicBezTo>
                <a:close/>
                <a:moveTo>
                  <a:pt x="15502" y="29119"/>
                </a:moveTo>
                <a:cubicBezTo>
                  <a:pt x="15563" y="29119"/>
                  <a:pt x="15563" y="29150"/>
                  <a:pt x="15563" y="29210"/>
                </a:cubicBezTo>
                <a:cubicBezTo>
                  <a:pt x="15593" y="29210"/>
                  <a:pt x="15593" y="29241"/>
                  <a:pt x="15593" y="29241"/>
                </a:cubicBezTo>
                <a:lnTo>
                  <a:pt x="15593" y="29271"/>
                </a:lnTo>
                <a:lnTo>
                  <a:pt x="15593" y="29332"/>
                </a:lnTo>
                <a:lnTo>
                  <a:pt x="15563" y="29332"/>
                </a:lnTo>
                <a:cubicBezTo>
                  <a:pt x="15545" y="29341"/>
                  <a:pt x="15524" y="29345"/>
                  <a:pt x="15503" y="29345"/>
                </a:cubicBezTo>
                <a:cubicBezTo>
                  <a:pt x="15451" y="29345"/>
                  <a:pt x="15393" y="29323"/>
                  <a:pt x="15350" y="29302"/>
                </a:cubicBezTo>
                <a:lnTo>
                  <a:pt x="15350" y="29210"/>
                </a:lnTo>
                <a:cubicBezTo>
                  <a:pt x="15380" y="29180"/>
                  <a:pt x="15411" y="29150"/>
                  <a:pt x="15411" y="29150"/>
                </a:cubicBezTo>
                <a:lnTo>
                  <a:pt x="15441" y="29119"/>
                </a:lnTo>
                <a:close/>
                <a:moveTo>
                  <a:pt x="12812" y="29248"/>
                </a:moveTo>
                <a:cubicBezTo>
                  <a:pt x="12827" y="29248"/>
                  <a:pt x="12842" y="29256"/>
                  <a:pt x="12857" y="29271"/>
                </a:cubicBezTo>
                <a:lnTo>
                  <a:pt x="12888" y="29271"/>
                </a:lnTo>
                <a:cubicBezTo>
                  <a:pt x="12918" y="29271"/>
                  <a:pt x="12949" y="29302"/>
                  <a:pt x="12949" y="29332"/>
                </a:cubicBezTo>
                <a:lnTo>
                  <a:pt x="12949" y="29362"/>
                </a:lnTo>
                <a:cubicBezTo>
                  <a:pt x="12918" y="29393"/>
                  <a:pt x="12888" y="29423"/>
                  <a:pt x="12857" y="29423"/>
                </a:cubicBezTo>
                <a:lnTo>
                  <a:pt x="12827" y="29454"/>
                </a:lnTo>
                <a:lnTo>
                  <a:pt x="12766" y="29454"/>
                </a:lnTo>
                <a:cubicBezTo>
                  <a:pt x="12736" y="29423"/>
                  <a:pt x="12736" y="29393"/>
                  <a:pt x="12736" y="29362"/>
                </a:cubicBezTo>
                <a:lnTo>
                  <a:pt x="12766" y="29302"/>
                </a:lnTo>
                <a:cubicBezTo>
                  <a:pt x="12766" y="29302"/>
                  <a:pt x="12766" y="29271"/>
                  <a:pt x="12766" y="29271"/>
                </a:cubicBezTo>
                <a:cubicBezTo>
                  <a:pt x="12781" y="29256"/>
                  <a:pt x="12797" y="29248"/>
                  <a:pt x="12812" y="29248"/>
                </a:cubicBezTo>
                <a:close/>
                <a:moveTo>
                  <a:pt x="10426" y="29818"/>
                </a:moveTo>
                <a:lnTo>
                  <a:pt x="10456" y="29849"/>
                </a:lnTo>
                <a:cubicBezTo>
                  <a:pt x="10487" y="29879"/>
                  <a:pt x="10487" y="29910"/>
                  <a:pt x="10487" y="29910"/>
                </a:cubicBezTo>
                <a:cubicBezTo>
                  <a:pt x="10487" y="29940"/>
                  <a:pt x="10487" y="29970"/>
                  <a:pt x="10487" y="29970"/>
                </a:cubicBezTo>
                <a:lnTo>
                  <a:pt x="10487" y="30001"/>
                </a:lnTo>
                <a:cubicBezTo>
                  <a:pt x="10487" y="30031"/>
                  <a:pt x="10456" y="30062"/>
                  <a:pt x="10456" y="30062"/>
                </a:cubicBezTo>
                <a:lnTo>
                  <a:pt x="10426" y="30092"/>
                </a:lnTo>
                <a:lnTo>
                  <a:pt x="10395" y="30122"/>
                </a:lnTo>
                <a:cubicBezTo>
                  <a:pt x="10380" y="30138"/>
                  <a:pt x="10357" y="30145"/>
                  <a:pt x="10335" y="30145"/>
                </a:cubicBezTo>
                <a:cubicBezTo>
                  <a:pt x="10312" y="30145"/>
                  <a:pt x="10289" y="30138"/>
                  <a:pt x="10274" y="30122"/>
                </a:cubicBezTo>
                <a:cubicBezTo>
                  <a:pt x="10213" y="30122"/>
                  <a:pt x="10183" y="30092"/>
                  <a:pt x="10152" y="30031"/>
                </a:cubicBezTo>
                <a:cubicBezTo>
                  <a:pt x="10152" y="30001"/>
                  <a:pt x="10152" y="30001"/>
                  <a:pt x="10152" y="29970"/>
                </a:cubicBezTo>
                <a:lnTo>
                  <a:pt x="10152" y="29940"/>
                </a:lnTo>
                <a:lnTo>
                  <a:pt x="10152" y="29910"/>
                </a:lnTo>
                <a:lnTo>
                  <a:pt x="10183" y="29879"/>
                </a:lnTo>
                <a:cubicBezTo>
                  <a:pt x="10213" y="29849"/>
                  <a:pt x="10243" y="29818"/>
                  <a:pt x="10304" y="29818"/>
                </a:cubicBezTo>
                <a:close/>
                <a:moveTo>
                  <a:pt x="11140" y="30130"/>
                </a:moveTo>
                <a:cubicBezTo>
                  <a:pt x="11155" y="30130"/>
                  <a:pt x="11170" y="30138"/>
                  <a:pt x="11186" y="30153"/>
                </a:cubicBezTo>
                <a:lnTo>
                  <a:pt x="11186" y="30214"/>
                </a:lnTo>
                <a:lnTo>
                  <a:pt x="11186" y="30244"/>
                </a:lnTo>
                <a:lnTo>
                  <a:pt x="11186" y="30274"/>
                </a:lnTo>
                <a:cubicBezTo>
                  <a:pt x="11155" y="30305"/>
                  <a:pt x="11155" y="30305"/>
                  <a:pt x="11125" y="30305"/>
                </a:cubicBezTo>
                <a:lnTo>
                  <a:pt x="11094" y="30305"/>
                </a:lnTo>
                <a:cubicBezTo>
                  <a:pt x="11034" y="30274"/>
                  <a:pt x="11003" y="30183"/>
                  <a:pt x="11064" y="30153"/>
                </a:cubicBezTo>
                <a:lnTo>
                  <a:pt x="11094" y="30153"/>
                </a:lnTo>
                <a:cubicBezTo>
                  <a:pt x="11110" y="30138"/>
                  <a:pt x="11125" y="30130"/>
                  <a:pt x="11140" y="30130"/>
                </a:cubicBezTo>
                <a:close/>
                <a:moveTo>
                  <a:pt x="8845" y="30153"/>
                </a:moveTo>
                <a:lnTo>
                  <a:pt x="8906" y="30183"/>
                </a:lnTo>
                <a:cubicBezTo>
                  <a:pt x="8906" y="30214"/>
                  <a:pt x="8906" y="30214"/>
                  <a:pt x="8906" y="30214"/>
                </a:cubicBezTo>
                <a:lnTo>
                  <a:pt x="8936" y="30274"/>
                </a:lnTo>
                <a:lnTo>
                  <a:pt x="8936" y="30335"/>
                </a:lnTo>
                <a:cubicBezTo>
                  <a:pt x="8919" y="30344"/>
                  <a:pt x="8903" y="30348"/>
                  <a:pt x="8890" y="30348"/>
                </a:cubicBezTo>
                <a:cubicBezTo>
                  <a:pt x="8858" y="30348"/>
                  <a:pt x="8836" y="30326"/>
                  <a:pt x="8815" y="30305"/>
                </a:cubicBezTo>
                <a:cubicBezTo>
                  <a:pt x="8784" y="30274"/>
                  <a:pt x="8784" y="30214"/>
                  <a:pt x="8815" y="30183"/>
                </a:cubicBezTo>
                <a:lnTo>
                  <a:pt x="8845" y="30153"/>
                </a:lnTo>
                <a:close/>
                <a:moveTo>
                  <a:pt x="9119" y="30221"/>
                </a:moveTo>
                <a:cubicBezTo>
                  <a:pt x="9142" y="30221"/>
                  <a:pt x="9164" y="30229"/>
                  <a:pt x="9180" y="30244"/>
                </a:cubicBezTo>
                <a:lnTo>
                  <a:pt x="9210" y="30305"/>
                </a:lnTo>
                <a:lnTo>
                  <a:pt x="9210" y="30335"/>
                </a:lnTo>
                <a:lnTo>
                  <a:pt x="9210" y="30365"/>
                </a:lnTo>
                <a:cubicBezTo>
                  <a:pt x="9210" y="30396"/>
                  <a:pt x="9180" y="30426"/>
                  <a:pt x="9149" y="30426"/>
                </a:cubicBezTo>
                <a:lnTo>
                  <a:pt x="9119" y="30457"/>
                </a:lnTo>
                <a:lnTo>
                  <a:pt x="9119" y="30487"/>
                </a:lnTo>
                <a:cubicBezTo>
                  <a:pt x="9119" y="30487"/>
                  <a:pt x="9088" y="30517"/>
                  <a:pt x="9088" y="30517"/>
                </a:cubicBezTo>
                <a:lnTo>
                  <a:pt x="8997" y="30517"/>
                </a:lnTo>
                <a:lnTo>
                  <a:pt x="8967" y="30457"/>
                </a:lnTo>
                <a:lnTo>
                  <a:pt x="8967" y="30426"/>
                </a:lnTo>
                <a:lnTo>
                  <a:pt x="8967" y="30396"/>
                </a:lnTo>
                <a:cubicBezTo>
                  <a:pt x="8967" y="30365"/>
                  <a:pt x="8967" y="30365"/>
                  <a:pt x="8967" y="30365"/>
                </a:cubicBezTo>
                <a:lnTo>
                  <a:pt x="8967" y="30335"/>
                </a:lnTo>
                <a:lnTo>
                  <a:pt x="9028" y="30244"/>
                </a:lnTo>
                <a:lnTo>
                  <a:pt x="9058" y="30244"/>
                </a:lnTo>
                <a:cubicBezTo>
                  <a:pt x="9073" y="30229"/>
                  <a:pt x="9096" y="30221"/>
                  <a:pt x="9119" y="30221"/>
                </a:cubicBezTo>
                <a:close/>
                <a:moveTo>
                  <a:pt x="13222" y="30426"/>
                </a:moveTo>
                <a:cubicBezTo>
                  <a:pt x="13253" y="30457"/>
                  <a:pt x="13253" y="30487"/>
                  <a:pt x="13222" y="30517"/>
                </a:cubicBezTo>
                <a:lnTo>
                  <a:pt x="13283" y="30578"/>
                </a:lnTo>
                <a:lnTo>
                  <a:pt x="13283" y="30639"/>
                </a:lnTo>
                <a:lnTo>
                  <a:pt x="13222" y="30639"/>
                </a:lnTo>
                <a:lnTo>
                  <a:pt x="13192" y="30700"/>
                </a:lnTo>
                <a:lnTo>
                  <a:pt x="13131" y="30700"/>
                </a:lnTo>
                <a:lnTo>
                  <a:pt x="13070" y="30639"/>
                </a:lnTo>
                <a:lnTo>
                  <a:pt x="13070" y="30609"/>
                </a:lnTo>
                <a:cubicBezTo>
                  <a:pt x="13070" y="30609"/>
                  <a:pt x="13040" y="30578"/>
                  <a:pt x="13040" y="30578"/>
                </a:cubicBezTo>
                <a:cubicBezTo>
                  <a:pt x="13040" y="30517"/>
                  <a:pt x="13040" y="30487"/>
                  <a:pt x="13070" y="30426"/>
                </a:cubicBezTo>
                <a:close/>
                <a:moveTo>
                  <a:pt x="9939" y="31186"/>
                </a:moveTo>
                <a:lnTo>
                  <a:pt x="9970" y="31217"/>
                </a:lnTo>
                <a:cubicBezTo>
                  <a:pt x="10000" y="31247"/>
                  <a:pt x="10000" y="31277"/>
                  <a:pt x="9970" y="31338"/>
                </a:cubicBezTo>
                <a:lnTo>
                  <a:pt x="9970" y="31369"/>
                </a:lnTo>
                <a:lnTo>
                  <a:pt x="9939" y="31369"/>
                </a:lnTo>
                <a:cubicBezTo>
                  <a:pt x="9879" y="31369"/>
                  <a:pt x="9818" y="31338"/>
                  <a:pt x="9818" y="31277"/>
                </a:cubicBezTo>
                <a:cubicBezTo>
                  <a:pt x="9787" y="31247"/>
                  <a:pt x="9787" y="31217"/>
                  <a:pt x="9818" y="31186"/>
                </a:cubicBezTo>
                <a:close/>
                <a:moveTo>
                  <a:pt x="8602" y="31703"/>
                </a:moveTo>
                <a:cubicBezTo>
                  <a:pt x="8602" y="31703"/>
                  <a:pt x="8632" y="31703"/>
                  <a:pt x="8632" y="31733"/>
                </a:cubicBezTo>
                <a:lnTo>
                  <a:pt x="8632" y="31764"/>
                </a:lnTo>
                <a:cubicBezTo>
                  <a:pt x="8663" y="31794"/>
                  <a:pt x="8663" y="31824"/>
                  <a:pt x="8632" y="31855"/>
                </a:cubicBezTo>
                <a:lnTo>
                  <a:pt x="8602" y="31855"/>
                </a:lnTo>
                <a:lnTo>
                  <a:pt x="8602" y="31916"/>
                </a:lnTo>
                <a:lnTo>
                  <a:pt x="8572" y="31916"/>
                </a:lnTo>
                <a:cubicBezTo>
                  <a:pt x="8563" y="31925"/>
                  <a:pt x="8554" y="31928"/>
                  <a:pt x="8545" y="31928"/>
                </a:cubicBezTo>
                <a:cubicBezTo>
                  <a:pt x="8523" y="31928"/>
                  <a:pt x="8502" y="31907"/>
                  <a:pt x="8480" y="31885"/>
                </a:cubicBezTo>
                <a:lnTo>
                  <a:pt x="8450" y="31855"/>
                </a:lnTo>
                <a:lnTo>
                  <a:pt x="8450" y="31794"/>
                </a:lnTo>
                <a:lnTo>
                  <a:pt x="8480" y="31764"/>
                </a:lnTo>
                <a:lnTo>
                  <a:pt x="8480" y="31733"/>
                </a:lnTo>
                <a:cubicBezTo>
                  <a:pt x="8511" y="31703"/>
                  <a:pt x="8511" y="31703"/>
                  <a:pt x="8541" y="31703"/>
                </a:cubicBezTo>
                <a:close/>
                <a:moveTo>
                  <a:pt x="12067" y="31885"/>
                </a:moveTo>
                <a:cubicBezTo>
                  <a:pt x="12098" y="31916"/>
                  <a:pt x="12098" y="31946"/>
                  <a:pt x="12098" y="31976"/>
                </a:cubicBezTo>
                <a:lnTo>
                  <a:pt x="12098" y="32007"/>
                </a:lnTo>
                <a:cubicBezTo>
                  <a:pt x="12098" y="32007"/>
                  <a:pt x="12067" y="32037"/>
                  <a:pt x="12067" y="32037"/>
                </a:cubicBezTo>
                <a:lnTo>
                  <a:pt x="12067" y="32068"/>
                </a:lnTo>
                <a:lnTo>
                  <a:pt x="11976" y="32068"/>
                </a:lnTo>
                <a:cubicBezTo>
                  <a:pt x="11946" y="32068"/>
                  <a:pt x="11915" y="32068"/>
                  <a:pt x="11885" y="32037"/>
                </a:cubicBezTo>
                <a:cubicBezTo>
                  <a:pt x="11885" y="32012"/>
                  <a:pt x="11865" y="32008"/>
                  <a:pt x="11857" y="31991"/>
                </a:cubicBezTo>
                <a:lnTo>
                  <a:pt x="11857" y="31991"/>
                </a:lnTo>
                <a:cubicBezTo>
                  <a:pt x="11865" y="31966"/>
                  <a:pt x="11890" y="31941"/>
                  <a:pt x="11915" y="31916"/>
                </a:cubicBezTo>
                <a:lnTo>
                  <a:pt x="11946" y="31885"/>
                </a:lnTo>
                <a:close/>
                <a:moveTo>
                  <a:pt x="14681" y="32128"/>
                </a:moveTo>
                <a:lnTo>
                  <a:pt x="14742" y="32159"/>
                </a:lnTo>
                <a:cubicBezTo>
                  <a:pt x="14757" y="32144"/>
                  <a:pt x="14772" y="32136"/>
                  <a:pt x="14784" y="32136"/>
                </a:cubicBezTo>
                <a:cubicBezTo>
                  <a:pt x="14795" y="32136"/>
                  <a:pt x="14803" y="32144"/>
                  <a:pt x="14803" y="32159"/>
                </a:cubicBezTo>
                <a:lnTo>
                  <a:pt x="14833" y="32159"/>
                </a:lnTo>
                <a:cubicBezTo>
                  <a:pt x="14833" y="32189"/>
                  <a:pt x="14833" y="32220"/>
                  <a:pt x="14833" y="32220"/>
                </a:cubicBezTo>
                <a:lnTo>
                  <a:pt x="14833" y="32311"/>
                </a:lnTo>
                <a:cubicBezTo>
                  <a:pt x="14833" y="32311"/>
                  <a:pt x="14803" y="32311"/>
                  <a:pt x="14803" y="32341"/>
                </a:cubicBezTo>
                <a:lnTo>
                  <a:pt x="14681" y="32341"/>
                </a:lnTo>
                <a:cubicBezTo>
                  <a:pt x="14620" y="32311"/>
                  <a:pt x="14620" y="32280"/>
                  <a:pt x="14620" y="32280"/>
                </a:cubicBezTo>
                <a:lnTo>
                  <a:pt x="14620" y="32189"/>
                </a:lnTo>
                <a:cubicBezTo>
                  <a:pt x="14620" y="32159"/>
                  <a:pt x="14620" y="32159"/>
                  <a:pt x="14651" y="32159"/>
                </a:cubicBezTo>
                <a:lnTo>
                  <a:pt x="14681" y="32128"/>
                </a:lnTo>
                <a:close/>
                <a:moveTo>
                  <a:pt x="7812" y="32358"/>
                </a:moveTo>
                <a:cubicBezTo>
                  <a:pt x="7832" y="32358"/>
                  <a:pt x="7852" y="32372"/>
                  <a:pt x="7873" y="32372"/>
                </a:cubicBezTo>
                <a:lnTo>
                  <a:pt x="7873" y="32463"/>
                </a:lnTo>
                <a:cubicBezTo>
                  <a:pt x="7842" y="32493"/>
                  <a:pt x="7812" y="32493"/>
                  <a:pt x="7812" y="32493"/>
                </a:cubicBezTo>
                <a:cubicBezTo>
                  <a:pt x="7781" y="32493"/>
                  <a:pt x="7751" y="32463"/>
                  <a:pt x="7721" y="32463"/>
                </a:cubicBezTo>
                <a:lnTo>
                  <a:pt x="7751" y="32463"/>
                </a:lnTo>
                <a:lnTo>
                  <a:pt x="7751" y="32372"/>
                </a:lnTo>
                <a:lnTo>
                  <a:pt x="7781" y="32372"/>
                </a:lnTo>
                <a:cubicBezTo>
                  <a:pt x="7791" y="32361"/>
                  <a:pt x="7802" y="32358"/>
                  <a:pt x="7812" y="32358"/>
                </a:cubicBezTo>
                <a:close/>
                <a:moveTo>
                  <a:pt x="10137" y="32379"/>
                </a:moveTo>
                <a:cubicBezTo>
                  <a:pt x="10152" y="32379"/>
                  <a:pt x="10167" y="32387"/>
                  <a:pt x="10183" y="32402"/>
                </a:cubicBezTo>
                <a:cubicBezTo>
                  <a:pt x="10213" y="32402"/>
                  <a:pt x="10243" y="32432"/>
                  <a:pt x="10243" y="32463"/>
                </a:cubicBezTo>
                <a:lnTo>
                  <a:pt x="10243" y="32493"/>
                </a:lnTo>
                <a:lnTo>
                  <a:pt x="10243" y="32524"/>
                </a:lnTo>
                <a:cubicBezTo>
                  <a:pt x="10243" y="32554"/>
                  <a:pt x="10243" y="32554"/>
                  <a:pt x="10243" y="32584"/>
                </a:cubicBezTo>
                <a:lnTo>
                  <a:pt x="10213" y="32584"/>
                </a:lnTo>
                <a:cubicBezTo>
                  <a:pt x="10213" y="32584"/>
                  <a:pt x="10213" y="32584"/>
                  <a:pt x="10183" y="32615"/>
                </a:cubicBezTo>
                <a:cubicBezTo>
                  <a:pt x="10183" y="32615"/>
                  <a:pt x="10152" y="32645"/>
                  <a:pt x="10122" y="32645"/>
                </a:cubicBezTo>
                <a:lnTo>
                  <a:pt x="10031" y="32645"/>
                </a:lnTo>
                <a:cubicBezTo>
                  <a:pt x="10000" y="32615"/>
                  <a:pt x="9970" y="32584"/>
                  <a:pt x="9970" y="32554"/>
                </a:cubicBezTo>
                <a:cubicBezTo>
                  <a:pt x="9939" y="32524"/>
                  <a:pt x="9939" y="32493"/>
                  <a:pt x="9970" y="32463"/>
                </a:cubicBezTo>
                <a:lnTo>
                  <a:pt x="9970" y="32432"/>
                </a:lnTo>
                <a:lnTo>
                  <a:pt x="10031" y="32402"/>
                </a:lnTo>
                <a:lnTo>
                  <a:pt x="10091" y="32402"/>
                </a:lnTo>
                <a:cubicBezTo>
                  <a:pt x="10107" y="32387"/>
                  <a:pt x="10122" y="32379"/>
                  <a:pt x="10137" y="32379"/>
                </a:cubicBezTo>
                <a:close/>
                <a:moveTo>
                  <a:pt x="9028" y="33048"/>
                </a:moveTo>
                <a:cubicBezTo>
                  <a:pt x="9050" y="33048"/>
                  <a:pt x="9073" y="33055"/>
                  <a:pt x="9088" y="33071"/>
                </a:cubicBezTo>
                <a:cubicBezTo>
                  <a:pt x="9119" y="33101"/>
                  <a:pt x="9149" y="33162"/>
                  <a:pt x="9149" y="33192"/>
                </a:cubicBezTo>
                <a:lnTo>
                  <a:pt x="9119" y="33192"/>
                </a:lnTo>
                <a:lnTo>
                  <a:pt x="9119" y="33223"/>
                </a:lnTo>
                <a:lnTo>
                  <a:pt x="8997" y="33223"/>
                </a:lnTo>
                <a:lnTo>
                  <a:pt x="8936" y="33192"/>
                </a:lnTo>
                <a:lnTo>
                  <a:pt x="8936" y="33162"/>
                </a:lnTo>
                <a:cubicBezTo>
                  <a:pt x="8936" y="33131"/>
                  <a:pt x="8967" y="33101"/>
                  <a:pt x="8967" y="33071"/>
                </a:cubicBezTo>
                <a:cubicBezTo>
                  <a:pt x="8982" y="33055"/>
                  <a:pt x="9005" y="33048"/>
                  <a:pt x="9028" y="33048"/>
                </a:cubicBezTo>
                <a:close/>
                <a:moveTo>
                  <a:pt x="13557" y="33131"/>
                </a:moveTo>
                <a:cubicBezTo>
                  <a:pt x="13587" y="33131"/>
                  <a:pt x="13617" y="33192"/>
                  <a:pt x="13587" y="33223"/>
                </a:cubicBezTo>
                <a:lnTo>
                  <a:pt x="13557" y="33283"/>
                </a:lnTo>
                <a:lnTo>
                  <a:pt x="13465" y="33314"/>
                </a:lnTo>
                <a:lnTo>
                  <a:pt x="13435" y="33283"/>
                </a:lnTo>
                <a:lnTo>
                  <a:pt x="13435" y="33253"/>
                </a:lnTo>
                <a:cubicBezTo>
                  <a:pt x="13405" y="33253"/>
                  <a:pt x="13405" y="33223"/>
                  <a:pt x="13435" y="33223"/>
                </a:cubicBezTo>
                <a:lnTo>
                  <a:pt x="13435" y="33192"/>
                </a:lnTo>
                <a:cubicBezTo>
                  <a:pt x="13435" y="33162"/>
                  <a:pt x="13465" y="33131"/>
                  <a:pt x="13496" y="33131"/>
                </a:cubicBezTo>
                <a:close/>
                <a:moveTo>
                  <a:pt x="10395" y="33010"/>
                </a:moveTo>
                <a:lnTo>
                  <a:pt x="10395" y="33040"/>
                </a:lnTo>
                <a:cubicBezTo>
                  <a:pt x="10426" y="33040"/>
                  <a:pt x="10426" y="33071"/>
                  <a:pt x="10395" y="33101"/>
                </a:cubicBezTo>
                <a:cubicBezTo>
                  <a:pt x="10426" y="33101"/>
                  <a:pt x="10456" y="33131"/>
                  <a:pt x="10456" y="33131"/>
                </a:cubicBezTo>
                <a:lnTo>
                  <a:pt x="10487" y="33192"/>
                </a:lnTo>
                <a:lnTo>
                  <a:pt x="10487" y="33253"/>
                </a:lnTo>
                <a:lnTo>
                  <a:pt x="10456" y="33283"/>
                </a:lnTo>
                <a:lnTo>
                  <a:pt x="10426" y="33314"/>
                </a:lnTo>
                <a:lnTo>
                  <a:pt x="10395" y="33314"/>
                </a:lnTo>
                <a:lnTo>
                  <a:pt x="10395" y="33344"/>
                </a:lnTo>
                <a:lnTo>
                  <a:pt x="10304" y="33344"/>
                </a:lnTo>
                <a:cubicBezTo>
                  <a:pt x="10274" y="33344"/>
                  <a:pt x="10274" y="33314"/>
                  <a:pt x="10243" y="33314"/>
                </a:cubicBezTo>
                <a:cubicBezTo>
                  <a:pt x="10243" y="33283"/>
                  <a:pt x="10213" y="33283"/>
                  <a:pt x="10213" y="33253"/>
                </a:cubicBezTo>
                <a:lnTo>
                  <a:pt x="10183" y="33192"/>
                </a:lnTo>
                <a:cubicBezTo>
                  <a:pt x="10213" y="33162"/>
                  <a:pt x="10213" y="33131"/>
                  <a:pt x="10213" y="33101"/>
                </a:cubicBezTo>
                <a:cubicBezTo>
                  <a:pt x="10213" y="33071"/>
                  <a:pt x="10213" y="33040"/>
                  <a:pt x="10243" y="33040"/>
                </a:cubicBezTo>
                <a:cubicBezTo>
                  <a:pt x="10243" y="33010"/>
                  <a:pt x="10274" y="33010"/>
                  <a:pt x="10304" y="33010"/>
                </a:cubicBezTo>
                <a:close/>
                <a:moveTo>
                  <a:pt x="14841" y="32997"/>
                </a:moveTo>
                <a:cubicBezTo>
                  <a:pt x="14858" y="32997"/>
                  <a:pt x="14876" y="33001"/>
                  <a:pt x="14894" y="33010"/>
                </a:cubicBezTo>
                <a:cubicBezTo>
                  <a:pt x="14894" y="33010"/>
                  <a:pt x="14924" y="33010"/>
                  <a:pt x="14924" y="33040"/>
                </a:cubicBezTo>
                <a:cubicBezTo>
                  <a:pt x="14985" y="33040"/>
                  <a:pt x="15015" y="33071"/>
                  <a:pt x="14985" y="33131"/>
                </a:cubicBezTo>
                <a:lnTo>
                  <a:pt x="14985" y="33162"/>
                </a:lnTo>
                <a:cubicBezTo>
                  <a:pt x="15015" y="33162"/>
                  <a:pt x="15015" y="33192"/>
                  <a:pt x="14985" y="33223"/>
                </a:cubicBezTo>
                <a:lnTo>
                  <a:pt x="14985" y="33253"/>
                </a:lnTo>
                <a:cubicBezTo>
                  <a:pt x="14985" y="33283"/>
                  <a:pt x="14955" y="33314"/>
                  <a:pt x="14924" y="33344"/>
                </a:cubicBezTo>
                <a:lnTo>
                  <a:pt x="14894" y="33344"/>
                </a:lnTo>
                <a:cubicBezTo>
                  <a:pt x="14864" y="33344"/>
                  <a:pt x="14803" y="33344"/>
                  <a:pt x="14772" y="33314"/>
                </a:cubicBezTo>
                <a:cubicBezTo>
                  <a:pt x="14772" y="33314"/>
                  <a:pt x="14681" y="33405"/>
                  <a:pt x="14681" y="33405"/>
                </a:cubicBezTo>
                <a:lnTo>
                  <a:pt x="14681" y="33375"/>
                </a:lnTo>
                <a:lnTo>
                  <a:pt x="14651" y="33375"/>
                </a:lnTo>
                <a:lnTo>
                  <a:pt x="14651" y="33314"/>
                </a:lnTo>
                <a:cubicBezTo>
                  <a:pt x="14651" y="33283"/>
                  <a:pt x="14651" y="33283"/>
                  <a:pt x="14651" y="33253"/>
                </a:cubicBezTo>
                <a:cubicBezTo>
                  <a:pt x="14620" y="33223"/>
                  <a:pt x="14620" y="33223"/>
                  <a:pt x="14651" y="33192"/>
                </a:cubicBezTo>
                <a:lnTo>
                  <a:pt x="14651" y="33162"/>
                </a:lnTo>
                <a:lnTo>
                  <a:pt x="14681" y="33131"/>
                </a:lnTo>
                <a:lnTo>
                  <a:pt x="14712" y="33101"/>
                </a:lnTo>
                <a:cubicBezTo>
                  <a:pt x="14712" y="33071"/>
                  <a:pt x="14742" y="33040"/>
                  <a:pt x="14742" y="33040"/>
                </a:cubicBezTo>
                <a:cubicBezTo>
                  <a:pt x="14763" y="33019"/>
                  <a:pt x="14800" y="32997"/>
                  <a:pt x="14841" y="32997"/>
                </a:cubicBezTo>
                <a:close/>
                <a:moveTo>
                  <a:pt x="12143" y="33413"/>
                </a:moveTo>
                <a:cubicBezTo>
                  <a:pt x="12158" y="33413"/>
                  <a:pt x="12174" y="33420"/>
                  <a:pt x="12189" y="33435"/>
                </a:cubicBezTo>
                <a:cubicBezTo>
                  <a:pt x="12219" y="33435"/>
                  <a:pt x="12249" y="33496"/>
                  <a:pt x="12249" y="33527"/>
                </a:cubicBezTo>
                <a:lnTo>
                  <a:pt x="12219" y="33527"/>
                </a:lnTo>
                <a:cubicBezTo>
                  <a:pt x="12189" y="33557"/>
                  <a:pt x="12158" y="33557"/>
                  <a:pt x="12158" y="33557"/>
                </a:cubicBezTo>
                <a:cubicBezTo>
                  <a:pt x="12128" y="33557"/>
                  <a:pt x="12098" y="33527"/>
                  <a:pt x="12067" y="33527"/>
                </a:cubicBezTo>
                <a:lnTo>
                  <a:pt x="12067" y="33435"/>
                </a:lnTo>
                <a:lnTo>
                  <a:pt x="12098" y="33435"/>
                </a:lnTo>
                <a:cubicBezTo>
                  <a:pt x="12113" y="33420"/>
                  <a:pt x="12128" y="33413"/>
                  <a:pt x="12143" y="33413"/>
                </a:cubicBezTo>
                <a:close/>
                <a:moveTo>
                  <a:pt x="11034" y="33527"/>
                </a:moveTo>
                <a:cubicBezTo>
                  <a:pt x="11064" y="33527"/>
                  <a:pt x="11094" y="33527"/>
                  <a:pt x="11125" y="33557"/>
                </a:cubicBezTo>
                <a:cubicBezTo>
                  <a:pt x="11125" y="33557"/>
                  <a:pt x="11125" y="33587"/>
                  <a:pt x="11125" y="33618"/>
                </a:cubicBezTo>
                <a:lnTo>
                  <a:pt x="11125" y="33648"/>
                </a:lnTo>
                <a:lnTo>
                  <a:pt x="11125" y="33679"/>
                </a:lnTo>
                <a:lnTo>
                  <a:pt x="11125" y="33709"/>
                </a:lnTo>
                <a:lnTo>
                  <a:pt x="11094" y="33709"/>
                </a:lnTo>
                <a:cubicBezTo>
                  <a:pt x="11034" y="33709"/>
                  <a:pt x="11003" y="33709"/>
                  <a:pt x="10973" y="33679"/>
                </a:cubicBezTo>
                <a:lnTo>
                  <a:pt x="10973" y="33618"/>
                </a:lnTo>
                <a:lnTo>
                  <a:pt x="10973" y="33587"/>
                </a:lnTo>
                <a:cubicBezTo>
                  <a:pt x="10973" y="33557"/>
                  <a:pt x="11003" y="33557"/>
                  <a:pt x="11034" y="33557"/>
                </a:cubicBezTo>
                <a:lnTo>
                  <a:pt x="11003" y="33557"/>
                </a:lnTo>
                <a:lnTo>
                  <a:pt x="11034" y="33527"/>
                </a:lnTo>
                <a:close/>
                <a:moveTo>
                  <a:pt x="9956" y="33704"/>
                </a:moveTo>
                <a:cubicBezTo>
                  <a:pt x="9979" y="33704"/>
                  <a:pt x="10005" y="33714"/>
                  <a:pt x="10031" y="33739"/>
                </a:cubicBezTo>
                <a:lnTo>
                  <a:pt x="10031" y="33800"/>
                </a:lnTo>
                <a:cubicBezTo>
                  <a:pt x="10031" y="33831"/>
                  <a:pt x="10000" y="33861"/>
                  <a:pt x="9970" y="33861"/>
                </a:cubicBezTo>
                <a:lnTo>
                  <a:pt x="9970" y="33831"/>
                </a:lnTo>
                <a:cubicBezTo>
                  <a:pt x="9939" y="33831"/>
                  <a:pt x="9909" y="33831"/>
                  <a:pt x="9879" y="33800"/>
                </a:cubicBezTo>
                <a:lnTo>
                  <a:pt x="9879" y="33739"/>
                </a:lnTo>
                <a:cubicBezTo>
                  <a:pt x="9896" y="33722"/>
                  <a:pt x="9924" y="33704"/>
                  <a:pt x="9956" y="33704"/>
                </a:cubicBezTo>
                <a:close/>
                <a:moveTo>
                  <a:pt x="11581" y="33739"/>
                </a:moveTo>
                <a:lnTo>
                  <a:pt x="11642" y="33800"/>
                </a:lnTo>
                <a:lnTo>
                  <a:pt x="11611" y="33891"/>
                </a:lnTo>
                <a:lnTo>
                  <a:pt x="11490" y="33891"/>
                </a:lnTo>
                <a:cubicBezTo>
                  <a:pt x="11429" y="33831"/>
                  <a:pt x="11459" y="33739"/>
                  <a:pt x="11520" y="33739"/>
                </a:cubicBezTo>
                <a:close/>
                <a:moveTo>
                  <a:pt x="13465" y="34104"/>
                </a:moveTo>
                <a:lnTo>
                  <a:pt x="13465" y="34135"/>
                </a:lnTo>
                <a:cubicBezTo>
                  <a:pt x="13496" y="34165"/>
                  <a:pt x="13496" y="34195"/>
                  <a:pt x="13465" y="34226"/>
                </a:cubicBezTo>
                <a:cubicBezTo>
                  <a:pt x="13465" y="34256"/>
                  <a:pt x="13435" y="34256"/>
                  <a:pt x="13405" y="34256"/>
                </a:cubicBezTo>
                <a:lnTo>
                  <a:pt x="13374" y="34256"/>
                </a:lnTo>
                <a:lnTo>
                  <a:pt x="13313" y="34226"/>
                </a:lnTo>
                <a:cubicBezTo>
                  <a:pt x="13283" y="34226"/>
                  <a:pt x="13283" y="34195"/>
                  <a:pt x="13283" y="34165"/>
                </a:cubicBezTo>
                <a:lnTo>
                  <a:pt x="13283" y="34135"/>
                </a:lnTo>
                <a:lnTo>
                  <a:pt x="13344" y="34104"/>
                </a:lnTo>
                <a:close/>
                <a:moveTo>
                  <a:pt x="8815" y="34651"/>
                </a:moveTo>
                <a:lnTo>
                  <a:pt x="8845" y="34682"/>
                </a:lnTo>
                <a:lnTo>
                  <a:pt x="8906" y="34682"/>
                </a:lnTo>
                <a:cubicBezTo>
                  <a:pt x="8936" y="34712"/>
                  <a:pt x="8967" y="34712"/>
                  <a:pt x="8997" y="34742"/>
                </a:cubicBezTo>
                <a:lnTo>
                  <a:pt x="9028" y="34742"/>
                </a:lnTo>
                <a:lnTo>
                  <a:pt x="9028" y="34834"/>
                </a:lnTo>
                <a:lnTo>
                  <a:pt x="8997" y="34894"/>
                </a:lnTo>
                <a:lnTo>
                  <a:pt x="8967" y="34894"/>
                </a:lnTo>
                <a:cubicBezTo>
                  <a:pt x="8906" y="34894"/>
                  <a:pt x="8876" y="34925"/>
                  <a:pt x="8845" y="34925"/>
                </a:cubicBezTo>
                <a:lnTo>
                  <a:pt x="8784" y="34925"/>
                </a:lnTo>
                <a:lnTo>
                  <a:pt x="8754" y="34894"/>
                </a:lnTo>
                <a:cubicBezTo>
                  <a:pt x="8754" y="34894"/>
                  <a:pt x="8724" y="34925"/>
                  <a:pt x="8724" y="34925"/>
                </a:cubicBezTo>
                <a:cubicBezTo>
                  <a:pt x="8693" y="34955"/>
                  <a:pt x="8693" y="34955"/>
                  <a:pt x="8663" y="34955"/>
                </a:cubicBezTo>
                <a:cubicBezTo>
                  <a:pt x="8632" y="34955"/>
                  <a:pt x="8632" y="34955"/>
                  <a:pt x="8602" y="34925"/>
                </a:cubicBezTo>
                <a:cubicBezTo>
                  <a:pt x="8602" y="34925"/>
                  <a:pt x="8572" y="34894"/>
                  <a:pt x="8572" y="34894"/>
                </a:cubicBezTo>
                <a:lnTo>
                  <a:pt x="8541" y="34834"/>
                </a:lnTo>
                <a:lnTo>
                  <a:pt x="8541" y="34803"/>
                </a:lnTo>
                <a:cubicBezTo>
                  <a:pt x="8541" y="34803"/>
                  <a:pt x="8541" y="34773"/>
                  <a:pt x="8541" y="34773"/>
                </a:cubicBezTo>
                <a:lnTo>
                  <a:pt x="8572" y="34712"/>
                </a:lnTo>
                <a:lnTo>
                  <a:pt x="8693" y="34712"/>
                </a:lnTo>
                <a:lnTo>
                  <a:pt x="8724" y="34682"/>
                </a:lnTo>
                <a:lnTo>
                  <a:pt x="8784" y="34682"/>
                </a:lnTo>
                <a:lnTo>
                  <a:pt x="8815" y="34651"/>
                </a:lnTo>
                <a:close/>
                <a:moveTo>
                  <a:pt x="10851" y="34864"/>
                </a:moveTo>
                <a:cubicBezTo>
                  <a:pt x="10882" y="34864"/>
                  <a:pt x="10912" y="34894"/>
                  <a:pt x="10912" y="34925"/>
                </a:cubicBezTo>
                <a:lnTo>
                  <a:pt x="10912" y="34986"/>
                </a:lnTo>
                <a:lnTo>
                  <a:pt x="10851" y="34986"/>
                </a:lnTo>
                <a:lnTo>
                  <a:pt x="10821" y="35046"/>
                </a:lnTo>
                <a:lnTo>
                  <a:pt x="10730" y="35016"/>
                </a:lnTo>
                <a:lnTo>
                  <a:pt x="10730" y="34986"/>
                </a:lnTo>
                <a:cubicBezTo>
                  <a:pt x="10730" y="34955"/>
                  <a:pt x="10730" y="34925"/>
                  <a:pt x="10760" y="34894"/>
                </a:cubicBezTo>
                <a:cubicBezTo>
                  <a:pt x="10790" y="34864"/>
                  <a:pt x="10821" y="34864"/>
                  <a:pt x="10851" y="34864"/>
                </a:cubicBezTo>
                <a:close/>
                <a:moveTo>
                  <a:pt x="12800" y="34986"/>
                </a:moveTo>
                <a:cubicBezTo>
                  <a:pt x="12827" y="34986"/>
                  <a:pt x="12857" y="35001"/>
                  <a:pt x="12888" y="35046"/>
                </a:cubicBezTo>
                <a:lnTo>
                  <a:pt x="12888" y="35077"/>
                </a:lnTo>
                <a:lnTo>
                  <a:pt x="12888" y="35138"/>
                </a:lnTo>
                <a:lnTo>
                  <a:pt x="12857" y="35138"/>
                </a:lnTo>
                <a:cubicBezTo>
                  <a:pt x="12797" y="35138"/>
                  <a:pt x="12766" y="35138"/>
                  <a:pt x="12736" y="35107"/>
                </a:cubicBezTo>
                <a:lnTo>
                  <a:pt x="12736" y="35016"/>
                </a:lnTo>
                <a:cubicBezTo>
                  <a:pt x="12751" y="35001"/>
                  <a:pt x="12774" y="34986"/>
                  <a:pt x="12800" y="34986"/>
                </a:cubicBezTo>
                <a:close/>
                <a:moveTo>
                  <a:pt x="14195" y="35290"/>
                </a:moveTo>
                <a:lnTo>
                  <a:pt x="14225" y="35320"/>
                </a:lnTo>
                <a:cubicBezTo>
                  <a:pt x="14286" y="35411"/>
                  <a:pt x="14225" y="35472"/>
                  <a:pt x="14195" y="35533"/>
                </a:cubicBezTo>
                <a:lnTo>
                  <a:pt x="14164" y="35563"/>
                </a:lnTo>
                <a:lnTo>
                  <a:pt x="14134" y="35594"/>
                </a:lnTo>
                <a:lnTo>
                  <a:pt x="14043" y="35594"/>
                </a:lnTo>
                <a:cubicBezTo>
                  <a:pt x="14012" y="35563"/>
                  <a:pt x="13952" y="35533"/>
                  <a:pt x="13921" y="35502"/>
                </a:cubicBezTo>
                <a:lnTo>
                  <a:pt x="13921" y="35472"/>
                </a:lnTo>
                <a:cubicBezTo>
                  <a:pt x="13891" y="35472"/>
                  <a:pt x="13860" y="35472"/>
                  <a:pt x="13860" y="35442"/>
                </a:cubicBezTo>
                <a:lnTo>
                  <a:pt x="13952" y="35350"/>
                </a:lnTo>
                <a:lnTo>
                  <a:pt x="13982" y="35350"/>
                </a:lnTo>
                <a:cubicBezTo>
                  <a:pt x="13982" y="35320"/>
                  <a:pt x="13982" y="35290"/>
                  <a:pt x="14012" y="35290"/>
                </a:cubicBezTo>
                <a:close/>
                <a:moveTo>
                  <a:pt x="7295" y="35411"/>
                </a:moveTo>
                <a:cubicBezTo>
                  <a:pt x="7325" y="35442"/>
                  <a:pt x="7356" y="35472"/>
                  <a:pt x="7356" y="35502"/>
                </a:cubicBezTo>
                <a:lnTo>
                  <a:pt x="7325" y="35533"/>
                </a:lnTo>
                <a:cubicBezTo>
                  <a:pt x="7356" y="35563"/>
                  <a:pt x="7356" y="35594"/>
                  <a:pt x="7356" y="35624"/>
                </a:cubicBezTo>
                <a:cubicBezTo>
                  <a:pt x="7356" y="35624"/>
                  <a:pt x="7325" y="35654"/>
                  <a:pt x="7295" y="35654"/>
                </a:cubicBezTo>
                <a:lnTo>
                  <a:pt x="7295" y="35685"/>
                </a:lnTo>
                <a:lnTo>
                  <a:pt x="7325" y="35715"/>
                </a:lnTo>
                <a:lnTo>
                  <a:pt x="7325" y="35776"/>
                </a:lnTo>
                <a:lnTo>
                  <a:pt x="7173" y="35776"/>
                </a:lnTo>
                <a:lnTo>
                  <a:pt x="7143" y="35746"/>
                </a:lnTo>
                <a:lnTo>
                  <a:pt x="7143" y="35654"/>
                </a:lnTo>
                <a:lnTo>
                  <a:pt x="7143" y="35624"/>
                </a:lnTo>
                <a:cubicBezTo>
                  <a:pt x="7113" y="35624"/>
                  <a:pt x="7113" y="35594"/>
                  <a:pt x="7143" y="35594"/>
                </a:cubicBezTo>
                <a:lnTo>
                  <a:pt x="7143" y="35563"/>
                </a:lnTo>
                <a:cubicBezTo>
                  <a:pt x="7143" y="35533"/>
                  <a:pt x="7143" y="35502"/>
                  <a:pt x="7173" y="35502"/>
                </a:cubicBezTo>
                <a:cubicBezTo>
                  <a:pt x="7173" y="35472"/>
                  <a:pt x="7204" y="35442"/>
                  <a:pt x="7204" y="35442"/>
                </a:cubicBezTo>
                <a:lnTo>
                  <a:pt x="7234" y="35442"/>
                </a:lnTo>
                <a:lnTo>
                  <a:pt x="7265" y="35411"/>
                </a:lnTo>
                <a:close/>
                <a:moveTo>
                  <a:pt x="9271" y="35472"/>
                </a:moveTo>
                <a:cubicBezTo>
                  <a:pt x="9301" y="35472"/>
                  <a:pt x="9301" y="35472"/>
                  <a:pt x="9332" y="35502"/>
                </a:cubicBezTo>
                <a:lnTo>
                  <a:pt x="9392" y="35502"/>
                </a:lnTo>
                <a:cubicBezTo>
                  <a:pt x="9423" y="35502"/>
                  <a:pt x="9453" y="35502"/>
                  <a:pt x="9453" y="35533"/>
                </a:cubicBezTo>
                <a:cubicBezTo>
                  <a:pt x="9453" y="35563"/>
                  <a:pt x="9453" y="35594"/>
                  <a:pt x="9453" y="35624"/>
                </a:cubicBezTo>
                <a:lnTo>
                  <a:pt x="9423" y="35654"/>
                </a:lnTo>
                <a:cubicBezTo>
                  <a:pt x="9392" y="35685"/>
                  <a:pt x="9392" y="35685"/>
                  <a:pt x="9362" y="35685"/>
                </a:cubicBezTo>
                <a:lnTo>
                  <a:pt x="9301" y="35685"/>
                </a:lnTo>
                <a:cubicBezTo>
                  <a:pt x="9348" y="35755"/>
                  <a:pt x="9304" y="35826"/>
                  <a:pt x="9239" y="35826"/>
                </a:cubicBezTo>
                <a:cubicBezTo>
                  <a:pt x="9221" y="35826"/>
                  <a:pt x="9200" y="35820"/>
                  <a:pt x="9180" y="35806"/>
                </a:cubicBezTo>
                <a:lnTo>
                  <a:pt x="9210" y="35746"/>
                </a:lnTo>
                <a:lnTo>
                  <a:pt x="9180" y="35715"/>
                </a:lnTo>
                <a:lnTo>
                  <a:pt x="9149" y="35654"/>
                </a:lnTo>
                <a:lnTo>
                  <a:pt x="9180" y="35624"/>
                </a:lnTo>
                <a:cubicBezTo>
                  <a:pt x="9180" y="35594"/>
                  <a:pt x="9180" y="35594"/>
                  <a:pt x="9180" y="35563"/>
                </a:cubicBezTo>
                <a:lnTo>
                  <a:pt x="9180" y="35502"/>
                </a:lnTo>
                <a:lnTo>
                  <a:pt x="9210" y="35502"/>
                </a:lnTo>
                <a:cubicBezTo>
                  <a:pt x="9240" y="35502"/>
                  <a:pt x="9240" y="35472"/>
                  <a:pt x="9271" y="35472"/>
                </a:cubicBezTo>
                <a:close/>
                <a:moveTo>
                  <a:pt x="10669" y="36232"/>
                </a:moveTo>
                <a:lnTo>
                  <a:pt x="10639" y="36293"/>
                </a:lnTo>
                <a:lnTo>
                  <a:pt x="10669" y="36293"/>
                </a:lnTo>
                <a:lnTo>
                  <a:pt x="10669" y="36232"/>
                </a:lnTo>
                <a:close/>
                <a:moveTo>
                  <a:pt x="10578" y="36171"/>
                </a:moveTo>
                <a:cubicBezTo>
                  <a:pt x="10639" y="36171"/>
                  <a:pt x="10669" y="36201"/>
                  <a:pt x="10699" y="36232"/>
                </a:cubicBezTo>
                <a:lnTo>
                  <a:pt x="10669" y="36293"/>
                </a:lnTo>
                <a:lnTo>
                  <a:pt x="10639" y="36384"/>
                </a:lnTo>
                <a:lnTo>
                  <a:pt x="10608" y="36384"/>
                </a:lnTo>
                <a:lnTo>
                  <a:pt x="10547" y="36536"/>
                </a:lnTo>
                <a:lnTo>
                  <a:pt x="10395" y="36536"/>
                </a:lnTo>
                <a:lnTo>
                  <a:pt x="10395" y="36505"/>
                </a:lnTo>
                <a:cubicBezTo>
                  <a:pt x="10395" y="36475"/>
                  <a:pt x="10395" y="36475"/>
                  <a:pt x="10395" y="36475"/>
                </a:cubicBezTo>
                <a:lnTo>
                  <a:pt x="10365" y="36475"/>
                </a:lnTo>
                <a:lnTo>
                  <a:pt x="10365" y="36445"/>
                </a:lnTo>
                <a:cubicBezTo>
                  <a:pt x="10365" y="36414"/>
                  <a:pt x="10365" y="36384"/>
                  <a:pt x="10365" y="36384"/>
                </a:cubicBezTo>
                <a:cubicBezTo>
                  <a:pt x="10365" y="36353"/>
                  <a:pt x="10365" y="36323"/>
                  <a:pt x="10365" y="36323"/>
                </a:cubicBezTo>
                <a:cubicBezTo>
                  <a:pt x="10365" y="36293"/>
                  <a:pt x="10365" y="36293"/>
                  <a:pt x="10395" y="36262"/>
                </a:cubicBezTo>
                <a:lnTo>
                  <a:pt x="10456" y="36262"/>
                </a:lnTo>
                <a:lnTo>
                  <a:pt x="10456" y="36232"/>
                </a:lnTo>
                <a:cubicBezTo>
                  <a:pt x="10487" y="36201"/>
                  <a:pt x="10547" y="36171"/>
                  <a:pt x="10578" y="36171"/>
                </a:cubicBezTo>
                <a:close/>
                <a:moveTo>
                  <a:pt x="12584" y="36323"/>
                </a:moveTo>
                <a:cubicBezTo>
                  <a:pt x="12645" y="36323"/>
                  <a:pt x="12675" y="36353"/>
                  <a:pt x="12675" y="36414"/>
                </a:cubicBezTo>
                <a:cubicBezTo>
                  <a:pt x="12705" y="36445"/>
                  <a:pt x="12705" y="36475"/>
                  <a:pt x="12675" y="36505"/>
                </a:cubicBezTo>
                <a:lnTo>
                  <a:pt x="12675" y="36536"/>
                </a:lnTo>
                <a:lnTo>
                  <a:pt x="12645" y="36566"/>
                </a:lnTo>
                <a:lnTo>
                  <a:pt x="12614" y="36597"/>
                </a:lnTo>
                <a:lnTo>
                  <a:pt x="12493" y="36597"/>
                </a:lnTo>
                <a:cubicBezTo>
                  <a:pt x="12462" y="36597"/>
                  <a:pt x="12401" y="36597"/>
                  <a:pt x="12401" y="36475"/>
                </a:cubicBezTo>
                <a:lnTo>
                  <a:pt x="12371" y="36445"/>
                </a:lnTo>
                <a:cubicBezTo>
                  <a:pt x="12341" y="36414"/>
                  <a:pt x="12341" y="36384"/>
                  <a:pt x="12341" y="36353"/>
                </a:cubicBezTo>
                <a:cubicBezTo>
                  <a:pt x="12341" y="36346"/>
                  <a:pt x="12341" y="36338"/>
                  <a:pt x="12341" y="36323"/>
                </a:cubicBezTo>
                <a:close/>
                <a:moveTo>
                  <a:pt x="13587" y="36779"/>
                </a:moveTo>
                <a:lnTo>
                  <a:pt x="13617" y="36840"/>
                </a:lnTo>
                <a:lnTo>
                  <a:pt x="13557" y="36901"/>
                </a:lnTo>
                <a:cubicBezTo>
                  <a:pt x="13557" y="36901"/>
                  <a:pt x="13557" y="36931"/>
                  <a:pt x="13526" y="36931"/>
                </a:cubicBezTo>
                <a:cubicBezTo>
                  <a:pt x="13526" y="36961"/>
                  <a:pt x="13496" y="36992"/>
                  <a:pt x="13465" y="36992"/>
                </a:cubicBezTo>
                <a:lnTo>
                  <a:pt x="13435" y="37022"/>
                </a:lnTo>
                <a:lnTo>
                  <a:pt x="13283" y="37022"/>
                </a:lnTo>
                <a:lnTo>
                  <a:pt x="13283" y="36870"/>
                </a:lnTo>
                <a:lnTo>
                  <a:pt x="13313" y="36809"/>
                </a:lnTo>
                <a:lnTo>
                  <a:pt x="13344" y="36809"/>
                </a:lnTo>
                <a:lnTo>
                  <a:pt x="13374" y="36779"/>
                </a:lnTo>
                <a:close/>
                <a:moveTo>
                  <a:pt x="9848" y="37113"/>
                </a:moveTo>
                <a:lnTo>
                  <a:pt x="9879" y="37174"/>
                </a:lnTo>
                <a:lnTo>
                  <a:pt x="9879" y="37204"/>
                </a:lnTo>
                <a:cubicBezTo>
                  <a:pt x="9879" y="37235"/>
                  <a:pt x="9879" y="37265"/>
                  <a:pt x="9848" y="37296"/>
                </a:cubicBezTo>
                <a:lnTo>
                  <a:pt x="9818" y="37296"/>
                </a:lnTo>
                <a:cubicBezTo>
                  <a:pt x="9787" y="37296"/>
                  <a:pt x="9787" y="37326"/>
                  <a:pt x="9757" y="37326"/>
                </a:cubicBezTo>
                <a:lnTo>
                  <a:pt x="9696" y="37296"/>
                </a:lnTo>
                <a:cubicBezTo>
                  <a:pt x="9696" y="37265"/>
                  <a:pt x="9696" y="37235"/>
                  <a:pt x="9696" y="37204"/>
                </a:cubicBezTo>
                <a:cubicBezTo>
                  <a:pt x="9696" y="37204"/>
                  <a:pt x="9727" y="37174"/>
                  <a:pt x="9727" y="37174"/>
                </a:cubicBezTo>
                <a:lnTo>
                  <a:pt x="9757" y="37113"/>
                </a:lnTo>
                <a:close/>
                <a:moveTo>
                  <a:pt x="10205" y="37070"/>
                </a:moveTo>
                <a:cubicBezTo>
                  <a:pt x="10246" y="37070"/>
                  <a:pt x="10283" y="37092"/>
                  <a:pt x="10304" y="37113"/>
                </a:cubicBezTo>
                <a:lnTo>
                  <a:pt x="10335" y="37144"/>
                </a:lnTo>
                <a:cubicBezTo>
                  <a:pt x="10335" y="37174"/>
                  <a:pt x="10335" y="37204"/>
                  <a:pt x="10335" y="37235"/>
                </a:cubicBezTo>
                <a:lnTo>
                  <a:pt x="10304" y="37296"/>
                </a:lnTo>
                <a:lnTo>
                  <a:pt x="10243" y="37326"/>
                </a:lnTo>
                <a:lnTo>
                  <a:pt x="10122" y="37326"/>
                </a:lnTo>
                <a:cubicBezTo>
                  <a:pt x="10091" y="37296"/>
                  <a:pt x="10061" y="37265"/>
                  <a:pt x="10061" y="37235"/>
                </a:cubicBezTo>
                <a:lnTo>
                  <a:pt x="10031" y="37144"/>
                </a:lnTo>
                <a:lnTo>
                  <a:pt x="10061" y="37144"/>
                </a:lnTo>
                <a:cubicBezTo>
                  <a:pt x="10061" y="37083"/>
                  <a:pt x="10122" y="37083"/>
                  <a:pt x="10152" y="37083"/>
                </a:cubicBezTo>
                <a:cubicBezTo>
                  <a:pt x="10170" y="37074"/>
                  <a:pt x="10188" y="37070"/>
                  <a:pt x="10205" y="37070"/>
                </a:cubicBezTo>
                <a:close/>
                <a:moveTo>
                  <a:pt x="7933" y="37508"/>
                </a:moveTo>
                <a:lnTo>
                  <a:pt x="8024" y="37569"/>
                </a:lnTo>
                <a:lnTo>
                  <a:pt x="8055" y="37600"/>
                </a:lnTo>
                <a:lnTo>
                  <a:pt x="8085" y="37569"/>
                </a:lnTo>
                <a:cubicBezTo>
                  <a:pt x="8085" y="37600"/>
                  <a:pt x="8085" y="37630"/>
                  <a:pt x="8085" y="37660"/>
                </a:cubicBezTo>
                <a:lnTo>
                  <a:pt x="8024" y="37721"/>
                </a:lnTo>
                <a:lnTo>
                  <a:pt x="7994" y="37721"/>
                </a:lnTo>
                <a:cubicBezTo>
                  <a:pt x="7964" y="37691"/>
                  <a:pt x="7964" y="37691"/>
                  <a:pt x="7933" y="37660"/>
                </a:cubicBezTo>
                <a:lnTo>
                  <a:pt x="7903" y="37630"/>
                </a:lnTo>
                <a:lnTo>
                  <a:pt x="7873" y="37630"/>
                </a:lnTo>
                <a:lnTo>
                  <a:pt x="7842" y="37600"/>
                </a:lnTo>
                <a:lnTo>
                  <a:pt x="7842" y="37569"/>
                </a:lnTo>
                <a:lnTo>
                  <a:pt x="7842" y="37508"/>
                </a:lnTo>
                <a:close/>
                <a:moveTo>
                  <a:pt x="8845" y="37812"/>
                </a:moveTo>
                <a:cubicBezTo>
                  <a:pt x="8876" y="37812"/>
                  <a:pt x="8906" y="37812"/>
                  <a:pt x="8936" y="37904"/>
                </a:cubicBezTo>
                <a:lnTo>
                  <a:pt x="8967" y="37934"/>
                </a:lnTo>
                <a:cubicBezTo>
                  <a:pt x="8967" y="37934"/>
                  <a:pt x="8936" y="37964"/>
                  <a:pt x="8936" y="37964"/>
                </a:cubicBezTo>
                <a:cubicBezTo>
                  <a:pt x="8936" y="37995"/>
                  <a:pt x="8906" y="37995"/>
                  <a:pt x="8906" y="38025"/>
                </a:cubicBezTo>
                <a:lnTo>
                  <a:pt x="8906" y="38056"/>
                </a:lnTo>
                <a:lnTo>
                  <a:pt x="8784" y="38056"/>
                </a:lnTo>
                <a:cubicBezTo>
                  <a:pt x="8784" y="38025"/>
                  <a:pt x="8784" y="37995"/>
                  <a:pt x="8754" y="37995"/>
                </a:cubicBezTo>
                <a:lnTo>
                  <a:pt x="8754" y="37934"/>
                </a:lnTo>
                <a:lnTo>
                  <a:pt x="8784" y="37904"/>
                </a:lnTo>
                <a:lnTo>
                  <a:pt x="8784" y="37873"/>
                </a:lnTo>
                <a:cubicBezTo>
                  <a:pt x="8815" y="37843"/>
                  <a:pt x="8815" y="37843"/>
                  <a:pt x="8845" y="37812"/>
                </a:cubicBezTo>
                <a:close/>
                <a:moveTo>
                  <a:pt x="12523" y="37995"/>
                </a:moveTo>
                <a:lnTo>
                  <a:pt x="12584" y="38056"/>
                </a:lnTo>
                <a:lnTo>
                  <a:pt x="12584" y="38086"/>
                </a:lnTo>
                <a:lnTo>
                  <a:pt x="12493" y="38177"/>
                </a:lnTo>
                <a:cubicBezTo>
                  <a:pt x="12432" y="38177"/>
                  <a:pt x="12401" y="38116"/>
                  <a:pt x="12401" y="38086"/>
                </a:cubicBezTo>
                <a:cubicBezTo>
                  <a:pt x="12401" y="38025"/>
                  <a:pt x="12432" y="37995"/>
                  <a:pt x="12493" y="37995"/>
                </a:cubicBezTo>
                <a:close/>
                <a:moveTo>
                  <a:pt x="11554" y="38154"/>
                </a:moveTo>
                <a:cubicBezTo>
                  <a:pt x="11581" y="38154"/>
                  <a:pt x="11611" y="38162"/>
                  <a:pt x="11642" y="38177"/>
                </a:cubicBezTo>
                <a:lnTo>
                  <a:pt x="11672" y="38177"/>
                </a:lnTo>
                <a:lnTo>
                  <a:pt x="11702" y="38208"/>
                </a:lnTo>
                <a:cubicBezTo>
                  <a:pt x="11702" y="38238"/>
                  <a:pt x="11702" y="38268"/>
                  <a:pt x="11672" y="38299"/>
                </a:cubicBezTo>
                <a:cubicBezTo>
                  <a:pt x="11702" y="38329"/>
                  <a:pt x="11672" y="38329"/>
                  <a:pt x="11672" y="38360"/>
                </a:cubicBezTo>
                <a:cubicBezTo>
                  <a:pt x="11642" y="38390"/>
                  <a:pt x="11611" y="38390"/>
                  <a:pt x="11581" y="38390"/>
                </a:cubicBezTo>
                <a:cubicBezTo>
                  <a:pt x="11550" y="38390"/>
                  <a:pt x="11520" y="38360"/>
                  <a:pt x="11520" y="38329"/>
                </a:cubicBezTo>
                <a:lnTo>
                  <a:pt x="11490" y="38299"/>
                </a:lnTo>
                <a:lnTo>
                  <a:pt x="11490" y="38268"/>
                </a:lnTo>
                <a:lnTo>
                  <a:pt x="11490" y="38177"/>
                </a:lnTo>
                <a:cubicBezTo>
                  <a:pt x="11505" y="38162"/>
                  <a:pt x="11528" y="38154"/>
                  <a:pt x="11554" y="38154"/>
                </a:cubicBezTo>
                <a:close/>
                <a:moveTo>
                  <a:pt x="13982" y="38542"/>
                </a:moveTo>
                <a:lnTo>
                  <a:pt x="14012" y="38603"/>
                </a:lnTo>
                <a:lnTo>
                  <a:pt x="14012" y="38663"/>
                </a:lnTo>
                <a:lnTo>
                  <a:pt x="14012" y="38694"/>
                </a:lnTo>
                <a:cubicBezTo>
                  <a:pt x="14012" y="38724"/>
                  <a:pt x="14012" y="38724"/>
                  <a:pt x="13982" y="38755"/>
                </a:cubicBezTo>
                <a:cubicBezTo>
                  <a:pt x="13982" y="38785"/>
                  <a:pt x="13982" y="38785"/>
                  <a:pt x="13952" y="38815"/>
                </a:cubicBezTo>
                <a:lnTo>
                  <a:pt x="13800" y="38815"/>
                </a:lnTo>
                <a:cubicBezTo>
                  <a:pt x="13769" y="38815"/>
                  <a:pt x="13739" y="38785"/>
                  <a:pt x="13708" y="38755"/>
                </a:cubicBezTo>
                <a:cubicBezTo>
                  <a:pt x="13678" y="38694"/>
                  <a:pt x="13678" y="38663"/>
                  <a:pt x="13708" y="38603"/>
                </a:cubicBezTo>
                <a:cubicBezTo>
                  <a:pt x="13708" y="38603"/>
                  <a:pt x="13722" y="38589"/>
                  <a:pt x="13740" y="38589"/>
                </a:cubicBezTo>
                <a:cubicBezTo>
                  <a:pt x="13749" y="38589"/>
                  <a:pt x="13759" y="38593"/>
                  <a:pt x="13769" y="38603"/>
                </a:cubicBezTo>
                <a:lnTo>
                  <a:pt x="13769" y="38542"/>
                </a:lnTo>
                <a:close/>
                <a:moveTo>
                  <a:pt x="13161" y="38694"/>
                </a:moveTo>
                <a:cubicBezTo>
                  <a:pt x="13192" y="38694"/>
                  <a:pt x="13222" y="38724"/>
                  <a:pt x="13222" y="38785"/>
                </a:cubicBezTo>
                <a:lnTo>
                  <a:pt x="13222" y="38846"/>
                </a:lnTo>
                <a:cubicBezTo>
                  <a:pt x="13203" y="38883"/>
                  <a:pt x="13161" y="38909"/>
                  <a:pt x="13118" y="38909"/>
                </a:cubicBezTo>
                <a:cubicBezTo>
                  <a:pt x="13091" y="38909"/>
                  <a:pt x="13063" y="38899"/>
                  <a:pt x="13040" y="38876"/>
                </a:cubicBezTo>
                <a:lnTo>
                  <a:pt x="13070" y="38815"/>
                </a:lnTo>
                <a:lnTo>
                  <a:pt x="13040" y="38815"/>
                </a:lnTo>
                <a:lnTo>
                  <a:pt x="13009" y="38785"/>
                </a:lnTo>
                <a:cubicBezTo>
                  <a:pt x="13040" y="38755"/>
                  <a:pt x="13040" y="38724"/>
                  <a:pt x="13040" y="38724"/>
                </a:cubicBezTo>
                <a:cubicBezTo>
                  <a:pt x="13070" y="38694"/>
                  <a:pt x="13101" y="38694"/>
                  <a:pt x="13161" y="38694"/>
                </a:cubicBezTo>
                <a:close/>
                <a:moveTo>
                  <a:pt x="12098" y="38755"/>
                </a:moveTo>
                <a:lnTo>
                  <a:pt x="12158" y="38815"/>
                </a:lnTo>
                <a:lnTo>
                  <a:pt x="12189" y="38846"/>
                </a:lnTo>
                <a:lnTo>
                  <a:pt x="12189" y="38876"/>
                </a:lnTo>
                <a:lnTo>
                  <a:pt x="12128" y="38907"/>
                </a:lnTo>
                <a:lnTo>
                  <a:pt x="12158" y="38937"/>
                </a:lnTo>
                <a:lnTo>
                  <a:pt x="12128" y="38998"/>
                </a:lnTo>
                <a:lnTo>
                  <a:pt x="12098" y="38998"/>
                </a:lnTo>
                <a:cubicBezTo>
                  <a:pt x="12098" y="39013"/>
                  <a:pt x="12090" y="39021"/>
                  <a:pt x="12082" y="39021"/>
                </a:cubicBezTo>
                <a:cubicBezTo>
                  <a:pt x="12075" y="39021"/>
                  <a:pt x="12067" y="39013"/>
                  <a:pt x="12067" y="38998"/>
                </a:cubicBezTo>
                <a:cubicBezTo>
                  <a:pt x="12049" y="39007"/>
                  <a:pt x="12032" y="39010"/>
                  <a:pt x="12014" y="39010"/>
                </a:cubicBezTo>
                <a:cubicBezTo>
                  <a:pt x="11973" y="39010"/>
                  <a:pt x="11937" y="38989"/>
                  <a:pt x="11915" y="38967"/>
                </a:cubicBezTo>
                <a:lnTo>
                  <a:pt x="11885" y="38967"/>
                </a:lnTo>
                <a:cubicBezTo>
                  <a:pt x="11854" y="38937"/>
                  <a:pt x="11854" y="38907"/>
                  <a:pt x="11885" y="38876"/>
                </a:cubicBezTo>
                <a:lnTo>
                  <a:pt x="11885" y="38846"/>
                </a:lnTo>
                <a:lnTo>
                  <a:pt x="11915" y="38815"/>
                </a:lnTo>
                <a:cubicBezTo>
                  <a:pt x="11915" y="38785"/>
                  <a:pt x="11915" y="38755"/>
                  <a:pt x="11946" y="38755"/>
                </a:cubicBezTo>
                <a:close/>
                <a:moveTo>
                  <a:pt x="9848" y="38998"/>
                </a:moveTo>
                <a:lnTo>
                  <a:pt x="9970" y="39059"/>
                </a:lnTo>
                <a:lnTo>
                  <a:pt x="9970" y="39089"/>
                </a:lnTo>
                <a:cubicBezTo>
                  <a:pt x="9970" y="39119"/>
                  <a:pt x="9939" y="39150"/>
                  <a:pt x="9939" y="39150"/>
                </a:cubicBezTo>
                <a:lnTo>
                  <a:pt x="9909" y="39150"/>
                </a:lnTo>
                <a:lnTo>
                  <a:pt x="9909" y="39180"/>
                </a:lnTo>
                <a:lnTo>
                  <a:pt x="9787" y="39180"/>
                </a:lnTo>
                <a:cubicBezTo>
                  <a:pt x="9787" y="39150"/>
                  <a:pt x="9787" y="39150"/>
                  <a:pt x="9787" y="39150"/>
                </a:cubicBezTo>
                <a:lnTo>
                  <a:pt x="9787" y="39089"/>
                </a:lnTo>
                <a:lnTo>
                  <a:pt x="9818" y="39059"/>
                </a:lnTo>
                <a:lnTo>
                  <a:pt x="9848" y="38998"/>
                </a:lnTo>
                <a:close/>
                <a:moveTo>
                  <a:pt x="11398" y="39089"/>
                </a:moveTo>
                <a:lnTo>
                  <a:pt x="11429" y="39119"/>
                </a:lnTo>
                <a:cubicBezTo>
                  <a:pt x="11429" y="39119"/>
                  <a:pt x="11429" y="39150"/>
                  <a:pt x="11429" y="39180"/>
                </a:cubicBezTo>
                <a:cubicBezTo>
                  <a:pt x="11429" y="39180"/>
                  <a:pt x="11429" y="39211"/>
                  <a:pt x="11429" y="39211"/>
                </a:cubicBezTo>
                <a:lnTo>
                  <a:pt x="11368" y="39211"/>
                </a:lnTo>
                <a:lnTo>
                  <a:pt x="11338" y="39271"/>
                </a:lnTo>
                <a:lnTo>
                  <a:pt x="11307" y="39271"/>
                </a:lnTo>
                <a:cubicBezTo>
                  <a:pt x="11277" y="39241"/>
                  <a:pt x="11246" y="39211"/>
                  <a:pt x="11246" y="39180"/>
                </a:cubicBezTo>
                <a:lnTo>
                  <a:pt x="11246" y="39119"/>
                </a:lnTo>
                <a:lnTo>
                  <a:pt x="11277" y="39119"/>
                </a:lnTo>
                <a:lnTo>
                  <a:pt x="11277" y="39089"/>
                </a:lnTo>
                <a:close/>
                <a:moveTo>
                  <a:pt x="10395" y="39119"/>
                </a:moveTo>
                <a:cubicBezTo>
                  <a:pt x="10426" y="39150"/>
                  <a:pt x="10426" y="39180"/>
                  <a:pt x="10456" y="39211"/>
                </a:cubicBezTo>
                <a:lnTo>
                  <a:pt x="10395" y="39302"/>
                </a:lnTo>
                <a:lnTo>
                  <a:pt x="10365" y="39302"/>
                </a:lnTo>
                <a:cubicBezTo>
                  <a:pt x="10365" y="39312"/>
                  <a:pt x="10362" y="39315"/>
                  <a:pt x="10356" y="39315"/>
                </a:cubicBezTo>
                <a:cubicBezTo>
                  <a:pt x="10345" y="39315"/>
                  <a:pt x="10324" y="39302"/>
                  <a:pt x="10304" y="39302"/>
                </a:cubicBezTo>
                <a:cubicBezTo>
                  <a:pt x="10304" y="39271"/>
                  <a:pt x="10274" y="39241"/>
                  <a:pt x="10274" y="39211"/>
                </a:cubicBezTo>
                <a:lnTo>
                  <a:pt x="10365" y="39119"/>
                </a:lnTo>
                <a:close/>
                <a:moveTo>
                  <a:pt x="12766" y="39363"/>
                </a:moveTo>
                <a:cubicBezTo>
                  <a:pt x="12766" y="39393"/>
                  <a:pt x="12766" y="39393"/>
                  <a:pt x="12766" y="39423"/>
                </a:cubicBezTo>
                <a:lnTo>
                  <a:pt x="12827" y="39454"/>
                </a:lnTo>
                <a:cubicBezTo>
                  <a:pt x="12827" y="39484"/>
                  <a:pt x="12797" y="39545"/>
                  <a:pt x="12736" y="39545"/>
                </a:cubicBezTo>
                <a:lnTo>
                  <a:pt x="12705" y="39575"/>
                </a:lnTo>
                <a:cubicBezTo>
                  <a:pt x="12645" y="39545"/>
                  <a:pt x="12645" y="39484"/>
                  <a:pt x="12645" y="39423"/>
                </a:cubicBezTo>
                <a:cubicBezTo>
                  <a:pt x="12675" y="39393"/>
                  <a:pt x="12705" y="39393"/>
                  <a:pt x="12705" y="39363"/>
                </a:cubicBezTo>
                <a:close/>
                <a:moveTo>
                  <a:pt x="7538" y="39758"/>
                </a:moveTo>
                <a:lnTo>
                  <a:pt x="7538" y="39788"/>
                </a:lnTo>
                <a:cubicBezTo>
                  <a:pt x="7538" y="39819"/>
                  <a:pt x="7538" y="39849"/>
                  <a:pt x="7538" y="39879"/>
                </a:cubicBezTo>
                <a:lnTo>
                  <a:pt x="7569" y="39879"/>
                </a:lnTo>
                <a:cubicBezTo>
                  <a:pt x="7569" y="39879"/>
                  <a:pt x="7599" y="39910"/>
                  <a:pt x="7599" y="39940"/>
                </a:cubicBezTo>
                <a:lnTo>
                  <a:pt x="7569" y="39970"/>
                </a:lnTo>
                <a:cubicBezTo>
                  <a:pt x="7553" y="39986"/>
                  <a:pt x="7546" y="39993"/>
                  <a:pt x="7538" y="39993"/>
                </a:cubicBezTo>
                <a:cubicBezTo>
                  <a:pt x="7531" y="39993"/>
                  <a:pt x="7523" y="39986"/>
                  <a:pt x="7508" y="39970"/>
                </a:cubicBezTo>
                <a:lnTo>
                  <a:pt x="7447" y="39970"/>
                </a:lnTo>
                <a:cubicBezTo>
                  <a:pt x="7447" y="39970"/>
                  <a:pt x="7447" y="39940"/>
                  <a:pt x="7447" y="39910"/>
                </a:cubicBezTo>
                <a:lnTo>
                  <a:pt x="7417" y="39910"/>
                </a:lnTo>
                <a:lnTo>
                  <a:pt x="7386" y="39849"/>
                </a:lnTo>
                <a:lnTo>
                  <a:pt x="7417" y="39758"/>
                </a:lnTo>
                <a:close/>
                <a:moveTo>
                  <a:pt x="10955" y="40384"/>
                </a:moveTo>
                <a:cubicBezTo>
                  <a:pt x="10989" y="40384"/>
                  <a:pt x="11011" y="40412"/>
                  <a:pt x="11034" y="40457"/>
                </a:cubicBezTo>
                <a:cubicBezTo>
                  <a:pt x="11034" y="40487"/>
                  <a:pt x="11034" y="40518"/>
                  <a:pt x="11003" y="40548"/>
                </a:cubicBezTo>
                <a:lnTo>
                  <a:pt x="10973" y="40548"/>
                </a:lnTo>
                <a:cubicBezTo>
                  <a:pt x="10942" y="40548"/>
                  <a:pt x="10912" y="40518"/>
                  <a:pt x="10882" y="40487"/>
                </a:cubicBezTo>
                <a:lnTo>
                  <a:pt x="10851" y="40457"/>
                </a:lnTo>
                <a:lnTo>
                  <a:pt x="10851" y="40426"/>
                </a:lnTo>
                <a:cubicBezTo>
                  <a:pt x="10882" y="40396"/>
                  <a:pt x="10882" y="40396"/>
                  <a:pt x="10912" y="40396"/>
                </a:cubicBezTo>
                <a:cubicBezTo>
                  <a:pt x="10928" y="40388"/>
                  <a:pt x="10942" y="40384"/>
                  <a:pt x="10955" y="40384"/>
                </a:cubicBezTo>
                <a:close/>
                <a:moveTo>
                  <a:pt x="12310" y="40457"/>
                </a:moveTo>
                <a:cubicBezTo>
                  <a:pt x="12341" y="40487"/>
                  <a:pt x="12371" y="40487"/>
                  <a:pt x="12371" y="40518"/>
                </a:cubicBezTo>
                <a:cubicBezTo>
                  <a:pt x="12401" y="40578"/>
                  <a:pt x="12401" y="40609"/>
                  <a:pt x="12371" y="40639"/>
                </a:cubicBezTo>
                <a:lnTo>
                  <a:pt x="12371" y="40670"/>
                </a:lnTo>
                <a:lnTo>
                  <a:pt x="12371" y="40700"/>
                </a:lnTo>
                <a:lnTo>
                  <a:pt x="12219" y="40700"/>
                </a:lnTo>
                <a:cubicBezTo>
                  <a:pt x="12189" y="40700"/>
                  <a:pt x="12189" y="40670"/>
                  <a:pt x="12158" y="40670"/>
                </a:cubicBezTo>
                <a:lnTo>
                  <a:pt x="12128" y="40700"/>
                </a:lnTo>
                <a:cubicBezTo>
                  <a:pt x="12098" y="40639"/>
                  <a:pt x="12098" y="40609"/>
                  <a:pt x="12128" y="40578"/>
                </a:cubicBezTo>
                <a:cubicBezTo>
                  <a:pt x="12128" y="40518"/>
                  <a:pt x="12158" y="40487"/>
                  <a:pt x="12189" y="40487"/>
                </a:cubicBezTo>
                <a:lnTo>
                  <a:pt x="12219" y="40457"/>
                </a:lnTo>
                <a:close/>
                <a:moveTo>
                  <a:pt x="7812" y="40852"/>
                </a:moveTo>
                <a:lnTo>
                  <a:pt x="7873" y="40882"/>
                </a:lnTo>
                <a:lnTo>
                  <a:pt x="7873" y="40913"/>
                </a:lnTo>
                <a:cubicBezTo>
                  <a:pt x="7903" y="40943"/>
                  <a:pt x="7903" y="40974"/>
                  <a:pt x="7903" y="41004"/>
                </a:cubicBezTo>
                <a:lnTo>
                  <a:pt x="7903" y="41034"/>
                </a:lnTo>
                <a:lnTo>
                  <a:pt x="7690" y="41034"/>
                </a:lnTo>
                <a:lnTo>
                  <a:pt x="7690" y="40943"/>
                </a:lnTo>
                <a:cubicBezTo>
                  <a:pt x="7690" y="40913"/>
                  <a:pt x="7690" y="40882"/>
                  <a:pt x="7690" y="40882"/>
                </a:cubicBezTo>
                <a:cubicBezTo>
                  <a:pt x="7690" y="40852"/>
                  <a:pt x="7721" y="40852"/>
                  <a:pt x="7751" y="40852"/>
                </a:cubicBezTo>
                <a:close/>
                <a:moveTo>
                  <a:pt x="11186" y="40882"/>
                </a:moveTo>
                <a:cubicBezTo>
                  <a:pt x="11246" y="40882"/>
                  <a:pt x="11307" y="40913"/>
                  <a:pt x="11368" y="40974"/>
                </a:cubicBezTo>
                <a:lnTo>
                  <a:pt x="11368" y="41034"/>
                </a:lnTo>
                <a:lnTo>
                  <a:pt x="11368" y="41065"/>
                </a:lnTo>
                <a:cubicBezTo>
                  <a:pt x="11368" y="41065"/>
                  <a:pt x="11338" y="41095"/>
                  <a:pt x="11338" y="41126"/>
                </a:cubicBezTo>
                <a:lnTo>
                  <a:pt x="11216" y="41126"/>
                </a:lnTo>
                <a:lnTo>
                  <a:pt x="11186" y="41186"/>
                </a:lnTo>
                <a:lnTo>
                  <a:pt x="11155" y="41186"/>
                </a:lnTo>
                <a:cubicBezTo>
                  <a:pt x="11125" y="41156"/>
                  <a:pt x="11125" y="41156"/>
                  <a:pt x="11094" y="41156"/>
                </a:cubicBezTo>
                <a:lnTo>
                  <a:pt x="11094" y="41126"/>
                </a:lnTo>
                <a:lnTo>
                  <a:pt x="11094" y="41095"/>
                </a:lnTo>
                <a:cubicBezTo>
                  <a:pt x="11064" y="41065"/>
                  <a:pt x="11064" y="41065"/>
                  <a:pt x="11034" y="41034"/>
                </a:cubicBezTo>
                <a:lnTo>
                  <a:pt x="11034" y="41004"/>
                </a:lnTo>
                <a:lnTo>
                  <a:pt x="11094" y="40913"/>
                </a:lnTo>
                <a:lnTo>
                  <a:pt x="11155" y="40913"/>
                </a:lnTo>
                <a:lnTo>
                  <a:pt x="11186" y="40882"/>
                </a:lnTo>
                <a:close/>
                <a:moveTo>
                  <a:pt x="14104" y="41126"/>
                </a:moveTo>
                <a:lnTo>
                  <a:pt x="14134" y="41156"/>
                </a:lnTo>
                <a:cubicBezTo>
                  <a:pt x="14164" y="41156"/>
                  <a:pt x="14195" y="41156"/>
                  <a:pt x="14195" y="41186"/>
                </a:cubicBezTo>
                <a:cubicBezTo>
                  <a:pt x="14225" y="41217"/>
                  <a:pt x="14225" y="41247"/>
                  <a:pt x="14195" y="41277"/>
                </a:cubicBezTo>
                <a:lnTo>
                  <a:pt x="14164" y="41277"/>
                </a:lnTo>
                <a:cubicBezTo>
                  <a:pt x="14164" y="41293"/>
                  <a:pt x="14157" y="41300"/>
                  <a:pt x="14149" y="41300"/>
                </a:cubicBezTo>
                <a:cubicBezTo>
                  <a:pt x="14142" y="41300"/>
                  <a:pt x="14134" y="41293"/>
                  <a:pt x="14134" y="41277"/>
                </a:cubicBezTo>
                <a:lnTo>
                  <a:pt x="14073" y="41308"/>
                </a:lnTo>
                <a:lnTo>
                  <a:pt x="14043" y="41338"/>
                </a:lnTo>
                <a:lnTo>
                  <a:pt x="13952" y="41338"/>
                </a:lnTo>
                <a:cubicBezTo>
                  <a:pt x="13921" y="41308"/>
                  <a:pt x="13921" y="41277"/>
                  <a:pt x="13921" y="41247"/>
                </a:cubicBezTo>
                <a:cubicBezTo>
                  <a:pt x="13921" y="41186"/>
                  <a:pt x="13952" y="41186"/>
                  <a:pt x="13982" y="41156"/>
                </a:cubicBezTo>
                <a:cubicBezTo>
                  <a:pt x="14012" y="41156"/>
                  <a:pt x="14043" y="41126"/>
                  <a:pt x="14073" y="41126"/>
                </a:cubicBezTo>
                <a:close/>
                <a:moveTo>
                  <a:pt x="12033" y="41052"/>
                </a:moveTo>
                <a:cubicBezTo>
                  <a:pt x="12055" y="41052"/>
                  <a:pt x="12076" y="41074"/>
                  <a:pt x="12098" y="41095"/>
                </a:cubicBezTo>
                <a:lnTo>
                  <a:pt x="12128" y="41126"/>
                </a:lnTo>
                <a:lnTo>
                  <a:pt x="12128" y="41126"/>
                </a:lnTo>
                <a:cubicBezTo>
                  <a:pt x="12128" y="41156"/>
                  <a:pt x="12098" y="41186"/>
                  <a:pt x="12098" y="41186"/>
                </a:cubicBezTo>
                <a:cubicBezTo>
                  <a:pt x="12098" y="41217"/>
                  <a:pt x="12098" y="41247"/>
                  <a:pt x="12098" y="41277"/>
                </a:cubicBezTo>
                <a:lnTo>
                  <a:pt x="12098" y="41338"/>
                </a:lnTo>
                <a:lnTo>
                  <a:pt x="12067" y="41399"/>
                </a:lnTo>
                <a:lnTo>
                  <a:pt x="11885" y="41399"/>
                </a:lnTo>
                <a:lnTo>
                  <a:pt x="11824" y="41369"/>
                </a:lnTo>
                <a:cubicBezTo>
                  <a:pt x="11824" y="41369"/>
                  <a:pt x="11824" y="41338"/>
                  <a:pt x="11824" y="41308"/>
                </a:cubicBezTo>
                <a:cubicBezTo>
                  <a:pt x="11824" y="41308"/>
                  <a:pt x="11824" y="41277"/>
                  <a:pt x="11824" y="41247"/>
                </a:cubicBezTo>
                <a:lnTo>
                  <a:pt x="11854" y="41186"/>
                </a:lnTo>
                <a:cubicBezTo>
                  <a:pt x="11885" y="41186"/>
                  <a:pt x="11915" y="41156"/>
                  <a:pt x="11946" y="41126"/>
                </a:cubicBezTo>
                <a:lnTo>
                  <a:pt x="11946" y="41095"/>
                </a:lnTo>
                <a:cubicBezTo>
                  <a:pt x="11976" y="41065"/>
                  <a:pt x="11976" y="41065"/>
                  <a:pt x="12006" y="41065"/>
                </a:cubicBezTo>
                <a:cubicBezTo>
                  <a:pt x="12015" y="41056"/>
                  <a:pt x="12024" y="41052"/>
                  <a:pt x="12033" y="41052"/>
                </a:cubicBezTo>
                <a:close/>
                <a:moveTo>
                  <a:pt x="11338" y="41490"/>
                </a:moveTo>
                <a:cubicBezTo>
                  <a:pt x="11368" y="41490"/>
                  <a:pt x="11429" y="41490"/>
                  <a:pt x="11459" y="41581"/>
                </a:cubicBezTo>
                <a:lnTo>
                  <a:pt x="11429" y="41642"/>
                </a:lnTo>
                <a:lnTo>
                  <a:pt x="11307" y="41642"/>
                </a:lnTo>
                <a:cubicBezTo>
                  <a:pt x="11277" y="41612"/>
                  <a:pt x="11277" y="41581"/>
                  <a:pt x="11277" y="41551"/>
                </a:cubicBezTo>
                <a:lnTo>
                  <a:pt x="11277" y="41521"/>
                </a:lnTo>
                <a:lnTo>
                  <a:pt x="11307" y="41490"/>
                </a:lnTo>
                <a:close/>
                <a:moveTo>
                  <a:pt x="9635" y="41551"/>
                </a:moveTo>
                <a:cubicBezTo>
                  <a:pt x="9666" y="41551"/>
                  <a:pt x="9666" y="41551"/>
                  <a:pt x="9696" y="41581"/>
                </a:cubicBezTo>
                <a:lnTo>
                  <a:pt x="9818" y="41581"/>
                </a:lnTo>
                <a:lnTo>
                  <a:pt x="9879" y="41612"/>
                </a:lnTo>
                <a:lnTo>
                  <a:pt x="9909" y="41612"/>
                </a:lnTo>
                <a:lnTo>
                  <a:pt x="9939" y="41673"/>
                </a:lnTo>
                <a:cubicBezTo>
                  <a:pt x="9939" y="41673"/>
                  <a:pt x="9970" y="41673"/>
                  <a:pt x="9970" y="41703"/>
                </a:cubicBezTo>
                <a:cubicBezTo>
                  <a:pt x="10000" y="41703"/>
                  <a:pt x="10000" y="41733"/>
                  <a:pt x="10000" y="41764"/>
                </a:cubicBezTo>
                <a:lnTo>
                  <a:pt x="10031" y="41794"/>
                </a:lnTo>
                <a:lnTo>
                  <a:pt x="9970" y="41885"/>
                </a:lnTo>
                <a:lnTo>
                  <a:pt x="9939" y="41916"/>
                </a:lnTo>
                <a:lnTo>
                  <a:pt x="9909" y="41916"/>
                </a:lnTo>
                <a:lnTo>
                  <a:pt x="9879" y="41855"/>
                </a:lnTo>
                <a:lnTo>
                  <a:pt x="9848" y="41855"/>
                </a:lnTo>
                <a:cubicBezTo>
                  <a:pt x="9787" y="41855"/>
                  <a:pt x="9757" y="41855"/>
                  <a:pt x="9727" y="41825"/>
                </a:cubicBezTo>
                <a:lnTo>
                  <a:pt x="9696" y="41825"/>
                </a:lnTo>
                <a:lnTo>
                  <a:pt x="9696" y="41764"/>
                </a:lnTo>
                <a:cubicBezTo>
                  <a:pt x="9696" y="41794"/>
                  <a:pt x="9666" y="41794"/>
                  <a:pt x="9666" y="41794"/>
                </a:cubicBezTo>
                <a:lnTo>
                  <a:pt x="9605" y="41794"/>
                </a:lnTo>
                <a:cubicBezTo>
                  <a:pt x="9575" y="41794"/>
                  <a:pt x="9575" y="41764"/>
                  <a:pt x="9575" y="41733"/>
                </a:cubicBezTo>
                <a:cubicBezTo>
                  <a:pt x="9544" y="41733"/>
                  <a:pt x="9544" y="41703"/>
                  <a:pt x="9575" y="41703"/>
                </a:cubicBezTo>
                <a:cubicBezTo>
                  <a:pt x="9575" y="41673"/>
                  <a:pt x="9575" y="41642"/>
                  <a:pt x="9575" y="41642"/>
                </a:cubicBezTo>
                <a:lnTo>
                  <a:pt x="9575" y="41612"/>
                </a:lnTo>
                <a:lnTo>
                  <a:pt x="9575" y="41581"/>
                </a:lnTo>
                <a:cubicBezTo>
                  <a:pt x="9575" y="41581"/>
                  <a:pt x="9575" y="41551"/>
                  <a:pt x="9575" y="41551"/>
                </a:cubicBezTo>
                <a:close/>
                <a:moveTo>
                  <a:pt x="14499" y="41794"/>
                </a:moveTo>
                <a:cubicBezTo>
                  <a:pt x="14529" y="41794"/>
                  <a:pt x="14560" y="41825"/>
                  <a:pt x="14560" y="41855"/>
                </a:cubicBezTo>
                <a:cubicBezTo>
                  <a:pt x="14590" y="41855"/>
                  <a:pt x="14590" y="41885"/>
                  <a:pt x="14560" y="41916"/>
                </a:cubicBezTo>
                <a:lnTo>
                  <a:pt x="14529" y="41977"/>
                </a:lnTo>
                <a:lnTo>
                  <a:pt x="14529" y="41916"/>
                </a:lnTo>
                <a:lnTo>
                  <a:pt x="14499" y="41916"/>
                </a:lnTo>
                <a:cubicBezTo>
                  <a:pt x="14468" y="41916"/>
                  <a:pt x="14408" y="41916"/>
                  <a:pt x="14377" y="41885"/>
                </a:cubicBezTo>
                <a:lnTo>
                  <a:pt x="14377" y="41855"/>
                </a:lnTo>
                <a:cubicBezTo>
                  <a:pt x="14408" y="41825"/>
                  <a:pt x="14438" y="41825"/>
                  <a:pt x="14468" y="41825"/>
                </a:cubicBezTo>
                <a:lnTo>
                  <a:pt x="14499" y="41794"/>
                </a:lnTo>
                <a:close/>
                <a:moveTo>
                  <a:pt x="12645" y="42433"/>
                </a:moveTo>
                <a:lnTo>
                  <a:pt x="12705" y="42463"/>
                </a:lnTo>
                <a:lnTo>
                  <a:pt x="12705" y="42554"/>
                </a:lnTo>
                <a:lnTo>
                  <a:pt x="12614" y="42615"/>
                </a:lnTo>
                <a:lnTo>
                  <a:pt x="12584" y="42615"/>
                </a:lnTo>
                <a:lnTo>
                  <a:pt x="12523" y="42554"/>
                </a:lnTo>
                <a:cubicBezTo>
                  <a:pt x="12553" y="42493"/>
                  <a:pt x="12553" y="42433"/>
                  <a:pt x="12645" y="42433"/>
                </a:cubicBezTo>
                <a:close/>
                <a:moveTo>
                  <a:pt x="13313" y="42433"/>
                </a:moveTo>
                <a:cubicBezTo>
                  <a:pt x="13344" y="42433"/>
                  <a:pt x="13374" y="42433"/>
                  <a:pt x="13405" y="42463"/>
                </a:cubicBezTo>
                <a:cubicBezTo>
                  <a:pt x="13435" y="42524"/>
                  <a:pt x="13435" y="42554"/>
                  <a:pt x="13405" y="42585"/>
                </a:cubicBezTo>
                <a:lnTo>
                  <a:pt x="13374" y="42615"/>
                </a:lnTo>
                <a:cubicBezTo>
                  <a:pt x="13344" y="42615"/>
                  <a:pt x="13313" y="42615"/>
                  <a:pt x="13313" y="42585"/>
                </a:cubicBezTo>
                <a:cubicBezTo>
                  <a:pt x="13283" y="42585"/>
                  <a:pt x="13283" y="42554"/>
                  <a:pt x="13283" y="42524"/>
                </a:cubicBezTo>
                <a:lnTo>
                  <a:pt x="13283" y="42493"/>
                </a:lnTo>
                <a:lnTo>
                  <a:pt x="13253" y="42493"/>
                </a:lnTo>
                <a:lnTo>
                  <a:pt x="13283" y="42433"/>
                </a:lnTo>
                <a:close/>
                <a:moveTo>
                  <a:pt x="16687" y="42797"/>
                </a:moveTo>
                <a:lnTo>
                  <a:pt x="16748" y="42828"/>
                </a:lnTo>
                <a:lnTo>
                  <a:pt x="16748" y="42858"/>
                </a:lnTo>
                <a:cubicBezTo>
                  <a:pt x="16765" y="42875"/>
                  <a:pt x="16772" y="42901"/>
                  <a:pt x="16771" y="42926"/>
                </a:cubicBezTo>
                <a:lnTo>
                  <a:pt x="16771" y="42926"/>
                </a:lnTo>
                <a:cubicBezTo>
                  <a:pt x="16743" y="42949"/>
                  <a:pt x="16715" y="42949"/>
                  <a:pt x="16687" y="42949"/>
                </a:cubicBezTo>
                <a:lnTo>
                  <a:pt x="16626" y="42949"/>
                </a:lnTo>
                <a:lnTo>
                  <a:pt x="16566" y="42888"/>
                </a:lnTo>
                <a:cubicBezTo>
                  <a:pt x="16566" y="42888"/>
                  <a:pt x="16566" y="42858"/>
                  <a:pt x="16566" y="42828"/>
                </a:cubicBezTo>
                <a:lnTo>
                  <a:pt x="16626" y="42797"/>
                </a:lnTo>
                <a:close/>
                <a:moveTo>
                  <a:pt x="16769" y="42938"/>
                </a:moveTo>
                <a:cubicBezTo>
                  <a:pt x="16766" y="42954"/>
                  <a:pt x="16759" y="42969"/>
                  <a:pt x="16748" y="42980"/>
                </a:cubicBezTo>
                <a:lnTo>
                  <a:pt x="16769" y="42938"/>
                </a:lnTo>
                <a:close/>
                <a:moveTo>
                  <a:pt x="11307" y="42919"/>
                </a:moveTo>
                <a:cubicBezTo>
                  <a:pt x="11338" y="42919"/>
                  <a:pt x="11368" y="42919"/>
                  <a:pt x="11368" y="42949"/>
                </a:cubicBezTo>
                <a:cubicBezTo>
                  <a:pt x="11398" y="42949"/>
                  <a:pt x="11429" y="42980"/>
                  <a:pt x="11429" y="43040"/>
                </a:cubicBezTo>
                <a:lnTo>
                  <a:pt x="11368" y="43101"/>
                </a:lnTo>
                <a:lnTo>
                  <a:pt x="11277" y="43101"/>
                </a:lnTo>
                <a:lnTo>
                  <a:pt x="11277" y="43040"/>
                </a:lnTo>
                <a:lnTo>
                  <a:pt x="11246" y="43010"/>
                </a:lnTo>
                <a:lnTo>
                  <a:pt x="11246" y="42980"/>
                </a:lnTo>
                <a:cubicBezTo>
                  <a:pt x="11246" y="42949"/>
                  <a:pt x="11277" y="42919"/>
                  <a:pt x="11307" y="42919"/>
                </a:cubicBezTo>
                <a:close/>
                <a:moveTo>
                  <a:pt x="16140" y="43040"/>
                </a:moveTo>
                <a:lnTo>
                  <a:pt x="16171" y="43101"/>
                </a:lnTo>
                <a:cubicBezTo>
                  <a:pt x="16201" y="43101"/>
                  <a:pt x="16201" y="43101"/>
                  <a:pt x="16231" y="43132"/>
                </a:cubicBezTo>
                <a:lnTo>
                  <a:pt x="16231" y="43162"/>
                </a:lnTo>
                <a:cubicBezTo>
                  <a:pt x="16231" y="43192"/>
                  <a:pt x="16201" y="43192"/>
                  <a:pt x="16201" y="43223"/>
                </a:cubicBezTo>
                <a:lnTo>
                  <a:pt x="16171" y="43253"/>
                </a:lnTo>
                <a:lnTo>
                  <a:pt x="16019" y="43253"/>
                </a:lnTo>
                <a:cubicBezTo>
                  <a:pt x="15988" y="43253"/>
                  <a:pt x="15958" y="43223"/>
                  <a:pt x="15958" y="43223"/>
                </a:cubicBezTo>
                <a:cubicBezTo>
                  <a:pt x="15958" y="43192"/>
                  <a:pt x="15958" y="43162"/>
                  <a:pt x="15958" y="43162"/>
                </a:cubicBezTo>
                <a:cubicBezTo>
                  <a:pt x="15958" y="43132"/>
                  <a:pt x="15958" y="43101"/>
                  <a:pt x="15958" y="43101"/>
                </a:cubicBezTo>
                <a:lnTo>
                  <a:pt x="16019" y="43040"/>
                </a:lnTo>
                <a:close/>
                <a:moveTo>
                  <a:pt x="10365" y="42980"/>
                </a:moveTo>
                <a:cubicBezTo>
                  <a:pt x="10395" y="42980"/>
                  <a:pt x="10426" y="43010"/>
                  <a:pt x="10395" y="43040"/>
                </a:cubicBezTo>
                <a:lnTo>
                  <a:pt x="10395" y="43071"/>
                </a:lnTo>
                <a:cubicBezTo>
                  <a:pt x="10426" y="43101"/>
                  <a:pt x="10456" y="43132"/>
                  <a:pt x="10456" y="43162"/>
                </a:cubicBezTo>
                <a:lnTo>
                  <a:pt x="10426" y="43162"/>
                </a:lnTo>
                <a:cubicBezTo>
                  <a:pt x="10426" y="43192"/>
                  <a:pt x="10395" y="43192"/>
                  <a:pt x="10365" y="43223"/>
                </a:cubicBezTo>
                <a:lnTo>
                  <a:pt x="10365" y="43253"/>
                </a:lnTo>
                <a:lnTo>
                  <a:pt x="10365" y="43284"/>
                </a:lnTo>
                <a:lnTo>
                  <a:pt x="10213" y="43284"/>
                </a:lnTo>
                <a:lnTo>
                  <a:pt x="10152" y="43223"/>
                </a:lnTo>
                <a:lnTo>
                  <a:pt x="10152" y="43132"/>
                </a:lnTo>
                <a:lnTo>
                  <a:pt x="10152" y="43101"/>
                </a:lnTo>
                <a:cubicBezTo>
                  <a:pt x="10152" y="43101"/>
                  <a:pt x="10152" y="43071"/>
                  <a:pt x="10152" y="43071"/>
                </a:cubicBezTo>
                <a:cubicBezTo>
                  <a:pt x="10183" y="43040"/>
                  <a:pt x="10213" y="43010"/>
                  <a:pt x="10213" y="43010"/>
                </a:cubicBezTo>
                <a:cubicBezTo>
                  <a:pt x="10243" y="42980"/>
                  <a:pt x="10274" y="42980"/>
                  <a:pt x="10274" y="42980"/>
                </a:cubicBezTo>
                <a:close/>
                <a:moveTo>
                  <a:pt x="12341" y="43344"/>
                </a:moveTo>
                <a:cubicBezTo>
                  <a:pt x="12371" y="43344"/>
                  <a:pt x="12371" y="43344"/>
                  <a:pt x="12401" y="43375"/>
                </a:cubicBezTo>
                <a:lnTo>
                  <a:pt x="12432" y="43375"/>
                </a:lnTo>
                <a:cubicBezTo>
                  <a:pt x="12432" y="43375"/>
                  <a:pt x="12462" y="43405"/>
                  <a:pt x="12462" y="43436"/>
                </a:cubicBezTo>
                <a:cubicBezTo>
                  <a:pt x="12462" y="43436"/>
                  <a:pt x="12462" y="43496"/>
                  <a:pt x="12432" y="43496"/>
                </a:cubicBezTo>
                <a:lnTo>
                  <a:pt x="12401" y="43527"/>
                </a:lnTo>
                <a:cubicBezTo>
                  <a:pt x="12451" y="43576"/>
                  <a:pt x="12420" y="43665"/>
                  <a:pt x="12375" y="43665"/>
                </a:cubicBezTo>
                <a:cubicBezTo>
                  <a:pt x="12364" y="43665"/>
                  <a:pt x="12352" y="43660"/>
                  <a:pt x="12341" y="43648"/>
                </a:cubicBezTo>
                <a:lnTo>
                  <a:pt x="12371" y="43618"/>
                </a:lnTo>
                <a:lnTo>
                  <a:pt x="12249" y="43618"/>
                </a:lnTo>
                <a:lnTo>
                  <a:pt x="12219" y="43557"/>
                </a:lnTo>
                <a:lnTo>
                  <a:pt x="12219" y="43496"/>
                </a:lnTo>
                <a:lnTo>
                  <a:pt x="12249" y="43466"/>
                </a:lnTo>
                <a:cubicBezTo>
                  <a:pt x="12219" y="43466"/>
                  <a:pt x="12219" y="43436"/>
                  <a:pt x="12249" y="43405"/>
                </a:cubicBezTo>
                <a:lnTo>
                  <a:pt x="12249" y="43344"/>
                </a:lnTo>
                <a:close/>
                <a:moveTo>
                  <a:pt x="10335" y="43709"/>
                </a:moveTo>
                <a:lnTo>
                  <a:pt x="10365" y="43740"/>
                </a:lnTo>
                <a:lnTo>
                  <a:pt x="10395" y="43740"/>
                </a:lnTo>
                <a:cubicBezTo>
                  <a:pt x="10426" y="43740"/>
                  <a:pt x="10487" y="43740"/>
                  <a:pt x="10517" y="43770"/>
                </a:cubicBezTo>
                <a:cubicBezTo>
                  <a:pt x="10547" y="43800"/>
                  <a:pt x="10578" y="43831"/>
                  <a:pt x="10578" y="43861"/>
                </a:cubicBezTo>
                <a:lnTo>
                  <a:pt x="10578" y="43892"/>
                </a:lnTo>
                <a:lnTo>
                  <a:pt x="10517" y="43892"/>
                </a:lnTo>
                <a:cubicBezTo>
                  <a:pt x="10487" y="43922"/>
                  <a:pt x="10487" y="43922"/>
                  <a:pt x="10456" y="43922"/>
                </a:cubicBezTo>
                <a:lnTo>
                  <a:pt x="10395" y="43952"/>
                </a:lnTo>
                <a:lnTo>
                  <a:pt x="10395" y="43983"/>
                </a:lnTo>
                <a:lnTo>
                  <a:pt x="10395" y="44013"/>
                </a:lnTo>
                <a:lnTo>
                  <a:pt x="10335" y="44074"/>
                </a:lnTo>
                <a:lnTo>
                  <a:pt x="10213" y="44074"/>
                </a:lnTo>
                <a:lnTo>
                  <a:pt x="10183" y="44013"/>
                </a:lnTo>
                <a:lnTo>
                  <a:pt x="10183" y="43983"/>
                </a:lnTo>
                <a:lnTo>
                  <a:pt x="10122" y="43952"/>
                </a:lnTo>
                <a:lnTo>
                  <a:pt x="10122" y="43922"/>
                </a:lnTo>
                <a:cubicBezTo>
                  <a:pt x="10122" y="43892"/>
                  <a:pt x="10122" y="43892"/>
                  <a:pt x="10122" y="43892"/>
                </a:cubicBezTo>
                <a:lnTo>
                  <a:pt x="10122" y="43861"/>
                </a:lnTo>
                <a:lnTo>
                  <a:pt x="10122" y="43831"/>
                </a:lnTo>
                <a:cubicBezTo>
                  <a:pt x="10122" y="43800"/>
                  <a:pt x="10152" y="43800"/>
                  <a:pt x="10152" y="43770"/>
                </a:cubicBezTo>
                <a:cubicBezTo>
                  <a:pt x="10183" y="43770"/>
                  <a:pt x="10183" y="43740"/>
                  <a:pt x="10213" y="43740"/>
                </a:cubicBezTo>
                <a:cubicBezTo>
                  <a:pt x="10213" y="43709"/>
                  <a:pt x="10243" y="43709"/>
                  <a:pt x="10243" y="43709"/>
                </a:cubicBezTo>
                <a:close/>
                <a:moveTo>
                  <a:pt x="15670" y="43788"/>
                </a:moveTo>
                <a:cubicBezTo>
                  <a:pt x="15702" y="43788"/>
                  <a:pt x="15724" y="43809"/>
                  <a:pt x="15745" y="43831"/>
                </a:cubicBezTo>
                <a:cubicBezTo>
                  <a:pt x="15775" y="43861"/>
                  <a:pt x="15775" y="43861"/>
                  <a:pt x="15775" y="43892"/>
                </a:cubicBezTo>
                <a:cubicBezTo>
                  <a:pt x="15806" y="43922"/>
                  <a:pt x="15806" y="43983"/>
                  <a:pt x="15775" y="44013"/>
                </a:cubicBezTo>
                <a:lnTo>
                  <a:pt x="15745" y="44013"/>
                </a:lnTo>
                <a:cubicBezTo>
                  <a:pt x="15745" y="44013"/>
                  <a:pt x="15745" y="44043"/>
                  <a:pt x="15715" y="44074"/>
                </a:cubicBezTo>
                <a:lnTo>
                  <a:pt x="15684" y="44074"/>
                </a:lnTo>
                <a:cubicBezTo>
                  <a:pt x="15684" y="44104"/>
                  <a:pt x="15654" y="44104"/>
                  <a:pt x="15593" y="44135"/>
                </a:cubicBezTo>
                <a:lnTo>
                  <a:pt x="15532" y="44135"/>
                </a:lnTo>
                <a:cubicBezTo>
                  <a:pt x="15471" y="44104"/>
                  <a:pt x="15441" y="44074"/>
                  <a:pt x="15441" y="44013"/>
                </a:cubicBezTo>
                <a:cubicBezTo>
                  <a:pt x="15441" y="44013"/>
                  <a:pt x="15441" y="43983"/>
                  <a:pt x="15441" y="43983"/>
                </a:cubicBezTo>
                <a:lnTo>
                  <a:pt x="15411" y="43952"/>
                </a:lnTo>
                <a:lnTo>
                  <a:pt x="15380" y="43952"/>
                </a:lnTo>
                <a:cubicBezTo>
                  <a:pt x="15380" y="43892"/>
                  <a:pt x="15411" y="43861"/>
                  <a:pt x="15441" y="43861"/>
                </a:cubicBezTo>
                <a:lnTo>
                  <a:pt x="15471" y="43800"/>
                </a:lnTo>
                <a:lnTo>
                  <a:pt x="15623" y="43800"/>
                </a:lnTo>
                <a:cubicBezTo>
                  <a:pt x="15641" y="43791"/>
                  <a:pt x="15656" y="43788"/>
                  <a:pt x="15670" y="43788"/>
                </a:cubicBezTo>
                <a:close/>
                <a:moveTo>
                  <a:pt x="12888" y="44165"/>
                </a:moveTo>
                <a:cubicBezTo>
                  <a:pt x="12918" y="44165"/>
                  <a:pt x="12979" y="44165"/>
                  <a:pt x="12979" y="44287"/>
                </a:cubicBezTo>
                <a:lnTo>
                  <a:pt x="12979" y="44317"/>
                </a:lnTo>
                <a:lnTo>
                  <a:pt x="12949" y="44317"/>
                </a:lnTo>
                <a:lnTo>
                  <a:pt x="12918" y="44347"/>
                </a:lnTo>
                <a:lnTo>
                  <a:pt x="12888" y="44347"/>
                </a:lnTo>
                <a:cubicBezTo>
                  <a:pt x="12827" y="44317"/>
                  <a:pt x="12827" y="44287"/>
                  <a:pt x="12827" y="44226"/>
                </a:cubicBezTo>
                <a:lnTo>
                  <a:pt x="12888" y="44165"/>
                </a:lnTo>
                <a:close/>
                <a:moveTo>
                  <a:pt x="17660" y="44378"/>
                </a:moveTo>
                <a:lnTo>
                  <a:pt x="17690" y="44469"/>
                </a:lnTo>
                <a:cubicBezTo>
                  <a:pt x="17660" y="44499"/>
                  <a:pt x="17660" y="44530"/>
                  <a:pt x="17630" y="44530"/>
                </a:cubicBezTo>
                <a:cubicBezTo>
                  <a:pt x="17584" y="44530"/>
                  <a:pt x="17538" y="44513"/>
                  <a:pt x="17518" y="44479"/>
                </a:cubicBezTo>
                <a:lnTo>
                  <a:pt x="17518" y="44479"/>
                </a:lnTo>
                <a:lnTo>
                  <a:pt x="17569" y="44378"/>
                </a:lnTo>
                <a:close/>
                <a:moveTo>
                  <a:pt x="15646" y="44152"/>
                </a:moveTo>
                <a:cubicBezTo>
                  <a:pt x="15689" y="44152"/>
                  <a:pt x="15732" y="44174"/>
                  <a:pt x="15775" y="44195"/>
                </a:cubicBezTo>
                <a:lnTo>
                  <a:pt x="15775" y="44226"/>
                </a:lnTo>
                <a:lnTo>
                  <a:pt x="15775" y="44287"/>
                </a:lnTo>
                <a:lnTo>
                  <a:pt x="15775" y="44317"/>
                </a:lnTo>
                <a:lnTo>
                  <a:pt x="15775" y="44347"/>
                </a:lnTo>
                <a:lnTo>
                  <a:pt x="15745" y="44378"/>
                </a:lnTo>
                <a:cubicBezTo>
                  <a:pt x="15745" y="44408"/>
                  <a:pt x="15715" y="44408"/>
                  <a:pt x="15715" y="44408"/>
                </a:cubicBezTo>
                <a:cubicBezTo>
                  <a:pt x="15745" y="44469"/>
                  <a:pt x="15684" y="44560"/>
                  <a:pt x="15623" y="44560"/>
                </a:cubicBezTo>
                <a:lnTo>
                  <a:pt x="15623" y="44530"/>
                </a:lnTo>
                <a:lnTo>
                  <a:pt x="15593" y="44530"/>
                </a:lnTo>
                <a:lnTo>
                  <a:pt x="15593" y="44499"/>
                </a:lnTo>
                <a:lnTo>
                  <a:pt x="15563" y="44499"/>
                </a:lnTo>
                <a:lnTo>
                  <a:pt x="15532" y="44469"/>
                </a:lnTo>
                <a:cubicBezTo>
                  <a:pt x="15502" y="44439"/>
                  <a:pt x="15502" y="44408"/>
                  <a:pt x="15502" y="44408"/>
                </a:cubicBezTo>
                <a:cubicBezTo>
                  <a:pt x="15471" y="44347"/>
                  <a:pt x="15502" y="44256"/>
                  <a:pt x="15532" y="44195"/>
                </a:cubicBezTo>
                <a:lnTo>
                  <a:pt x="15563" y="44165"/>
                </a:lnTo>
                <a:lnTo>
                  <a:pt x="15593" y="44165"/>
                </a:lnTo>
                <a:cubicBezTo>
                  <a:pt x="15611" y="44156"/>
                  <a:pt x="15629" y="44152"/>
                  <a:pt x="15646" y="44152"/>
                </a:cubicBezTo>
                <a:close/>
                <a:moveTo>
                  <a:pt x="18237" y="44712"/>
                </a:moveTo>
                <a:cubicBezTo>
                  <a:pt x="18298" y="44712"/>
                  <a:pt x="18329" y="44773"/>
                  <a:pt x="18329" y="44834"/>
                </a:cubicBezTo>
                <a:lnTo>
                  <a:pt x="18268" y="44864"/>
                </a:lnTo>
                <a:lnTo>
                  <a:pt x="18237" y="44864"/>
                </a:lnTo>
                <a:cubicBezTo>
                  <a:pt x="18207" y="44864"/>
                  <a:pt x="18177" y="44864"/>
                  <a:pt x="18146" y="44834"/>
                </a:cubicBezTo>
                <a:cubicBezTo>
                  <a:pt x="18146" y="44803"/>
                  <a:pt x="18146" y="44773"/>
                  <a:pt x="18146" y="44743"/>
                </a:cubicBezTo>
                <a:lnTo>
                  <a:pt x="18177" y="44743"/>
                </a:lnTo>
                <a:lnTo>
                  <a:pt x="18237" y="44712"/>
                </a:lnTo>
                <a:close/>
                <a:moveTo>
                  <a:pt x="15471" y="44743"/>
                </a:moveTo>
                <a:lnTo>
                  <a:pt x="15502" y="44773"/>
                </a:lnTo>
                <a:cubicBezTo>
                  <a:pt x="15532" y="44773"/>
                  <a:pt x="15563" y="44834"/>
                  <a:pt x="15563" y="44864"/>
                </a:cubicBezTo>
                <a:cubicBezTo>
                  <a:pt x="15593" y="44925"/>
                  <a:pt x="15593" y="44986"/>
                  <a:pt x="15532" y="45016"/>
                </a:cubicBezTo>
                <a:lnTo>
                  <a:pt x="15532" y="44986"/>
                </a:lnTo>
                <a:lnTo>
                  <a:pt x="15471" y="44986"/>
                </a:lnTo>
                <a:cubicBezTo>
                  <a:pt x="15471" y="45016"/>
                  <a:pt x="15471" y="45016"/>
                  <a:pt x="15441" y="45016"/>
                </a:cubicBezTo>
                <a:lnTo>
                  <a:pt x="15319" y="45016"/>
                </a:lnTo>
                <a:cubicBezTo>
                  <a:pt x="15259" y="45016"/>
                  <a:pt x="15228" y="44955"/>
                  <a:pt x="15228" y="44895"/>
                </a:cubicBezTo>
                <a:lnTo>
                  <a:pt x="15198" y="44864"/>
                </a:lnTo>
                <a:cubicBezTo>
                  <a:pt x="15228" y="44834"/>
                  <a:pt x="15228" y="44803"/>
                  <a:pt x="15228" y="44803"/>
                </a:cubicBezTo>
                <a:cubicBezTo>
                  <a:pt x="15259" y="44773"/>
                  <a:pt x="15259" y="44773"/>
                  <a:pt x="15259" y="44773"/>
                </a:cubicBezTo>
                <a:lnTo>
                  <a:pt x="15289" y="44773"/>
                </a:lnTo>
                <a:lnTo>
                  <a:pt x="15289" y="44743"/>
                </a:lnTo>
                <a:close/>
                <a:moveTo>
                  <a:pt x="12584" y="45047"/>
                </a:moveTo>
                <a:lnTo>
                  <a:pt x="12614" y="45107"/>
                </a:lnTo>
                <a:cubicBezTo>
                  <a:pt x="12614" y="45138"/>
                  <a:pt x="12584" y="45168"/>
                  <a:pt x="12584" y="45199"/>
                </a:cubicBezTo>
                <a:lnTo>
                  <a:pt x="12584" y="45259"/>
                </a:lnTo>
                <a:lnTo>
                  <a:pt x="12462" y="45259"/>
                </a:lnTo>
                <a:lnTo>
                  <a:pt x="12432" y="45229"/>
                </a:lnTo>
                <a:cubicBezTo>
                  <a:pt x="12432" y="45199"/>
                  <a:pt x="12432" y="45168"/>
                  <a:pt x="12432" y="45138"/>
                </a:cubicBezTo>
                <a:cubicBezTo>
                  <a:pt x="12432" y="45107"/>
                  <a:pt x="12462" y="45077"/>
                  <a:pt x="12493" y="45077"/>
                </a:cubicBezTo>
                <a:lnTo>
                  <a:pt x="12553" y="45047"/>
                </a:lnTo>
                <a:close/>
                <a:moveTo>
                  <a:pt x="12916" y="45064"/>
                </a:moveTo>
                <a:cubicBezTo>
                  <a:pt x="12928" y="45064"/>
                  <a:pt x="12940" y="45068"/>
                  <a:pt x="12949" y="45077"/>
                </a:cubicBezTo>
                <a:cubicBezTo>
                  <a:pt x="13009" y="45077"/>
                  <a:pt x="13070" y="45107"/>
                  <a:pt x="13101" y="45138"/>
                </a:cubicBezTo>
                <a:lnTo>
                  <a:pt x="13101" y="45199"/>
                </a:lnTo>
                <a:cubicBezTo>
                  <a:pt x="13101" y="45199"/>
                  <a:pt x="13101" y="45229"/>
                  <a:pt x="13101" y="45259"/>
                </a:cubicBezTo>
                <a:lnTo>
                  <a:pt x="13070" y="45320"/>
                </a:lnTo>
                <a:lnTo>
                  <a:pt x="12888" y="45320"/>
                </a:lnTo>
                <a:cubicBezTo>
                  <a:pt x="12857" y="45290"/>
                  <a:pt x="12827" y="45229"/>
                  <a:pt x="12827" y="45199"/>
                </a:cubicBezTo>
                <a:lnTo>
                  <a:pt x="12797" y="45138"/>
                </a:lnTo>
                <a:lnTo>
                  <a:pt x="12827" y="45107"/>
                </a:lnTo>
                <a:cubicBezTo>
                  <a:pt x="12849" y="45086"/>
                  <a:pt x="12885" y="45064"/>
                  <a:pt x="12916" y="45064"/>
                </a:cubicBezTo>
                <a:close/>
                <a:moveTo>
                  <a:pt x="13952" y="45107"/>
                </a:moveTo>
                <a:lnTo>
                  <a:pt x="14012" y="45138"/>
                </a:lnTo>
                <a:cubicBezTo>
                  <a:pt x="14012" y="45168"/>
                  <a:pt x="14012" y="45168"/>
                  <a:pt x="14043" y="45168"/>
                </a:cubicBezTo>
                <a:lnTo>
                  <a:pt x="14043" y="45199"/>
                </a:lnTo>
                <a:lnTo>
                  <a:pt x="14043" y="45259"/>
                </a:lnTo>
                <a:cubicBezTo>
                  <a:pt x="14043" y="45381"/>
                  <a:pt x="13952" y="45411"/>
                  <a:pt x="13891" y="45411"/>
                </a:cubicBezTo>
                <a:lnTo>
                  <a:pt x="13739" y="45411"/>
                </a:lnTo>
                <a:lnTo>
                  <a:pt x="13708" y="45381"/>
                </a:lnTo>
                <a:cubicBezTo>
                  <a:pt x="13708" y="45351"/>
                  <a:pt x="13678" y="45290"/>
                  <a:pt x="13678" y="45259"/>
                </a:cubicBezTo>
                <a:lnTo>
                  <a:pt x="13678" y="45229"/>
                </a:lnTo>
                <a:cubicBezTo>
                  <a:pt x="13678" y="45199"/>
                  <a:pt x="13678" y="45168"/>
                  <a:pt x="13678" y="45168"/>
                </a:cubicBezTo>
                <a:lnTo>
                  <a:pt x="13739" y="45138"/>
                </a:lnTo>
                <a:lnTo>
                  <a:pt x="13769" y="45138"/>
                </a:lnTo>
                <a:cubicBezTo>
                  <a:pt x="13769" y="45107"/>
                  <a:pt x="13800" y="45107"/>
                  <a:pt x="13830" y="45107"/>
                </a:cubicBezTo>
                <a:close/>
                <a:moveTo>
                  <a:pt x="19719" y="45411"/>
                </a:moveTo>
                <a:lnTo>
                  <a:pt x="19719" y="45411"/>
                </a:lnTo>
                <a:cubicBezTo>
                  <a:pt x="19744" y="45426"/>
                  <a:pt x="19770" y="45441"/>
                  <a:pt x="19796" y="45455"/>
                </a:cubicBezTo>
                <a:lnTo>
                  <a:pt x="19796" y="45455"/>
                </a:lnTo>
                <a:cubicBezTo>
                  <a:pt x="19787" y="45432"/>
                  <a:pt x="19762" y="45411"/>
                  <a:pt x="19727" y="45411"/>
                </a:cubicBezTo>
                <a:close/>
                <a:moveTo>
                  <a:pt x="16079" y="45442"/>
                </a:moveTo>
                <a:cubicBezTo>
                  <a:pt x="16110" y="45442"/>
                  <a:pt x="16140" y="45472"/>
                  <a:pt x="16140" y="45472"/>
                </a:cubicBezTo>
                <a:lnTo>
                  <a:pt x="16231" y="45472"/>
                </a:lnTo>
                <a:lnTo>
                  <a:pt x="16262" y="45533"/>
                </a:lnTo>
                <a:cubicBezTo>
                  <a:pt x="16262" y="45563"/>
                  <a:pt x="16231" y="45563"/>
                  <a:pt x="16231" y="45594"/>
                </a:cubicBezTo>
                <a:cubicBezTo>
                  <a:pt x="16201" y="45594"/>
                  <a:pt x="16171" y="45624"/>
                  <a:pt x="16140" y="45624"/>
                </a:cubicBezTo>
                <a:lnTo>
                  <a:pt x="16110" y="45654"/>
                </a:lnTo>
                <a:lnTo>
                  <a:pt x="16079" y="45654"/>
                </a:lnTo>
                <a:cubicBezTo>
                  <a:pt x="16049" y="45715"/>
                  <a:pt x="16019" y="45746"/>
                  <a:pt x="15988" y="45746"/>
                </a:cubicBezTo>
                <a:lnTo>
                  <a:pt x="16019" y="45715"/>
                </a:lnTo>
                <a:lnTo>
                  <a:pt x="15988" y="45715"/>
                </a:lnTo>
                <a:lnTo>
                  <a:pt x="15927" y="45654"/>
                </a:lnTo>
                <a:lnTo>
                  <a:pt x="15927" y="45533"/>
                </a:lnTo>
                <a:lnTo>
                  <a:pt x="15988" y="45472"/>
                </a:lnTo>
                <a:lnTo>
                  <a:pt x="16019" y="45472"/>
                </a:lnTo>
                <a:lnTo>
                  <a:pt x="16049" y="45442"/>
                </a:lnTo>
                <a:close/>
                <a:moveTo>
                  <a:pt x="11459" y="45563"/>
                </a:moveTo>
                <a:cubicBezTo>
                  <a:pt x="11490" y="45563"/>
                  <a:pt x="11520" y="45594"/>
                  <a:pt x="11520" y="45654"/>
                </a:cubicBezTo>
                <a:lnTo>
                  <a:pt x="11550" y="45685"/>
                </a:lnTo>
                <a:lnTo>
                  <a:pt x="11550" y="45715"/>
                </a:lnTo>
                <a:cubicBezTo>
                  <a:pt x="11550" y="45746"/>
                  <a:pt x="11520" y="45776"/>
                  <a:pt x="11520" y="45776"/>
                </a:cubicBezTo>
                <a:cubicBezTo>
                  <a:pt x="11490" y="45776"/>
                  <a:pt x="11490" y="45806"/>
                  <a:pt x="11459" y="45806"/>
                </a:cubicBezTo>
                <a:lnTo>
                  <a:pt x="11459" y="45837"/>
                </a:lnTo>
                <a:lnTo>
                  <a:pt x="11398" y="45837"/>
                </a:lnTo>
                <a:lnTo>
                  <a:pt x="11368" y="45806"/>
                </a:lnTo>
                <a:lnTo>
                  <a:pt x="11368" y="45746"/>
                </a:lnTo>
                <a:cubicBezTo>
                  <a:pt x="11338" y="45746"/>
                  <a:pt x="11338" y="45715"/>
                  <a:pt x="11338" y="45685"/>
                </a:cubicBezTo>
                <a:lnTo>
                  <a:pt x="11338" y="45624"/>
                </a:lnTo>
                <a:lnTo>
                  <a:pt x="11368" y="45594"/>
                </a:lnTo>
                <a:cubicBezTo>
                  <a:pt x="11398" y="45594"/>
                  <a:pt x="11429" y="45563"/>
                  <a:pt x="11459" y="45563"/>
                </a:cubicBezTo>
                <a:close/>
                <a:moveTo>
                  <a:pt x="17903" y="45502"/>
                </a:moveTo>
                <a:cubicBezTo>
                  <a:pt x="17933" y="45502"/>
                  <a:pt x="17964" y="45502"/>
                  <a:pt x="17964" y="45533"/>
                </a:cubicBezTo>
                <a:cubicBezTo>
                  <a:pt x="18055" y="45563"/>
                  <a:pt x="18116" y="45654"/>
                  <a:pt x="18055" y="45746"/>
                </a:cubicBezTo>
                <a:lnTo>
                  <a:pt x="18055" y="45776"/>
                </a:lnTo>
                <a:cubicBezTo>
                  <a:pt x="18025" y="45806"/>
                  <a:pt x="17964" y="45806"/>
                  <a:pt x="17933" y="45837"/>
                </a:cubicBezTo>
                <a:lnTo>
                  <a:pt x="17873" y="45837"/>
                </a:lnTo>
                <a:cubicBezTo>
                  <a:pt x="17842" y="45806"/>
                  <a:pt x="17812" y="45776"/>
                  <a:pt x="17782" y="45746"/>
                </a:cubicBezTo>
                <a:cubicBezTo>
                  <a:pt x="17782" y="45715"/>
                  <a:pt x="17751" y="45654"/>
                  <a:pt x="17782" y="45624"/>
                </a:cubicBezTo>
                <a:lnTo>
                  <a:pt x="17751" y="45563"/>
                </a:lnTo>
                <a:lnTo>
                  <a:pt x="17782" y="45563"/>
                </a:lnTo>
                <a:cubicBezTo>
                  <a:pt x="17782" y="45533"/>
                  <a:pt x="17782" y="45533"/>
                  <a:pt x="17812" y="45533"/>
                </a:cubicBezTo>
                <a:lnTo>
                  <a:pt x="17842" y="45502"/>
                </a:lnTo>
                <a:close/>
                <a:moveTo>
                  <a:pt x="9403" y="45443"/>
                </a:moveTo>
                <a:cubicBezTo>
                  <a:pt x="9430" y="45448"/>
                  <a:pt x="9457" y="45472"/>
                  <a:pt x="9483" y="45472"/>
                </a:cubicBezTo>
                <a:lnTo>
                  <a:pt x="9514" y="45502"/>
                </a:lnTo>
                <a:lnTo>
                  <a:pt x="9544" y="45563"/>
                </a:lnTo>
                <a:lnTo>
                  <a:pt x="9575" y="45594"/>
                </a:lnTo>
                <a:cubicBezTo>
                  <a:pt x="9605" y="45624"/>
                  <a:pt x="9605" y="45685"/>
                  <a:pt x="9575" y="45715"/>
                </a:cubicBezTo>
                <a:lnTo>
                  <a:pt x="9514" y="45715"/>
                </a:lnTo>
                <a:cubicBezTo>
                  <a:pt x="9514" y="45746"/>
                  <a:pt x="9483" y="45746"/>
                  <a:pt x="9483" y="45746"/>
                </a:cubicBezTo>
                <a:lnTo>
                  <a:pt x="9514" y="45776"/>
                </a:lnTo>
                <a:cubicBezTo>
                  <a:pt x="9514" y="45776"/>
                  <a:pt x="9514" y="45806"/>
                  <a:pt x="9514" y="45837"/>
                </a:cubicBezTo>
                <a:cubicBezTo>
                  <a:pt x="9514" y="45867"/>
                  <a:pt x="9514" y="45867"/>
                  <a:pt x="9483" y="45898"/>
                </a:cubicBezTo>
                <a:lnTo>
                  <a:pt x="9423" y="45898"/>
                </a:lnTo>
                <a:cubicBezTo>
                  <a:pt x="9362" y="45898"/>
                  <a:pt x="9332" y="45837"/>
                  <a:pt x="9362" y="45776"/>
                </a:cubicBezTo>
                <a:lnTo>
                  <a:pt x="9392" y="45715"/>
                </a:lnTo>
                <a:lnTo>
                  <a:pt x="9423" y="45715"/>
                </a:lnTo>
                <a:lnTo>
                  <a:pt x="9362" y="45685"/>
                </a:lnTo>
                <a:lnTo>
                  <a:pt x="9362" y="45654"/>
                </a:lnTo>
                <a:lnTo>
                  <a:pt x="9362" y="45624"/>
                </a:lnTo>
                <a:cubicBezTo>
                  <a:pt x="9362" y="45594"/>
                  <a:pt x="9332" y="45563"/>
                  <a:pt x="9332" y="45533"/>
                </a:cubicBezTo>
                <a:cubicBezTo>
                  <a:pt x="9332" y="45479"/>
                  <a:pt x="9355" y="45449"/>
                  <a:pt x="9403" y="45443"/>
                </a:cubicBezTo>
                <a:close/>
                <a:moveTo>
                  <a:pt x="18268" y="45723"/>
                </a:moveTo>
                <a:cubicBezTo>
                  <a:pt x="18275" y="45723"/>
                  <a:pt x="18283" y="45730"/>
                  <a:pt x="18298" y="45746"/>
                </a:cubicBezTo>
                <a:lnTo>
                  <a:pt x="18329" y="45746"/>
                </a:lnTo>
                <a:lnTo>
                  <a:pt x="18359" y="45776"/>
                </a:lnTo>
                <a:lnTo>
                  <a:pt x="18359" y="45806"/>
                </a:lnTo>
                <a:lnTo>
                  <a:pt x="18359" y="45837"/>
                </a:lnTo>
                <a:cubicBezTo>
                  <a:pt x="18389" y="45867"/>
                  <a:pt x="18389" y="45928"/>
                  <a:pt x="18359" y="45958"/>
                </a:cubicBezTo>
                <a:lnTo>
                  <a:pt x="18420" y="45928"/>
                </a:lnTo>
                <a:lnTo>
                  <a:pt x="18389" y="45958"/>
                </a:lnTo>
                <a:lnTo>
                  <a:pt x="18359" y="45989"/>
                </a:lnTo>
                <a:lnTo>
                  <a:pt x="18298" y="45989"/>
                </a:lnTo>
                <a:lnTo>
                  <a:pt x="18268" y="46019"/>
                </a:lnTo>
                <a:lnTo>
                  <a:pt x="18207" y="46019"/>
                </a:lnTo>
                <a:cubicBezTo>
                  <a:pt x="18177" y="46019"/>
                  <a:pt x="18146" y="45989"/>
                  <a:pt x="18085" y="45958"/>
                </a:cubicBezTo>
                <a:lnTo>
                  <a:pt x="18085" y="45928"/>
                </a:lnTo>
                <a:cubicBezTo>
                  <a:pt x="18085" y="45928"/>
                  <a:pt x="18085" y="45898"/>
                  <a:pt x="18085" y="45867"/>
                </a:cubicBezTo>
                <a:cubicBezTo>
                  <a:pt x="18085" y="45837"/>
                  <a:pt x="18085" y="45837"/>
                  <a:pt x="18116" y="45806"/>
                </a:cubicBezTo>
                <a:cubicBezTo>
                  <a:pt x="18146" y="45776"/>
                  <a:pt x="18146" y="45746"/>
                  <a:pt x="18177" y="45746"/>
                </a:cubicBezTo>
                <a:lnTo>
                  <a:pt x="18237" y="45746"/>
                </a:lnTo>
                <a:cubicBezTo>
                  <a:pt x="18253" y="45730"/>
                  <a:pt x="18260" y="45723"/>
                  <a:pt x="18268" y="45723"/>
                </a:cubicBezTo>
                <a:close/>
                <a:moveTo>
                  <a:pt x="10000" y="45989"/>
                </a:moveTo>
                <a:cubicBezTo>
                  <a:pt x="10061" y="45989"/>
                  <a:pt x="10122" y="46019"/>
                  <a:pt x="10152" y="46050"/>
                </a:cubicBezTo>
                <a:lnTo>
                  <a:pt x="10152" y="46080"/>
                </a:lnTo>
                <a:lnTo>
                  <a:pt x="10152" y="46141"/>
                </a:lnTo>
                <a:cubicBezTo>
                  <a:pt x="10122" y="46171"/>
                  <a:pt x="10122" y="46202"/>
                  <a:pt x="10091" y="46202"/>
                </a:cubicBezTo>
                <a:cubicBezTo>
                  <a:pt x="10061" y="46232"/>
                  <a:pt x="10031" y="46232"/>
                  <a:pt x="10000" y="46232"/>
                </a:cubicBezTo>
                <a:cubicBezTo>
                  <a:pt x="9970" y="46232"/>
                  <a:pt x="9939" y="46232"/>
                  <a:pt x="9939" y="46202"/>
                </a:cubicBezTo>
                <a:cubicBezTo>
                  <a:pt x="9909" y="46202"/>
                  <a:pt x="9909" y="46141"/>
                  <a:pt x="9909" y="46141"/>
                </a:cubicBezTo>
                <a:lnTo>
                  <a:pt x="9939" y="46141"/>
                </a:lnTo>
                <a:cubicBezTo>
                  <a:pt x="9939" y="46110"/>
                  <a:pt x="9939" y="46080"/>
                  <a:pt x="9970" y="46080"/>
                </a:cubicBezTo>
                <a:lnTo>
                  <a:pt x="9970" y="46050"/>
                </a:lnTo>
                <a:lnTo>
                  <a:pt x="10000" y="45989"/>
                </a:lnTo>
                <a:close/>
                <a:moveTo>
                  <a:pt x="18055" y="46293"/>
                </a:moveTo>
                <a:cubicBezTo>
                  <a:pt x="18085" y="46293"/>
                  <a:pt x="18116" y="46293"/>
                  <a:pt x="18146" y="46323"/>
                </a:cubicBezTo>
                <a:lnTo>
                  <a:pt x="18177" y="46354"/>
                </a:lnTo>
                <a:lnTo>
                  <a:pt x="18207" y="46445"/>
                </a:lnTo>
                <a:lnTo>
                  <a:pt x="18177" y="46445"/>
                </a:lnTo>
                <a:lnTo>
                  <a:pt x="18085" y="46506"/>
                </a:lnTo>
                <a:cubicBezTo>
                  <a:pt x="18055" y="46536"/>
                  <a:pt x="18025" y="46536"/>
                  <a:pt x="17994" y="46536"/>
                </a:cubicBezTo>
                <a:lnTo>
                  <a:pt x="17933" y="46536"/>
                </a:lnTo>
                <a:lnTo>
                  <a:pt x="17903" y="46475"/>
                </a:lnTo>
                <a:cubicBezTo>
                  <a:pt x="17903" y="46445"/>
                  <a:pt x="17903" y="46414"/>
                  <a:pt x="17903" y="46384"/>
                </a:cubicBezTo>
                <a:lnTo>
                  <a:pt x="17964" y="46354"/>
                </a:lnTo>
                <a:lnTo>
                  <a:pt x="17994" y="46293"/>
                </a:lnTo>
                <a:close/>
                <a:moveTo>
                  <a:pt x="15107" y="46384"/>
                </a:moveTo>
                <a:lnTo>
                  <a:pt x="15137" y="46445"/>
                </a:lnTo>
                <a:lnTo>
                  <a:pt x="15107" y="46506"/>
                </a:lnTo>
                <a:cubicBezTo>
                  <a:pt x="15107" y="46506"/>
                  <a:pt x="15107" y="46536"/>
                  <a:pt x="15076" y="46536"/>
                </a:cubicBezTo>
                <a:lnTo>
                  <a:pt x="15015" y="46566"/>
                </a:lnTo>
                <a:cubicBezTo>
                  <a:pt x="14985" y="46536"/>
                  <a:pt x="14955" y="46506"/>
                  <a:pt x="14955" y="46475"/>
                </a:cubicBezTo>
                <a:cubicBezTo>
                  <a:pt x="14985" y="46414"/>
                  <a:pt x="15015" y="46384"/>
                  <a:pt x="15076" y="46384"/>
                </a:cubicBezTo>
                <a:close/>
                <a:moveTo>
                  <a:pt x="10122" y="46688"/>
                </a:moveTo>
                <a:cubicBezTo>
                  <a:pt x="10122" y="46718"/>
                  <a:pt x="10122" y="46718"/>
                  <a:pt x="10122" y="46718"/>
                </a:cubicBezTo>
                <a:cubicBezTo>
                  <a:pt x="10152" y="46749"/>
                  <a:pt x="10152" y="46749"/>
                  <a:pt x="10152" y="46749"/>
                </a:cubicBezTo>
                <a:lnTo>
                  <a:pt x="10152" y="46779"/>
                </a:lnTo>
                <a:lnTo>
                  <a:pt x="10152" y="46840"/>
                </a:lnTo>
                <a:lnTo>
                  <a:pt x="10152" y="46901"/>
                </a:lnTo>
                <a:lnTo>
                  <a:pt x="10243" y="46901"/>
                </a:lnTo>
                <a:cubicBezTo>
                  <a:pt x="10243" y="46901"/>
                  <a:pt x="10243" y="46931"/>
                  <a:pt x="10243" y="46931"/>
                </a:cubicBezTo>
                <a:lnTo>
                  <a:pt x="10243" y="46961"/>
                </a:lnTo>
                <a:lnTo>
                  <a:pt x="10152" y="46961"/>
                </a:lnTo>
                <a:lnTo>
                  <a:pt x="10061" y="47022"/>
                </a:lnTo>
                <a:cubicBezTo>
                  <a:pt x="10031" y="46992"/>
                  <a:pt x="10031" y="46992"/>
                  <a:pt x="10031" y="46961"/>
                </a:cubicBezTo>
                <a:cubicBezTo>
                  <a:pt x="9970" y="46961"/>
                  <a:pt x="9939" y="46901"/>
                  <a:pt x="9939" y="46840"/>
                </a:cubicBezTo>
                <a:lnTo>
                  <a:pt x="9909" y="46809"/>
                </a:lnTo>
                <a:cubicBezTo>
                  <a:pt x="9909" y="46779"/>
                  <a:pt x="9939" y="46749"/>
                  <a:pt x="9970" y="46749"/>
                </a:cubicBezTo>
                <a:lnTo>
                  <a:pt x="10031" y="46749"/>
                </a:lnTo>
                <a:cubicBezTo>
                  <a:pt x="10031" y="46718"/>
                  <a:pt x="10061" y="46688"/>
                  <a:pt x="10091" y="46688"/>
                </a:cubicBezTo>
                <a:close/>
                <a:moveTo>
                  <a:pt x="12766" y="47113"/>
                </a:moveTo>
                <a:cubicBezTo>
                  <a:pt x="12797" y="47113"/>
                  <a:pt x="12797" y="47144"/>
                  <a:pt x="12797" y="47205"/>
                </a:cubicBezTo>
                <a:lnTo>
                  <a:pt x="12797" y="47235"/>
                </a:lnTo>
                <a:lnTo>
                  <a:pt x="12766" y="47296"/>
                </a:lnTo>
                <a:lnTo>
                  <a:pt x="12705" y="47296"/>
                </a:lnTo>
                <a:cubicBezTo>
                  <a:pt x="12675" y="47296"/>
                  <a:pt x="12675" y="47296"/>
                  <a:pt x="12645" y="47265"/>
                </a:cubicBezTo>
                <a:cubicBezTo>
                  <a:pt x="12645" y="47235"/>
                  <a:pt x="12645" y="47205"/>
                  <a:pt x="12645" y="47174"/>
                </a:cubicBezTo>
                <a:lnTo>
                  <a:pt x="12736" y="47113"/>
                </a:lnTo>
                <a:close/>
                <a:moveTo>
                  <a:pt x="13769" y="47205"/>
                </a:moveTo>
                <a:lnTo>
                  <a:pt x="13800" y="47235"/>
                </a:lnTo>
                <a:cubicBezTo>
                  <a:pt x="13800" y="47265"/>
                  <a:pt x="13800" y="47296"/>
                  <a:pt x="13800" y="47296"/>
                </a:cubicBezTo>
                <a:lnTo>
                  <a:pt x="13800" y="47326"/>
                </a:lnTo>
                <a:cubicBezTo>
                  <a:pt x="13800" y="47357"/>
                  <a:pt x="13739" y="47387"/>
                  <a:pt x="13708" y="47387"/>
                </a:cubicBezTo>
                <a:lnTo>
                  <a:pt x="13678" y="47387"/>
                </a:lnTo>
                <a:lnTo>
                  <a:pt x="13648" y="47417"/>
                </a:lnTo>
                <a:lnTo>
                  <a:pt x="13648" y="47387"/>
                </a:lnTo>
                <a:cubicBezTo>
                  <a:pt x="13587" y="47357"/>
                  <a:pt x="13587" y="47326"/>
                  <a:pt x="13587" y="47265"/>
                </a:cubicBezTo>
                <a:lnTo>
                  <a:pt x="13617" y="47235"/>
                </a:lnTo>
                <a:lnTo>
                  <a:pt x="13648" y="47235"/>
                </a:lnTo>
                <a:lnTo>
                  <a:pt x="13678" y="47205"/>
                </a:lnTo>
                <a:close/>
                <a:moveTo>
                  <a:pt x="17782" y="47296"/>
                </a:moveTo>
                <a:cubicBezTo>
                  <a:pt x="17812" y="47296"/>
                  <a:pt x="17812" y="47326"/>
                  <a:pt x="17842" y="47357"/>
                </a:cubicBezTo>
                <a:cubicBezTo>
                  <a:pt x="17842" y="47387"/>
                  <a:pt x="17812" y="47417"/>
                  <a:pt x="17782" y="47417"/>
                </a:cubicBezTo>
                <a:lnTo>
                  <a:pt x="17751" y="47448"/>
                </a:lnTo>
                <a:cubicBezTo>
                  <a:pt x="17721" y="47448"/>
                  <a:pt x="17690" y="47417"/>
                  <a:pt x="17690" y="47387"/>
                </a:cubicBezTo>
                <a:lnTo>
                  <a:pt x="17721" y="47326"/>
                </a:lnTo>
                <a:lnTo>
                  <a:pt x="17782" y="47296"/>
                </a:lnTo>
                <a:close/>
                <a:moveTo>
                  <a:pt x="16231" y="47205"/>
                </a:moveTo>
                <a:cubicBezTo>
                  <a:pt x="16262" y="47205"/>
                  <a:pt x="16323" y="47205"/>
                  <a:pt x="16353" y="47235"/>
                </a:cubicBezTo>
                <a:lnTo>
                  <a:pt x="16383" y="47235"/>
                </a:lnTo>
                <a:lnTo>
                  <a:pt x="16414" y="47296"/>
                </a:lnTo>
                <a:lnTo>
                  <a:pt x="16414" y="47357"/>
                </a:lnTo>
                <a:lnTo>
                  <a:pt x="16444" y="47387"/>
                </a:lnTo>
                <a:cubicBezTo>
                  <a:pt x="16444" y="47417"/>
                  <a:pt x="16414" y="47448"/>
                  <a:pt x="16414" y="47478"/>
                </a:cubicBezTo>
                <a:cubicBezTo>
                  <a:pt x="16414" y="47478"/>
                  <a:pt x="16383" y="47509"/>
                  <a:pt x="16353" y="47509"/>
                </a:cubicBezTo>
                <a:lnTo>
                  <a:pt x="16231" y="47509"/>
                </a:lnTo>
                <a:cubicBezTo>
                  <a:pt x="16171" y="47478"/>
                  <a:pt x="16171" y="47448"/>
                  <a:pt x="16140" y="47417"/>
                </a:cubicBezTo>
                <a:cubicBezTo>
                  <a:pt x="16110" y="47357"/>
                  <a:pt x="16110" y="47296"/>
                  <a:pt x="16140" y="47265"/>
                </a:cubicBezTo>
                <a:cubicBezTo>
                  <a:pt x="16171" y="47235"/>
                  <a:pt x="16171" y="47235"/>
                  <a:pt x="16201" y="47235"/>
                </a:cubicBezTo>
                <a:lnTo>
                  <a:pt x="16201" y="47205"/>
                </a:lnTo>
                <a:close/>
                <a:moveTo>
                  <a:pt x="10942" y="47326"/>
                </a:moveTo>
                <a:cubicBezTo>
                  <a:pt x="10973" y="47326"/>
                  <a:pt x="11003" y="47326"/>
                  <a:pt x="11034" y="47357"/>
                </a:cubicBezTo>
                <a:cubicBezTo>
                  <a:pt x="11064" y="47417"/>
                  <a:pt x="11064" y="47448"/>
                  <a:pt x="11034" y="47478"/>
                </a:cubicBezTo>
                <a:lnTo>
                  <a:pt x="11064" y="47509"/>
                </a:lnTo>
                <a:lnTo>
                  <a:pt x="11003" y="47539"/>
                </a:lnTo>
                <a:cubicBezTo>
                  <a:pt x="10973" y="47539"/>
                  <a:pt x="10912" y="47509"/>
                  <a:pt x="10882" y="47448"/>
                </a:cubicBezTo>
                <a:lnTo>
                  <a:pt x="10882" y="47417"/>
                </a:lnTo>
                <a:lnTo>
                  <a:pt x="10882" y="47357"/>
                </a:lnTo>
                <a:cubicBezTo>
                  <a:pt x="10912" y="47357"/>
                  <a:pt x="10912" y="47326"/>
                  <a:pt x="10942" y="47326"/>
                </a:cubicBezTo>
                <a:close/>
                <a:moveTo>
                  <a:pt x="20426" y="47326"/>
                </a:moveTo>
                <a:cubicBezTo>
                  <a:pt x="20456" y="47326"/>
                  <a:pt x="20487" y="47326"/>
                  <a:pt x="20487" y="47357"/>
                </a:cubicBezTo>
                <a:lnTo>
                  <a:pt x="20517" y="47357"/>
                </a:lnTo>
                <a:cubicBezTo>
                  <a:pt x="20548" y="47357"/>
                  <a:pt x="20548" y="47387"/>
                  <a:pt x="20578" y="47387"/>
                </a:cubicBezTo>
                <a:cubicBezTo>
                  <a:pt x="20578" y="47417"/>
                  <a:pt x="20578" y="47448"/>
                  <a:pt x="20578" y="47478"/>
                </a:cubicBezTo>
                <a:lnTo>
                  <a:pt x="20578" y="47509"/>
                </a:lnTo>
                <a:lnTo>
                  <a:pt x="20426" y="47509"/>
                </a:lnTo>
                <a:lnTo>
                  <a:pt x="20426" y="47539"/>
                </a:lnTo>
                <a:lnTo>
                  <a:pt x="20304" y="47539"/>
                </a:lnTo>
                <a:lnTo>
                  <a:pt x="20304" y="47509"/>
                </a:lnTo>
                <a:cubicBezTo>
                  <a:pt x="20274" y="47478"/>
                  <a:pt x="20274" y="47417"/>
                  <a:pt x="20274" y="47387"/>
                </a:cubicBezTo>
                <a:lnTo>
                  <a:pt x="20335" y="47357"/>
                </a:lnTo>
                <a:lnTo>
                  <a:pt x="20365" y="47357"/>
                </a:lnTo>
                <a:lnTo>
                  <a:pt x="20396" y="47326"/>
                </a:lnTo>
                <a:close/>
                <a:moveTo>
                  <a:pt x="13465" y="47387"/>
                </a:moveTo>
                <a:cubicBezTo>
                  <a:pt x="13496" y="47417"/>
                  <a:pt x="13496" y="47478"/>
                  <a:pt x="13496" y="47539"/>
                </a:cubicBezTo>
                <a:cubicBezTo>
                  <a:pt x="13496" y="47569"/>
                  <a:pt x="13496" y="47600"/>
                  <a:pt x="13496" y="47600"/>
                </a:cubicBezTo>
                <a:lnTo>
                  <a:pt x="13496" y="47630"/>
                </a:lnTo>
                <a:lnTo>
                  <a:pt x="13496" y="47691"/>
                </a:lnTo>
                <a:lnTo>
                  <a:pt x="13465" y="47691"/>
                </a:lnTo>
                <a:cubicBezTo>
                  <a:pt x="13435" y="47691"/>
                  <a:pt x="13405" y="47691"/>
                  <a:pt x="13374" y="47661"/>
                </a:cubicBezTo>
                <a:lnTo>
                  <a:pt x="13313" y="47661"/>
                </a:lnTo>
                <a:lnTo>
                  <a:pt x="13283" y="47630"/>
                </a:lnTo>
                <a:cubicBezTo>
                  <a:pt x="13283" y="47630"/>
                  <a:pt x="13283" y="47600"/>
                  <a:pt x="13253" y="47600"/>
                </a:cubicBezTo>
                <a:cubicBezTo>
                  <a:pt x="13222" y="47569"/>
                  <a:pt x="13192" y="47509"/>
                  <a:pt x="13192" y="47478"/>
                </a:cubicBezTo>
                <a:lnTo>
                  <a:pt x="13192" y="47417"/>
                </a:lnTo>
                <a:cubicBezTo>
                  <a:pt x="13222" y="47417"/>
                  <a:pt x="13253" y="47387"/>
                  <a:pt x="13283" y="47387"/>
                </a:cubicBezTo>
                <a:close/>
                <a:moveTo>
                  <a:pt x="15015" y="47813"/>
                </a:moveTo>
                <a:lnTo>
                  <a:pt x="15076" y="47843"/>
                </a:lnTo>
                <a:cubicBezTo>
                  <a:pt x="15076" y="47843"/>
                  <a:pt x="15076" y="47873"/>
                  <a:pt x="15076" y="47873"/>
                </a:cubicBezTo>
                <a:lnTo>
                  <a:pt x="15076" y="47934"/>
                </a:lnTo>
                <a:lnTo>
                  <a:pt x="15107" y="47934"/>
                </a:lnTo>
                <a:cubicBezTo>
                  <a:pt x="15107" y="47995"/>
                  <a:pt x="15076" y="48025"/>
                  <a:pt x="15015" y="48025"/>
                </a:cubicBezTo>
                <a:lnTo>
                  <a:pt x="14985" y="48056"/>
                </a:lnTo>
                <a:lnTo>
                  <a:pt x="14955" y="48025"/>
                </a:lnTo>
                <a:cubicBezTo>
                  <a:pt x="14924" y="47965"/>
                  <a:pt x="14924" y="47904"/>
                  <a:pt x="14955" y="47873"/>
                </a:cubicBezTo>
                <a:cubicBezTo>
                  <a:pt x="14985" y="47843"/>
                  <a:pt x="15015" y="47813"/>
                  <a:pt x="15015" y="47813"/>
                </a:cubicBezTo>
                <a:close/>
                <a:moveTo>
                  <a:pt x="17143" y="47843"/>
                </a:moveTo>
                <a:lnTo>
                  <a:pt x="17174" y="47934"/>
                </a:lnTo>
                <a:cubicBezTo>
                  <a:pt x="17174" y="47934"/>
                  <a:pt x="17174" y="47965"/>
                  <a:pt x="17143" y="47965"/>
                </a:cubicBezTo>
                <a:cubicBezTo>
                  <a:pt x="17234" y="47965"/>
                  <a:pt x="17295" y="47995"/>
                  <a:pt x="17326" y="48086"/>
                </a:cubicBezTo>
                <a:lnTo>
                  <a:pt x="17326" y="48117"/>
                </a:lnTo>
                <a:lnTo>
                  <a:pt x="17326" y="48147"/>
                </a:lnTo>
                <a:lnTo>
                  <a:pt x="17265" y="48208"/>
                </a:lnTo>
                <a:lnTo>
                  <a:pt x="17174" y="48208"/>
                </a:lnTo>
                <a:lnTo>
                  <a:pt x="17143" y="48177"/>
                </a:lnTo>
                <a:lnTo>
                  <a:pt x="17113" y="48177"/>
                </a:lnTo>
                <a:cubicBezTo>
                  <a:pt x="17113" y="48177"/>
                  <a:pt x="17113" y="48147"/>
                  <a:pt x="17113" y="48147"/>
                </a:cubicBezTo>
                <a:cubicBezTo>
                  <a:pt x="17082" y="48117"/>
                  <a:pt x="17052" y="48086"/>
                  <a:pt x="17052" y="48025"/>
                </a:cubicBezTo>
                <a:lnTo>
                  <a:pt x="17052" y="47995"/>
                </a:lnTo>
                <a:cubicBezTo>
                  <a:pt x="17022" y="47995"/>
                  <a:pt x="17022" y="47965"/>
                  <a:pt x="17022" y="47934"/>
                </a:cubicBezTo>
                <a:cubicBezTo>
                  <a:pt x="17022" y="47934"/>
                  <a:pt x="17022" y="47904"/>
                  <a:pt x="17022" y="47904"/>
                </a:cubicBezTo>
                <a:cubicBezTo>
                  <a:pt x="17022" y="47904"/>
                  <a:pt x="17022" y="47873"/>
                  <a:pt x="17022" y="47873"/>
                </a:cubicBezTo>
                <a:cubicBezTo>
                  <a:pt x="17052" y="47843"/>
                  <a:pt x="17082" y="47843"/>
                  <a:pt x="17082" y="47843"/>
                </a:cubicBezTo>
                <a:close/>
                <a:moveTo>
                  <a:pt x="12979" y="48481"/>
                </a:moveTo>
                <a:cubicBezTo>
                  <a:pt x="13040" y="48481"/>
                  <a:pt x="13070" y="48512"/>
                  <a:pt x="13070" y="48572"/>
                </a:cubicBezTo>
                <a:cubicBezTo>
                  <a:pt x="13131" y="48633"/>
                  <a:pt x="13101" y="48724"/>
                  <a:pt x="13009" y="48724"/>
                </a:cubicBezTo>
                <a:lnTo>
                  <a:pt x="13040" y="48664"/>
                </a:lnTo>
                <a:lnTo>
                  <a:pt x="13009" y="48664"/>
                </a:lnTo>
                <a:cubicBezTo>
                  <a:pt x="12979" y="48664"/>
                  <a:pt x="12949" y="48633"/>
                  <a:pt x="12949" y="48603"/>
                </a:cubicBezTo>
                <a:lnTo>
                  <a:pt x="12918" y="48542"/>
                </a:lnTo>
                <a:cubicBezTo>
                  <a:pt x="12949" y="48512"/>
                  <a:pt x="12949" y="48481"/>
                  <a:pt x="12979" y="48481"/>
                </a:cubicBezTo>
                <a:close/>
                <a:moveTo>
                  <a:pt x="14316" y="48846"/>
                </a:moveTo>
                <a:lnTo>
                  <a:pt x="14316" y="48876"/>
                </a:lnTo>
                <a:cubicBezTo>
                  <a:pt x="14347" y="48907"/>
                  <a:pt x="14377" y="48907"/>
                  <a:pt x="14377" y="48968"/>
                </a:cubicBezTo>
                <a:cubicBezTo>
                  <a:pt x="14377" y="48998"/>
                  <a:pt x="14377" y="49028"/>
                  <a:pt x="14377" y="49059"/>
                </a:cubicBezTo>
                <a:cubicBezTo>
                  <a:pt x="14377" y="49089"/>
                  <a:pt x="14377" y="49089"/>
                  <a:pt x="14377" y="49089"/>
                </a:cubicBezTo>
                <a:lnTo>
                  <a:pt x="14347" y="49120"/>
                </a:lnTo>
                <a:lnTo>
                  <a:pt x="14225" y="49120"/>
                </a:lnTo>
                <a:cubicBezTo>
                  <a:pt x="14225" y="49120"/>
                  <a:pt x="14195" y="49120"/>
                  <a:pt x="14164" y="49089"/>
                </a:cubicBezTo>
                <a:cubicBezTo>
                  <a:pt x="14164" y="49104"/>
                  <a:pt x="14157" y="49112"/>
                  <a:pt x="14145" y="49112"/>
                </a:cubicBezTo>
                <a:cubicBezTo>
                  <a:pt x="14134" y="49112"/>
                  <a:pt x="14119" y="49104"/>
                  <a:pt x="14104" y="49089"/>
                </a:cubicBezTo>
                <a:lnTo>
                  <a:pt x="14134" y="49028"/>
                </a:lnTo>
                <a:lnTo>
                  <a:pt x="14104" y="49028"/>
                </a:lnTo>
                <a:cubicBezTo>
                  <a:pt x="14104" y="48968"/>
                  <a:pt x="14104" y="48937"/>
                  <a:pt x="14134" y="48907"/>
                </a:cubicBezTo>
                <a:cubicBezTo>
                  <a:pt x="14134" y="48846"/>
                  <a:pt x="14164" y="48846"/>
                  <a:pt x="14195" y="48846"/>
                </a:cubicBezTo>
                <a:close/>
                <a:moveTo>
                  <a:pt x="13982" y="49332"/>
                </a:moveTo>
                <a:cubicBezTo>
                  <a:pt x="14012" y="49332"/>
                  <a:pt x="14043" y="49363"/>
                  <a:pt x="14043" y="49393"/>
                </a:cubicBezTo>
                <a:lnTo>
                  <a:pt x="14104" y="49454"/>
                </a:lnTo>
                <a:lnTo>
                  <a:pt x="14043" y="49454"/>
                </a:lnTo>
                <a:cubicBezTo>
                  <a:pt x="14043" y="49454"/>
                  <a:pt x="14012" y="49484"/>
                  <a:pt x="14012" y="49484"/>
                </a:cubicBezTo>
                <a:cubicBezTo>
                  <a:pt x="14012" y="49515"/>
                  <a:pt x="14012" y="49545"/>
                  <a:pt x="14012" y="49575"/>
                </a:cubicBezTo>
                <a:cubicBezTo>
                  <a:pt x="14012" y="49575"/>
                  <a:pt x="14012" y="49606"/>
                  <a:pt x="14012" y="49636"/>
                </a:cubicBezTo>
                <a:lnTo>
                  <a:pt x="13952" y="49667"/>
                </a:lnTo>
                <a:lnTo>
                  <a:pt x="13891" y="49667"/>
                </a:lnTo>
                <a:lnTo>
                  <a:pt x="13891" y="49697"/>
                </a:lnTo>
                <a:lnTo>
                  <a:pt x="13830" y="49697"/>
                </a:lnTo>
                <a:lnTo>
                  <a:pt x="13769" y="49667"/>
                </a:lnTo>
                <a:lnTo>
                  <a:pt x="13769" y="49636"/>
                </a:lnTo>
                <a:cubicBezTo>
                  <a:pt x="13769" y="49606"/>
                  <a:pt x="13769" y="49606"/>
                  <a:pt x="13769" y="49575"/>
                </a:cubicBezTo>
                <a:cubicBezTo>
                  <a:pt x="13739" y="49545"/>
                  <a:pt x="13739" y="49545"/>
                  <a:pt x="13769" y="49515"/>
                </a:cubicBezTo>
                <a:lnTo>
                  <a:pt x="13769" y="49484"/>
                </a:lnTo>
                <a:lnTo>
                  <a:pt x="13800" y="49424"/>
                </a:lnTo>
                <a:cubicBezTo>
                  <a:pt x="13860" y="49424"/>
                  <a:pt x="13891" y="49424"/>
                  <a:pt x="13921" y="49393"/>
                </a:cubicBezTo>
                <a:lnTo>
                  <a:pt x="13921" y="49363"/>
                </a:lnTo>
                <a:cubicBezTo>
                  <a:pt x="13921" y="49332"/>
                  <a:pt x="13952" y="49332"/>
                  <a:pt x="13982" y="49332"/>
                </a:cubicBezTo>
                <a:close/>
                <a:moveTo>
                  <a:pt x="11520" y="49332"/>
                </a:moveTo>
                <a:cubicBezTo>
                  <a:pt x="11550" y="49332"/>
                  <a:pt x="11581" y="49332"/>
                  <a:pt x="11581" y="49363"/>
                </a:cubicBezTo>
                <a:cubicBezTo>
                  <a:pt x="11611" y="49363"/>
                  <a:pt x="11611" y="49393"/>
                  <a:pt x="11642" y="49393"/>
                </a:cubicBezTo>
                <a:lnTo>
                  <a:pt x="11672" y="49393"/>
                </a:lnTo>
                <a:lnTo>
                  <a:pt x="11733" y="49454"/>
                </a:lnTo>
                <a:lnTo>
                  <a:pt x="11763" y="49454"/>
                </a:lnTo>
                <a:lnTo>
                  <a:pt x="11763" y="49484"/>
                </a:lnTo>
                <a:cubicBezTo>
                  <a:pt x="11763" y="49515"/>
                  <a:pt x="11794" y="49515"/>
                  <a:pt x="11794" y="49545"/>
                </a:cubicBezTo>
                <a:cubicBezTo>
                  <a:pt x="11794" y="49575"/>
                  <a:pt x="11794" y="49575"/>
                  <a:pt x="11794" y="49606"/>
                </a:cubicBezTo>
                <a:lnTo>
                  <a:pt x="11794" y="49636"/>
                </a:lnTo>
                <a:lnTo>
                  <a:pt x="11794" y="49697"/>
                </a:lnTo>
                <a:cubicBezTo>
                  <a:pt x="11794" y="49727"/>
                  <a:pt x="11763" y="49727"/>
                  <a:pt x="11763" y="49727"/>
                </a:cubicBezTo>
                <a:lnTo>
                  <a:pt x="11642" y="49727"/>
                </a:lnTo>
                <a:cubicBezTo>
                  <a:pt x="11611" y="49727"/>
                  <a:pt x="11550" y="49697"/>
                  <a:pt x="11550" y="49667"/>
                </a:cubicBezTo>
                <a:lnTo>
                  <a:pt x="11520" y="49636"/>
                </a:lnTo>
                <a:lnTo>
                  <a:pt x="11520" y="49606"/>
                </a:lnTo>
                <a:lnTo>
                  <a:pt x="11459" y="49606"/>
                </a:lnTo>
                <a:cubicBezTo>
                  <a:pt x="11459" y="49606"/>
                  <a:pt x="11429" y="49575"/>
                  <a:pt x="11429" y="49575"/>
                </a:cubicBezTo>
                <a:cubicBezTo>
                  <a:pt x="11398" y="49545"/>
                  <a:pt x="11398" y="49545"/>
                  <a:pt x="11398" y="49515"/>
                </a:cubicBezTo>
                <a:cubicBezTo>
                  <a:pt x="11398" y="49484"/>
                  <a:pt x="11398" y="49484"/>
                  <a:pt x="11429" y="49454"/>
                </a:cubicBezTo>
                <a:lnTo>
                  <a:pt x="11429" y="49393"/>
                </a:lnTo>
                <a:lnTo>
                  <a:pt x="11459" y="49363"/>
                </a:lnTo>
                <a:cubicBezTo>
                  <a:pt x="11459" y="49363"/>
                  <a:pt x="11459" y="49332"/>
                  <a:pt x="11459" y="49332"/>
                </a:cubicBezTo>
                <a:close/>
                <a:moveTo>
                  <a:pt x="13192" y="49575"/>
                </a:moveTo>
                <a:cubicBezTo>
                  <a:pt x="13253" y="49575"/>
                  <a:pt x="13313" y="49606"/>
                  <a:pt x="13313" y="49697"/>
                </a:cubicBezTo>
                <a:lnTo>
                  <a:pt x="13313" y="49727"/>
                </a:lnTo>
                <a:lnTo>
                  <a:pt x="13283" y="49758"/>
                </a:lnTo>
                <a:lnTo>
                  <a:pt x="13253" y="49758"/>
                </a:lnTo>
                <a:cubicBezTo>
                  <a:pt x="13222" y="49758"/>
                  <a:pt x="13192" y="49758"/>
                  <a:pt x="13161" y="49727"/>
                </a:cubicBezTo>
                <a:cubicBezTo>
                  <a:pt x="13161" y="49697"/>
                  <a:pt x="13161" y="49667"/>
                  <a:pt x="13161" y="49636"/>
                </a:cubicBezTo>
                <a:lnTo>
                  <a:pt x="13161" y="49606"/>
                </a:lnTo>
                <a:lnTo>
                  <a:pt x="13192" y="49575"/>
                </a:lnTo>
                <a:close/>
                <a:moveTo>
                  <a:pt x="17754" y="49730"/>
                </a:moveTo>
                <a:lnTo>
                  <a:pt x="17782" y="49758"/>
                </a:lnTo>
                <a:lnTo>
                  <a:pt x="17782" y="49788"/>
                </a:lnTo>
                <a:lnTo>
                  <a:pt x="17842" y="49819"/>
                </a:lnTo>
                <a:lnTo>
                  <a:pt x="17842" y="49849"/>
                </a:lnTo>
                <a:lnTo>
                  <a:pt x="17903" y="49879"/>
                </a:lnTo>
                <a:cubicBezTo>
                  <a:pt x="17903" y="49910"/>
                  <a:pt x="17873" y="49910"/>
                  <a:pt x="17842" y="49940"/>
                </a:cubicBezTo>
                <a:lnTo>
                  <a:pt x="17782" y="49971"/>
                </a:lnTo>
                <a:lnTo>
                  <a:pt x="17660" y="49971"/>
                </a:lnTo>
                <a:lnTo>
                  <a:pt x="17630" y="49910"/>
                </a:lnTo>
                <a:lnTo>
                  <a:pt x="17630" y="49849"/>
                </a:lnTo>
                <a:lnTo>
                  <a:pt x="17660" y="49849"/>
                </a:lnTo>
                <a:cubicBezTo>
                  <a:pt x="17660" y="49819"/>
                  <a:pt x="17660" y="49819"/>
                  <a:pt x="17660" y="49788"/>
                </a:cubicBezTo>
                <a:cubicBezTo>
                  <a:pt x="17685" y="49763"/>
                  <a:pt x="17711" y="49738"/>
                  <a:pt x="17754" y="49730"/>
                </a:cubicBezTo>
                <a:close/>
                <a:moveTo>
                  <a:pt x="16019" y="49819"/>
                </a:moveTo>
                <a:lnTo>
                  <a:pt x="16049" y="49879"/>
                </a:lnTo>
                <a:cubicBezTo>
                  <a:pt x="16049" y="49910"/>
                  <a:pt x="16079" y="49910"/>
                  <a:pt x="16079" y="49940"/>
                </a:cubicBezTo>
                <a:cubicBezTo>
                  <a:pt x="16156" y="49991"/>
                  <a:pt x="16104" y="50106"/>
                  <a:pt x="16032" y="50106"/>
                </a:cubicBezTo>
                <a:cubicBezTo>
                  <a:pt x="16018" y="50106"/>
                  <a:pt x="16003" y="50102"/>
                  <a:pt x="15988" y="50092"/>
                </a:cubicBezTo>
                <a:lnTo>
                  <a:pt x="16019" y="50031"/>
                </a:lnTo>
                <a:lnTo>
                  <a:pt x="15897" y="50031"/>
                </a:lnTo>
                <a:lnTo>
                  <a:pt x="15867" y="50001"/>
                </a:lnTo>
                <a:lnTo>
                  <a:pt x="15836" y="50001"/>
                </a:lnTo>
                <a:cubicBezTo>
                  <a:pt x="15806" y="50001"/>
                  <a:pt x="15775" y="49971"/>
                  <a:pt x="15806" y="49940"/>
                </a:cubicBezTo>
                <a:cubicBezTo>
                  <a:pt x="15806" y="49879"/>
                  <a:pt x="15867" y="49879"/>
                  <a:pt x="15867" y="49849"/>
                </a:cubicBezTo>
                <a:cubicBezTo>
                  <a:pt x="15897" y="49849"/>
                  <a:pt x="15927" y="49819"/>
                  <a:pt x="15958" y="49819"/>
                </a:cubicBezTo>
                <a:close/>
                <a:moveTo>
                  <a:pt x="14377" y="50791"/>
                </a:moveTo>
                <a:lnTo>
                  <a:pt x="14408" y="50852"/>
                </a:lnTo>
                <a:lnTo>
                  <a:pt x="14377" y="50943"/>
                </a:lnTo>
                <a:lnTo>
                  <a:pt x="14286" y="50974"/>
                </a:lnTo>
                <a:lnTo>
                  <a:pt x="14256" y="50943"/>
                </a:lnTo>
                <a:lnTo>
                  <a:pt x="14225" y="50883"/>
                </a:lnTo>
                <a:cubicBezTo>
                  <a:pt x="14225" y="50822"/>
                  <a:pt x="14286" y="50791"/>
                  <a:pt x="14316" y="50791"/>
                </a:cubicBezTo>
                <a:close/>
                <a:moveTo>
                  <a:pt x="14955" y="50943"/>
                </a:moveTo>
                <a:cubicBezTo>
                  <a:pt x="14985" y="50943"/>
                  <a:pt x="15015" y="50974"/>
                  <a:pt x="15015" y="51004"/>
                </a:cubicBezTo>
                <a:cubicBezTo>
                  <a:pt x="15107" y="51065"/>
                  <a:pt x="15046" y="51186"/>
                  <a:pt x="14955" y="51186"/>
                </a:cubicBezTo>
                <a:lnTo>
                  <a:pt x="14955" y="51126"/>
                </a:lnTo>
                <a:lnTo>
                  <a:pt x="14924" y="51126"/>
                </a:lnTo>
                <a:cubicBezTo>
                  <a:pt x="14894" y="51126"/>
                  <a:pt x="14894" y="51126"/>
                  <a:pt x="14864" y="51095"/>
                </a:cubicBezTo>
                <a:cubicBezTo>
                  <a:pt x="14864" y="51065"/>
                  <a:pt x="14864" y="51034"/>
                  <a:pt x="14864" y="51034"/>
                </a:cubicBezTo>
                <a:lnTo>
                  <a:pt x="14864" y="51004"/>
                </a:lnTo>
                <a:lnTo>
                  <a:pt x="14924" y="50943"/>
                </a:lnTo>
                <a:close/>
                <a:moveTo>
                  <a:pt x="12888" y="51065"/>
                </a:moveTo>
                <a:cubicBezTo>
                  <a:pt x="12918" y="51065"/>
                  <a:pt x="12949" y="51065"/>
                  <a:pt x="12979" y="51095"/>
                </a:cubicBezTo>
                <a:cubicBezTo>
                  <a:pt x="12979" y="51126"/>
                  <a:pt x="12979" y="51156"/>
                  <a:pt x="12979" y="51186"/>
                </a:cubicBezTo>
                <a:lnTo>
                  <a:pt x="12918" y="51217"/>
                </a:lnTo>
                <a:cubicBezTo>
                  <a:pt x="12888" y="51217"/>
                  <a:pt x="12857" y="51217"/>
                  <a:pt x="12857" y="51186"/>
                </a:cubicBezTo>
                <a:lnTo>
                  <a:pt x="12827" y="51126"/>
                </a:lnTo>
                <a:lnTo>
                  <a:pt x="12827" y="51095"/>
                </a:lnTo>
                <a:cubicBezTo>
                  <a:pt x="12827" y="51065"/>
                  <a:pt x="12857" y="51065"/>
                  <a:pt x="12888" y="51065"/>
                </a:cubicBezTo>
                <a:close/>
                <a:moveTo>
                  <a:pt x="16338" y="51559"/>
                </a:moveTo>
                <a:cubicBezTo>
                  <a:pt x="16353" y="51559"/>
                  <a:pt x="16368" y="51566"/>
                  <a:pt x="16383" y="51582"/>
                </a:cubicBezTo>
                <a:lnTo>
                  <a:pt x="16383" y="51612"/>
                </a:lnTo>
                <a:lnTo>
                  <a:pt x="16383" y="51642"/>
                </a:lnTo>
                <a:cubicBezTo>
                  <a:pt x="16414" y="51673"/>
                  <a:pt x="16414" y="51673"/>
                  <a:pt x="16383" y="51703"/>
                </a:cubicBezTo>
                <a:lnTo>
                  <a:pt x="16383" y="51734"/>
                </a:lnTo>
                <a:lnTo>
                  <a:pt x="16414" y="51734"/>
                </a:lnTo>
                <a:lnTo>
                  <a:pt x="16383" y="51794"/>
                </a:lnTo>
                <a:lnTo>
                  <a:pt x="16323" y="51794"/>
                </a:lnTo>
                <a:cubicBezTo>
                  <a:pt x="16307" y="51810"/>
                  <a:pt x="16292" y="51817"/>
                  <a:pt x="16273" y="51817"/>
                </a:cubicBezTo>
                <a:cubicBezTo>
                  <a:pt x="16254" y="51817"/>
                  <a:pt x="16231" y="51810"/>
                  <a:pt x="16201" y="51794"/>
                </a:cubicBezTo>
                <a:lnTo>
                  <a:pt x="16171" y="51734"/>
                </a:lnTo>
                <a:lnTo>
                  <a:pt x="16171" y="51703"/>
                </a:lnTo>
                <a:lnTo>
                  <a:pt x="16171" y="51673"/>
                </a:lnTo>
                <a:cubicBezTo>
                  <a:pt x="16201" y="51642"/>
                  <a:pt x="16231" y="51612"/>
                  <a:pt x="16262" y="51612"/>
                </a:cubicBezTo>
                <a:cubicBezTo>
                  <a:pt x="16262" y="51582"/>
                  <a:pt x="16292" y="51582"/>
                  <a:pt x="16292" y="51582"/>
                </a:cubicBezTo>
                <a:cubicBezTo>
                  <a:pt x="16307" y="51566"/>
                  <a:pt x="16323" y="51559"/>
                  <a:pt x="16338" y="51559"/>
                </a:cubicBezTo>
                <a:close/>
                <a:moveTo>
                  <a:pt x="14073" y="52007"/>
                </a:moveTo>
                <a:cubicBezTo>
                  <a:pt x="14088" y="52022"/>
                  <a:pt x="14104" y="52030"/>
                  <a:pt x="14115" y="52030"/>
                </a:cubicBezTo>
                <a:cubicBezTo>
                  <a:pt x="14116" y="52030"/>
                  <a:pt x="14117" y="52030"/>
                  <a:pt x="14119" y="52030"/>
                </a:cubicBezTo>
                <a:lnTo>
                  <a:pt x="14119" y="52030"/>
                </a:lnTo>
                <a:cubicBezTo>
                  <a:pt x="14103" y="52022"/>
                  <a:pt x="14088" y="52015"/>
                  <a:pt x="14073" y="52007"/>
                </a:cubicBezTo>
                <a:close/>
                <a:moveTo>
                  <a:pt x="17690" y="52098"/>
                </a:moveTo>
                <a:lnTo>
                  <a:pt x="17721" y="52159"/>
                </a:lnTo>
                <a:cubicBezTo>
                  <a:pt x="17721" y="52159"/>
                  <a:pt x="17751" y="52190"/>
                  <a:pt x="17751" y="52220"/>
                </a:cubicBezTo>
                <a:lnTo>
                  <a:pt x="17751" y="52250"/>
                </a:lnTo>
                <a:lnTo>
                  <a:pt x="17721" y="52220"/>
                </a:lnTo>
                <a:cubicBezTo>
                  <a:pt x="17721" y="52250"/>
                  <a:pt x="17690" y="52250"/>
                  <a:pt x="17690" y="52281"/>
                </a:cubicBezTo>
                <a:lnTo>
                  <a:pt x="17690" y="52311"/>
                </a:lnTo>
                <a:lnTo>
                  <a:pt x="17660" y="52341"/>
                </a:lnTo>
                <a:lnTo>
                  <a:pt x="17478" y="52341"/>
                </a:lnTo>
                <a:cubicBezTo>
                  <a:pt x="17478" y="52311"/>
                  <a:pt x="17447" y="52311"/>
                  <a:pt x="17447" y="52281"/>
                </a:cubicBezTo>
                <a:cubicBezTo>
                  <a:pt x="17447" y="52250"/>
                  <a:pt x="17447" y="52220"/>
                  <a:pt x="17447" y="52220"/>
                </a:cubicBezTo>
                <a:cubicBezTo>
                  <a:pt x="17447" y="52190"/>
                  <a:pt x="17478" y="52159"/>
                  <a:pt x="17478" y="52159"/>
                </a:cubicBezTo>
                <a:lnTo>
                  <a:pt x="17538" y="52098"/>
                </a:lnTo>
                <a:close/>
                <a:moveTo>
                  <a:pt x="4833" y="0"/>
                </a:moveTo>
                <a:cubicBezTo>
                  <a:pt x="3921" y="1854"/>
                  <a:pt x="3009" y="3709"/>
                  <a:pt x="2219" y="5623"/>
                </a:cubicBezTo>
                <a:cubicBezTo>
                  <a:pt x="2229" y="5613"/>
                  <a:pt x="2239" y="5610"/>
                  <a:pt x="2249" y="5610"/>
                </a:cubicBezTo>
                <a:cubicBezTo>
                  <a:pt x="2270" y="5610"/>
                  <a:pt x="2290" y="5623"/>
                  <a:pt x="2310" y="5623"/>
                </a:cubicBezTo>
                <a:lnTo>
                  <a:pt x="2310" y="5715"/>
                </a:lnTo>
                <a:cubicBezTo>
                  <a:pt x="2290" y="5715"/>
                  <a:pt x="2256" y="5742"/>
                  <a:pt x="2218" y="5742"/>
                </a:cubicBezTo>
                <a:cubicBezTo>
                  <a:pt x="2199" y="5742"/>
                  <a:pt x="2178" y="5735"/>
                  <a:pt x="2158" y="5715"/>
                </a:cubicBezTo>
                <a:cubicBezTo>
                  <a:pt x="1733" y="6718"/>
                  <a:pt x="1337" y="7751"/>
                  <a:pt x="1033" y="8785"/>
                </a:cubicBezTo>
                <a:cubicBezTo>
                  <a:pt x="1064" y="8785"/>
                  <a:pt x="1064" y="8754"/>
                  <a:pt x="1064" y="8754"/>
                </a:cubicBezTo>
                <a:lnTo>
                  <a:pt x="1094" y="8724"/>
                </a:lnTo>
                <a:lnTo>
                  <a:pt x="1125" y="8693"/>
                </a:lnTo>
                <a:lnTo>
                  <a:pt x="1185" y="8693"/>
                </a:lnTo>
                <a:cubicBezTo>
                  <a:pt x="1216" y="8724"/>
                  <a:pt x="1216" y="8724"/>
                  <a:pt x="1246" y="8724"/>
                </a:cubicBezTo>
                <a:cubicBezTo>
                  <a:pt x="1277" y="8754"/>
                  <a:pt x="1277" y="8785"/>
                  <a:pt x="1277" y="8785"/>
                </a:cubicBezTo>
                <a:lnTo>
                  <a:pt x="1307" y="8876"/>
                </a:lnTo>
                <a:lnTo>
                  <a:pt x="1307" y="8906"/>
                </a:lnTo>
                <a:cubicBezTo>
                  <a:pt x="1307" y="8937"/>
                  <a:pt x="1277" y="8967"/>
                  <a:pt x="1277" y="8967"/>
                </a:cubicBezTo>
                <a:lnTo>
                  <a:pt x="1094" y="8967"/>
                </a:lnTo>
                <a:cubicBezTo>
                  <a:pt x="1094" y="8937"/>
                  <a:pt x="1094" y="8937"/>
                  <a:pt x="1064" y="8906"/>
                </a:cubicBezTo>
                <a:lnTo>
                  <a:pt x="1064" y="8876"/>
                </a:lnTo>
                <a:cubicBezTo>
                  <a:pt x="578" y="10517"/>
                  <a:pt x="243" y="12189"/>
                  <a:pt x="152" y="13891"/>
                </a:cubicBezTo>
                <a:cubicBezTo>
                  <a:pt x="152" y="13921"/>
                  <a:pt x="182" y="13921"/>
                  <a:pt x="182" y="13952"/>
                </a:cubicBezTo>
                <a:lnTo>
                  <a:pt x="213" y="14013"/>
                </a:lnTo>
                <a:cubicBezTo>
                  <a:pt x="213" y="14073"/>
                  <a:pt x="182" y="14104"/>
                  <a:pt x="122" y="14134"/>
                </a:cubicBezTo>
                <a:lnTo>
                  <a:pt x="122" y="14286"/>
                </a:lnTo>
                <a:cubicBezTo>
                  <a:pt x="0" y="19241"/>
                  <a:pt x="1885" y="24043"/>
                  <a:pt x="5350" y="27569"/>
                </a:cubicBezTo>
                <a:cubicBezTo>
                  <a:pt x="6018" y="28207"/>
                  <a:pt x="6748" y="28846"/>
                  <a:pt x="7052" y="29727"/>
                </a:cubicBezTo>
                <a:cubicBezTo>
                  <a:pt x="7234" y="30396"/>
                  <a:pt x="7295" y="31125"/>
                  <a:pt x="7173" y="31824"/>
                </a:cubicBezTo>
                <a:cubicBezTo>
                  <a:pt x="7052" y="33922"/>
                  <a:pt x="6869" y="36049"/>
                  <a:pt x="6900" y="38147"/>
                </a:cubicBezTo>
                <a:lnTo>
                  <a:pt x="6961" y="38147"/>
                </a:lnTo>
                <a:lnTo>
                  <a:pt x="7021" y="38208"/>
                </a:lnTo>
                <a:cubicBezTo>
                  <a:pt x="7052" y="38238"/>
                  <a:pt x="7052" y="38299"/>
                  <a:pt x="7021" y="38329"/>
                </a:cubicBezTo>
                <a:cubicBezTo>
                  <a:pt x="7021" y="38329"/>
                  <a:pt x="6991" y="38360"/>
                  <a:pt x="6961" y="38360"/>
                </a:cubicBezTo>
                <a:cubicBezTo>
                  <a:pt x="6961" y="38360"/>
                  <a:pt x="6930" y="38390"/>
                  <a:pt x="6930" y="38390"/>
                </a:cubicBezTo>
                <a:lnTo>
                  <a:pt x="6961" y="38420"/>
                </a:lnTo>
                <a:cubicBezTo>
                  <a:pt x="6961" y="38420"/>
                  <a:pt x="6961" y="38451"/>
                  <a:pt x="6961" y="38451"/>
                </a:cubicBezTo>
                <a:cubicBezTo>
                  <a:pt x="6991" y="38481"/>
                  <a:pt x="6991" y="38512"/>
                  <a:pt x="6961" y="38542"/>
                </a:cubicBezTo>
                <a:lnTo>
                  <a:pt x="6900" y="38542"/>
                </a:lnTo>
                <a:cubicBezTo>
                  <a:pt x="6930" y="40153"/>
                  <a:pt x="7082" y="41794"/>
                  <a:pt x="7447" y="43375"/>
                </a:cubicBezTo>
                <a:cubicBezTo>
                  <a:pt x="7477" y="43375"/>
                  <a:pt x="7508" y="43375"/>
                  <a:pt x="7508" y="43405"/>
                </a:cubicBezTo>
                <a:lnTo>
                  <a:pt x="7569" y="43496"/>
                </a:lnTo>
                <a:lnTo>
                  <a:pt x="7569" y="43527"/>
                </a:lnTo>
                <a:cubicBezTo>
                  <a:pt x="7569" y="43557"/>
                  <a:pt x="7538" y="43588"/>
                  <a:pt x="7508" y="43588"/>
                </a:cubicBezTo>
                <a:cubicBezTo>
                  <a:pt x="7964" y="45290"/>
                  <a:pt x="8724" y="46870"/>
                  <a:pt x="9787" y="48299"/>
                </a:cubicBezTo>
                <a:cubicBezTo>
                  <a:pt x="9787" y="48299"/>
                  <a:pt x="9818" y="48329"/>
                  <a:pt x="9848" y="48360"/>
                </a:cubicBezTo>
                <a:lnTo>
                  <a:pt x="9909" y="48390"/>
                </a:lnTo>
                <a:lnTo>
                  <a:pt x="9909" y="48420"/>
                </a:lnTo>
                <a:cubicBezTo>
                  <a:pt x="9909" y="48451"/>
                  <a:pt x="9909" y="48481"/>
                  <a:pt x="9909" y="48512"/>
                </a:cubicBezTo>
                <a:cubicBezTo>
                  <a:pt x="10973" y="49971"/>
                  <a:pt x="12401" y="51186"/>
                  <a:pt x="14043" y="52007"/>
                </a:cubicBezTo>
                <a:lnTo>
                  <a:pt x="14043" y="51946"/>
                </a:lnTo>
                <a:lnTo>
                  <a:pt x="14043" y="51916"/>
                </a:lnTo>
                <a:lnTo>
                  <a:pt x="14043" y="51886"/>
                </a:lnTo>
                <a:cubicBezTo>
                  <a:pt x="14073" y="51855"/>
                  <a:pt x="14104" y="51855"/>
                  <a:pt x="14104" y="51855"/>
                </a:cubicBezTo>
                <a:cubicBezTo>
                  <a:pt x="14134" y="51855"/>
                  <a:pt x="14164" y="51855"/>
                  <a:pt x="14164" y="51886"/>
                </a:cubicBezTo>
                <a:lnTo>
                  <a:pt x="14195" y="51886"/>
                </a:lnTo>
                <a:cubicBezTo>
                  <a:pt x="14256" y="51886"/>
                  <a:pt x="14286" y="51946"/>
                  <a:pt x="14256" y="51977"/>
                </a:cubicBezTo>
                <a:cubicBezTo>
                  <a:pt x="14256" y="52007"/>
                  <a:pt x="14225" y="52007"/>
                  <a:pt x="14225" y="52007"/>
                </a:cubicBezTo>
                <a:lnTo>
                  <a:pt x="14134" y="52007"/>
                </a:lnTo>
                <a:cubicBezTo>
                  <a:pt x="14134" y="52021"/>
                  <a:pt x="14128" y="52028"/>
                  <a:pt x="14119" y="52030"/>
                </a:cubicBezTo>
                <a:lnTo>
                  <a:pt x="14119" y="52030"/>
                </a:lnTo>
                <a:cubicBezTo>
                  <a:pt x="14956" y="52442"/>
                  <a:pt x="15823" y="52708"/>
                  <a:pt x="16748" y="52797"/>
                </a:cubicBezTo>
                <a:lnTo>
                  <a:pt x="16778" y="52767"/>
                </a:lnTo>
                <a:lnTo>
                  <a:pt x="16930" y="52767"/>
                </a:lnTo>
                <a:cubicBezTo>
                  <a:pt x="16961" y="52797"/>
                  <a:pt x="16991" y="52797"/>
                  <a:pt x="17022" y="52828"/>
                </a:cubicBezTo>
                <a:cubicBezTo>
                  <a:pt x="17250" y="52843"/>
                  <a:pt x="17485" y="52851"/>
                  <a:pt x="17725" y="52851"/>
                </a:cubicBezTo>
                <a:cubicBezTo>
                  <a:pt x="17964" y="52851"/>
                  <a:pt x="18207" y="52843"/>
                  <a:pt x="18450" y="52828"/>
                </a:cubicBezTo>
                <a:cubicBezTo>
                  <a:pt x="19636" y="50639"/>
                  <a:pt x="20821" y="48451"/>
                  <a:pt x="21976" y="46262"/>
                </a:cubicBezTo>
                <a:cubicBezTo>
                  <a:pt x="21215" y="46110"/>
                  <a:pt x="20477" y="45836"/>
                  <a:pt x="19796" y="45455"/>
                </a:cubicBezTo>
                <a:lnTo>
                  <a:pt x="19796" y="45455"/>
                </a:lnTo>
                <a:cubicBezTo>
                  <a:pt x="19802" y="45472"/>
                  <a:pt x="19800" y="45490"/>
                  <a:pt x="19788" y="45502"/>
                </a:cubicBezTo>
                <a:lnTo>
                  <a:pt x="19757" y="45502"/>
                </a:lnTo>
                <a:cubicBezTo>
                  <a:pt x="19757" y="45563"/>
                  <a:pt x="19696" y="45594"/>
                  <a:pt x="19666" y="45594"/>
                </a:cubicBezTo>
                <a:cubicBezTo>
                  <a:pt x="19636" y="45594"/>
                  <a:pt x="19636" y="45594"/>
                  <a:pt x="19605" y="45563"/>
                </a:cubicBezTo>
                <a:lnTo>
                  <a:pt x="19605" y="45533"/>
                </a:lnTo>
                <a:cubicBezTo>
                  <a:pt x="19605" y="45502"/>
                  <a:pt x="19605" y="45472"/>
                  <a:pt x="19605" y="45442"/>
                </a:cubicBezTo>
                <a:lnTo>
                  <a:pt x="19666" y="45411"/>
                </a:lnTo>
                <a:lnTo>
                  <a:pt x="19719" y="45411"/>
                </a:lnTo>
                <a:cubicBezTo>
                  <a:pt x="19070" y="45038"/>
                  <a:pt x="18475" y="44568"/>
                  <a:pt x="17964" y="44013"/>
                </a:cubicBezTo>
                <a:cubicBezTo>
                  <a:pt x="17964" y="44074"/>
                  <a:pt x="17933" y="44135"/>
                  <a:pt x="17873" y="44135"/>
                </a:cubicBezTo>
                <a:lnTo>
                  <a:pt x="17842" y="44135"/>
                </a:lnTo>
                <a:lnTo>
                  <a:pt x="17812" y="44074"/>
                </a:lnTo>
                <a:cubicBezTo>
                  <a:pt x="17782" y="44043"/>
                  <a:pt x="17782" y="44043"/>
                  <a:pt x="17812" y="44013"/>
                </a:cubicBezTo>
                <a:cubicBezTo>
                  <a:pt x="17782" y="43983"/>
                  <a:pt x="17782" y="43983"/>
                  <a:pt x="17812" y="43952"/>
                </a:cubicBezTo>
                <a:cubicBezTo>
                  <a:pt x="17812" y="43922"/>
                  <a:pt x="17812" y="43922"/>
                  <a:pt x="17812" y="43892"/>
                </a:cubicBezTo>
                <a:cubicBezTo>
                  <a:pt x="17022" y="43040"/>
                  <a:pt x="16353" y="42037"/>
                  <a:pt x="15897" y="40943"/>
                </a:cubicBezTo>
                <a:lnTo>
                  <a:pt x="15867" y="40974"/>
                </a:lnTo>
                <a:lnTo>
                  <a:pt x="15745" y="40974"/>
                </a:lnTo>
                <a:lnTo>
                  <a:pt x="15715" y="40913"/>
                </a:lnTo>
                <a:lnTo>
                  <a:pt x="15715" y="40882"/>
                </a:lnTo>
                <a:lnTo>
                  <a:pt x="15715" y="40852"/>
                </a:lnTo>
                <a:cubicBezTo>
                  <a:pt x="15684" y="40822"/>
                  <a:pt x="15684" y="40791"/>
                  <a:pt x="15715" y="40791"/>
                </a:cubicBezTo>
                <a:cubicBezTo>
                  <a:pt x="15715" y="40730"/>
                  <a:pt x="15745" y="40700"/>
                  <a:pt x="15775" y="40700"/>
                </a:cubicBezTo>
                <a:cubicBezTo>
                  <a:pt x="15380" y="39727"/>
                  <a:pt x="15137" y="38694"/>
                  <a:pt x="15015" y="37630"/>
                </a:cubicBezTo>
                <a:cubicBezTo>
                  <a:pt x="14985" y="37630"/>
                  <a:pt x="14955" y="37600"/>
                  <a:pt x="14924" y="37569"/>
                </a:cubicBezTo>
                <a:lnTo>
                  <a:pt x="14924" y="37539"/>
                </a:lnTo>
                <a:cubicBezTo>
                  <a:pt x="14924" y="37508"/>
                  <a:pt x="14955" y="37478"/>
                  <a:pt x="14955" y="37448"/>
                </a:cubicBezTo>
                <a:cubicBezTo>
                  <a:pt x="14985" y="37448"/>
                  <a:pt x="15015" y="37417"/>
                  <a:pt x="15015" y="37417"/>
                </a:cubicBezTo>
                <a:cubicBezTo>
                  <a:pt x="15015" y="37174"/>
                  <a:pt x="15015" y="36961"/>
                  <a:pt x="15015" y="36718"/>
                </a:cubicBezTo>
                <a:lnTo>
                  <a:pt x="15015" y="36688"/>
                </a:lnTo>
                <a:lnTo>
                  <a:pt x="15015" y="36657"/>
                </a:lnTo>
                <a:cubicBezTo>
                  <a:pt x="14985" y="35725"/>
                  <a:pt x="15045" y="34762"/>
                  <a:pt x="15164" y="33829"/>
                </a:cubicBezTo>
                <a:lnTo>
                  <a:pt x="15164" y="33829"/>
                </a:lnTo>
                <a:lnTo>
                  <a:pt x="15167" y="33831"/>
                </a:lnTo>
                <a:lnTo>
                  <a:pt x="15167" y="33800"/>
                </a:lnTo>
                <a:cubicBezTo>
                  <a:pt x="15166" y="33810"/>
                  <a:pt x="15165" y="33819"/>
                  <a:pt x="15164" y="33829"/>
                </a:cubicBezTo>
                <a:lnTo>
                  <a:pt x="15164" y="33829"/>
                </a:lnTo>
                <a:lnTo>
                  <a:pt x="15107" y="33800"/>
                </a:lnTo>
                <a:cubicBezTo>
                  <a:pt x="15107" y="33800"/>
                  <a:pt x="15076" y="33800"/>
                  <a:pt x="15046" y="33770"/>
                </a:cubicBezTo>
                <a:cubicBezTo>
                  <a:pt x="15015" y="33739"/>
                  <a:pt x="14985" y="33679"/>
                  <a:pt x="14985" y="33587"/>
                </a:cubicBezTo>
                <a:lnTo>
                  <a:pt x="14985" y="33496"/>
                </a:lnTo>
                <a:cubicBezTo>
                  <a:pt x="15015" y="33435"/>
                  <a:pt x="15076" y="33405"/>
                  <a:pt x="15137" y="33405"/>
                </a:cubicBezTo>
                <a:lnTo>
                  <a:pt x="15198" y="33435"/>
                </a:lnTo>
                <a:cubicBezTo>
                  <a:pt x="15623" y="30852"/>
                  <a:pt x="16566" y="28299"/>
                  <a:pt x="17538" y="25837"/>
                </a:cubicBezTo>
                <a:cubicBezTo>
                  <a:pt x="14803" y="24682"/>
                  <a:pt x="12523" y="22645"/>
                  <a:pt x="11094" y="20031"/>
                </a:cubicBezTo>
                <a:lnTo>
                  <a:pt x="11064" y="20031"/>
                </a:lnTo>
                <a:lnTo>
                  <a:pt x="11064" y="19970"/>
                </a:lnTo>
                <a:cubicBezTo>
                  <a:pt x="10760" y="19362"/>
                  <a:pt x="10487" y="18754"/>
                  <a:pt x="10274" y="18146"/>
                </a:cubicBezTo>
                <a:lnTo>
                  <a:pt x="10213" y="18146"/>
                </a:lnTo>
                <a:cubicBezTo>
                  <a:pt x="10183" y="18146"/>
                  <a:pt x="10183" y="18116"/>
                  <a:pt x="10152" y="18086"/>
                </a:cubicBezTo>
                <a:cubicBezTo>
                  <a:pt x="10152" y="18086"/>
                  <a:pt x="10152" y="18055"/>
                  <a:pt x="10152" y="18025"/>
                </a:cubicBezTo>
                <a:cubicBezTo>
                  <a:pt x="10152" y="17994"/>
                  <a:pt x="10122" y="17934"/>
                  <a:pt x="10152" y="17903"/>
                </a:cubicBezTo>
                <a:cubicBezTo>
                  <a:pt x="10091" y="17751"/>
                  <a:pt x="10031" y="17569"/>
                  <a:pt x="9970" y="17417"/>
                </a:cubicBezTo>
                <a:cubicBezTo>
                  <a:pt x="9453" y="15502"/>
                  <a:pt x="9332" y="13526"/>
                  <a:pt x="9696" y="11581"/>
                </a:cubicBezTo>
                <a:lnTo>
                  <a:pt x="9696" y="11581"/>
                </a:lnTo>
                <a:cubicBezTo>
                  <a:pt x="9666" y="11611"/>
                  <a:pt x="9605" y="11611"/>
                  <a:pt x="9575" y="11642"/>
                </a:cubicBezTo>
                <a:lnTo>
                  <a:pt x="9514" y="11642"/>
                </a:lnTo>
                <a:cubicBezTo>
                  <a:pt x="9483" y="11611"/>
                  <a:pt x="9453" y="11611"/>
                  <a:pt x="9423" y="11581"/>
                </a:cubicBezTo>
                <a:cubicBezTo>
                  <a:pt x="9392" y="11551"/>
                  <a:pt x="9392" y="11490"/>
                  <a:pt x="9392" y="11459"/>
                </a:cubicBezTo>
                <a:lnTo>
                  <a:pt x="9392" y="11429"/>
                </a:lnTo>
                <a:lnTo>
                  <a:pt x="9423" y="11429"/>
                </a:lnTo>
                <a:cubicBezTo>
                  <a:pt x="9423" y="11399"/>
                  <a:pt x="9423" y="11399"/>
                  <a:pt x="9453" y="11368"/>
                </a:cubicBezTo>
                <a:cubicBezTo>
                  <a:pt x="9468" y="11353"/>
                  <a:pt x="9476" y="11345"/>
                  <a:pt x="9480" y="11345"/>
                </a:cubicBezTo>
                <a:cubicBezTo>
                  <a:pt x="9483" y="11345"/>
                  <a:pt x="9483" y="11353"/>
                  <a:pt x="9483" y="11368"/>
                </a:cubicBezTo>
                <a:lnTo>
                  <a:pt x="9483" y="11338"/>
                </a:lnTo>
                <a:lnTo>
                  <a:pt x="9544" y="11338"/>
                </a:lnTo>
                <a:cubicBezTo>
                  <a:pt x="9544" y="11338"/>
                  <a:pt x="9575" y="11338"/>
                  <a:pt x="9575" y="11368"/>
                </a:cubicBezTo>
                <a:cubicBezTo>
                  <a:pt x="9635" y="11368"/>
                  <a:pt x="9696" y="11399"/>
                  <a:pt x="9727" y="11459"/>
                </a:cubicBezTo>
                <a:cubicBezTo>
                  <a:pt x="10031" y="9727"/>
                  <a:pt x="10699" y="8055"/>
                  <a:pt x="11642" y="6596"/>
                </a:cubicBezTo>
                <a:lnTo>
                  <a:pt x="11885" y="6262"/>
                </a:lnTo>
                <a:cubicBezTo>
                  <a:pt x="12614" y="5259"/>
                  <a:pt x="13526" y="4013"/>
                  <a:pt x="12949" y="2918"/>
                </a:cubicBezTo>
                <a:cubicBezTo>
                  <a:pt x="12584" y="2158"/>
                  <a:pt x="11642" y="1854"/>
                  <a:pt x="10821" y="1642"/>
                </a:cubicBezTo>
                <a:lnTo>
                  <a:pt x="48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9" name="Google Shape;939;p14"/>
          <p:cNvGrpSpPr/>
          <p:nvPr/>
        </p:nvGrpSpPr>
        <p:grpSpPr>
          <a:xfrm rot="-1625804">
            <a:off x="-653632" y="3331235"/>
            <a:ext cx="1654249" cy="2406438"/>
            <a:chOff x="5010350" y="324325"/>
            <a:chExt cx="787275" cy="1145250"/>
          </a:xfrm>
        </p:grpSpPr>
        <p:sp>
          <p:nvSpPr>
            <p:cNvPr id="940" name="Google Shape;940;p14"/>
            <p:cNvSpPr/>
            <p:nvPr/>
          </p:nvSpPr>
          <p:spPr>
            <a:xfrm>
              <a:off x="5010350" y="836975"/>
              <a:ext cx="103375" cy="131750"/>
            </a:xfrm>
            <a:custGeom>
              <a:avLst/>
              <a:gdLst/>
              <a:ahLst/>
              <a:cxnLst/>
              <a:rect l="l" t="t" r="r" b="b"/>
              <a:pathLst>
                <a:path w="4135" h="5270" extrusionOk="0">
                  <a:moveTo>
                    <a:pt x="2211" y="0"/>
                  </a:moveTo>
                  <a:cubicBezTo>
                    <a:pt x="2144" y="0"/>
                    <a:pt x="2076" y="4"/>
                    <a:pt x="2007" y="11"/>
                  </a:cubicBezTo>
                  <a:cubicBezTo>
                    <a:pt x="1156" y="163"/>
                    <a:pt x="487" y="802"/>
                    <a:pt x="244" y="1653"/>
                  </a:cubicBezTo>
                  <a:cubicBezTo>
                    <a:pt x="1" y="2473"/>
                    <a:pt x="1" y="3385"/>
                    <a:pt x="304" y="4206"/>
                  </a:cubicBezTo>
                  <a:cubicBezTo>
                    <a:pt x="396" y="4571"/>
                    <a:pt x="517" y="4905"/>
                    <a:pt x="669" y="5270"/>
                  </a:cubicBezTo>
                  <a:lnTo>
                    <a:pt x="4134" y="1075"/>
                  </a:lnTo>
                  <a:cubicBezTo>
                    <a:pt x="3604" y="461"/>
                    <a:pt x="2970" y="0"/>
                    <a:pt x="2211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5312800" y="324325"/>
              <a:ext cx="152000" cy="271300"/>
            </a:xfrm>
            <a:custGeom>
              <a:avLst/>
              <a:gdLst/>
              <a:ahLst/>
              <a:cxnLst/>
              <a:rect l="l" t="t" r="r" b="b"/>
              <a:pathLst>
                <a:path w="6080" h="10852" extrusionOk="0">
                  <a:moveTo>
                    <a:pt x="2590" y="0"/>
                  </a:moveTo>
                  <a:cubicBezTo>
                    <a:pt x="2236" y="0"/>
                    <a:pt x="1889" y="85"/>
                    <a:pt x="1581" y="274"/>
                  </a:cubicBezTo>
                  <a:cubicBezTo>
                    <a:pt x="1003" y="699"/>
                    <a:pt x="578" y="1307"/>
                    <a:pt x="426" y="2006"/>
                  </a:cubicBezTo>
                  <a:cubicBezTo>
                    <a:pt x="0" y="3526"/>
                    <a:pt x="213" y="5167"/>
                    <a:pt x="395" y="6748"/>
                  </a:cubicBezTo>
                  <a:cubicBezTo>
                    <a:pt x="547" y="8116"/>
                    <a:pt x="730" y="9484"/>
                    <a:pt x="881" y="10851"/>
                  </a:cubicBezTo>
                  <a:lnTo>
                    <a:pt x="6079" y="4620"/>
                  </a:lnTo>
                  <a:cubicBezTo>
                    <a:pt x="6018" y="4408"/>
                    <a:pt x="5988" y="4195"/>
                    <a:pt x="5927" y="3952"/>
                  </a:cubicBezTo>
                  <a:cubicBezTo>
                    <a:pt x="5654" y="2888"/>
                    <a:pt x="5350" y="1763"/>
                    <a:pt x="4590" y="912"/>
                  </a:cubicBezTo>
                  <a:cubicBezTo>
                    <a:pt x="4078" y="360"/>
                    <a:pt x="3319" y="0"/>
                    <a:pt x="2590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5342425" y="492250"/>
              <a:ext cx="152000" cy="302475"/>
            </a:xfrm>
            <a:custGeom>
              <a:avLst/>
              <a:gdLst/>
              <a:ahLst/>
              <a:cxnLst/>
              <a:rect l="l" t="t" r="r" b="b"/>
              <a:pathLst>
                <a:path w="6080" h="12099" extrusionOk="0">
                  <a:moveTo>
                    <a:pt x="5320" y="1"/>
                  </a:moveTo>
                  <a:lnTo>
                    <a:pt x="0" y="6445"/>
                  </a:lnTo>
                  <a:cubicBezTo>
                    <a:pt x="213" y="8329"/>
                    <a:pt x="456" y="10214"/>
                    <a:pt x="669" y="12098"/>
                  </a:cubicBezTo>
                  <a:lnTo>
                    <a:pt x="6080" y="5685"/>
                  </a:lnTo>
                  <a:cubicBezTo>
                    <a:pt x="5897" y="3770"/>
                    <a:pt x="5654" y="1885"/>
                    <a:pt x="5320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5114450" y="692875"/>
              <a:ext cx="392125" cy="564600"/>
            </a:xfrm>
            <a:custGeom>
              <a:avLst/>
              <a:gdLst/>
              <a:ahLst/>
              <a:cxnLst/>
              <a:rect l="l" t="t" r="r" b="b"/>
              <a:pathLst>
                <a:path w="15685" h="22584" extrusionOk="0">
                  <a:moveTo>
                    <a:pt x="15411" y="0"/>
                  </a:moveTo>
                  <a:lnTo>
                    <a:pt x="10062" y="6322"/>
                  </a:lnTo>
                  <a:cubicBezTo>
                    <a:pt x="10183" y="7265"/>
                    <a:pt x="10305" y="8237"/>
                    <a:pt x="10396" y="9180"/>
                  </a:cubicBezTo>
                  <a:cubicBezTo>
                    <a:pt x="10214" y="8328"/>
                    <a:pt x="10031" y="7477"/>
                    <a:pt x="9788" y="6626"/>
                  </a:cubicBezTo>
                  <a:lnTo>
                    <a:pt x="5016" y="12280"/>
                  </a:lnTo>
                  <a:cubicBezTo>
                    <a:pt x="5472" y="13830"/>
                    <a:pt x="5958" y="15380"/>
                    <a:pt x="6414" y="16961"/>
                  </a:cubicBezTo>
                  <a:cubicBezTo>
                    <a:pt x="5654" y="15745"/>
                    <a:pt x="4894" y="14529"/>
                    <a:pt x="4135" y="13313"/>
                  </a:cubicBezTo>
                  <a:lnTo>
                    <a:pt x="1" y="18177"/>
                  </a:lnTo>
                  <a:cubicBezTo>
                    <a:pt x="761" y="19636"/>
                    <a:pt x="1642" y="21155"/>
                    <a:pt x="2554" y="22584"/>
                  </a:cubicBezTo>
                  <a:lnTo>
                    <a:pt x="15685" y="6778"/>
                  </a:lnTo>
                  <a:cubicBezTo>
                    <a:pt x="15655" y="4529"/>
                    <a:pt x="15563" y="2249"/>
                    <a:pt x="15411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5046825" y="898800"/>
              <a:ext cx="147450" cy="208225"/>
            </a:xfrm>
            <a:custGeom>
              <a:avLst/>
              <a:gdLst/>
              <a:ahLst/>
              <a:cxnLst/>
              <a:rect l="l" t="t" r="r" b="b"/>
              <a:pathLst>
                <a:path w="5898" h="8329" extrusionOk="0">
                  <a:moveTo>
                    <a:pt x="3678" y="0"/>
                  </a:moveTo>
                  <a:lnTo>
                    <a:pt x="1" y="4438"/>
                  </a:lnTo>
                  <a:cubicBezTo>
                    <a:pt x="548" y="5593"/>
                    <a:pt x="1186" y="6900"/>
                    <a:pt x="1885" y="8329"/>
                  </a:cubicBezTo>
                  <a:lnTo>
                    <a:pt x="5897" y="3587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5191200" y="697425"/>
              <a:ext cx="155050" cy="253825"/>
            </a:xfrm>
            <a:custGeom>
              <a:avLst/>
              <a:gdLst/>
              <a:ahLst/>
              <a:cxnLst/>
              <a:rect l="l" t="t" r="r" b="b"/>
              <a:pathLst>
                <a:path w="6202" h="10153" extrusionOk="0">
                  <a:moveTo>
                    <a:pt x="4560" y="0"/>
                  </a:moveTo>
                  <a:lnTo>
                    <a:pt x="1" y="5502"/>
                  </a:lnTo>
                  <a:cubicBezTo>
                    <a:pt x="457" y="7052"/>
                    <a:pt x="913" y="8602"/>
                    <a:pt x="1368" y="10153"/>
                  </a:cubicBezTo>
                  <a:lnTo>
                    <a:pt x="6201" y="4469"/>
                  </a:lnTo>
                  <a:cubicBezTo>
                    <a:pt x="5776" y="2949"/>
                    <a:pt x="5229" y="1429"/>
                    <a:pt x="4560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5512650" y="508200"/>
              <a:ext cx="171750" cy="348075"/>
            </a:xfrm>
            <a:custGeom>
              <a:avLst/>
              <a:gdLst/>
              <a:ahLst/>
              <a:cxnLst/>
              <a:rect l="l" t="t" r="r" b="b"/>
              <a:pathLst>
                <a:path w="6870" h="13923" extrusionOk="0">
                  <a:moveTo>
                    <a:pt x="5714" y="1"/>
                  </a:moveTo>
                  <a:lnTo>
                    <a:pt x="912" y="5715"/>
                  </a:lnTo>
                  <a:cubicBezTo>
                    <a:pt x="486" y="8421"/>
                    <a:pt x="182" y="11156"/>
                    <a:pt x="0" y="13922"/>
                  </a:cubicBezTo>
                  <a:lnTo>
                    <a:pt x="6353" y="6293"/>
                  </a:lnTo>
                  <a:lnTo>
                    <a:pt x="6535" y="4773"/>
                  </a:lnTo>
                  <a:cubicBezTo>
                    <a:pt x="6687" y="3527"/>
                    <a:pt x="6870" y="2220"/>
                    <a:pt x="6414" y="1034"/>
                  </a:cubicBezTo>
                  <a:cubicBezTo>
                    <a:pt x="6262" y="670"/>
                    <a:pt x="6018" y="305"/>
                    <a:pt x="5714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5446525" y="1012025"/>
              <a:ext cx="335900" cy="457550"/>
            </a:xfrm>
            <a:custGeom>
              <a:avLst/>
              <a:gdLst/>
              <a:ahLst/>
              <a:cxnLst/>
              <a:rect l="l" t="t" r="r" b="b"/>
              <a:pathLst>
                <a:path w="13436" h="18302" extrusionOk="0">
                  <a:moveTo>
                    <a:pt x="13436" y="0"/>
                  </a:moveTo>
                  <a:lnTo>
                    <a:pt x="1" y="18298"/>
                  </a:lnTo>
                  <a:cubicBezTo>
                    <a:pt x="75" y="18301"/>
                    <a:pt x="151" y="18302"/>
                    <a:pt x="226" y="18302"/>
                  </a:cubicBezTo>
                  <a:cubicBezTo>
                    <a:pt x="2047" y="18302"/>
                    <a:pt x="4007" y="17591"/>
                    <a:pt x="6080" y="15928"/>
                  </a:cubicBezTo>
                  <a:cubicBezTo>
                    <a:pt x="9119" y="13405"/>
                    <a:pt x="10730" y="9575"/>
                    <a:pt x="11916" y="5775"/>
                  </a:cubicBezTo>
                  <a:cubicBezTo>
                    <a:pt x="12493" y="3891"/>
                    <a:pt x="13010" y="1946"/>
                    <a:pt x="13436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5141800" y="584875"/>
              <a:ext cx="142125" cy="202250"/>
            </a:xfrm>
            <a:custGeom>
              <a:avLst/>
              <a:gdLst/>
              <a:ahLst/>
              <a:cxnLst/>
              <a:rect l="l" t="t" r="r" b="b"/>
              <a:pathLst>
                <a:path w="5685" h="8090" extrusionOk="0">
                  <a:moveTo>
                    <a:pt x="2575" y="0"/>
                  </a:moveTo>
                  <a:cubicBezTo>
                    <a:pt x="1492" y="0"/>
                    <a:pt x="522" y="1001"/>
                    <a:pt x="275" y="2101"/>
                  </a:cubicBezTo>
                  <a:cubicBezTo>
                    <a:pt x="1" y="3317"/>
                    <a:pt x="366" y="4594"/>
                    <a:pt x="700" y="5779"/>
                  </a:cubicBezTo>
                  <a:lnTo>
                    <a:pt x="1399" y="8089"/>
                  </a:lnTo>
                  <a:lnTo>
                    <a:pt x="5685" y="2891"/>
                  </a:lnTo>
                  <a:cubicBezTo>
                    <a:pt x="5442" y="2436"/>
                    <a:pt x="5138" y="1980"/>
                    <a:pt x="4834" y="1554"/>
                  </a:cubicBezTo>
                  <a:cubicBezTo>
                    <a:pt x="4348" y="855"/>
                    <a:pt x="3740" y="186"/>
                    <a:pt x="2919" y="34"/>
                  </a:cubicBezTo>
                  <a:cubicBezTo>
                    <a:pt x="2803" y="11"/>
                    <a:pt x="2688" y="0"/>
                    <a:pt x="2575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5298350" y="855425"/>
              <a:ext cx="499275" cy="606475"/>
            </a:xfrm>
            <a:custGeom>
              <a:avLst/>
              <a:gdLst/>
              <a:ahLst/>
              <a:cxnLst/>
              <a:rect l="l" t="t" r="r" b="b"/>
              <a:pathLst>
                <a:path w="19971" h="24259" extrusionOk="0">
                  <a:moveTo>
                    <a:pt x="18369" y="0"/>
                  </a:moveTo>
                  <a:cubicBezTo>
                    <a:pt x="17411" y="0"/>
                    <a:pt x="16767" y="1031"/>
                    <a:pt x="16353" y="1918"/>
                  </a:cubicBezTo>
                  <a:lnTo>
                    <a:pt x="12736" y="9304"/>
                  </a:lnTo>
                  <a:cubicBezTo>
                    <a:pt x="12888" y="7936"/>
                    <a:pt x="13071" y="6599"/>
                    <a:pt x="13253" y="5231"/>
                  </a:cubicBezTo>
                  <a:lnTo>
                    <a:pt x="13253" y="5231"/>
                  </a:lnTo>
                  <a:lnTo>
                    <a:pt x="0" y="21918"/>
                  </a:lnTo>
                  <a:cubicBezTo>
                    <a:pt x="1186" y="22982"/>
                    <a:pt x="2554" y="23772"/>
                    <a:pt x="4074" y="24258"/>
                  </a:cubicBezTo>
                  <a:lnTo>
                    <a:pt x="19970" y="2586"/>
                  </a:lnTo>
                  <a:cubicBezTo>
                    <a:pt x="19970" y="1340"/>
                    <a:pt x="19606" y="64"/>
                    <a:pt x="18451" y="3"/>
                  </a:cubicBezTo>
                  <a:cubicBezTo>
                    <a:pt x="18423" y="1"/>
                    <a:pt x="18396" y="0"/>
                    <a:pt x="18369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5549875" y="488750"/>
              <a:ext cx="67650" cy="80275"/>
            </a:xfrm>
            <a:custGeom>
              <a:avLst/>
              <a:gdLst/>
              <a:ahLst/>
              <a:cxnLst/>
              <a:rect l="l" t="t" r="r" b="b"/>
              <a:pathLst>
                <a:path w="2706" h="3211" extrusionOk="0">
                  <a:moveTo>
                    <a:pt x="2439" y="1"/>
                  </a:moveTo>
                  <a:cubicBezTo>
                    <a:pt x="2285" y="1"/>
                    <a:pt x="2130" y="22"/>
                    <a:pt x="1976" y="80"/>
                  </a:cubicBezTo>
                  <a:cubicBezTo>
                    <a:pt x="730" y="445"/>
                    <a:pt x="244" y="1934"/>
                    <a:pt x="0" y="3211"/>
                  </a:cubicBezTo>
                  <a:lnTo>
                    <a:pt x="2706" y="19"/>
                  </a:lnTo>
                  <a:cubicBezTo>
                    <a:pt x="2617" y="8"/>
                    <a:pt x="2528" y="1"/>
                    <a:pt x="2439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5203375" y="742250"/>
              <a:ext cx="458225" cy="632250"/>
            </a:xfrm>
            <a:custGeom>
              <a:avLst/>
              <a:gdLst/>
              <a:ahLst/>
              <a:cxnLst/>
              <a:rect l="l" t="t" r="r" b="b"/>
              <a:pathLst>
                <a:path w="18329" h="25290" extrusionOk="0">
                  <a:moveTo>
                    <a:pt x="18329" y="1"/>
                  </a:moveTo>
                  <a:lnTo>
                    <a:pt x="12249" y="7326"/>
                  </a:lnTo>
                  <a:cubicBezTo>
                    <a:pt x="12249" y="7478"/>
                    <a:pt x="12219" y="7660"/>
                    <a:pt x="12219" y="7812"/>
                  </a:cubicBezTo>
                  <a:lnTo>
                    <a:pt x="12219" y="7357"/>
                  </a:lnTo>
                  <a:lnTo>
                    <a:pt x="0" y="22068"/>
                  </a:lnTo>
                  <a:cubicBezTo>
                    <a:pt x="760" y="23193"/>
                    <a:pt x="1641" y="24287"/>
                    <a:pt x="2584" y="25290"/>
                  </a:cubicBezTo>
                  <a:lnTo>
                    <a:pt x="17447" y="6536"/>
                  </a:lnTo>
                  <a:lnTo>
                    <a:pt x="18329" y="1"/>
                  </a:ln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5176775" y="657150"/>
              <a:ext cx="128450" cy="178600"/>
            </a:xfrm>
            <a:custGeom>
              <a:avLst/>
              <a:gdLst/>
              <a:ahLst/>
              <a:cxnLst/>
              <a:rect l="l" t="t" r="r" b="b"/>
              <a:pathLst>
                <a:path w="5138" h="7144" extrusionOk="0">
                  <a:moveTo>
                    <a:pt x="4286" y="0"/>
                  </a:moveTo>
                  <a:lnTo>
                    <a:pt x="0" y="5198"/>
                  </a:lnTo>
                  <a:lnTo>
                    <a:pt x="578" y="7143"/>
                  </a:lnTo>
                  <a:lnTo>
                    <a:pt x="5137" y="1611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5335575" y="439825"/>
              <a:ext cx="139850" cy="213550"/>
            </a:xfrm>
            <a:custGeom>
              <a:avLst/>
              <a:gdLst/>
              <a:ahLst/>
              <a:cxnLst/>
              <a:rect l="l" t="t" r="r" b="b"/>
              <a:pathLst>
                <a:path w="5594" h="8542" extrusionOk="0">
                  <a:moveTo>
                    <a:pt x="5168" y="0"/>
                  </a:moveTo>
                  <a:lnTo>
                    <a:pt x="1" y="6231"/>
                  </a:lnTo>
                  <a:lnTo>
                    <a:pt x="274" y="8542"/>
                  </a:lnTo>
                  <a:lnTo>
                    <a:pt x="5594" y="2098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5027075" y="863850"/>
              <a:ext cx="111725" cy="145925"/>
            </a:xfrm>
            <a:custGeom>
              <a:avLst/>
              <a:gdLst/>
              <a:ahLst/>
              <a:cxnLst/>
              <a:rect l="l" t="t" r="r" b="b"/>
              <a:pathLst>
                <a:path w="4469" h="5837" extrusionOk="0">
                  <a:moveTo>
                    <a:pt x="3465" y="0"/>
                  </a:moveTo>
                  <a:lnTo>
                    <a:pt x="0" y="4164"/>
                  </a:lnTo>
                  <a:lnTo>
                    <a:pt x="791" y="5836"/>
                  </a:lnTo>
                  <a:lnTo>
                    <a:pt x="4468" y="1398"/>
                  </a:lnTo>
                  <a:lnTo>
                    <a:pt x="3465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5359150" y="634350"/>
              <a:ext cx="140600" cy="216600"/>
            </a:xfrm>
            <a:custGeom>
              <a:avLst/>
              <a:gdLst/>
              <a:ahLst/>
              <a:cxnLst/>
              <a:rect l="l" t="t" r="r" b="b"/>
              <a:pathLst>
                <a:path w="5624" h="8664" extrusionOk="0">
                  <a:moveTo>
                    <a:pt x="5411" y="1"/>
                  </a:moveTo>
                  <a:lnTo>
                    <a:pt x="0" y="6384"/>
                  </a:lnTo>
                  <a:lnTo>
                    <a:pt x="274" y="8663"/>
                  </a:lnTo>
                  <a:lnTo>
                    <a:pt x="5623" y="234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5225400" y="809900"/>
              <a:ext cx="133775" cy="189975"/>
            </a:xfrm>
            <a:custGeom>
              <a:avLst/>
              <a:gdLst/>
              <a:ahLst/>
              <a:cxnLst/>
              <a:rect l="l" t="t" r="r" b="b"/>
              <a:pathLst>
                <a:path w="5351" h="7599" extrusionOk="0">
                  <a:moveTo>
                    <a:pt x="4833" y="0"/>
                  </a:moveTo>
                  <a:lnTo>
                    <a:pt x="0" y="5684"/>
                  </a:lnTo>
                  <a:lnTo>
                    <a:pt x="578" y="7599"/>
                  </a:lnTo>
                  <a:lnTo>
                    <a:pt x="5350" y="1945"/>
                  </a:lnTo>
                  <a:lnTo>
                    <a:pt x="4833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5535425" y="489225"/>
              <a:ext cx="120100" cy="161100"/>
            </a:xfrm>
            <a:custGeom>
              <a:avLst/>
              <a:gdLst/>
              <a:ahLst/>
              <a:cxnLst/>
              <a:rect l="l" t="t" r="r" b="b"/>
              <a:pathLst>
                <a:path w="4804" h="6444" extrusionOk="0">
                  <a:moveTo>
                    <a:pt x="3284" y="0"/>
                  </a:moveTo>
                  <a:lnTo>
                    <a:pt x="578" y="3192"/>
                  </a:lnTo>
                  <a:lnTo>
                    <a:pt x="1" y="6444"/>
                  </a:lnTo>
                  <a:lnTo>
                    <a:pt x="4803" y="760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5093950" y="988450"/>
              <a:ext cx="123875" cy="158850"/>
            </a:xfrm>
            <a:custGeom>
              <a:avLst/>
              <a:gdLst/>
              <a:ahLst/>
              <a:cxnLst/>
              <a:rect l="l" t="t" r="r" b="b"/>
              <a:pathLst>
                <a:path w="4955" h="6354" extrusionOk="0">
                  <a:moveTo>
                    <a:pt x="4012" y="1"/>
                  </a:moveTo>
                  <a:lnTo>
                    <a:pt x="0" y="4743"/>
                  </a:lnTo>
                  <a:lnTo>
                    <a:pt x="851" y="6354"/>
                  </a:lnTo>
                  <a:lnTo>
                    <a:pt x="4955" y="1490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5179050" y="664750"/>
              <a:ext cx="492425" cy="629200"/>
            </a:xfrm>
            <a:custGeom>
              <a:avLst/>
              <a:gdLst/>
              <a:ahLst/>
              <a:cxnLst/>
              <a:rect l="l" t="t" r="r" b="b"/>
              <a:pathLst>
                <a:path w="19697" h="25168" extrusionOk="0">
                  <a:moveTo>
                    <a:pt x="19697" y="0"/>
                  </a:moveTo>
                  <a:lnTo>
                    <a:pt x="13344" y="7630"/>
                  </a:lnTo>
                  <a:lnTo>
                    <a:pt x="13131" y="7903"/>
                  </a:lnTo>
                  <a:lnTo>
                    <a:pt x="0" y="23709"/>
                  </a:lnTo>
                  <a:lnTo>
                    <a:pt x="973" y="25168"/>
                  </a:lnTo>
                  <a:lnTo>
                    <a:pt x="13192" y="10457"/>
                  </a:lnTo>
                  <a:lnTo>
                    <a:pt x="13222" y="10426"/>
                  </a:lnTo>
                  <a:lnTo>
                    <a:pt x="19302" y="3101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5267950" y="905625"/>
              <a:ext cx="371625" cy="497750"/>
            </a:xfrm>
            <a:custGeom>
              <a:avLst/>
              <a:gdLst/>
              <a:ahLst/>
              <a:cxnLst/>
              <a:rect l="l" t="t" r="r" b="b"/>
              <a:pathLst>
                <a:path w="14865" h="19910" extrusionOk="0">
                  <a:moveTo>
                    <a:pt x="14864" y="1"/>
                  </a:moveTo>
                  <a:lnTo>
                    <a:pt x="1" y="18755"/>
                  </a:lnTo>
                  <a:lnTo>
                    <a:pt x="1216" y="19910"/>
                  </a:lnTo>
                  <a:lnTo>
                    <a:pt x="14469" y="3223"/>
                  </a:lnTo>
                  <a:lnTo>
                    <a:pt x="1486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5400175" y="920075"/>
              <a:ext cx="397450" cy="549425"/>
            </a:xfrm>
            <a:custGeom>
              <a:avLst/>
              <a:gdLst/>
              <a:ahLst/>
              <a:cxnLst/>
              <a:rect l="l" t="t" r="r" b="b"/>
              <a:pathLst>
                <a:path w="15898" h="21977" extrusionOk="0">
                  <a:moveTo>
                    <a:pt x="15897" y="0"/>
                  </a:moveTo>
                  <a:lnTo>
                    <a:pt x="1" y="21672"/>
                  </a:lnTo>
                  <a:lnTo>
                    <a:pt x="1855" y="21976"/>
                  </a:lnTo>
                  <a:lnTo>
                    <a:pt x="15259" y="3678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14"/>
          <p:cNvGrpSpPr/>
          <p:nvPr/>
        </p:nvGrpSpPr>
        <p:grpSpPr>
          <a:xfrm rot="1089580">
            <a:off x="872289" y="4330360"/>
            <a:ext cx="1152419" cy="1198037"/>
            <a:chOff x="2230675" y="3995775"/>
            <a:chExt cx="572200" cy="594850"/>
          </a:xfrm>
        </p:grpSpPr>
        <p:sp>
          <p:nvSpPr>
            <p:cNvPr id="963" name="Google Shape;963;p14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" name="Google Shape;965;p14"/>
          <p:cNvGrpSpPr/>
          <p:nvPr/>
        </p:nvGrpSpPr>
        <p:grpSpPr>
          <a:xfrm rot="2449006">
            <a:off x="7631058" y="2371304"/>
            <a:ext cx="2362783" cy="2801014"/>
            <a:chOff x="2899900" y="1153850"/>
            <a:chExt cx="1266225" cy="1501075"/>
          </a:xfrm>
        </p:grpSpPr>
        <p:sp>
          <p:nvSpPr>
            <p:cNvPr id="966" name="Google Shape;966;p14"/>
            <p:cNvSpPr/>
            <p:nvPr/>
          </p:nvSpPr>
          <p:spPr>
            <a:xfrm>
              <a:off x="3432050" y="1587250"/>
              <a:ext cx="444575" cy="412650"/>
            </a:xfrm>
            <a:custGeom>
              <a:avLst/>
              <a:gdLst/>
              <a:ahLst/>
              <a:cxnLst/>
              <a:rect l="l" t="t" r="r" b="b"/>
              <a:pathLst>
                <a:path w="17783" h="16506" extrusionOk="0">
                  <a:moveTo>
                    <a:pt x="11642" y="1"/>
                  </a:moveTo>
                  <a:cubicBezTo>
                    <a:pt x="9363" y="2280"/>
                    <a:pt x="4469" y="6809"/>
                    <a:pt x="1" y="8238"/>
                  </a:cubicBezTo>
                  <a:cubicBezTo>
                    <a:pt x="852" y="8572"/>
                    <a:pt x="1672" y="8967"/>
                    <a:pt x="2432" y="9484"/>
                  </a:cubicBezTo>
                  <a:cubicBezTo>
                    <a:pt x="4712" y="11065"/>
                    <a:pt x="5897" y="13679"/>
                    <a:pt x="6384" y="16505"/>
                  </a:cubicBezTo>
                  <a:cubicBezTo>
                    <a:pt x="8556" y="16009"/>
                    <a:pt x="11221" y="15555"/>
                    <a:pt x="13640" y="15555"/>
                  </a:cubicBezTo>
                  <a:cubicBezTo>
                    <a:pt x="14776" y="15555"/>
                    <a:pt x="15858" y="15655"/>
                    <a:pt x="16809" y="15898"/>
                  </a:cubicBezTo>
                  <a:lnTo>
                    <a:pt x="16809" y="15837"/>
                  </a:lnTo>
                  <a:cubicBezTo>
                    <a:pt x="17053" y="13831"/>
                    <a:pt x="17691" y="11855"/>
                    <a:pt x="17721" y="9818"/>
                  </a:cubicBezTo>
                  <a:cubicBezTo>
                    <a:pt x="17782" y="6718"/>
                    <a:pt x="16475" y="3739"/>
                    <a:pt x="14195" y="1642"/>
                  </a:cubicBezTo>
                  <a:cubicBezTo>
                    <a:pt x="13436" y="973"/>
                    <a:pt x="12584" y="426"/>
                    <a:pt x="11642" y="1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220050" y="1166275"/>
              <a:ext cx="250025" cy="518275"/>
            </a:xfrm>
            <a:custGeom>
              <a:avLst/>
              <a:gdLst/>
              <a:ahLst/>
              <a:cxnLst/>
              <a:rect l="l" t="t" r="r" b="b"/>
              <a:pathLst>
                <a:path w="10001" h="20731" extrusionOk="0">
                  <a:moveTo>
                    <a:pt x="3192" y="1"/>
                  </a:moveTo>
                  <a:cubicBezTo>
                    <a:pt x="2766" y="2645"/>
                    <a:pt x="1976" y="6444"/>
                    <a:pt x="699" y="9302"/>
                  </a:cubicBezTo>
                  <a:cubicBezTo>
                    <a:pt x="791" y="9423"/>
                    <a:pt x="912" y="9514"/>
                    <a:pt x="1003" y="9636"/>
                  </a:cubicBezTo>
                  <a:cubicBezTo>
                    <a:pt x="1338" y="10153"/>
                    <a:pt x="1490" y="10761"/>
                    <a:pt x="1490" y="11399"/>
                  </a:cubicBezTo>
                  <a:cubicBezTo>
                    <a:pt x="1611" y="14560"/>
                    <a:pt x="0" y="17934"/>
                    <a:pt x="1338" y="20730"/>
                  </a:cubicBezTo>
                  <a:cubicBezTo>
                    <a:pt x="2189" y="17721"/>
                    <a:pt x="6748" y="14682"/>
                    <a:pt x="9818" y="12949"/>
                  </a:cubicBezTo>
                  <a:cubicBezTo>
                    <a:pt x="9818" y="12888"/>
                    <a:pt x="9818" y="12858"/>
                    <a:pt x="9818" y="12827"/>
                  </a:cubicBezTo>
                  <a:cubicBezTo>
                    <a:pt x="10000" y="8663"/>
                    <a:pt x="9241" y="4013"/>
                    <a:pt x="5988" y="1429"/>
                  </a:cubicBezTo>
                  <a:cubicBezTo>
                    <a:pt x="5137" y="791"/>
                    <a:pt x="4195" y="304"/>
                    <a:pt x="3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3594675" y="2154125"/>
              <a:ext cx="522825" cy="500800"/>
            </a:xfrm>
            <a:custGeom>
              <a:avLst/>
              <a:gdLst/>
              <a:ahLst/>
              <a:cxnLst/>
              <a:rect l="l" t="t" r="r" b="b"/>
              <a:pathLst>
                <a:path w="20913" h="20032" extrusionOk="0">
                  <a:moveTo>
                    <a:pt x="12858" y="1"/>
                  </a:moveTo>
                  <a:cubicBezTo>
                    <a:pt x="10274" y="3344"/>
                    <a:pt x="3769" y="5837"/>
                    <a:pt x="0" y="7083"/>
                  </a:cubicBezTo>
                  <a:cubicBezTo>
                    <a:pt x="61" y="7812"/>
                    <a:pt x="183" y="8572"/>
                    <a:pt x="335" y="9302"/>
                  </a:cubicBezTo>
                  <a:cubicBezTo>
                    <a:pt x="1668" y="14999"/>
                    <a:pt x="7805" y="20032"/>
                    <a:pt x="13475" y="20032"/>
                  </a:cubicBezTo>
                  <a:cubicBezTo>
                    <a:pt x="13492" y="20032"/>
                    <a:pt x="13509" y="20032"/>
                    <a:pt x="13526" y="20031"/>
                  </a:cubicBezTo>
                  <a:cubicBezTo>
                    <a:pt x="14712" y="15989"/>
                    <a:pt x="17599" y="7387"/>
                    <a:pt x="20913" y="5624"/>
                  </a:cubicBezTo>
                  <a:cubicBezTo>
                    <a:pt x="20092" y="4135"/>
                    <a:pt x="18876" y="2919"/>
                    <a:pt x="17417" y="2128"/>
                  </a:cubicBezTo>
                  <a:cubicBezTo>
                    <a:pt x="15928" y="1308"/>
                    <a:pt x="14226" y="882"/>
                    <a:pt x="128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2933575" y="1192875"/>
              <a:ext cx="125400" cy="155050"/>
            </a:xfrm>
            <a:custGeom>
              <a:avLst/>
              <a:gdLst/>
              <a:ahLst/>
              <a:cxnLst/>
              <a:rect l="l" t="t" r="r" b="b"/>
              <a:pathLst>
                <a:path w="5016" h="6202" extrusionOk="0">
                  <a:moveTo>
                    <a:pt x="4438" y="0"/>
                  </a:moveTo>
                  <a:cubicBezTo>
                    <a:pt x="4043" y="152"/>
                    <a:pt x="3617" y="335"/>
                    <a:pt x="3222" y="547"/>
                  </a:cubicBezTo>
                  <a:cubicBezTo>
                    <a:pt x="2280" y="973"/>
                    <a:pt x="1337" y="1490"/>
                    <a:pt x="760" y="2310"/>
                  </a:cubicBezTo>
                  <a:cubicBezTo>
                    <a:pt x="152" y="3131"/>
                    <a:pt x="0" y="4377"/>
                    <a:pt x="638" y="5168"/>
                  </a:cubicBezTo>
                  <a:cubicBezTo>
                    <a:pt x="1307" y="5958"/>
                    <a:pt x="2493" y="6019"/>
                    <a:pt x="3556" y="6079"/>
                  </a:cubicBezTo>
                  <a:cubicBezTo>
                    <a:pt x="4043" y="6079"/>
                    <a:pt x="4529" y="6140"/>
                    <a:pt x="5015" y="6201"/>
                  </a:cubicBezTo>
                  <a:cubicBezTo>
                    <a:pt x="4711" y="4134"/>
                    <a:pt x="4499" y="2067"/>
                    <a:pt x="4438" y="0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3044500" y="1153850"/>
              <a:ext cx="255350" cy="244975"/>
            </a:xfrm>
            <a:custGeom>
              <a:avLst/>
              <a:gdLst/>
              <a:ahLst/>
              <a:cxnLst/>
              <a:rect l="l" t="t" r="r" b="b"/>
              <a:pathLst>
                <a:path w="10214" h="9799" extrusionOk="0">
                  <a:moveTo>
                    <a:pt x="7005" y="1"/>
                  </a:moveTo>
                  <a:cubicBezTo>
                    <a:pt x="4674" y="1"/>
                    <a:pt x="2226" y="634"/>
                    <a:pt x="1" y="1561"/>
                  </a:cubicBezTo>
                  <a:cubicBezTo>
                    <a:pt x="92" y="3628"/>
                    <a:pt x="274" y="5695"/>
                    <a:pt x="609" y="7762"/>
                  </a:cubicBezTo>
                  <a:cubicBezTo>
                    <a:pt x="2524" y="7975"/>
                    <a:pt x="4439" y="8400"/>
                    <a:pt x="6262" y="9039"/>
                  </a:cubicBezTo>
                  <a:cubicBezTo>
                    <a:pt x="6779" y="9191"/>
                    <a:pt x="7265" y="9434"/>
                    <a:pt x="7721" y="9799"/>
                  </a:cubicBezTo>
                  <a:cubicBezTo>
                    <a:pt x="8998" y="6911"/>
                    <a:pt x="9788" y="3142"/>
                    <a:pt x="10214" y="467"/>
                  </a:cubicBezTo>
                  <a:cubicBezTo>
                    <a:pt x="9195" y="144"/>
                    <a:pt x="8113" y="1"/>
                    <a:pt x="70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3587075" y="1976100"/>
              <a:ext cx="328300" cy="355100"/>
            </a:xfrm>
            <a:custGeom>
              <a:avLst/>
              <a:gdLst/>
              <a:ahLst/>
              <a:cxnLst/>
              <a:rect l="l" t="t" r="r" b="b"/>
              <a:pathLst>
                <a:path w="13132" h="14204" extrusionOk="0">
                  <a:moveTo>
                    <a:pt x="7439" y="1"/>
                  </a:moveTo>
                  <a:cubicBezTo>
                    <a:pt x="5020" y="1"/>
                    <a:pt x="2355" y="455"/>
                    <a:pt x="183" y="951"/>
                  </a:cubicBezTo>
                  <a:cubicBezTo>
                    <a:pt x="396" y="2137"/>
                    <a:pt x="487" y="3353"/>
                    <a:pt x="487" y="4538"/>
                  </a:cubicBezTo>
                  <a:cubicBezTo>
                    <a:pt x="487" y="7760"/>
                    <a:pt x="0" y="11012"/>
                    <a:pt x="304" y="14204"/>
                  </a:cubicBezTo>
                  <a:cubicBezTo>
                    <a:pt x="4043" y="12958"/>
                    <a:pt x="10548" y="10465"/>
                    <a:pt x="13131" y="7122"/>
                  </a:cubicBezTo>
                  <a:cubicBezTo>
                    <a:pt x="12645" y="6818"/>
                    <a:pt x="12219" y="6453"/>
                    <a:pt x="11855" y="6058"/>
                  </a:cubicBezTo>
                  <a:cubicBezTo>
                    <a:pt x="10548" y="4538"/>
                    <a:pt x="10365" y="2319"/>
                    <a:pt x="10608" y="344"/>
                  </a:cubicBezTo>
                  <a:cubicBezTo>
                    <a:pt x="9657" y="101"/>
                    <a:pt x="8575" y="1"/>
                    <a:pt x="7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3932075" y="2294700"/>
              <a:ext cx="234050" cy="360225"/>
            </a:xfrm>
            <a:custGeom>
              <a:avLst/>
              <a:gdLst/>
              <a:ahLst/>
              <a:cxnLst/>
              <a:rect l="l" t="t" r="r" b="b"/>
              <a:pathLst>
                <a:path w="9362" h="14409" extrusionOk="0">
                  <a:moveTo>
                    <a:pt x="7417" y="1"/>
                  </a:moveTo>
                  <a:cubicBezTo>
                    <a:pt x="4103" y="1764"/>
                    <a:pt x="1216" y="10366"/>
                    <a:pt x="0" y="14408"/>
                  </a:cubicBezTo>
                  <a:cubicBezTo>
                    <a:pt x="2918" y="14378"/>
                    <a:pt x="5684" y="13041"/>
                    <a:pt x="7599" y="9758"/>
                  </a:cubicBezTo>
                  <a:cubicBezTo>
                    <a:pt x="9362" y="6779"/>
                    <a:pt x="9119" y="2949"/>
                    <a:pt x="7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3253475" y="1490000"/>
              <a:ext cx="469650" cy="303200"/>
            </a:xfrm>
            <a:custGeom>
              <a:avLst/>
              <a:gdLst/>
              <a:ahLst/>
              <a:cxnLst/>
              <a:rect l="l" t="t" r="r" b="b"/>
              <a:pathLst>
                <a:path w="18786" h="12128" extrusionOk="0">
                  <a:moveTo>
                    <a:pt x="8481" y="0"/>
                  </a:moveTo>
                  <a:lnTo>
                    <a:pt x="8481" y="0"/>
                  </a:lnTo>
                  <a:cubicBezTo>
                    <a:pt x="5411" y="1733"/>
                    <a:pt x="882" y="4772"/>
                    <a:pt x="1" y="7781"/>
                  </a:cubicBezTo>
                  <a:cubicBezTo>
                    <a:pt x="61" y="7873"/>
                    <a:pt x="92" y="7964"/>
                    <a:pt x="153" y="8055"/>
                  </a:cubicBezTo>
                  <a:cubicBezTo>
                    <a:pt x="1490" y="10487"/>
                    <a:pt x="4469" y="11094"/>
                    <a:pt x="7144" y="12128"/>
                  </a:cubicBezTo>
                  <a:cubicBezTo>
                    <a:pt x="11612" y="10669"/>
                    <a:pt x="16506" y="6170"/>
                    <a:pt x="18785" y="3860"/>
                  </a:cubicBezTo>
                  <a:cubicBezTo>
                    <a:pt x="17353" y="3179"/>
                    <a:pt x="15776" y="2825"/>
                    <a:pt x="14194" y="2825"/>
                  </a:cubicBezTo>
                  <a:cubicBezTo>
                    <a:pt x="13727" y="2825"/>
                    <a:pt x="13261" y="2856"/>
                    <a:pt x="12797" y="2918"/>
                  </a:cubicBezTo>
                  <a:cubicBezTo>
                    <a:pt x="12185" y="3008"/>
                    <a:pt x="11509" y="3119"/>
                    <a:pt x="10876" y="3119"/>
                  </a:cubicBezTo>
                  <a:cubicBezTo>
                    <a:pt x="10441" y="3119"/>
                    <a:pt x="10026" y="3067"/>
                    <a:pt x="9666" y="2918"/>
                  </a:cubicBezTo>
                  <a:cubicBezTo>
                    <a:pt x="9393" y="2796"/>
                    <a:pt x="9150" y="2614"/>
                    <a:pt x="8967" y="2401"/>
                  </a:cubicBezTo>
                  <a:cubicBezTo>
                    <a:pt x="8420" y="1763"/>
                    <a:pt x="8451" y="821"/>
                    <a:pt x="8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2899900" y="1234850"/>
              <a:ext cx="1248000" cy="1407150"/>
            </a:xfrm>
            <a:custGeom>
              <a:avLst/>
              <a:gdLst/>
              <a:ahLst/>
              <a:cxnLst/>
              <a:rect l="l" t="t" r="r" b="b"/>
              <a:pathLst>
                <a:path w="49920" h="56286" extrusionOk="0">
                  <a:moveTo>
                    <a:pt x="8141" y="0"/>
                  </a:moveTo>
                  <a:cubicBezTo>
                    <a:pt x="3737" y="0"/>
                    <a:pt x="265" y="2626"/>
                    <a:pt x="222" y="2668"/>
                  </a:cubicBezTo>
                  <a:cubicBezTo>
                    <a:pt x="0" y="2890"/>
                    <a:pt x="179" y="3212"/>
                    <a:pt x="416" y="3212"/>
                  </a:cubicBezTo>
                  <a:cubicBezTo>
                    <a:pt x="471" y="3212"/>
                    <a:pt x="530" y="3194"/>
                    <a:pt x="587" y="3154"/>
                  </a:cubicBezTo>
                  <a:cubicBezTo>
                    <a:pt x="629" y="3133"/>
                    <a:pt x="3938" y="637"/>
                    <a:pt x="8123" y="637"/>
                  </a:cubicBezTo>
                  <a:cubicBezTo>
                    <a:pt x="9967" y="637"/>
                    <a:pt x="11981" y="1122"/>
                    <a:pt x="13961" y="2516"/>
                  </a:cubicBezTo>
                  <a:cubicBezTo>
                    <a:pt x="17001" y="4644"/>
                    <a:pt x="17092" y="7622"/>
                    <a:pt x="17183" y="10510"/>
                  </a:cubicBezTo>
                  <a:cubicBezTo>
                    <a:pt x="17305" y="13793"/>
                    <a:pt x="17396" y="16923"/>
                    <a:pt x="22016" y="18048"/>
                  </a:cubicBezTo>
                  <a:cubicBezTo>
                    <a:pt x="30527" y="20176"/>
                    <a:pt x="34205" y="22851"/>
                    <a:pt x="33506" y="33033"/>
                  </a:cubicBezTo>
                  <a:cubicBezTo>
                    <a:pt x="32989" y="40146"/>
                    <a:pt x="38491" y="45131"/>
                    <a:pt x="43324" y="49538"/>
                  </a:cubicBezTo>
                  <a:cubicBezTo>
                    <a:pt x="45816" y="51818"/>
                    <a:pt x="48187" y="53976"/>
                    <a:pt x="49281" y="56134"/>
                  </a:cubicBezTo>
                  <a:cubicBezTo>
                    <a:pt x="49342" y="56225"/>
                    <a:pt x="49433" y="56286"/>
                    <a:pt x="49555" y="56286"/>
                  </a:cubicBezTo>
                  <a:cubicBezTo>
                    <a:pt x="49615" y="56286"/>
                    <a:pt x="49646" y="56286"/>
                    <a:pt x="49707" y="56255"/>
                  </a:cubicBezTo>
                  <a:cubicBezTo>
                    <a:pt x="49859" y="56164"/>
                    <a:pt x="49919" y="55982"/>
                    <a:pt x="49828" y="55830"/>
                  </a:cubicBezTo>
                  <a:cubicBezTo>
                    <a:pt x="48704" y="53611"/>
                    <a:pt x="46302" y="51392"/>
                    <a:pt x="43749" y="49082"/>
                  </a:cubicBezTo>
                  <a:cubicBezTo>
                    <a:pt x="39007" y="44766"/>
                    <a:pt x="33658" y="39903"/>
                    <a:pt x="34114" y="33064"/>
                  </a:cubicBezTo>
                  <a:cubicBezTo>
                    <a:pt x="34874" y="22425"/>
                    <a:pt x="31044" y="19659"/>
                    <a:pt x="22168" y="17440"/>
                  </a:cubicBezTo>
                  <a:cubicBezTo>
                    <a:pt x="18034" y="16407"/>
                    <a:pt x="17943" y="13671"/>
                    <a:pt x="17822" y="10480"/>
                  </a:cubicBezTo>
                  <a:cubicBezTo>
                    <a:pt x="17730" y="7592"/>
                    <a:pt x="17639" y="4340"/>
                    <a:pt x="14326" y="1999"/>
                  </a:cubicBezTo>
                  <a:cubicBezTo>
                    <a:pt x="12226" y="515"/>
                    <a:pt x="10092" y="0"/>
                    <a:pt x="814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4"/>
          <p:cNvGrpSpPr/>
          <p:nvPr/>
        </p:nvGrpSpPr>
        <p:grpSpPr>
          <a:xfrm rot="-8954555">
            <a:off x="6619987" y="-633275"/>
            <a:ext cx="349938" cy="1229227"/>
            <a:chOff x="4081750" y="357675"/>
            <a:chExt cx="240150" cy="843575"/>
          </a:xfrm>
        </p:grpSpPr>
        <p:sp>
          <p:nvSpPr>
            <p:cNvPr id="976" name="Google Shape;976;p14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" name="Google Shape;978;p14"/>
          <p:cNvGrpSpPr/>
          <p:nvPr/>
        </p:nvGrpSpPr>
        <p:grpSpPr>
          <a:xfrm rot="-2455452">
            <a:off x="7182904" y="4226888"/>
            <a:ext cx="1411415" cy="1097028"/>
            <a:chOff x="1344625" y="1399925"/>
            <a:chExt cx="1262200" cy="981050"/>
          </a:xfrm>
        </p:grpSpPr>
        <p:sp>
          <p:nvSpPr>
            <p:cNvPr id="979" name="Google Shape;979;p14"/>
            <p:cNvSpPr/>
            <p:nvPr/>
          </p:nvSpPr>
          <p:spPr>
            <a:xfrm>
              <a:off x="1742050" y="1563700"/>
              <a:ext cx="221925" cy="176325"/>
            </a:xfrm>
            <a:custGeom>
              <a:avLst/>
              <a:gdLst/>
              <a:ahLst/>
              <a:cxnLst/>
              <a:rect l="l" t="t" r="r" b="b"/>
              <a:pathLst>
                <a:path w="8877" h="7053" extrusionOk="0">
                  <a:moveTo>
                    <a:pt x="1612" y="0"/>
                  </a:moveTo>
                  <a:cubicBezTo>
                    <a:pt x="1034" y="1186"/>
                    <a:pt x="517" y="2523"/>
                    <a:pt x="1" y="3830"/>
                  </a:cubicBezTo>
                  <a:lnTo>
                    <a:pt x="7235" y="7052"/>
                  </a:lnTo>
                  <a:cubicBezTo>
                    <a:pt x="7812" y="5684"/>
                    <a:pt x="8420" y="4286"/>
                    <a:pt x="8876" y="2949"/>
                  </a:cubicBezTo>
                  <a:lnTo>
                    <a:pt x="1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2471550" y="1742300"/>
              <a:ext cx="130725" cy="66100"/>
            </a:xfrm>
            <a:custGeom>
              <a:avLst/>
              <a:gdLst/>
              <a:ahLst/>
              <a:cxnLst/>
              <a:rect l="l" t="t" r="r" b="b"/>
              <a:pathLst>
                <a:path w="5229" h="2644" extrusionOk="0">
                  <a:moveTo>
                    <a:pt x="2344" y="1"/>
                  </a:moveTo>
                  <a:cubicBezTo>
                    <a:pt x="1510" y="1"/>
                    <a:pt x="690" y="253"/>
                    <a:pt x="0" y="729"/>
                  </a:cubicBezTo>
                  <a:lnTo>
                    <a:pt x="5229" y="2644"/>
                  </a:lnTo>
                  <a:cubicBezTo>
                    <a:pt x="4894" y="1215"/>
                    <a:pt x="4165" y="273"/>
                    <a:pt x="3040" y="60"/>
                  </a:cubicBezTo>
                  <a:cubicBezTo>
                    <a:pt x="2808" y="20"/>
                    <a:pt x="2575" y="1"/>
                    <a:pt x="23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1344625" y="1812175"/>
              <a:ext cx="920250" cy="546400"/>
            </a:xfrm>
            <a:custGeom>
              <a:avLst/>
              <a:gdLst/>
              <a:ahLst/>
              <a:cxnLst/>
              <a:rect l="l" t="t" r="r" b="b"/>
              <a:pathLst>
                <a:path w="36810" h="21856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1551"/>
                    <a:pt x="92" y="3101"/>
                    <a:pt x="274" y="4651"/>
                  </a:cubicBezTo>
                  <a:cubicBezTo>
                    <a:pt x="335" y="5168"/>
                    <a:pt x="396" y="5654"/>
                    <a:pt x="487" y="6171"/>
                  </a:cubicBezTo>
                  <a:lnTo>
                    <a:pt x="31582" y="21855"/>
                  </a:lnTo>
                  <a:cubicBezTo>
                    <a:pt x="33375" y="21399"/>
                    <a:pt x="35138" y="20761"/>
                    <a:pt x="36810" y="1997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1384150" y="2061425"/>
              <a:ext cx="595775" cy="319550"/>
            </a:xfrm>
            <a:custGeom>
              <a:avLst/>
              <a:gdLst/>
              <a:ahLst/>
              <a:cxnLst/>
              <a:rect l="l" t="t" r="r" b="b"/>
              <a:pathLst>
                <a:path w="23831" h="12782" extrusionOk="0">
                  <a:moveTo>
                    <a:pt x="0" y="1"/>
                  </a:moveTo>
                  <a:cubicBezTo>
                    <a:pt x="4894" y="12159"/>
                    <a:pt x="20426" y="12736"/>
                    <a:pt x="20426" y="12736"/>
                  </a:cubicBezTo>
                  <a:cubicBezTo>
                    <a:pt x="21019" y="12767"/>
                    <a:pt x="21589" y="12782"/>
                    <a:pt x="22151" y="12782"/>
                  </a:cubicBezTo>
                  <a:cubicBezTo>
                    <a:pt x="22713" y="12782"/>
                    <a:pt x="23268" y="12767"/>
                    <a:pt x="23830" y="127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1418350" y="1442875"/>
              <a:ext cx="237850" cy="158075"/>
            </a:xfrm>
            <a:custGeom>
              <a:avLst/>
              <a:gdLst/>
              <a:ahLst/>
              <a:cxnLst/>
              <a:rect l="l" t="t" r="r" b="b"/>
              <a:pathLst>
                <a:path w="9514" h="6323" extrusionOk="0">
                  <a:moveTo>
                    <a:pt x="2553" y="1"/>
                  </a:moveTo>
                  <a:cubicBezTo>
                    <a:pt x="1550" y="821"/>
                    <a:pt x="699" y="1794"/>
                    <a:pt x="0" y="2888"/>
                  </a:cubicBezTo>
                  <a:lnTo>
                    <a:pt x="7721" y="6323"/>
                  </a:lnTo>
                  <a:cubicBezTo>
                    <a:pt x="8389" y="5077"/>
                    <a:pt x="9058" y="3891"/>
                    <a:pt x="9514" y="2827"/>
                  </a:cubicBezTo>
                  <a:lnTo>
                    <a:pt x="25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2340850" y="1817500"/>
              <a:ext cx="260675" cy="205950"/>
            </a:xfrm>
            <a:custGeom>
              <a:avLst/>
              <a:gdLst/>
              <a:ahLst/>
              <a:cxnLst/>
              <a:rect l="l" t="t" r="r" b="b"/>
              <a:pathLst>
                <a:path w="10427" h="8238" extrusionOk="0">
                  <a:moveTo>
                    <a:pt x="2827" y="1"/>
                  </a:moveTo>
                  <a:cubicBezTo>
                    <a:pt x="1794" y="1368"/>
                    <a:pt x="851" y="2827"/>
                    <a:pt x="0" y="4347"/>
                  </a:cubicBezTo>
                  <a:lnTo>
                    <a:pt x="8724" y="8238"/>
                  </a:lnTo>
                  <a:cubicBezTo>
                    <a:pt x="9545" y="6596"/>
                    <a:pt x="10122" y="4864"/>
                    <a:pt x="10426" y="3070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1346900" y="1581175"/>
              <a:ext cx="1152800" cy="656575"/>
            </a:xfrm>
            <a:custGeom>
              <a:avLst/>
              <a:gdLst/>
              <a:ahLst/>
              <a:cxnLst/>
              <a:rect l="l" t="t" r="r" b="b"/>
              <a:pathLst>
                <a:path w="46112" h="26263" extrusionOk="0">
                  <a:moveTo>
                    <a:pt x="1521" y="1"/>
                  </a:moveTo>
                  <a:cubicBezTo>
                    <a:pt x="700" y="2128"/>
                    <a:pt x="183" y="4408"/>
                    <a:pt x="1" y="6718"/>
                  </a:cubicBezTo>
                  <a:lnTo>
                    <a:pt x="41430" y="26262"/>
                  </a:lnTo>
                  <a:cubicBezTo>
                    <a:pt x="43193" y="24894"/>
                    <a:pt x="44743" y="23314"/>
                    <a:pt x="46111" y="21521"/>
                  </a:cubicBezTo>
                  <a:lnTo>
                    <a:pt x="37540" y="17387"/>
                  </a:lnTo>
                  <a:cubicBezTo>
                    <a:pt x="36507" y="18883"/>
                    <a:pt x="35475" y="19920"/>
                    <a:pt x="34387" y="19920"/>
                  </a:cubicBezTo>
                  <a:cubicBezTo>
                    <a:pt x="34194" y="19920"/>
                    <a:pt x="33998" y="19887"/>
                    <a:pt x="33801" y="19818"/>
                  </a:cubicBezTo>
                  <a:cubicBezTo>
                    <a:pt x="32494" y="19332"/>
                    <a:pt x="32646" y="17600"/>
                    <a:pt x="33345" y="15350"/>
                  </a:cubicBezTo>
                  <a:lnTo>
                    <a:pt x="26445" y="12007"/>
                  </a:lnTo>
                  <a:cubicBezTo>
                    <a:pt x="25254" y="14177"/>
                    <a:pt x="24017" y="15795"/>
                    <a:pt x="22472" y="15795"/>
                  </a:cubicBezTo>
                  <a:cubicBezTo>
                    <a:pt x="22243" y="15795"/>
                    <a:pt x="22007" y="15759"/>
                    <a:pt x="21764" y="15685"/>
                  </a:cubicBezTo>
                  <a:cubicBezTo>
                    <a:pt x="19788" y="15077"/>
                    <a:pt x="20366" y="12645"/>
                    <a:pt x="21582" y="9666"/>
                  </a:cubicBezTo>
                  <a:lnTo>
                    <a:pt x="14621" y="6292"/>
                  </a:lnTo>
                  <a:cubicBezTo>
                    <a:pt x="13494" y="9237"/>
                    <a:pt x="12402" y="11572"/>
                    <a:pt x="11015" y="11572"/>
                  </a:cubicBezTo>
                  <a:cubicBezTo>
                    <a:pt x="10569" y="11572"/>
                    <a:pt x="10093" y="11331"/>
                    <a:pt x="9575" y="10791"/>
                  </a:cubicBezTo>
                  <a:cubicBezTo>
                    <a:pt x="7721" y="8846"/>
                    <a:pt x="8147" y="6262"/>
                    <a:pt x="9211" y="3678"/>
                  </a:cubicBezTo>
                  <a:lnTo>
                    <a:pt x="15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2049050" y="1692125"/>
              <a:ext cx="208225" cy="178600"/>
            </a:xfrm>
            <a:custGeom>
              <a:avLst/>
              <a:gdLst/>
              <a:ahLst/>
              <a:cxnLst/>
              <a:rect l="l" t="t" r="r" b="b"/>
              <a:pathLst>
                <a:path w="8329" h="7144" extrusionOk="0">
                  <a:moveTo>
                    <a:pt x="2037" y="0"/>
                  </a:moveTo>
                  <a:cubicBezTo>
                    <a:pt x="1307" y="1277"/>
                    <a:pt x="639" y="2736"/>
                    <a:pt x="0" y="4164"/>
                  </a:cubicBezTo>
                  <a:lnTo>
                    <a:pt x="6657" y="7143"/>
                  </a:lnTo>
                  <a:cubicBezTo>
                    <a:pt x="7235" y="5593"/>
                    <a:pt x="7873" y="4012"/>
                    <a:pt x="8329" y="2523"/>
                  </a:cubicBezTo>
                  <a:lnTo>
                    <a:pt x="20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1806650" y="1451225"/>
              <a:ext cx="183900" cy="131500"/>
            </a:xfrm>
            <a:custGeom>
              <a:avLst/>
              <a:gdLst/>
              <a:ahLst/>
              <a:cxnLst/>
              <a:rect l="l" t="t" r="r" b="b"/>
              <a:pathLst>
                <a:path w="7356" h="5260" extrusionOk="0">
                  <a:moveTo>
                    <a:pt x="3675" y="1"/>
                  </a:moveTo>
                  <a:cubicBezTo>
                    <a:pt x="2218" y="1"/>
                    <a:pt x="1033" y="1103"/>
                    <a:pt x="0" y="2736"/>
                  </a:cubicBezTo>
                  <a:lnTo>
                    <a:pt x="6900" y="5259"/>
                  </a:lnTo>
                  <a:cubicBezTo>
                    <a:pt x="7356" y="2949"/>
                    <a:pt x="7022" y="1095"/>
                    <a:pt x="4894" y="244"/>
                  </a:cubicBezTo>
                  <a:cubicBezTo>
                    <a:pt x="4467" y="78"/>
                    <a:pt x="4062" y="1"/>
                    <a:pt x="36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1522450" y="1399925"/>
              <a:ext cx="152750" cy="71100"/>
            </a:xfrm>
            <a:custGeom>
              <a:avLst/>
              <a:gdLst/>
              <a:ahLst/>
              <a:cxnLst/>
              <a:rect l="l" t="t" r="r" b="b"/>
              <a:pathLst>
                <a:path w="6110" h="2844" extrusionOk="0">
                  <a:moveTo>
                    <a:pt x="2878" y="1"/>
                  </a:moveTo>
                  <a:cubicBezTo>
                    <a:pt x="1970" y="1"/>
                    <a:pt x="990" y="237"/>
                    <a:pt x="0" y="715"/>
                  </a:cubicBezTo>
                  <a:lnTo>
                    <a:pt x="5897" y="2843"/>
                  </a:lnTo>
                  <a:cubicBezTo>
                    <a:pt x="6110" y="1810"/>
                    <a:pt x="5897" y="989"/>
                    <a:pt x="4985" y="503"/>
                  </a:cubicBezTo>
                  <a:cubicBezTo>
                    <a:pt x="4359" y="169"/>
                    <a:pt x="3644" y="1"/>
                    <a:pt x="2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2134925" y="1595475"/>
              <a:ext cx="143625" cy="93625"/>
            </a:xfrm>
            <a:custGeom>
              <a:avLst/>
              <a:gdLst/>
              <a:ahLst/>
              <a:cxnLst/>
              <a:rect l="l" t="t" r="r" b="b"/>
              <a:pathLst>
                <a:path w="5745" h="3745" extrusionOk="0">
                  <a:moveTo>
                    <a:pt x="3012" y="1"/>
                  </a:moveTo>
                  <a:cubicBezTo>
                    <a:pt x="1881" y="1"/>
                    <a:pt x="899" y="665"/>
                    <a:pt x="0" y="1739"/>
                  </a:cubicBezTo>
                  <a:lnTo>
                    <a:pt x="5532" y="3745"/>
                  </a:lnTo>
                  <a:cubicBezTo>
                    <a:pt x="5745" y="1891"/>
                    <a:pt x="5350" y="523"/>
                    <a:pt x="3769" y="97"/>
                  </a:cubicBezTo>
                  <a:cubicBezTo>
                    <a:pt x="3509" y="32"/>
                    <a:pt x="3257" y="1"/>
                    <a:pt x="3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1344625" y="1749100"/>
              <a:ext cx="1038050" cy="562350"/>
            </a:xfrm>
            <a:custGeom>
              <a:avLst/>
              <a:gdLst/>
              <a:ahLst/>
              <a:cxnLst/>
              <a:rect l="l" t="t" r="r" b="b"/>
              <a:pathLst>
                <a:path w="41522" h="22494" extrusionOk="0">
                  <a:moveTo>
                    <a:pt x="92" y="1"/>
                  </a:moveTo>
                  <a:cubicBezTo>
                    <a:pt x="61" y="791"/>
                    <a:pt x="1" y="1642"/>
                    <a:pt x="1" y="2493"/>
                  </a:cubicBezTo>
                  <a:lnTo>
                    <a:pt x="36810" y="22494"/>
                  </a:lnTo>
                  <a:cubicBezTo>
                    <a:pt x="38482" y="21673"/>
                    <a:pt x="40062" y="20700"/>
                    <a:pt x="41521" y="19545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1482175" y="1417800"/>
              <a:ext cx="187700" cy="95775"/>
            </a:xfrm>
            <a:custGeom>
              <a:avLst/>
              <a:gdLst/>
              <a:ahLst/>
              <a:cxnLst/>
              <a:rect l="l" t="t" r="r" b="b"/>
              <a:pathLst>
                <a:path w="7508" h="3831" extrusionOk="0">
                  <a:moveTo>
                    <a:pt x="1611" y="0"/>
                  </a:moveTo>
                  <a:cubicBezTo>
                    <a:pt x="1034" y="274"/>
                    <a:pt x="487" y="608"/>
                    <a:pt x="0" y="1004"/>
                  </a:cubicBezTo>
                  <a:lnTo>
                    <a:pt x="6961" y="3830"/>
                  </a:lnTo>
                  <a:cubicBezTo>
                    <a:pt x="7204" y="3283"/>
                    <a:pt x="7386" y="2706"/>
                    <a:pt x="7508" y="2128"/>
                  </a:cubicBezTo>
                  <a:lnTo>
                    <a:pt x="1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1782325" y="1520375"/>
              <a:ext cx="196850" cy="117050"/>
            </a:xfrm>
            <a:custGeom>
              <a:avLst/>
              <a:gdLst/>
              <a:ahLst/>
              <a:cxnLst/>
              <a:rect l="l" t="t" r="r" b="b"/>
              <a:pathLst>
                <a:path w="7874" h="4682" extrusionOk="0">
                  <a:moveTo>
                    <a:pt x="973" y="1"/>
                  </a:moveTo>
                  <a:cubicBezTo>
                    <a:pt x="608" y="548"/>
                    <a:pt x="274" y="1126"/>
                    <a:pt x="1" y="1733"/>
                  </a:cubicBezTo>
                  <a:lnTo>
                    <a:pt x="7265" y="4682"/>
                  </a:lnTo>
                  <a:cubicBezTo>
                    <a:pt x="7539" y="3952"/>
                    <a:pt x="7721" y="3223"/>
                    <a:pt x="7873" y="2493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1356775" y="1965675"/>
              <a:ext cx="776650" cy="414175"/>
            </a:xfrm>
            <a:custGeom>
              <a:avLst/>
              <a:gdLst/>
              <a:ahLst/>
              <a:cxnLst/>
              <a:rect l="l" t="t" r="r" b="b"/>
              <a:pathLst>
                <a:path w="31066" h="16567" extrusionOk="0">
                  <a:moveTo>
                    <a:pt x="1" y="1"/>
                  </a:moveTo>
                  <a:cubicBezTo>
                    <a:pt x="214" y="1308"/>
                    <a:pt x="578" y="2584"/>
                    <a:pt x="1095" y="3831"/>
                  </a:cubicBezTo>
                  <a:lnTo>
                    <a:pt x="24925" y="16566"/>
                  </a:lnTo>
                  <a:cubicBezTo>
                    <a:pt x="26992" y="16475"/>
                    <a:pt x="29059" y="16202"/>
                    <a:pt x="31065" y="156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2285375" y="1926175"/>
              <a:ext cx="273575" cy="193025"/>
            </a:xfrm>
            <a:custGeom>
              <a:avLst/>
              <a:gdLst/>
              <a:ahLst/>
              <a:cxnLst/>
              <a:rect l="l" t="t" r="r" b="b"/>
              <a:pathLst>
                <a:path w="10943" h="7721" extrusionOk="0">
                  <a:moveTo>
                    <a:pt x="2189" y="0"/>
                  </a:moveTo>
                  <a:cubicBezTo>
                    <a:pt x="1460" y="1277"/>
                    <a:pt x="730" y="2523"/>
                    <a:pt x="1" y="3587"/>
                  </a:cubicBezTo>
                  <a:lnTo>
                    <a:pt x="8572" y="7721"/>
                  </a:lnTo>
                  <a:cubicBezTo>
                    <a:pt x="9484" y="6505"/>
                    <a:pt x="10274" y="5228"/>
                    <a:pt x="10943" y="3891"/>
                  </a:cubicBezTo>
                  <a:lnTo>
                    <a:pt x="21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1384900" y="1515825"/>
              <a:ext cx="226475" cy="158075"/>
            </a:xfrm>
            <a:custGeom>
              <a:avLst/>
              <a:gdLst/>
              <a:ahLst/>
              <a:cxnLst/>
              <a:rect l="l" t="t" r="r" b="b"/>
              <a:pathLst>
                <a:path w="9059" h="6323" extrusionOk="0">
                  <a:moveTo>
                    <a:pt x="1338" y="0"/>
                  </a:moveTo>
                  <a:cubicBezTo>
                    <a:pt x="821" y="821"/>
                    <a:pt x="365" y="1703"/>
                    <a:pt x="1" y="2615"/>
                  </a:cubicBezTo>
                  <a:lnTo>
                    <a:pt x="7691" y="6323"/>
                  </a:lnTo>
                  <a:cubicBezTo>
                    <a:pt x="8086" y="5350"/>
                    <a:pt x="8572" y="4347"/>
                    <a:pt x="9059" y="3435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2008025" y="1796225"/>
              <a:ext cx="207475" cy="169475"/>
            </a:xfrm>
            <a:custGeom>
              <a:avLst/>
              <a:gdLst/>
              <a:ahLst/>
              <a:cxnLst/>
              <a:rect l="l" t="t" r="r" b="b"/>
              <a:pathLst>
                <a:path w="8299" h="6779" extrusionOk="0">
                  <a:moveTo>
                    <a:pt x="1641" y="0"/>
                  </a:moveTo>
                  <a:cubicBezTo>
                    <a:pt x="1094" y="1186"/>
                    <a:pt x="547" y="2371"/>
                    <a:pt x="0" y="3405"/>
                  </a:cubicBezTo>
                  <a:lnTo>
                    <a:pt x="6900" y="6779"/>
                  </a:lnTo>
                  <a:cubicBezTo>
                    <a:pt x="7265" y="5593"/>
                    <a:pt x="7781" y="4317"/>
                    <a:pt x="8298" y="2949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1712425" y="1659450"/>
              <a:ext cx="209750" cy="163400"/>
            </a:xfrm>
            <a:custGeom>
              <a:avLst/>
              <a:gdLst/>
              <a:ahLst/>
              <a:cxnLst/>
              <a:rect l="l" t="t" r="r" b="b"/>
              <a:pathLst>
                <a:path w="8390" h="6536" extrusionOk="0">
                  <a:moveTo>
                    <a:pt x="1186" y="0"/>
                  </a:moveTo>
                  <a:cubicBezTo>
                    <a:pt x="760" y="1095"/>
                    <a:pt x="395" y="2158"/>
                    <a:pt x="0" y="3161"/>
                  </a:cubicBezTo>
                  <a:lnTo>
                    <a:pt x="6961" y="6535"/>
                  </a:lnTo>
                  <a:cubicBezTo>
                    <a:pt x="7386" y="5471"/>
                    <a:pt x="7903" y="4347"/>
                    <a:pt x="8389" y="3222"/>
                  </a:cubicBezTo>
                  <a:lnTo>
                    <a:pt x="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2411525" y="1760500"/>
              <a:ext cx="195300" cy="133025"/>
            </a:xfrm>
            <a:custGeom>
              <a:avLst/>
              <a:gdLst/>
              <a:ahLst/>
              <a:cxnLst/>
              <a:rect l="l" t="t" r="r" b="b"/>
              <a:pathLst>
                <a:path w="7812" h="5321" extrusionOk="0">
                  <a:moveTo>
                    <a:pt x="2371" y="1"/>
                  </a:moveTo>
                  <a:cubicBezTo>
                    <a:pt x="1459" y="609"/>
                    <a:pt x="669" y="1399"/>
                    <a:pt x="0" y="2281"/>
                  </a:cubicBezTo>
                  <a:lnTo>
                    <a:pt x="7599" y="5320"/>
                  </a:lnTo>
                  <a:cubicBezTo>
                    <a:pt x="7812" y="4195"/>
                    <a:pt x="7812" y="3040"/>
                    <a:pt x="7599" y="1885"/>
                  </a:cubicBezTo>
                  <a:lnTo>
                    <a:pt x="2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2099950" y="1638925"/>
              <a:ext cx="173300" cy="116300"/>
            </a:xfrm>
            <a:custGeom>
              <a:avLst/>
              <a:gdLst/>
              <a:ahLst/>
              <a:cxnLst/>
              <a:rect l="l" t="t" r="r" b="b"/>
              <a:pathLst>
                <a:path w="6932" h="4652" extrusionOk="0">
                  <a:moveTo>
                    <a:pt x="1430" y="1"/>
                  </a:moveTo>
                  <a:cubicBezTo>
                    <a:pt x="882" y="669"/>
                    <a:pt x="396" y="1368"/>
                    <a:pt x="1" y="2128"/>
                  </a:cubicBezTo>
                  <a:lnTo>
                    <a:pt x="6293" y="4651"/>
                  </a:lnTo>
                  <a:cubicBezTo>
                    <a:pt x="6566" y="3800"/>
                    <a:pt x="6779" y="2888"/>
                    <a:pt x="6931" y="2007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0" name="Google Shape;1000;p14"/>
          <p:cNvSpPr/>
          <p:nvPr/>
        </p:nvSpPr>
        <p:spPr>
          <a:xfrm>
            <a:off x="3821283" y="239479"/>
            <a:ext cx="252411" cy="191194"/>
          </a:xfrm>
          <a:custGeom>
            <a:avLst/>
            <a:gdLst/>
            <a:ahLst/>
            <a:cxnLst/>
            <a:rect l="l" t="t" r="r" b="b"/>
            <a:pathLst>
              <a:path w="9372" h="7099" extrusionOk="0">
                <a:moveTo>
                  <a:pt x="5281" y="1"/>
                </a:moveTo>
                <a:cubicBezTo>
                  <a:pt x="3129" y="1"/>
                  <a:pt x="1" y="4963"/>
                  <a:pt x="4243" y="6625"/>
                </a:cubicBezTo>
                <a:cubicBezTo>
                  <a:pt x="5072" y="6955"/>
                  <a:pt x="5724" y="7098"/>
                  <a:pt x="6231" y="7098"/>
                </a:cubicBezTo>
                <a:cubicBezTo>
                  <a:pt x="9371" y="7098"/>
                  <a:pt x="6963" y="1609"/>
                  <a:pt x="6492" y="850"/>
                </a:cubicBezTo>
                <a:cubicBezTo>
                  <a:pt x="6202" y="252"/>
                  <a:pt x="5766" y="1"/>
                  <a:pt x="5281" y="1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14"/>
          <p:cNvSpPr/>
          <p:nvPr/>
        </p:nvSpPr>
        <p:spPr>
          <a:xfrm>
            <a:off x="3027098" y="4752639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14"/>
          <p:cNvSpPr/>
          <p:nvPr/>
        </p:nvSpPr>
        <p:spPr>
          <a:xfrm>
            <a:off x="348898" y="1857042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5"/>
          <p:cNvSpPr txBox="1">
            <a:spLocks noGrp="1"/>
          </p:cNvSpPr>
          <p:nvPr>
            <p:ph type="subTitle" idx="1"/>
          </p:nvPr>
        </p:nvSpPr>
        <p:spPr>
          <a:xfrm>
            <a:off x="1817943" y="1849194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15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15"/>
          <p:cNvSpPr txBox="1">
            <a:spLocks noGrp="1"/>
          </p:cNvSpPr>
          <p:nvPr>
            <p:ph type="title" idx="2"/>
          </p:nvPr>
        </p:nvSpPr>
        <p:spPr>
          <a:xfrm>
            <a:off x="1817943" y="1381194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007" name="Google Shape;1007;p15"/>
          <p:cNvSpPr txBox="1">
            <a:spLocks noGrp="1"/>
          </p:cNvSpPr>
          <p:nvPr>
            <p:ph type="subTitle" idx="3"/>
          </p:nvPr>
        </p:nvSpPr>
        <p:spPr>
          <a:xfrm>
            <a:off x="1811063" y="3507513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8" name="Google Shape;1008;p15"/>
          <p:cNvSpPr txBox="1">
            <a:spLocks noGrp="1"/>
          </p:cNvSpPr>
          <p:nvPr>
            <p:ph type="title" idx="4"/>
          </p:nvPr>
        </p:nvSpPr>
        <p:spPr>
          <a:xfrm>
            <a:off x="1811063" y="3039513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009" name="Google Shape;1009;p15"/>
          <p:cNvSpPr txBox="1">
            <a:spLocks noGrp="1"/>
          </p:cNvSpPr>
          <p:nvPr>
            <p:ph type="subTitle" idx="5"/>
          </p:nvPr>
        </p:nvSpPr>
        <p:spPr>
          <a:xfrm>
            <a:off x="5962488" y="3507513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0" name="Google Shape;1010;p15"/>
          <p:cNvSpPr txBox="1">
            <a:spLocks noGrp="1"/>
          </p:cNvSpPr>
          <p:nvPr>
            <p:ph type="title" idx="6"/>
          </p:nvPr>
        </p:nvSpPr>
        <p:spPr>
          <a:xfrm>
            <a:off x="5962488" y="3039513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011" name="Google Shape;1011;p15"/>
          <p:cNvSpPr txBox="1">
            <a:spLocks noGrp="1"/>
          </p:cNvSpPr>
          <p:nvPr>
            <p:ph type="subTitle" idx="7"/>
          </p:nvPr>
        </p:nvSpPr>
        <p:spPr>
          <a:xfrm>
            <a:off x="5962488" y="1852438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15"/>
          <p:cNvSpPr txBox="1">
            <a:spLocks noGrp="1"/>
          </p:cNvSpPr>
          <p:nvPr>
            <p:ph type="title" idx="8"/>
          </p:nvPr>
        </p:nvSpPr>
        <p:spPr>
          <a:xfrm>
            <a:off x="5962488" y="1384438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grpSp>
        <p:nvGrpSpPr>
          <p:cNvPr id="1013" name="Google Shape;1013;p15"/>
          <p:cNvGrpSpPr/>
          <p:nvPr/>
        </p:nvGrpSpPr>
        <p:grpSpPr>
          <a:xfrm rot="-8538943">
            <a:off x="7239589" y="-129802"/>
            <a:ext cx="2170267" cy="2064702"/>
            <a:chOff x="2862900" y="3325125"/>
            <a:chExt cx="1343500" cy="1278150"/>
          </a:xfrm>
        </p:grpSpPr>
        <p:sp>
          <p:nvSpPr>
            <p:cNvPr id="1014" name="Google Shape;1014;p15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5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5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5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5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5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5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5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5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5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" name="Google Shape;1025;p15"/>
          <p:cNvGrpSpPr/>
          <p:nvPr/>
        </p:nvGrpSpPr>
        <p:grpSpPr>
          <a:xfrm rot="10800000">
            <a:off x="8521220" y="-156497"/>
            <a:ext cx="1033281" cy="3292504"/>
            <a:chOff x="6483775" y="2257475"/>
            <a:chExt cx="736375" cy="2346425"/>
          </a:xfrm>
        </p:grpSpPr>
        <p:sp>
          <p:nvSpPr>
            <p:cNvPr id="1026" name="Google Shape;1026;p15"/>
            <p:cNvSpPr/>
            <p:nvPr/>
          </p:nvSpPr>
          <p:spPr>
            <a:xfrm>
              <a:off x="6735300" y="3015850"/>
              <a:ext cx="293350" cy="44100"/>
            </a:xfrm>
            <a:custGeom>
              <a:avLst/>
              <a:gdLst/>
              <a:ahLst/>
              <a:cxnLst/>
              <a:rect l="l" t="t" r="r" b="b"/>
              <a:pathLst>
                <a:path w="11734" h="176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04"/>
                    <a:pt x="122" y="608"/>
                    <a:pt x="122" y="943"/>
                  </a:cubicBezTo>
                  <a:cubicBezTo>
                    <a:pt x="1369" y="1034"/>
                    <a:pt x="2584" y="1155"/>
                    <a:pt x="3831" y="1216"/>
                  </a:cubicBezTo>
                  <a:lnTo>
                    <a:pt x="5989" y="1368"/>
                  </a:lnTo>
                  <a:lnTo>
                    <a:pt x="8086" y="1490"/>
                  </a:lnTo>
                  <a:lnTo>
                    <a:pt x="11734" y="1763"/>
                  </a:lnTo>
                  <a:cubicBezTo>
                    <a:pt x="11521" y="1368"/>
                    <a:pt x="11308" y="1003"/>
                    <a:pt x="11065" y="639"/>
                  </a:cubicBezTo>
                  <a:lnTo>
                    <a:pt x="8056" y="456"/>
                  </a:lnTo>
                  <a:lnTo>
                    <a:pt x="5928" y="365"/>
                  </a:lnTo>
                  <a:lnTo>
                    <a:pt x="3831" y="244"/>
                  </a:lnTo>
                  <a:cubicBezTo>
                    <a:pt x="2584" y="183"/>
                    <a:pt x="1277" y="92"/>
                    <a:pt x="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7" name="Google Shape;1027;p15"/>
            <p:cNvGrpSpPr/>
            <p:nvPr/>
          </p:nvGrpSpPr>
          <p:grpSpPr>
            <a:xfrm>
              <a:off x="6483775" y="2257475"/>
              <a:ext cx="736375" cy="2346425"/>
              <a:chOff x="6483775" y="2257475"/>
              <a:chExt cx="736375" cy="2346425"/>
            </a:xfrm>
          </p:grpSpPr>
          <p:sp>
            <p:nvSpPr>
              <p:cNvPr id="1028" name="Google Shape;1028;p15"/>
              <p:cNvSpPr/>
              <p:nvPr/>
            </p:nvSpPr>
            <p:spPr>
              <a:xfrm>
                <a:off x="6582575" y="3219500"/>
                <a:ext cx="5251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165" extrusionOk="0">
                    <a:moveTo>
                      <a:pt x="1611" y="0"/>
                    </a:moveTo>
                    <a:lnTo>
                      <a:pt x="1581" y="61"/>
                    </a:lnTo>
                    <a:cubicBezTo>
                      <a:pt x="1003" y="730"/>
                      <a:pt x="487" y="1459"/>
                      <a:pt x="0" y="2219"/>
                    </a:cubicBezTo>
                    <a:cubicBezTo>
                      <a:pt x="304" y="2219"/>
                      <a:pt x="608" y="2250"/>
                      <a:pt x="912" y="2280"/>
                    </a:cubicBezTo>
                    <a:lnTo>
                      <a:pt x="3101" y="2432"/>
                    </a:lnTo>
                    <a:cubicBezTo>
                      <a:pt x="3860" y="2523"/>
                      <a:pt x="4529" y="2584"/>
                      <a:pt x="5259" y="2645"/>
                    </a:cubicBezTo>
                    <a:lnTo>
                      <a:pt x="6262" y="2706"/>
                    </a:lnTo>
                    <a:cubicBezTo>
                      <a:pt x="6626" y="2736"/>
                      <a:pt x="6930" y="2736"/>
                      <a:pt x="7295" y="2766"/>
                    </a:cubicBezTo>
                    <a:cubicBezTo>
                      <a:pt x="8055" y="2766"/>
                      <a:pt x="8845" y="2858"/>
                      <a:pt x="9575" y="2918"/>
                    </a:cubicBezTo>
                    <a:lnTo>
                      <a:pt x="10700" y="3040"/>
                    </a:lnTo>
                    <a:lnTo>
                      <a:pt x="11733" y="3192"/>
                    </a:lnTo>
                    <a:lnTo>
                      <a:pt x="12797" y="3313"/>
                    </a:lnTo>
                    <a:cubicBezTo>
                      <a:pt x="13162" y="3344"/>
                      <a:pt x="13557" y="3405"/>
                      <a:pt x="13921" y="3465"/>
                    </a:cubicBezTo>
                    <a:lnTo>
                      <a:pt x="14985" y="3648"/>
                    </a:lnTo>
                    <a:cubicBezTo>
                      <a:pt x="15320" y="3678"/>
                      <a:pt x="15654" y="3739"/>
                      <a:pt x="15988" y="3769"/>
                    </a:cubicBezTo>
                    <a:cubicBezTo>
                      <a:pt x="16687" y="3861"/>
                      <a:pt x="17356" y="3952"/>
                      <a:pt x="18025" y="3982"/>
                    </a:cubicBezTo>
                    <a:cubicBezTo>
                      <a:pt x="18694" y="4013"/>
                      <a:pt x="19362" y="4073"/>
                      <a:pt x="20031" y="4165"/>
                    </a:cubicBezTo>
                    <a:cubicBezTo>
                      <a:pt x="20092" y="4073"/>
                      <a:pt x="20183" y="3982"/>
                      <a:pt x="20244" y="3891"/>
                    </a:cubicBezTo>
                    <a:cubicBezTo>
                      <a:pt x="20760" y="3162"/>
                      <a:pt x="21004" y="2250"/>
                      <a:pt x="21004" y="1338"/>
                    </a:cubicBezTo>
                    <a:cubicBezTo>
                      <a:pt x="20183" y="1247"/>
                      <a:pt x="19362" y="1155"/>
                      <a:pt x="18572" y="1064"/>
                    </a:cubicBezTo>
                    <a:lnTo>
                      <a:pt x="16384" y="851"/>
                    </a:lnTo>
                    <a:lnTo>
                      <a:pt x="14225" y="639"/>
                    </a:lnTo>
                    <a:cubicBezTo>
                      <a:pt x="12797" y="517"/>
                      <a:pt x="11338" y="426"/>
                      <a:pt x="9879" y="335"/>
                    </a:cubicBezTo>
                    <a:lnTo>
                      <a:pt x="5532" y="92"/>
                    </a:lnTo>
                    <a:lnTo>
                      <a:pt x="3374" y="31"/>
                    </a:lnTo>
                    <a:lnTo>
                      <a:pt x="161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5"/>
              <p:cNvSpPr/>
              <p:nvPr/>
            </p:nvSpPr>
            <p:spPr>
              <a:xfrm>
                <a:off x="6532425" y="3396550"/>
                <a:ext cx="4445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3892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0" y="1125"/>
                      <a:pt x="31" y="2280"/>
                      <a:pt x="243" y="3405"/>
                    </a:cubicBezTo>
                    <a:lnTo>
                      <a:pt x="1277" y="3405"/>
                    </a:lnTo>
                    <a:lnTo>
                      <a:pt x="3465" y="3374"/>
                    </a:lnTo>
                    <a:cubicBezTo>
                      <a:pt x="3972" y="3374"/>
                      <a:pt x="4478" y="3361"/>
                      <a:pt x="4985" y="3361"/>
                    </a:cubicBezTo>
                    <a:cubicBezTo>
                      <a:pt x="5238" y="3361"/>
                      <a:pt x="5492" y="3364"/>
                      <a:pt x="5745" y="3374"/>
                    </a:cubicBezTo>
                    <a:cubicBezTo>
                      <a:pt x="6505" y="3374"/>
                      <a:pt x="7295" y="3435"/>
                      <a:pt x="8025" y="3466"/>
                    </a:cubicBezTo>
                    <a:cubicBezTo>
                      <a:pt x="8754" y="3526"/>
                      <a:pt x="9453" y="3526"/>
                      <a:pt x="10183" y="3557"/>
                    </a:cubicBezTo>
                    <a:lnTo>
                      <a:pt x="12402" y="3618"/>
                    </a:lnTo>
                    <a:lnTo>
                      <a:pt x="16809" y="3861"/>
                    </a:lnTo>
                    <a:lnTo>
                      <a:pt x="17782" y="3891"/>
                    </a:lnTo>
                    <a:cubicBezTo>
                      <a:pt x="17508" y="3435"/>
                      <a:pt x="17386" y="2919"/>
                      <a:pt x="17386" y="2371"/>
                    </a:cubicBezTo>
                    <a:cubicBezTo>
                      <a:pt x="17386" y="1885"/>
                      <a:pt x="17508" y="1429"/>
                      <a:pt x="17751" y="1034"/>
                    </a:cubicBezTo>
                    <a:cubicBezTo>
                      <a:pt x="17022" y="943"/>
                      <a:pt x="16292" y="912"/>
                      <a:pt x="15563" y="852"/>
                    </a:cubicBezTo>
                    <a:lnTo>
                      <a:pt x="11307" y="639"/>
                    </a:lnTo>
                    <a:lnTo>
                      <a:pt x="9180" y="548"/>
                    </a:lnTo>
                    <a:lnTo>
                      <a:pt x="7022" y="456"/>
                    </a:lnTo>
                    <a:cubicBezTo>
                      <a:pt x="5593" y="396"/>
                      <a:pt x="4164" y="305"/>
                      <a:pt x="2736" y="213"/>
                    </a:cubicBezTo>
                    <a:lnTo>
                      <a:pt x="578" y="3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5"/>
              <p:cNvSpPr/>
              <p:nvPr/>
            </p:nvSpPr>
            <p:spPr>
              <a:xfrm>
                <a:off x="6538500" y="3297775"/>
                <a:ext cx="51902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3952" extrusionOk="0">
                    <a:moveTo>
                      <a:pt x="1186" y="0"/>
                    </a:moveTo>
                    <a:cubicBezTo>
                      <a:pt x="639" y="942"/>
                      <a:pt x="243" y="1976"/>
                      <a:pt x="0" y="3040"/>
                    </a:cubicBezTo>
                    <a:lnTo>
                      <a:pt x="426" y="3070"/>
                    </a:lnTo>
                    <a:lnTo>
                      <a:pt x="2554" y="3222"/>
                    </a:lnTo>
                    <a:cubicBezTo>
                      <a:pt x="3921" y="3313"/>
                      <a:pt x="5350" y="3374"/>
                      <a:pt x="6748" y="3435"/>
                    </a:cubicBezTo>
                    <a:lnTo>
                      <a:pt x="8845" y="3496"/>
                    </a:lnTo>
                    <a:lnTo>
                      <a:pt x="11004" y="3556"/>
                    </a:lnTo>
                    <a:lnTo>
                      <a:pt x="15229" y="3708"/>
                    </a:lnTo>
                    <a:cubicBezTo>
                      <a:pt x="16292" y="3769"/>
                      <a:pt x="17326" y="3860"/>
                      <a:pt x="18359" y="3952"/>
                    </a:cubicBezTo>
                    <a:cubicBezTo>
                      <a:pt x="19058" y="3283"/>
                      <a:pt x="19970" y="2705"/>
                      <a:pt x="20761" y="2037"/>
                    </a:cubicBezTo>
                    <a:cubicBezTo>
                      <a:pt x="20457" y="2037"/>
                      <a:pt x="20153" y="1976"/>
                      <a:pt x="19818" y="1976"/>
                    </a:cubicBezTo>
                    <a:cubicBezTo>
                      <a:pt x="19058" y="1915"/>
                      <a:pt x="18298" y="1824"/>
                      <a:pt x="17569" y="1733"/>
                    </a:cubicBezTo>
                    <a:cubicBezTo>
                      <a:pt x="17204" y="1702"/>
                      <a:pt x="16809" y="1641"/>
                      <a:pt x="16444" y="1581"/>
                    </a:cubicBezTo>
                    <a:lnTo>
                      <a:pt x="15381" y="1398"/>
                    </a:lnTo>
                    <a:cubicBezTo>
                      <a:pt x="15046" y="1338"/>
                      <a:pt x="14712" y="1307"/>
                      <a:pt x="14377" y="1246"/>
                    </a:cubicBezTo>
                    <a:lnTo>
                      <a:pt x="13283" y="1125"/>
                    </a:lnTo>
                    <a:lnTo>
                      <a:pt x="12219" y="973"/>
                    </a:lnTo>
                    <a:lnTo>
                      <a:pt x="11186" y="851"/>
                    </a:lnTo>
                    <a:cubicBezTo>
                      <a:pt x="10456" y="760"/>
                      <a:pt x="9818" y="699"/>
                      <a:pt x="9119" y="669"/>
                    </a:cubicBezTo>
                    <a:cubicBezTo>
                      <a:pt x="8785" y="669"/>
                      <a:pt x="8359" y="638"/>
                      <a:pt x="7994" y="608"/>
                    </a:cubicBezTo>
                    <a:lnTo>
                      <a:pt x="6839" y="517"/>
                    </a:lnTo>
                    <a:cubicBezTo>
                      <a:pt x="6140" y="456"/>
                      <a:pt x="5350" y="365"/>
                      <a:pt x="4681" y="274"/>
                    </a:cubicBezTo>
                    <a:lnTo>
                      <a:pt x="2554" y="91"/>
                    </a:lnTo>
                    <a:cubicBezTo>
                      <a:pt x="2098" y="61"/>
                      <a:pt x="1642" y="31"/>
                      <a:pt x="1186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15"/>
              <p:cNvSpPr/>
              <p:nvPr/>
            </p:nvSpPr>
            <p:spPr>
              <a:xfrm>
                <a:off x="6641850" y="3131350"/>
                <a:ext cx="46355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831" extrusionOk="0">
                    <a:moveTo>
                      <a:pt x="2219" y="0"/>
                    </a:moveTo>
                    <a:lnTo>
                      <a:pt x="2006" y="244"/>
                    </a:lnTo>
                    <a:cubicBezTo>
                      <a:pt x="1338" y="1034"/>
                      <a:pt x="669" y="1824"/>
                      <a:pt x="0" y="2615"/>
                    </a:cubicBezTo>
                    <a:lnTo>
                      <a:pt x="882" y="2615"/>
                    </a:lnTo>
                    <a:lnTo>
                      <a:pt x="3131" y="2675"/>
                    </a:lnTo>
                    <a:lnTo>
                      <a:pt x="7508" y="2888"/>
                    </a:lnTo>
                    <a:cubicBezTo>
                      <a:pt x="8967" y="2949"/>
                      <a:pt x="10426" y="3070"/>
                      <a:pt x="11915" y="3192"/>
                    </a:cubicBezTo>
                    <a:lnTo>
                      <a:pt x="14104" y="3374"/>
                    </a:lnTo>
                    <a:lnTo>
                      <a:pt x="16262" y="3587"/>
                    </a:lnTo>
                    <a:cubicBezTo>
                      <a:pt x="17022" y="3648"/>
                      <a:pt x="17782" y="3739"/>
                      <a:pt x="18481" y="3830"/>
                    </a:cubicBezTo>
                    <a:lnTo>
                      <a:pt x="18541" y="3830"/>
                    </a:lnTo>
                    <a:cubicBezTo>
                      <a:pt x="18420" y="2979"/>
                      <a:pt x="18177" y="2159"/>
                      <a:pt x="17812" y="1368"/>
                    </a:cubicBezTo>
                    <a:lnTo>
                      <a:pt x="16687" y="1308"/>
                    </a:lnTo>
                    <a:cubicBezTo>
                      <a:pt x="15958" y="1247"/>
                      <a:pt x="15289" y="1216"/>
                      <a:pt x="14499" y="1186"/>
                    </a:cubicBezTo>
                    <a:cubicBezTo>
                      <a:pt x="13709" y="1156"/>
                      <a:pt x="12949" y="1095"/>
                      <a:pt x="12189" y="1064"/>
                    </a:cubicBezTo>
                    <a:cubicBezTo>
                      <a:pt x="11429" y="1004"/>
                      <a:pt x="10669" y="912"/>
                      <a:pt x="9909" y="821"/>
                    </a:cubicBezTo>
                    <a:cubicBezTo>
                      <a:pt x="9119" y="730"/>
                      <a:pt x="8420" y="639"/>
                      <a:pt x="7690" y="548"/>
                    </a:cubicBezTo>
                    <a:lnTo>
                      <a:pt x="3313" y="92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15"/>
              <p:cNvSpPr/>
              <p:nvPr/>
            </p:nvSpPr>
            <p:spPr>
              <a:xfrm>
                <a:off x="6581050" y="3606275"/>
                <a:ext cx="48635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19454" h="3193" extrusionOk="0">
                    <a:moveTo>
                      <a:pt x="0" y="1"/>
                    </a:moveTo>
                    <a:cubicBezTo>
                      <a:pt x="122" y="244"/>
                      <a:pt x="244" y="487"/>
                      <a:pt x="396" y="730"/>
                    </a:cubicBezTo>
                    <a:cubicBezTo>
                      <a:pt x="700" y="1277"/>
                      <a:pt x="1034" y="1855"/>
                      <a:pt x="1338" y="2432"/>
                    </a:cubicBezTo>
                    <a:lnTo>
                      <a:pt x="3466" y="2432"/>
                    </a:lnTo>
                    <a:lnTo>
                      <a:pt x="5624" y="2493"/>
                    </a:lnTo>
                    <a:lnTo>
                      <a:pt x="7782" y="2554"/>
                    </a:lnTo>
                    <a:lnTo>
                      <a:pt x="9940" y="2584"/>
                    </a:lnTo>
                    <a:cubicBezTo>
                      <a:pt x="10669" y="2584"/>
                      <a:pt x="11399" y="2645"/>
                      <a:pt x="12128" y="2676"/>
                    </a:cubicBezTo>
                    <a:lnTo>
                      <a:pt x="14286" y="2797"/>
                    </a:lnTo>
                    <a:cubicBezTo>
                      <a:pt x="15776" y="2858"/>
                      <a:pt x="17204" y="2979"/>
                      <a:pt x="18633" y="3131"/>
                    </a:cubicBezTo>
                    <a:lnTo>
                      <a:pt x="19454" y="3192"/>
                    </a:lnTo>
                    <a:cubicBezTo>
                      <a:pt x="19454" y="2402"/>
                      <a:pt x="19332" y="1612"/>
                      <a:pt x="19150" y="852"/>
                    </a:cubicBezTo>
                    <a:lnTo>
                      <a:pt x="18937" y="852"/>
                    </a:lnTo>
                    <a:cubicBezTo>
                      <a:pt x="18177" y="821"/>
                      <a:pt x="17478" y="761"/>
                      <a:pt x="16748" y="761"/>
                    </a:cubicBezTo>
                    <a:lnTo>
                      <a:pt x="14560" y="730"/>
                    </a:lnTo>
                    <a:lnTo>
                      <a:pt x="12341" y="609"/>
                    </a:lnTo>
                    <a:cubicBezTo>
                      <a:pt x="11612" y="578"/>
                      <a:pt x="10852" y="487"/>
                      <a:pt x="10122" y="457"/>
                    </a:cubicBezTo>
                    <a:cubicBezTo>
                      <a:pt x="9393" y="396"/>
                      <a:pt x="8694" y="335"/>
                      <a:pt x="7964" y="305"/>
                    </a:cubicBezTo>
                    <a:lnTo>
                      <a:pt x="5776" y="183"/>
                    </a:lnTo>
                    <a:cubicBezTo>
                      <a:pt x="4347" y="92"/>
                      <a:pt x="2888" y="1"/>
                      <a:pt x="1459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5"/>
              <p:cNvSpPr/>
              <p:nvPr/>
            </p:nvSpPr>
            <p:spPr>
              <a:xfrm>
                <a:off x="6624350" y="3686075"/>
                <a:ext cx="44305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404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8" y="1003"/>
                      <a:pt x="974" y="2067"/>
                      <a:pt x="1278" y="3161"/>
                    </a:cubicBezTo>
                    <a:lnTo>
                      <a:pt x="3892" y="3253"/>
                    </a:lnTo>
                    <a:lnTo>
                      <a:pt x="8147" y="3405"/>
                    </a:lnTo>
                    <a:cubicBezTo>
                      <a:pt x="9606" y="3435"/>
                      <a:pt x="11004" y="3557"/>
                      <a:pt x="12463" y="3648"/>
                    </a:cubicBezTo>
                    <a:lnTo>
                      <a:pt x="14591" y="3830"/>
                    </a:lnTo>
                    <a:lnTo>
                      <a:pt x="16688" y="4012"/>
                    </a:lnTo>
                    <a:lnTo>
                      <a:pt x="17205" y="4043"/>
                    </a:lnTo>
                    <a:cubicBezTo>
                      <a:pt x="17479" y="3040"/>
                      <a:pt x="17661" y="2006"/>
                      <a:pt x="17722" y="973"/>
                    </a:cubicBezTo>
                    <a:lnTo>
                      <a:pt x="16779" y="912"/>
                    </a:lnTo>
                    <a:cubicBezTo>
                      <a:pt x="15351" y="730"/>
                      <a:pt x="13922" y="608"/>
                      <a:pt x="12524" y="517"/>
                    </a:cubicBezTo>
                    <a:lnTo>
                      <a:pt x="10336" y="395"/>
                    </a:lnTo>
                    <a:cubicBezTo>
                      <a:pt x="9636" y="335"/>
                      <a:pt x="8937" y="274"/>
                      <a:pt x="8208" y="274"/>
                    </a:cubicBezTo>
                    <a:lnTo>
                      <a:pt x="6050" y="213"/>
                    </a:lnTo>
                    <a:lnTo>
                      <a:pt x="3892" y="122"/>
                    </a:lnTo>
                    <a:lnTo>
                      <a:pt x="1734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5"/>
              <p:cNvSpPr/>
              <p:nvPr/>
            </p:nvSpPr>
            <p:spPr>
              <a:xfrm>
                <a:off x="6542300" y="3505400"/>
                <a:ext cx="50990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3945" extrusionOk="0">
                    <a:moveTo>
                      <a:pt x="4221" y="1"/>
                    </a:moveTo>
                    <a:cubicBezTo>
                      <a:pt x="3861" y="1"/>
                      <a:pt x="3496" y="8"/>
                      <a:pt x="3131" y="24"/>
                    </a:cubicBezTo>
                    <a:lnTo>
                      <a:pt x="912" y="54"/>
                    </a:lnTo>
                    <a:lnTo>
                      <a:pt x="0" y="54"/>
                    </a:lnTo>
                    <a:cubicBezTo>
                      <a:pt x="304" y="1087"/>
                      <a:pt x="669" y="2151"/>
                      <a:pt x="1125" y="3124"/>
                    </a:cubicBezTo>
                    <a:lnTo>
                      <a:pt x="3009" y="3124"/>
                    </a:lnTo>
                    <a:cubicBezTo>
                      <a:pt x="4529" y="3124"/>
                      <a:pt x="5988" y="3185"/>
                      <a:pt x="7447" y="3306"/>
                    </a:cubicBezTo>
                    <a:lnTo>
                      <a:pt x="9605" y="3428"/>
                    </a:lnTo>
                    <a:cubicBezTo>
                      <a:pt x="10335" y="3458"/>
                      <a:pt x="11095" y="3519"/>
                      <a:pt x="11824" y="3549"/>
                    </a:cubicBezTo>
                    <a:cubicBezTo>
                      <a:pt x="12554" y="3610"/>
                      <a:pt x="13222" y="3671"/>
                      <a:pt x="13952" y="3701"/>
                    </a:cubicBezTo>
                    <a:lnTo>
                      <a:pt x="16110" y="3823"/>
                    </a:lnTo>
                    <a:lnTo>
                      <a:pt x="18268" y="3853"/>
                    </a:lnTo>
                    <a:cubicBezTo>
                      <a:pt x="18967" y="3853"/>
                      <a:pt x="19697" y="3914"/>
                      <a:pt x="20396" y="3945"/>
                    </a:cubicBezTo>
                    <a:cubicBezTo>
                      <a:pt x="20183" y="3367"/>
                      <a:pt x="19879" y="2820"/>
                      <a:pt x="19514" y="2334"/>
                    </a:cubicBezTo>
                    <a:cubicBezTo>
                      <a:pt x="19150" y="1786"/>
                      <a:pt x="18663" y="1270"/>
                      <a:pt x="18207" y="753"/>
                    </a:cubicBezTo>
                    <a:cubicBezTo>
                      <a:pt x="17599" y="723"/>
                      <a:pt x="16991" y="662"/>
                      <a:pt x="16353" y="631"/>
                    </a:cubicBezTo>
                    <a:lnTo>
                      <a:pt x="11915" y="327"/>
                    </a:lnTo>
                    <a:lnTo>
                      <a:pt x="9727" y="267"/>
                    </a:lnTo>
                    <a:cubicBezTo>
                      <a:pt x="8997" y="236"/>
                      <a:pt x="8207" y="206"/>
                      <a:pt x="7447" y="145"/>
                    </a:cubicBezTo>
                    <a:cubicBezTo>
                      <a:pt x="6687" y="84"/>
                      <a:pt x="6019" y="54"/>
                      <a:pt x="5289" y="24"/>
                    </a:cubicBezTo>
                    <a:cubicBezTo>
                      <a:pt x="4940" y="8"/>
                      <a:pt x="4582" y="1"/>
                      <a:pt x="42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5"/>
              <p:cNvSpPr/>
              <p:nvPr/>
            </p:nvSpPr>
            <p:spPr>
              <a:xfrm>
                <a:off x="6717825" y="3039400"/>
                <a:ext cx="3556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3892" extrusionOk="0">
                    <a:moveTo>
                      <a:pt x="821" y="1"/>
                    </a:moveTo>
                    <a:lnTo>
                      <a:pt x="821" y="305"/>
                    </a:lnTo>
                    <a:cubicBezTo>
                      <a:pt x="730" y="1095"/>
                      <a:pt x="457" y="1855"/>
                      <a:pt x="1" y="2523"/>
                    </a:cubicBezTo>
                    <a:lnTo>
                      <a:pt x="487" y="2584"/>
                    </a:lnTo>
                    <a:lnTo>
                      <a:pt x="4894" y="3071"/>
                    </a:lnTo>
                    <a:cubicBezTo>
                      <a:pt x="5624" y="3162"/>
                      <a:pt x="6353" y="3223"/>
                      <a:pt x="7113" y="3344"/>
                    </a:cubicBezTo>
                    <a:cubicBezTo>
                      <a:pt x="7843" y="3435"/>
                      <a:pt x="8511" y="3496"/>
                      <a:pt x="9241" y="3587"/>
                    </a:cubicBezTo>
                    <a:cubicBezTo>
                      <a:pt x="9970" y="3648"/>
                      <a:pt x="10670" y="3709"/>
                      <a:pt x="11338" y="3739"/>
                    </a:cubicBezTo>
                    <a:cubicBezTo>
                      <a:pt x="12007" y="3770"/>
                      <a:pt x="12828" y="3800"/>
                      <a:pt x="13588" y="3861"/>
                    </a:cubicBezTo>
                    <a:lnTo>
                      <a:pt x="14226" y="3891"/>
                    </a:lnTo>
                    <a:cubicBezTo>
                      <a:pt x="13952" y="3375"/>
                      <a:pt x="13679" y="2858"/>
                      <a:pt x="13375" y="2371"/>
                    </a:cubicBezTo>
                    <a:lnTo>
                      <a:pt x="12433" y="821"/>
                    </a:lnTo>
                    <a:lnTo>
                      <a:pt x="8785" y="548"/>
                    </a:lnTo>
                    <a:lnTo>
                      <a:pt x="6688" y="426"/>
                    </a:lnTo>
                    <a:lnTo>
                      <a:pt x="4530" y="305"/>
                    </a:lnTo>
                    <a:cubicBezTo>
                      <a:pt x="3283" y="213"/>
                      <a:pt x="2068" y="12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5"/>
              <p:cNvSpPr/>
              <p:nvPr/>
            </p:nvSpPr>
            <p:spPr>
              <a:xfrm>
                <a:off x="6627400" y="2678450"/>
                <a:ext cx="25762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2706" extrusionOk="0">
                    <a:moveTo>
                      <a:pt x="1" y="1"/>
                    </a:moveTo>
                    <a:cubicBezTo>
                      <a:pt x="1" y="578"/>
                      <a:pt x="31" y="1156"/>
                      <a:pt x="92" y="1703"/>
                    </a:cubicBezTo>
                    <a:lnTo>
                      <a:pt x="335" y="1703"/>
                    </a:lnTo>
                    <a:cubicBezTo>
                      <a:pt x="1095" y="1764"/>
                      <a:pt x="1885" y="1794"/>
                      <a:pt x="2615" y="1855"/>
                    </a:cubicBezTo>
                    <a:cubicBezTo>
                      <a:pt x="3375" y="1916"/>
                      <a:pt x="4134" y="1976"/>
                      <a:pt x="4864" y="2068"/>
                    </a:cubicBezTo>
                    <a:lnTo>
                      <a:pt x="7083" y="2341"/>
                    </a:lnTo>
                    <a:lnTo>
                      <a:pt x="9241" y="2584"/>
                    </a:lnTo>
                    <a:lnTo>
                      <a:pt x="10183" y="2706"/>
                    </a:lnTo>
                    <a:cubicBezTo>
                      <a:pt x="10183" y="2068"/>
                      <a:pt x="10244" y="1429"/>
                      <a:pt x="10305" y="761"/>
                    </a:cubicBezTo>
                    <a:lnTo>
                      <a:pt x="8967" y="609"/>
                    </a:lnTo>
                    <a:cubicBezTo>
                      <a:pt x="7539" y="457"/>
                      <a:pt x="6171" y="305"/>
                      <a:pt x="4773" y="244"/>
                    </a:cubicBezTo>
                    <a:lnTo>
                      <a:pt x="517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5"/>
              <p:cNvSpPr/>
              <p:nvPr/>
            </p:nvSpPr>
            <p:spPr>
              <a:xfrm>
                <a:off x="6635000" y="2494550"/>
                <a:ext cx="243200" cy="9275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3710" extrusionOk="0">
                    <a:moveTo>
                      <a:pt x="456" y="1"/>
                    </a:moveTo>
                    <a:cubicBezTo>
                      <a:pt x="274" y="852"/>
                      <a:pt x="122" y="1673"/>
                      <a:pt x="1" y="2554"/>
                    </a:cubicBezTo>
                    <a:cubicBezTo>
                      <a:pt x="153" y="2554"/>
                      <a:pt x="335" y="2585"/>
                      <a:pt x="487" y="2585"/>
                    </a:cubicBezTo>
                    <a:lnTo>
                      <a:pt x="1612" y="2706"/>
                    </a:lnTo>
                    <a:lnTo>
                      <a:pt x="2675" y="2858"/>
                    </a:lnTo>
                    <a:lnTo>
                      <a:pt x="3739" y="2980"/>
                    </a:lnTo>
                    <a:cubicBezTo>
                      <a:pt x="4104" y="3010"/>
                      <a:pt x="4499" y="3071"/>
                      <a:pt x="4864" y="3132"/>
                    </a:cubicBezTo>
                    <a:lnTo>
                      <a:pt x="5928" y="3314"/>
                    </a:lnTo>
                    <a:cubicBezTo>
                      <a:pt x="6262" y="3375"/>
                      <a:pt x="6596" y="3405"/>
                      <a:pt x="6931" y="3436"/>
                    </a:cubicBezTo>
                    <a:cubicBezTo>
                      <a:pt x="7630" y="3527"/>
                      <a:pt x="8299" y="3618"/>
                      <a:pt x="8967" y="3648"/>
                    </a:cubicBezTo>
                    <a:cubicBezTo>
                      <a:pt x="9210" y="3679"/>
                      <a:pt x="9484" y="3709"/>
                      <a:pt x="9727" y="3709"/>
                    </a:cubicBezTo>
                    <a:cubicBezTo>
                      <a:pt x="9393" y="2645"/>
                      <a:pt x="8967" y="1612"/>
                      <a:pt x="8420" y="639"/>
                    </a:cubicBezTo>
                    <a:lnTo>
                      <a:pt x="7326" y="518"/>
                    </a:lnTo>
                    <a:lnTo>
                      <a:pt x="5137" y="335"/>
                    </a:lnTo>
                    <a:cubicBezTo>
                      <a:pt x="3709" y="183"/>
                      <a:pt x="2280" y="9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5"/>
              <p:cNvSpPr/>
              <p:nvPr/>
            </p:nvSpPr>
            <p:spPr>
              <a:xfrm>
                <a:off x="6651725" y="2412500"/>
                <a:ext cx="1786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2858" extrusionOk="0">
                    <a:moveTo>
                      <a:pt x="639" y="0"/>
                    </a:moveTo>
                    <a:cubicBezTo>
                      <a:pt x="395" y="760"/>
                      <a:pt x="183" y="1550"/>
                      <a:pt x="0" y="2310"/>
                    </a:cubicBezTo>
                    <a:lnTo>
                      <a:pt x="152" y="2310"/>
                    </a:lnTo>
                    <a:cubicBezTo>
                      <a:pt x="1611" y="2402"/>
                      <a:pt x="3070" y="2493"/>
                      <a:pt x="4560" y="2614"/>
                    </a:cubicBezTo>
                    <a:lnTo>
                      <a:pt x="6748" y="2797"/>
                    </a:lnTo>
                    <a:lnTo>
                      <a:pt x="7143" y="2857"/>
                    </a:lnTo>
                    <a:cubicBezTo>
                      <a:pt x="6687" y="2098"/>
                      <a:pt x="6201" y="1307"/>
                      <a:pt x="5715" y="547"/>
                    </a:cubicBezTo>
                    <a:lnTo>
                      <a:pt x="4833" y="456"/>
                    </a:lnTo>
                    <a:cubicBezTo>
                      <a:pt x="4073" y="395"/>
                      <a:pt x="3313" y="304"/>
                      <a:pt x="2553" y="213"/>
                    </a:cubicBezTo>
                    <a:cubicBezTo>
                      <a:pt x="1915" y="122"/>
                      <a:pt x="1277" y="61"/>
                      <a:pt x="639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5"/>
              <p:cNvSpPr/>
              <p:nvPr/>
            </p:nvSpPr>
            <p:spPr>
              <a:xfrm>
                <a:off x="6676025" y="2257475"/>
                <a:ext cx="10035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5533" extrusionOk="0">
                    <a:moveTo>
                      <a:pt x="1733" y="305"/>
                    </a:moveTo>
                    <a:cubicBezTo>
                      <a:pt x="1794" y="791"/>
                      <a:pt x="1885" y="1247"/>
                      <a:pt x="1977" y="1733"/>
                    </a:cubicBezTo>
                    <a:cubicBezTo>
                      <a:pt x="1885" y="1368"/>
                      <a:pt x="1794" y="943"/>
                      <a:pt x="1703" y="517"/>
                    </a:cubicBezTo>
                    <a:cubicBezTo>
                      <a:pt x="1703" y="426"/>
                      <a:pt x="1733" y="335"/>
                      <a:pt x="1733" y="305"/>
                    </a:cubicBezTo>
                    <a:close/>
                    <a:moveTo>
                      <a:pt x="1794" y="1"/>
                    </a:moveTo>
                    <a:cubicBezTo>
                      <a:pt x="1156" y="1672"/>
                      <a:pt x="548" y="3344"/>
                      <a:pt x="1" y="5046"/>
                    </a:cubicBezTo>
                    <a:cubicBezTo>
                      <a:pt x="609" y="5137"/>
                      <a:pt x="1217" y="5198"/>
                      <a:pt x="1825" y="5289"/>
                    </a:cubicBezTo>
                    <a:cubicBezTo>
                      <a:pt x="2524" y="5381"/>
                      <a:pt x="3223" y="5441"/>
                      <a:pt x="3983" y="5533"/>
                    </a:cubicBezTo>
                    <a:lnTo>
                      <a:pt x="4013" y="5533"/>
                    </a:lnTo>
                    <a:cubicBezTo>
                      <a:pt x="2980" y="3770"/>
                      <a:pt x="2068" y="1976"/>
                      <a:pt x="179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15"/>
              <p:cNvSpPr/>
              <p:nvPr/>
            </p:nvSpPr>
            <p:spPr>
              <a:xfrm>
                <a:off x="6627400" y="2584225"/>
                <a:ext cx="260675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3436" extrusionOk="0">
                    <a:moveTo>
                      <a:pt x="183" y="1"/>
                    </a:moveTo>
                    <a:cubicBezTo>
                      <a:pt x="183" y="122"/>
                      <a:pt x="153" y="213"/>
                      <a:pt x="122" y="335"/>
                    </a:cubicBezTo>
                    <a:cubicBezTo>
                      <a:pt x="61" y="1125"/>
                      <a:pt x="31" y="1946"/>
                      <a:pt x="1" y="2736"/>
                    </a:cubicBezTo>
                    <a:lnTo>
                      <a:pt x="487" y="2736"/>
                    </a:lnTo>
                    <a:lnTo>
                      <a:pt x="4712" y="2949"/>
                    </a:lnTo>
                    <a:cubicBezTo>
                      <a:pt x="6171" y="3010"/>
                      <a:pt x="7630" y="3131"/>
                      <a:pt x="9058" y="3283"/>
                    </a:cubicBezTo>
                    <a:lnTo>
                      <a:pt x="10396" y="3435"/>
                    </a:lnTo>
                    <a:cubicBezTo>
                      <a:pt x="10426" y="3040"/>
                      <a:pt x="10426" y="2645"/>
                      <a:pt x="10396" y="2250"/>
                    </a:cubicBezTo>
                    <a:cubicBezTo>
                      <a:pt x="10366" y="1916"/>
                      <a:pt x="10335" y="1581"/>
                      <a:pt x="10274" y="1277"/>
                    </a:cubicBezTo>
                    <a:cubicBezTo>
                      <a:pt x="9970" y="1247"/>
                      <a:pt x="9636" y="1186"/>
                      <a:pt x="9302" y="1186"/>
                    </a:cubicBezTo>
                    <a:cubicBezTo>
                      <a:pt x="8542" y="1125"/>
                      <a:pt x="7782" y="1034"/>
                      <a:pt x="7052" y="943"/>
                    </a:cubicBezTo>
                    <a:cubicBezTo>
                      <a:pt x="6688" y="913"/>
                      <a:pt x="6292" y="852"/>
                      <a:pt x="5928" y="791"/>
                    </a:cubicBezTo>
                    <a:lnTo>
                      <a:pt x="4864" y="609"/>
                    </a:lnTo>
                    <a:cubicBezTo>
                      <a:pt x="4530" y="548"/>
                      <a:pt x="4195" y="517"/>
                      <a:pt x="3861" y="457"/>
                    </a:cubicBezTo>
                    <a:lnTo>
                      <a:pt x="2767" y="335"/>
                    </a:lnTo>
                    <a:lnTo>
                      <a:pt x="1703" y="183"/>
                    </a:lnTo>
                    <a:lnTo>
                      <a:pt x="639" y="6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15"/>
              <p:cNvSpPr/>
              <p:nvPr/>
            </p:nvSpPr>
            <p:spPr>
              <a:xfrm>
                <a:off x="6694275" y="2933775"/>
                <a:ext cx="31765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39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9" y="1064"/>
                      <a:pt x="1338" y="2128"/>
                      <a:pt x="1642" y="3283"/>
                    </a:cubicBezTo>
                    <a:cubicBezTo>
                      <a:pt x="2918" y="3375"/>
                      <a:pt x="4195" y="3466"/>
                      <a:pt x="5472" y="3527"/>
                    </a:cubicBezTo>
                    <a:lnTo>
                      <a:pt x="7569" y="3648"/>
                    </a:lnTo>
                    <a:lnTo>
                      <a:pt x="9697" y="3739"/>
                    </a:lnTo>
                    <a:lnTo>
                      <a:pt x="12706" y="3922"/>
                    </a:lnTo>
                    <a:cubicBezTo>
                      <a:pt x="12189" y="3010"/>
                      <a:pt x="11642" y="2098"/>
                      <a:pt x="11095" y="1186"/>
                    </a:cubicBezTo>
                    <a:lnTo>
                      <a:pt x="10973" y="1156"/>
                    </a:lnTo>
                    <a:lnTo>
                      <a:pt x="9940" y="1034"/>
                    </a:lnTo>
                    <a:cubicBezTo>
                      <a:pt x="9210" y="943"/>
                      <a:pt x="8572" y="852"/>
                      <a:pt x="7873" y="821"/>
                    </a:cubicBezTo>
                    <a:cubicBezTo>
                      <a:pt x="7539" y="791"/>
                      <a:pt x="7113" y="761"/>
                      <a:pt x="6748" y="730"/>
                    </a:cubicBezTo>
                    <a:lnTo>
                      <a:pt x="5624" y="609"/>
                    </a:lnTo>
                    <a:cubicBezTo>
                      <a:pt x="4894" y="548"/>
                      <a:pt x="4134" y="426"/>
                      <a:pt x="3466" y="365"/>
                    </a:cubicBezTo>
                    <a:lnTo>
                      <a:pt x="1338" y="122"/>
                    </a:lnTo>
                    <a:cubicBezTo>
                      <a:pt x="912" y="61"/>
                      <a:pt x="456" y="3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15"/>
              <p:cNvSpPr/>
              <p:nvPr/>
            </p:nvSpPr>
            <p:spPr>
              <a:xfrm>
                <a:off x="6658550" y="2854000"/>
                <a:ext cx="295625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2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578" y="1489"/>
                      <a:pt x="973" y="2219"/>
                    </a:cubicBezTo>
                    <a:cubicBezTo>
                      <a:pt x="1612" y="2249"/>
                      <a:pt x="2280" y="2310"/>
                      <a:pt x="2949" y="2371"/>
                    </a:cubicBezTo>
                    <a:lnTo>
                      <a:pt x="5107" y="2584"/>
                    </a:lnTo>
                    <a:cubicBezTo>
                      <a:pt x="5867" y="2675"/>
                      <a:pt x="6505" y="2736"/>
                      <a:pt x="7235" y="2827"/>
                    </a:cubicBezTo>
                    <a:lnTo>
                      <a:pt x="8268" y="2918"/>
                    </a:lnTo>
                    <a:cubicBezTo>
                      <a:pt x="8603" y="2948"/>
                      <a:pt x="8907" y="2948"/>
                      <a:pt x="9271" y="2979"/>
                    </a:cubicBezTo>
                    <a:cubicBezTo>
                      <a:pt x="10031" y="3009"/>
                      <a:pt x="10822" y="3100"/>
                      <a:pt x="11551" y="3161"/>
                    </a:cubicBezTo>
                    <a:lnTo>
                      <a:pt x="11825" y="3222"/>
                    </a:lnTo>
                    <a:cubicBezTo>
                      <a:pt x="11612" y="2827"/>
                      <a:pt x="11369" y="2462"/>
                      <a:pt x="11156" y="2067"/>
                    </a:cubicBezTo>
                    <a:cubicBezTo>
                      <a:pt x="10852" y="1550"/>
                      <a:pt x="10518" y="1034"/>
                      <a:pt x="10244" y="486"/>
                    </a:cubicBezTo>
                    <a:lnTo>
                      <a:pt x="7569" y="304"/>
                    </a:lnTo>
                    <a:lnTo>
                      <a:pt x="5442" y="213"/>
                    </a:lnTo>
                    <a:lnTo>
                      <a:pt x="3223" y="122"/>
                    </a:lnTo>
                    <a:cubicBezTo>
                      <a:pt x="2493" y="91"/>
                      <a:pt x="1794" y="31"/>
                      <a:pt x="1065" y="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15"/>
              <p:cNvSpPr/>
              <p:nvPr/>
            </p:nvSpPr>
            <p:spPr>
              <a:xfrm>
                <a:off x="6660075" y="3783325"/>
                <a:ext cx="387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2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2" y="700"/>
                      <a:pt x="153" y="1399"/>
                      <a:pt x="31" y="2068"/>
                    </a:cubicBezTo>
                    <a:cubicBezTo>
                      <a:pt x="31" y="2159"/>
                      <a:pt x="1" y="2220"/>
                      <a:pt x="1" y="2311"/>
                    </a:cubicBezTo>
                    <a:cubicBezTo>
                      <a:pt x="487" y="2341"/>
                      <a:pt x="1004" y="2341"/>
                      <a:pt x="1520" y="2372"/>
                    </a:cubicBezTo>
                    <a:cubicBezTo>
                      <a:pt x="2058" y="2393"/>
                      <a:pt x="2565" y="2415"/>
                      <a:pt x="3052" y="2415"/>
                    </a:cubicBezTo>
                    <a:cubicBezTo>
                      <a:pt x="3254" y="2415"/>
                      <a:pt x="3452" y="2411"/>
                      <a:pt x="3648" y="2402"/>
                    </a:cubicBezTo>
                    <a:cubicBezTo>
                      <a:pt x="4317" y="2402"/>
                      <a:pt x="5137" y="2372"/>
                      <a:pt x="5897" y="2372"/>
                    </a:cubicBezTo>
                    <a:lnTo>
                      <a:pt x="8116" y="2372"/>
                    </a:lnTo>
                    <a:cubicBezTo>
                      <a:pt x="8876" y="2372"/>
                      <a:pt x="9636" y="2433"/>
                      <a:pt x="10396" y="2463"/>
                    </a:cubicBezTo>
                    <a:cubicBezTo>
                      <a:pt x="11156" y="2524"/>
                      <a:pt x="11946" y="2585"/>
                      <a:pt x="12706" y="2676"/>
                    </a:cubicBezTo>
                    <a:lnTo>
                      <a:pt x="14864" y="2919"/>
                    </a:lnTo>
                    <a:cubicBezTo>
                      <a:pt x="15107" y="2311"/>
                      <a:pt x="15320" y="1673"/>
                      <a:pt x="15502" y="1065"/>
                    </a:cubicBezTo>
                    <a:lnTo>
                      <a:pt x="15168" y="1034"/>
                    </a:lnTo>
                    <a:lnTo>
                      <a:pt x="13010" y="822"/>
                    </a:lnTo>
                    <a:lnTo>
                      <a:pt x="10913" y="609"/>
                    </a:lnTo>
                    <a:cubicBezTo>
                      <a:pt x="9514" y="518"/>
                      <a:pt x="8086" y="396"/>
                      <a:pt x="6688" y="305"/>
                    </a:cubicBezTo>
                    <a:lnTo>
                      <a:pt x="2402" y="1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15"/>
              <p:cNvSpPr/>
              <p:nvPr/>
            </p:nvSpPr>
            <p:spPr>
              <a:xfrm>
                <a:off x="6633475" y="2750650"/>
                <a:ext cx="2682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618" extrusionOk="0">
                    <a:moveTo>
                      <a:pt x="1" y="0"/>
                    </a:moveTo>
                    <a:cubicBezTo>
                      <a:pt x="153" y="1064"/>
                      <a:pt x="396" y="2158"/>
                      <a:pt x="700" y="3192"/>
                    </a:cubicBezTo>
                    <a:lnTo>
                      <a:pt x="2007" y="3222"/>
                    </a:lnTo>
                    <a:cubicBezTo>
                      <a:pt x="2706" y="3222"/>
                      <a:pt x="3466" y="3283"/>
                      <a:pt x="4165" y="3313"/>
                    </a:cubicBezTo>
                    <a:lnTo>
                      <a:pt x="6323" y="3374"/>
                    </a:lnTo>
                    <a:lnTo>
                      <a:pt x="8542" y="3465"/>
                    </a:lnTo>
                    <a:lnTo>
                      <a:pt x="10730" y="3617"/>
                    </a:lnTo>
                    <a:cubicBezTo>
                      <a:pt x="10366" y="2857"/>
                      <a:pt x="10123" y="2067"/>
                      <a:pt x="10001" y="1247"/>
                    </a:cubicBezTo>
                    <a:lnTo>
                      <a:pt x="10001" y="1034"/>
                    </a:lnTo>
                    <a:lnTo>
                      <a:pt x="8815" y="882"/>
                    </a:lnTo>
                    <a:lnTo>
                      <a:pt x="6597" y="639"/>
                    </a:lnTo>
                    <a:lnTo>
                      <a:pt x="4408" y="365"/>
                    </a:lnTo>
                    <a:cubicBezTo>
                      <a:pt x="3709" y="274"/>
                      <a:pt x="2980" y="183"/>
                      <a:pt x="2250" y="122"/>
                    </a:cubicBezTo>
                    <a:cubicBezTo>
                      <a:pt x="1521" y="91"/>
                      <a:pt x="852" y="31"/>
                      <a:pt x="92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15"/>
              <p:cNvSpPr/>
              <p:nvPr/>
            </p:nvSpPr>
            <p:spPr>
              <a:xfrm>
                <a:off x="6622075" y="3869950"/>
                <a:ext cx="4012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950" extrusionOk="0">
                    <a:moveTo>
                      <a:pt x="1217" y="1"/>
                    </a:moveTo>
                    <a:cubicBezTo>
                      <a:pt x="882" y="761"/>
                      <a:pt x="487" y="1521"/>
                      <a:pt x="1" y="2220"/>
                    </a:cubicBezTo>
                    <a:lnTo>
                      <a:pt x="2888" y="2220"/>
                    </a:lnTo>
                    <a:lnTo>
                      <a:pt x="5107" y="2281"/>
                    </a:lnTo>
                    <a:lnTo>
                      <a:pt x="7265" y="2341"/>
                    </a:lnTo>
                    <a:cubicBezTo>
                      <a:pt x="8025" y="2372"/>
                      <a:pt x="8785" y="2402"/>
                      <a:pt x="9515" y="2463"/>
                    </a:cubicBezTo>
                    <a:cubicBezTo>
                      <a:pt x="10244" y="2493"/>
                      <a:pt x="11004" y="2554"/>
                      <a:pt x="11734" y="2645"/>
                    </a:cubicBezTo>
                    <a:lnTo>
                      <a:pt x="13892" y="2858"/>
                    </a:lnTo>
                    <a:cubicBezTo>
                      <a:pt x="14287" y="2858"/>
                      <a:pt x="14652" y="2919"/>
                      <a:pt x="15077" y="2949"/>
                    </a:cubicBezTo>
                    <a:cubicBezTo>
                      <a:pt x="15381" y="2098"/>
                      <a:pt x="15715" y="1278"/>
                      <a:pt x="16050" y="427"/>
                    </a:cubicBezTo>
                    <a:lnTo>
                      <a:pt x="14044" y="244"/>
                    </a:lnTo>
                    <a:cubicBezTo>
                      <a:pt x="13314" y="153"/>
                      <a:pt x="12645" y="123"/>
                      <a:pt x="11916" y="92"/>
                    </a:cubicBezTo>
                    <a:cubicBezTo>
                      <a:pt x="11326" y="68"/>
                      <a:pt x="10736" y="23"/>
                      <a:pt x="10161" y="23"/>
                    </a:cubicBezTo>
                    <a:cubicBezTo>
                      <a:pt x="10026" y="23"/>
                      <a:pt x="9891" y="26"/>
                      <a:pt x="9758" y="31"/>
                    </a:cubicBezTo>
                    <a:lnTo>
                      <a:pt x="7539" y="31"/>
                    </a:lnTo>
                    <a:cubicBezTo>
                      <a:pt x="6809" y="31"/>
                      <a:pt x="6171" y="31"/>
                      <a:pt x="5350" y="62"/>
                    </a:cubicBezTo>
                    <a:lnTo>
                      <a:pt x="3040" y="62"/>
                    </a:lnTo>
                    <a:cubicBezTo>
                      <a:pt x="2432" y="62"/>
                      <a:pt x="1825" y="31"/>
                      <a:pt x="121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15"/>
              <p:cNvSpPr/>
              <p:nvPr/>
            </p:nvSpPr>
            <p:spPr>
              <a:xfrm>
                <a:off x="6497450" y="4336525"/>
                <a:ext cx="721925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3801" extrusionOk="0">
                    <a:moveTo>
                      <a:pt x="1" y="1"/>
                    </a:moveTo>
                    <a:cubicBezTo>
                      <a:pt x="244" y="974"/>
                      <a:pt x="609" y="1916"/>
                      <a:pt x="1034" y="2828"/>
                    </a:cubicBezTo>
                    <a:lnTo>
                      <a:pt x="3253" y="2828"/>
                    </a:lnTo>
                    <a:lnTo>
                      <a:pt x="5381" y="2767"/>
                    </a:lnTo>
                    <a:lnTo>
                      <a:pt x="9758" y="2767"/>
                    </a:lnTo>
                    <a:lnTo>
                      <a:pt x="11916" y="2828"/>
                    </a:lnTo>
                    <a:lnTo>
                      <a:pt x="14074" y="2888"/>
                    </a:lnTo>
                    <a:lnTo>
                      <a:pt x="16232" y="2919"/>
                    </a:lnTo>
                    <a:cubicBezTo>
                      <a:pt x="16962" y="2919"/>
                      <a:pt x="17691" y="2980"/>
                      <a:pt x="18421" y="3010"/>
                    </a:cubicBezTo>
                    <a:lnTo>
                      <a:pt x="20579" y="3132"/>
                    </a:lnTo>
                    <a:cubicBezTo>
                      <a:pt x="22068" y="3192"/>
                      <a:pt x="23497" y="3314"/>
                      <a:pt x="24925" y="3466"/>
                    </a:cubicBezTo>
                    <a:lnTo>
                      <a:pt x="27114" y="3648"/>
                    </a:lnTo>
                    <a:lnTo>
                      <a:pt x="28360" y="3800"/>
                    </a:lnTo>
                    <a:cubicBezTo>
                      <a:pt x="28451" y="3618"/>
                      <a:pt x="28542" y="3436"/>
                      <a:pt x="28603" y="3253"/>
                    </a:cubicBezTo>
                    <a:cubicBezTo>
                      <a:pt x="28786" y="2615"/>
                      <a:pt x="28877" y="1977"/>
                      <a:pt x="28877" y="1338"/>
                    </a:cubicBezTo>
                    <a:lnTo>
                      <a:pt x="27418" y="1277"/>
                    </a:lnTo>
                    <a:lnTo>
                      <a:pt x="25229" y="1156"/>
                    </a:lnTo>
                    <a:cubicBezTo>
                      <a:pt x="24469" y="1126"/>
                      <a:pt x="23770" y="1095"/>
                      <a:pt x="23041" y="1065"/>
                    </a:cubicBezTo>
                    <a:lnTo>
                      <a:pt x="20852" y="1034"/>
                    </a:lnTo>
                    <a:lnTo>
                      <a:pt x="18633" y="913"/>
                    </a:lnTo>
                    <a:cubicBezTo>
                      <a:pt x="17904" y="882"/>
                      <a:pt x="17114" y="822"/>
                      <a:pt x="16415" y="761"/>
                    </a:cubicBezTo>
                    <a:cubicBezTo>
                      <a:pt x="15685" y="700"/>
                      <a:pt x="14986" y="670"/>
                      <a:pt x="14256" y="609"/>
                    </a:cubicBezTo>
                    <a:lnTo>
                      <a:pt x="12068" y="487"/>
                    </a:lnTo>
                    <a:cubicBezTo>
                      <a:pt x="10639" y="396"/>
                      <a:pt x="9180" y="305"/>
                      <a:pt x="7752" y="305"/>
                    </a:cubicBezTo>
                    <a:lnTo>
                      <a:pt x="5563" y="274"/>
                    </a:lnTo>
                    <a:cubicBezTo>
                      <a:pt x="4834" y="274"/>
                      <a:pt x="4074" y="244"/>
                      <a:pt x="3344" y="183"/>
                    </a:cubicBezTo>
                    <a:lnTo>
                      <a:pt x="1156" y="31"/>
                    </a:lnTo>
                    <a:cubicBezTo>
                      <a:pt x="761" y="31"/>
                      <a:pt x="396" y="1"/>
                      <a:pt x="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15"/>
              <p:cNvSpPr/>
              <p:nvPr/>
            </p:nvSpPr>
            <p:spPr>
              <a:xfrm>
                <a:off x="6504300" y="4040175"/>
                <a:ext cx="49015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3284" extrusionOk="0">
                    <a:moveTo>
                      <a:pt x="1307" y="1"/>
                    </a:moveTo>
                    <a:cubicBezTo>
                      <a:pt x="760" y="882"/>
                      <a:pt x="335" y="1855"/>
                      <a:pt x="0" y="2858"/>
                    </a:cubicBezTo>
                    <a:lnTo>
                      <a:pt x="912" y="2827"/>
                    </a:lnTo>
                    <a:lnTo>
                      <a:pt x="3040" y="2736"/>
                    </a:lnTo>
                    <a:lnTo>
                      <a:pt x="7295" y="2645"/>
                    </a:lnTo>
                    <a:cubicBezTo>
                      <a:pt x="7686" y="2637"/>
                      <a:pt x="8075" y="2633"/>
                      <a:pt x="8462" y="2633"/>
                    </a:cubicBezTo>
                    <a:cubicBezTo>
                      <a:pt x="9520" y="2633"/>
                      <a:pt x="10566" y="2661"/>
                      <a:pt x="11612" y="2706"/>
                    </a:cubicBezTo>
                    <a:cubicBezTo>
                      <a:pt x="13040" y="2767"/>
                      <a:pt x="14499" y="2827"/>
                      <a:pt x="15928" y="2949"/>
                    </a:cubicBezTo>
                    <a:cubicBezTo>
                      <a:pt x="17144" y="3071"/>
                      <a:pt x="18359" y="3162"/>
                      <a:pt x="19606" y="3283"/>
                    </a:cubicBezTo>
                    <a:cubicBezTo>
                      <a:pt x="19515" y="3223"/>
                      <a:pt x="19454" y="3162"/>
                      <a:pt x="19363" y="3071"/>
                    </a:cubicBezTo>
                    <a:cubicBezTo>
                      <a:pt x="18876" y="2493"/>
                      <a:pt x="18633" y="1733"/>
                      <a:pt x="18633" y="973"/>
                    </a:cubicBezTo>
                    <a:lnTo>
                      <a:pt x="18116" y="973"/>
                    </a:lnTo>
                    <a:cubicBezTo>
                      <a:pt x="17387" y="912"/>
                      <a:pt x="16657" y="882"/>
                      <a:pt x="15897" y="791"/>
                    </a:cubicBezTo>
                    <a:cubicBezTo>
                      <a:pt x="14530" y="639"/>
                      <a:pt x="13131" y="578"/>
                      <a:pt x="11733" y="578"/>
                    </a:cubicBezTo>
                    <a:cubicBezTo>
                      <a:pt x="10973" y="578"/>
                      <a:pt x="10213" y="548"/>
                      <a:pt x="9484" y="517"/>
                    </a:cubicBezTo>
                    <a:cubicBezTo>
                      <a:pt x="9089" y="487"/>
                      <a:pt x="8724" y="457"/>
                      <a:pt x="8329" y="426"/>
                    </a:cubicBezTo>
                    <a:lnTo>
                      <a:pt x="7265" y="305"/>
                    </a:lnTo>
                    <a:cubicBezTo>
                      <a:pt x="6931" y="274"/>
                      <a:pt x="6596" y="244"/>
                      <a:pt x="6262" y="244"/>
                    </a:cubicBezTo>
                    <a:lnTo>
                      <a:pt x="5168" y="153"/>
                    </a:lnTo>
                    <a:lnTo>
                      <a:pt x="4073" y="92"/>
                    </a:lnTo>
                    <a:lnTo>
                      <a:pt x="3040" y="31"/>
                    </a:lnTo>
                    <a:cubicBezTo>
                      <a:pt x="2432" y="1"/>
                      <a:pt x="1885" y="1"/>
                      <a:pt x="130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15"/>
              <p:cNvSpPr/>
              <p:nvPr/>
            </p:nvSpPr>
            <p:spPr>
              <a:xfrm>
                <a:off x="6602325" y="4514350"/>
                <a:ext cx="500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35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72" y="2459"/>
                      <a:pt x="6991" y="3581"/>
                      <a:pt x="10973" y="3581"/>
                    </a:cubicBezTo>
                    <a:cubicBezTo>
                      <a:pt x="13146" y="3581"/>
                      <a:pt x="15277" y="3247"/>
                      <a:pt x="17144" y="2614"/>
                    </a:cubicBezTo>
                    <a:cubicBezTo>
                      <a:pt x="18147" y="2280"/>
                      <a:pt x="19089" y="1824"/>
                      <a:pt x="20001" y="1277"/>
                    </a:cubicBezTo>
                    <a:lnTo>
                      <a:pt x="18268" y="1125"/>
                    </a:lnTo>
                    <a:lnTo>
                      <a:pt x="16171" y="912"/>
                    </a:lnTo>
                    <a:cubicBezTo>
                      <a:pt x="14773" y="791"/>
                      <a:pt x="13344" y="700"/>
                      <a:pt x="11946" y="608"/>
                    </a:cubicBezTo>
                    <a:lnTo>
                      <a:pt x="7691" y="456"/>
                    </a:lnTo>
                    <a:lnTo>
                      <a:pt x="3374" y="213"/>
                    </a:lnTo>
                    <a:lnTo>
                      <a:pt x="1247" y="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15"/>
              <p:cNvSpPr/>
              <p:nvPr/>
            </p:nvSpPr>
            <p:spPr>
              <a:xfrm>
                <a:off x="6486050" y="4132875"/>
                <a:ext cx="69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27814" h="4469" extrusionOk="0">
                    <a:moveTo>
                      <a:pt x="8177" y="1"/>
                    </a:moveTo>
                    <a:lnTo>
                      <a:pt x="3922" y="62"/>
                    </a:lnTo>
                    <a:lnTo>
                      <a:pt x="1794" y="122"/>
                    </a:lnTo>
                    <a:lnTo>
                      <a:pt x="457" y="153"/>
                    </a:lnTo>
                    <a:cubicBezTo>
                      <a:pt x="183" y="1217"/>
                      <a:pt x="31" y="2311"/>
                      <a:pt x="1" y="3436"/>
                    </a:cubicBezTo>
                    <a:cubicBezTo>
                      <a:pt x="1308" y="3466"/>
                      <a:pt x="2676" y="3466"/>
                      <a:pt x="3922" y="3496"/>
                    </a:cubicBezTo>
                    <a:lnTo>
                      <a:pt x="6050" y="3496"/>
                    </a:lnTo>
                    <a:lnTo>
                      <a:pt x="8269" y="3436"/>
                    </a:lnTo>
                    <a:cubicBezTo>
                      <a:pt x="8775" y="3436"/>
                      <a:pt x="9282" y="3422"/>
                      <a:pt x="9788" y="3422"/>
                    </a:cubicBezTo>
                    <a:cubicBezTo>
                      <a:pt x="10042" y="3422"/>
                      <a:pt x="10295" y="3425"/>
                      <a:pt x="10548" y="3436"/>
                    </a:cubicBezTo>
                    <a:cubicBezTo>
                      <a:pt x="11308" y="3436"/>
                      <a:pt x="12098" y="3496"/>
                      <a:pt x="12798" y="3527"/>
                    </a:cubicBezTo>
                    <a:cubicBezTo>
                      <a:pt x="13527" y="3588"/>
                      <a:pt x="14226" y="3588"/>
                      <a:pt x="14956" y="3618"/>
                    </a:cubicBezTo>
                    <a:lnTo>
                      <a:pt x="17205" y="3679"/>
                    </a:lnTo>
                    <a:lnTo>
                      <a:pt x="21612" y="3922"/>
                    </a:lnTo>
                    <a:cubicBezTo>
                      <a:pt x="22342" y="3952"/>
                      <a:pt x="23132" y="3983"/>
                      <a:pt x="23892" y="4043"/>
                    </a:cubicBezTo>
                    <a:cubicBezTo>
                      <a:pt x="24652" y="4104"/>
                      <a:pt x="25381" y="4165"/>
                      <a:pt x="26141" y="4256"/>
                    </a:cubicBezTo>
                    <a:lnTo>
                      <a:pt x="27813" y="4469"/>
                    </a:lnTo>
                    <a:cubicBezTo>
                      <a:pt x="26780" y="2949"/>
                      <a:pt x="25321" y="1764"/>
                      <a:pt x="23649" y="1004"/>
                    </a:cubicBezTo>
                    <a:cubicBezTo>
                      <a:pt x="21278" y="761"/>
                      <a:pt x="18937" y="548"/>
                      <a:pt x="16567" y="366"/>
                    </a:cubicBezTo>
                    <a:cubicBezTo>
                      <a:pt x="15138" y="244"/>
                      <a:pt x="13770" y="153"/>
                      <a:pt x="12372" y="92"/>
                    </a:cubicBezTo>
                    <a:cubicBezTo>
                      <a:pt x="10943" y="31"/>
                      <a:pt x="9545" y="1"/>
                      <a:pt x="817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15"/>
              <p:cNvSpPr/>
              <p:nvPr/>
            </p:nvSpPr>
            <p:spPr>
              <a:xfrm>
                <a:off x="6530900" y="4422400"/>
                <a:ext cx="6641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6567" h="413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5" y="730"/>
                      <a:pt x="821" y="1399"/>
                      <a:pt x="1307" y="2037"/>
                    </a:cubicBezTo>
                    <a:cubicBezTo>
                      <a:pt x="1550" y="2341"/>
                      <a:pt x="1824" y="2675"/>
                      <a:pt x="2098" y="2949"/>
                    </a:cubicBezTo>
                    <a:cubicBezTo>
                      <a:pt x="3496" y="2979"/>
                      <a:pt x="4955" y="3040"/>
                      <a:pt x="6323" y="3131"/>
                    </a:cubicBezTo>
                    <a:lnTo>
                      <a:pt x="10578" y="3314"/>
                    </a:lnTo>
                    <a:lnTo>
                      <a:pt x="14833" y="3466"/>
                    </a:lnTo>
                    <a:cubicBezTo>
                      <a:pt x="16262" y="3526"/>
                      <a:pt x="17691" y="3618"/>
                      <a:pt x="19119" y="3709"/>
                    </a:cubicBezTo>
                    <a:lnTo>
                      <a:pt x="21277" y="3891"/>
                    </a:lnTo>
                    <a:lnTo>
                      <a:pt x="23375" y="4074"/>
                    </a:lnTo>
                    <a:lnTo>
                      <a:pt x="24043" y="4134"/>
                    </a:lnTo>
                    <a:cubicBezTo>
                      <a:pt x="25077" y="3374"/>
                      <a:pt x="25928" y="2402"/>
                      <a:pt x="26566" y="1308"/>
                    </a:cubicBezTo>
                    <a:lnTo>
                      <a:pt x="25594" y="1186"/>
                    </a:lnTo>
                    <a:lnTo>
                      <a:pt x="23466" y="943"/>
                    </a:lnTo>
                    <a:cubicBezTo>
                      <a:pt x="22037" y="791"/>
                      <a:pt x="20578" y="669"/>
                      <a:pt x="19210" y="578"/>
                    </a:cubicBezTo>
                    <a:lnTo>
                      <a:pt x="17022" y="426"/>
                    </a:lnTo>
                    <a:cubicBezTo>
                      <a:pt x="16323" y="396"/>
                      <a:pt x="15624" y="335"/>
                      <a:pt x="14894" y="335"/>
                    </a:cubicBezTo>
                    <a:lnTo>
                      <a:pt x="12736" y="274"/>
                    </a:lnTo>
                    <a:lnTo>
                      <a:pt x="10548" y="183"/>
                    </a:lnTo>
                    <a:lnTo>
                      <a:pt x="8390" y="92"/>
                    </a:lnTo>
                    <a:lnTo>
                      <a:pt x="6231" y="61"/>
                    </a:lnTo>
                    <a:lnTo>
                      <a:pt x="4104" y="61"/>
                    </a:lnTo>
                    <a:cubicBezTo>
                      <a:pt x="3658" y="61"/>
                      <a:pt x="3172" y="75"/>
                      <a:pt x="2681" y="75"/>
                    </a:cubicBezTo>
                    <a:cubicBezTo>
                      <a:pt x="2435" y="75"/>
                      <a:pt x="2189" y="71"/>
                      <a:pt x="1946" y="61"/>
                    </a:cubicBezTo>
                    <a:cubicBezTo>
                      <a:pt x="1307" y="61"/>
                      <a:pt x="669" y="6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15"/>
              <p:cNvSpPr/>
              <p:nvPr/>
            </p:nvSpPr>
            <p:spPr>
              <a:xfrm>
                <a:off x="6484550" y="4242300"/>
                <a:ext cx="7340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4135" extrusionOk="0">
                    <a:moveTo>
                      <a:pt x="1702" y="1"/>
                    </a:moveTo>
                    <a:cubicBezTo>
                      <a:pt x="1338" y="1"/>
                      <a:pt x="973" y="1"/>
                      <a:pt x="638" y="31"/>
                    </a:cubicBezTo>
                    <a:lnTo>
                      <a:pt x="0" y="92"/>
                    </a:lnTo>
                    <a:cubicBezTo>
                      <a:pt x="31" y="1034"/>
                      <a:pt x="122" y="2007"/>
                      <a:pt x="335" y="2949"/>
                    </a:cubicBezTo>
                    <a:cubicBezTo>
                      <a:pt x="821" y="2949"/>
                      <a:pt x="1307" y="2949"/>
                      <a:pt x="1794" y="2980"/>
                    </a:cubicBezTo>
                    <a:lnTo>
                      <a:pt x="3952" y="3101"/>
                    </a:lnTo>
                    <a:cubicBezTo>
                      <a:pt x="4651" y="3132"/>
                      <a:pt x="5380" y="3132"/>
                      <a:pt x="6079" y="3162"/>
                    </a:cubicBezTo>
                    <a:lnTo>
                      <a:pt x="8268" y="3162"/>
                    </a:lnTo>
                    <a:cubicBezTo>
                      <a:pt x="9757" y="3162"/>
                      <a:pt x="11216" y="3223"/>
                      <a:pt x="12675" y="3344"/>
                    </a:cubicBezTo>
                    <a:lnTo>
                      <a:pt x="14864" y="3466"/>
                    </a:lnTo>
                    <a:cubicBezTo>
                      <a:pt x="15593" y="3496"/>
                      <a:pt x="16323" y="3557"/>
                      <a:pt x="17052" y="3588"/>
                    </a:cubicBezTo>
                    <a:cubicBezTo>
                      <a:pt x="17782" y="3648"/>
                      <a:pt x="18481" y="3709"/>
                      <a:pt x="19180" y="3770"/>
                    </a:cubicBezTo>
                    <a:lnTo>
                      <a:pt x="21338" y="3861"/>
                    </a:lnTo>
                    <a:lnTo>
                      <a:pt x="23496" y="3891"/>
                    </a:lnTo>
                    <a:cubicBezTo>
                      <a:pt x="24226" y="3891"/>
                      <a:pt x="24985" y="3952"/>
                      <a:pt x="25685" y="3983"/>
                    </a:cubicBezTo>
                    <a:lnTo>
                      <a:pt x="27843" y="4074"/>
                    </a:lnTo>
                    <a:lnTo>
                      <a:pt x="29362" y="4135"/>
                    </a:lnTo>
                    <a:cubicBezTo>
                      <a:pt x="29271" y="3162"/>
                      <a:pt x="28998" y="2250"/>
                      <a:pt x="28603" y="1369"/>
                    </a:cubicBezTo>
                    <a:lnTo>
                      <a:pt x="28116" y="1338"/>
                    </a:lnTo>
                    <a:lnTo>
                      <a:pt x="25928" y="1065"/>
                    </a:lnTo>
                    <a:cubicBezTo>
                      <a:pt x="25198" y="973"/>
                      <a:pt x="24469" y="882"/>
                      <a:pt x="23770" y="822"/>
                    </a:cubicBezTo>
                    <a:cubicBezTo>
                      <a:pt x="23040" y="761"/>
                      <a:pt x="22371" y="730"/>
                      <a:pt x="21612" y="700"/>
                    </a:cubicBezTo>
                    <a:lnTo>
                      <a:pt x="17174" y="396"/>
                    </a:lnTo>
                    <a:lnTo>
                      <a:pt x="14985" y="305"/>
                    </a:lnTo>
                    <a:cubicBezTo>
                      <a:pt x="14225" y="274"/>
                      <a:pt x="13465" y="244"/>
                      <a:pt x="12706" y="214"/>
                    </a:cubicBezTo>
                    <a:cubicBezTo>
                      <a:pt x="11946" y="153"/>
                      <a:pt x="11277" y="92"/>
                      <a:pt x="10547" y="62"/>
                    </a:cubicBezTo>
                    <a:cubicBezTo>
                      <a:pt x="9818" y="31"/>
                      <a:pt x="9089" y="31"/>
                      <a:pt x="8389" y="31"/>
                    </a:cubicBezTo>
                    <a:lnTo>
                      <a:pt x="6171" y="62"/>
                    </a:lnTo>
                    <a:lnTo>
                      <a:pt x="3921" y="31"/>
                    </a:lnTo>
                    <a:cubicBezTo>
                      <a:pt x="3161" y="31"/>
                      <a:pt x="2401" y="1"/>
                      <a:pt x="1702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15"/>
              <p:cNvSpPr/>
              <p:nvPr/>
            </p:nvSpPr>
            <p:spPr>
              <a:xfrm>
                <a:off x="6553700" y="3949425"/>
                <a:ext cx="436200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7448" h="3540" extrusionOk="0">
                    <a:moveTo>
                      <a:pt x="3074" y="1"/>
                    </a:moveTo>
                    <a:cubicBezTo>
                      <a:pt x="2719" y="1"/>
                      <a:pt x="2362" y="5"/>
                      <a:pt x="2006" y="14"/>
                    </a:cubicBezTo>
                    <a:cubicBezTo>
                      <a:pt x="1338" y="865"/>
                      <a:pt x="638" y="1716"/>
                      <a:pt x="0" y="2567"/>
                    </a:cubicBezTo>
                    <a:cubicBezTo>
                      <a:pt x="395" y="2567"/>
                      <a:pt x="760" y="2567"/>
                      <a:pt x="1155" y="2597"/>
                    </a:cubicBezTo>
                    <a:lnTo>
                      <a:pt x="2280" y="2658"/>
                    </a:lnTo>
                    <a:lnTo>
                      <a:pt x="3313" y="2719"/>
                    </a:lnTo>
                    <a:lnTo>
                      <a:pt x="4377" y="2780"/>
                    </a:lnTo>
                    <a:cubicBezTo>
                      <a:pt x="4772" y="2780"/>
                      <a:pt x="5137" y="2810"/>
                      <a:pt x="5532" y="2840"/>
                    </a:cubicBezTo>
                    <a:lnTo>
                      <a:pt x="6596" y="2962"/>
                    </a:lnTo>
                    <a:cubicBezTo>
                      <a:pt x="6930" y="2992"/>
                      <a:pt x="7265" y="3023"/>
                      <a:pt x="7599" y="3023"/>
                    </a:cubicBezTo>
                    <a:cubicBezTo>
                      <a:pt x="8298" y="3053"/>
                      <a:pt x="8967" y="3114"/>
                      <a:pt x="9636" y="3114"/>
                    </a:cubicBezTo>
                    <a:cubicBezTo>
                      <a:pt x="11125" y="3114"/>
                      <a:pt x="12614" y="3175"/>
                      <a:pt x="14073" y="3357"/>
                    </a:cubicBezTo>
                    <a:cubicBezTo>
                      <a:pt x="14773" y="3418"/>
                      <a:pt x="15472" y="3479"/>
                      <a:pt x="16171" y="3509"/>
                    </a:cubicBezTo>
                    <a:lnTo>
                      <a:pt x="16718" y="3539"/>
                    </a:lnTo>
                    <a:cubicBezTo>
                      <a:pt x="16748" y="3205"/>
                      <a:pt x="16839" y="2871"/>
                      <a:pt x="16900" y="2536"/>
                    </a:cubicBezTo>
                    <a:cubicBezTo>
                      <a:pt x="17052" y="1928"/>
                      <a:pt x="17265" y="1351"/>
                      <a:pt x="17447" y="743"/>
                    </a:cubicBezTo>
                    <a:lnTo>
                      <a:pt x="16505" y="652"/>
                    </a:lnTo>
                    <a:lnTo>
                      <a:pt x="14317" y="439"/>
                    </a:lnTo>
                    <a:cubicBezTo>
                      <a:pt x="12888" y="287"/>
                      <a:pt x="11429" y="196"/>
                      <a:pt x="10031" y="166"/>
                    </a:cubicBezTo>
                    <a:lnTo>
                      <a:pt x="7812" y="74"/>
                    </a:lnTo>
                    <a:lnTo>
                      <a:pt x="5623" y="44"/>
                    </a:lnTo>
                    <a:cubicBezTo>
                      <a:pt x="4785" y="22"/>
                      <a:pt x="3932" y="1"/>
                      <a:pt x="307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15"/>
              <p:cNvSpPr/>
              <p:nvPr/>
            </p:nvSpPr>
            <p:spPr>
              <a:xfrm>
                <a:off x="6523300" y="4404925"/>
                <a:ext cx="6831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07" extrusionOk="0">
                    <a:moveTo>
                      <a:pt x="4347" y="0"/>
                    </a:moveTo>
                    <a:lnTo>
                      <a:pt x="2219" y="61"/>
                    </a:lnTo>
                    <a:cubicBezTo>
                      <a:pt x="1733" y="61"/>
                      <a:pt x="1260" y="75"/>
                      <a:pt x="801" y="75"/>
                    </a:cubicBezTo>
                    <a:cubicBezTo>
                      <a:pt x="571" y="75"/>
                      <a:pt x="345" y="71"/>
                      <a:pt x="122" y="61"/>
                    </a:cubicBezTo>
                    <a:lnTo>
                      <a:pt x="0" y="61"/>
                    </a:lnTo>
                    <a:cubicBezTo>
                      <a:pt x="92" y="274"/>
                      <a:pt x="213" y="487"/>
                      <a:pt x="304" y="700"/>
                    </a:cubicBezTo>
                    <a:cubicBezTo>
                      <a:pt x="973" y="730"/>
                      <a:pt x="1611" y="730"/>
                      <a:pt x="2250" y="760"/>
                    </a:cubicBezTo>
                    <a:lnTo>
                      <a:pt x="6535" y="760"/>
                    </a:lnTo>
                    <a:lnTo>
                      <a:pt x="8724" y="791"/>
                    </a:lnTo>
                    <a:lnTo>
                      <a:pt x="10882" y="882"/>
                    </a:lnTo>
                    <a:lnTo>
                      <a:pt x="13040" y="973"/>
                    </a:lnTo>
                    <a:lnTo>
                      <a:pt x="15198" y="1034"/>
                    </a:lnTo>
                    <a:cubicBezTo>
                      <a:pt x="15928" y="1034"/>
                      <a:pt x="16627" y="1095"/>
                      <a:pt x="17326" y="1125"/>
                    </a:cubicBezTo>
                    <a:lnTo>
                      <a:pt x="19514" y="1277"/>
                    </a:lnTo>
                    <a:cubicBezTo>
                      <a:pt x="20913" y="1368"/>
                      <a:pt x="22341" y="1490"/>
                      <a:pt x="23770" y="1642"/>
                    </a:cubicBezTo>
                    <a:lnTo>
                      <a:pt x="25898" y="1885"/>
                    </a:lnTo>
                    <a:lnTo>
                      <a:pt x="26870" y="2007"/>
                    </a:lnTo>
                    <a:cubicBezTo>
                      <a:pt x="27053" y="1703"/>
                      <a:pt x="27205" y="1368"/>
                      <a:pt x="27326" y="1034"/>
                    </a:cubicBezTo>
                    <a:lnTo>
                      <a:pt x="26080" y="912"/>
                    </a:lnTo>
                    <a:lnTo>
                      <a:pt x="23891" y="700"/>
                    </a:lnTo>
                    <a:cubicBezTo>
                      <a:pt x="22463" y="548"/>
                      <a:pt x="21034" y="456"/>
                      <a:pt x="19545" y="365"/>
                    </a:cubicBezTo>
                    <a:lnTo>
                      <a:pt x="17387" y="274"/>
                    </a:lnTo>
                    <a:cubicBezTo>
                      <a:pt x="16657" y="244"/>
                      <a:pt x="15928" y="183"/>
                      <a:pt x="15198" y="183"/>
                    </a:cubicBezTo>
                    <a:lnTo>
                      <a:pt x="13040" y="122"/>
                    </a:lnTo>
                    <a:lnTo>
                      <a:pt x="10882" y="61"/>
                    </a:lnTo>
                    <a:lnTo>
                      <a:pt x="8724" y="31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15"/>
              <p:cNvSpPr/>
              <p:nvPr/>
            </p:nvSpPr>
            <p:spPr>
              <a:xfrm>
                <a:off x="6584100" y="4496875"/>
                <a:ext cx="5486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19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3" y="244"/>
                      <a:pt x="486" y="487"/>
                      <a:pt x="760" y="699"/>
                    </a:cubicBezTo>
                    <a:lnTo>
                      <a:pt x="2006" y="760"/>
                    </a:lnTo>
                    <a:lnTo>
                      <a:pt x="4103" y="912"/>
                    </a:lnTo>
                    <a:lnTo>
                      <a:pt x="8420" y="1155"/>
                    </a:lnTo>
                    <a:lnTo>
                      <a:pt x="12675" y="1307"/>
                    </a:lnTo>
                    <a:cubicBezTo>
                      <a:pt x="14104" y="1399"/>
                      <a:pt x="15502" y="1520"/>
                      <a:pt x="16900" y="1611"/>
                    </a:cubicBezTo>
                    <a:lnTo>
                      <a:pt x="19028" y="1824"/>
                    </a:lnTo>
                    <a:lnTo>
                      <a:pt x="20730" y="1976"/>
                    </a:lnTo>
                    <a:cubicBezTo>
                      <a:pt x="21155" y="1733"/>
                      <a:pt x="21551" y="1459"/>
                      <a:pt x="21946" y="1155"/>
                    </a:cubicBezTo>
                    <a:lnTo>
                      <a:pt x="21247" y="1125"/>
                    </a:lnTo>
                    <a:lnTo>
                      <a:pt x="19149" y="912"/>
                    </a:lnTo>
                    <a:lnTo>
                      <a:pt x="17022" y="760"/>
                    </a:lnTo>
                    <a:cubicBezTo>
                      <a:pt x="15563" y="639"/>
                      <a:pt x="14134" y="547"/>
                      <a:pt x="12705" y="487"/>
                    </a:cubicBezTo>
                    <a:lnTo>
                      <a:pt x="8450" y="365"/>
                    </a:lnTo>
                    <a:lnTo>
                      <a:pt x="4225" y="152"/>
                    </a:lnTo>
                    <a:cubicBezTo>
                      <a:pt x="2857" y="92"/>
                      <a:pt x="1398" y="31"/>
                      <a:pt x="0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15"/>
              <p:cNvSpPr/>
              <p:nvPr/>
            </p:nvSpPr>
            <p:spPr>
              <a:xfrm>
                <a:off x="6492900" y="4316025"/>
                <a:ext cx="727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9090" h="2159" extrusionOk="0">
                    <a:moveTo>
                      <a:pt x="1" y="0"/>
                    </a:moveTo>
                    <a:cubicBezTo>
                      <a:pt x="61" y="274"/>
                      <a:pt x="122" y="547"/>
                      <a:pt x="183" y="821"/>
                    </a:cubicBezTo>
                    <a:cubicBezTo>
                      <a:pt x="578" y="821"/>
                      <a:pt x="943" y="851"/>
                      <a:pt x="1338" y="882"/>
                    </a:cubicBezTo>
                    <a:lnTo>
                      <a:pt x="3526" y="1034"/>
                    </a:lnTo>
                    <a:cubicBezTo>
                      <a:pt x="4286" y="1064"/>
                      <a:pt x="5016" y="1094"/>
                      <a:pt x="5745" y="1125"/>
                    </a:cubicBezTo>
                    <a:lnTo>
                      <a:pt x="7934" y="1125"/>
                    </a:lnTo>
                    <a:cubicBezTo>
                      <a:pt x="9362" y="1125"/>
                      <a:pt x="10821" y="1216"/>
                      <a:pt x="12250" y="1338"/>
                    </a:cubicBezTo>
                    <a:lnTo>
                      <a:pt x="14438" y="1459"/>
                    </a:lnTo>
                    <a:cubicBezTo>
                      <a:pt x="15168" y="1490"/>
                      <a:pt x="15867" y="1520"/>
                      <a:pt x="16597" y="1581"/>
                    </a:cubicBezTo>
                    <a:cubicBezTo>
                      <a:pt x="17296" y="1642"/>
                      <a:pt x="18086" y="1702"/>
                      <a:pt x="18815" y="1763"/>
                    </a:cubicBezTo>
                    <a:lnTo>
                      <a:pt x="21034" y="1854"/>
                    </a:lnTo>
                    <a:lnTo>
                      <a:pt x="23223" y="1915"/>
                    </a:lnTo>
                    <a:cubicBezTo>
                      <a:pt x="23952" y="1915"/>
                      <a:pt x="24651" y="1976"/>
                      <a:pt x="25411" y="2006"/>
                    </a:cubicBezTo>
                    <a:lnTo>
                      <a:pt x="27600" y="2097"/>
                    </a:lnTo>
                    <a:lnTo>
                      <a:pt x="29089" y="2158"/>
                    </a:lnTo>
                    <a:cubicBezTo>
                      <a:pt x="29089" y="1824"/>
                      <a:pt x="29059" y="1520"/>
                      <a:pt x="29028" y="1186"/>
                    </a:cubicBezTo>
                    <a:lnTo>
                      <a:pt x="27509" y="1125"/>
                    </a:lnTo>
                    <a:lnTo>
                      <a:pt x="25381" y="1064"/>
                    </a:lnTo>
                    <a:cubicBezTo>
                      <a:pt x="24651" y="1034"/>
                      <a:pt x="23922" y="973"/>
                      <a:pt x="23162" y="973"/>
                    </a:cubicBezTo>
                    <a:lnTo>
                      <a:pt x="21004" y="912"/>
                    </a:lnTo>
                    <a:lnTo>
                      <a:pt x="18876" y="821"/>
                    </a:lnTo>
                    <a:cubicBezTo>
                      <a:pt x="18147" y="790"/>
                      <a:pt x="17448" y="730"/>
                      <a:pt x="16749" y="669"/>
                    </a:cubicBezTo>
                    <a:cubicBezTo>
                      <a:pt x="16019" y="608"/>
                      <a:pt x="15259" y="547"/>
                      <a:pt x="14530" y="517"/>
                    </a:cubicBezTo>
                    <a:lnTo>
                      <a:pt x="12341" y="395"/>
                    </a:lnTo>
                    <a:cubicBezTo>
                      <a:pt x="10882" y="304"/>
                      <a:pt x="9423" y="243"/>
                      <a:pt x="7934" y="213"/>
                    </a:cubicBezTo>
                    <a:lnTo>
                      <a:pt x="5776" y="213"/>
                    </a:lnTo>
                    <a:cubicBezTo>
                      <a:pt x="5046" y="213"/>
                      <a:pt x="4317" y="183"/>
                      <a:pt x="3618" y="152"/>
                    </a:cubicBezTo>
                    <a:lnTo>
                      <a:pt x="1460" y="31"/>
                    </a:lnTo>
                    <a:cubicBezTo>
                      <a:pt x="973" y="0"/>
                      <a:pt x="487" y="0"/>
                      <a:pt x="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15"/>
              <p:cNvSpPr/>
              <p:nvPr/>
            </p:nvSpPr>
            <p:spPr>
              <a:xfrm>
                <a:off x="6483775" y="4218000"/>
                <a:ext cx="715850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28634" h="2341" extrusionOk="0">
                    <a:moveTo>
                      <a:pt x="1" y="0"/>
                    </a:moveTo>
                    <a:lnTo>
                      <a:pt x="1" y="1034"/>
                    </a:lnTo>
                    <a:lnTo>
                      <a:pt x="639" y="1003"/>
                    </a:lnTo>
                    <a:cubicBezTo>
                      <a:pt x="1034" y="1003"/>
                      <a:pt x="1399" y="973"/>
                      <a:pt x="1733" y="973"/>
                    </a:cubicBezTo>
                    <a:cubicBezTo>
                      <a:pt x="2463" y="973"/>
                      <a:pt x="3223" y="973"/>
                      <a:pt x="3983" y="1034"/>
                    </a:cubicBezTo>
                    <a:lnTo>
                      <a:pt x="10609" y="1034"/>
                    </a:lnTo>
                    <a:cubicBezTo>
                      <a:pt x="11308" y="1064"/>
                      <a:pt x="12007" y="1125"/>
                      <a:pt x="12767" y="1186"/>
                    </a:cubicBezTo>
                    <a:cubicBezTo>
                      <a:pt x="13527" y="1216"/>
                      <a:pt x="14287" y="1246"/>
                      <a:pt x="15047" y="1277"/>
                    </a:cubicBezTo>
                    <a:lnTo>
                      <a:pt x="17235" y="1368"/>
                    </a:lnTo>
                    <a:lnTo>
                      <a:pt x="21643" y="1672"/>
                    </a:lnTo>
                    <a:cubicBezTo>
                      <a:pt x="22402" y="1702"/>
                      <a:pt x="23102" y="1733"/>
                      <a:pt x="23801" y="1794"/>
                    </a:cubicBezTo>
                    <a:cubicBezTo>
                      <a:pt x="24530" y="1854"/>
                      <a:pt x="25260" y="1945"/>
                      <a:pt x="25959" y="2037"/>
                    </a:cubicBezTo>
                    <a:lnTo>
                      <a:pt x="28147" y="2310"/>
                    </a:lnTo>
                    <a:lnTo>
                      <a:pt x="28634" y="2341"/>
                    </a:lnTo>
                    <a:cubicBezTo>
                      <a:pt x="28421" y="1915"/>
                      <a:pt x="28147" y="1459"/>
                      <a:pt x="27874" y="1064"/>
                    </a:cubicBezTo>
                    <a:lnTo>
                      <a:pt x="26202" y="851"/>
                    </a:lnTo>
                    <a:cubicBezTo>
                      <a:pt x="25442" y="760"/>
                      <a:pt x="24712" y="669"/>
                      <a:pt x="23953" y="638"/>
                    </a:cubicBezTo>
                    <a:cubicBezTo>
                      <a:pt x="23193" y="578"/>
                      <a:pt x="22402" y="547"/>
                      <a:pt x="21673" y="517"/>
                    </a:cubicBezTo>
                    <a:lnTo>
                      <a:pt x="17266" y="243"/>
                    </a:lnTo>
                    <a:lnTo>
                      <a:pt x="15016" y="213"/>
                    </a:lnTo>
                    <a:cubicBezTo>
                      <a:pt x="14287" y="213"/>
                      <a:pt x="13588" y="152"/>
                      <a:pt x="12858" y="122"/>
                    </a:cubicBezTo>
                    <a:cubicBezTo>
                      <a:pt x="12159" y="91"/>
                      <a:pt x="11338" y="31"/>
                      <a:pt x="10609" y="0"/>
                    </a:cubicBezTo>
                    <a:lnTo>
                      <a:pt x="8329" y="0"/>
                    </a:lnTo>
                    <a:lnTo>
                      <a:pt x="6141" y="61"/>
                    </a:lnTo>
                    <a:lnTo>
                      <a:pt x="3952" y="61"/>
                    </a:lnTo>
                    <a:cubicBezTo>
                      <a:pt x="2706" y="31"/>
                      <a:pt x="1338" y="61"/>
                      <a:pt x="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15"/>
              <p:cNvSpPr/>
              <p:nvPr/>
            </p:nvSpPr>
            <p:spPr>
              <a:xfrm>
                <a:off x="6613725" y="3667075"/>
                <a:ext cx="45445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1764" extrusionOk="0">
                    <a:moveTo>
                      <a:pt x="0" y="0"/>
                    </a:moveTo>
                    <a:cubicBezTo>
                      <a:pt x="152" y="274"/>
                      <a:pt x="274" y="517"/>
                      <a:pt x="426" y="760"/>
                    </a:cubicBezTo>
                    <a:lnTo>
                      <a:pt x="2128" y="821"/>
                    </a:lnTo>
                    <a:lnTo>
                      <a:pt x="4317" y="882"/>
                    </a:lnTo>
                    <a:lnTo>
                      <a:pt x="6475" y="973"/>
                    </a:lnTo>
                    <a:lnTo>
                      <a:pt x="8663" y="1034"/>
                    </a:lnTo>
                    <a:cubicBezTo>
                      <a:pt x="9362" y="1034"/>
                      <a:pt x="10061" y="1095"/>
                      <a:pt x="10791" y="1125"/>
                    </a:cubicBezTo>
                    <a:lnTo>
                      <a:pt x="12949" y="1277"/>
                    </a:lnTo>
                    <a:cubicBezTo>
                      <a:pt x="14347" y="1368"/>
                      <a:pt x="15776" y="1490"/>
                      <a:pt x="17204" y="1642"/>
                    </a:cubicBezTo>
                    <a:lnTo>
                      <a:pt x="18147" y="1763"/>
                    </a:lnTo>
                    <a:cubicBezTo>
                      <a:pt x="18147" y="1429"/>
                      <a:pt x="18177" y="1095"/>
                      <a:pt x="18147" y="760"/>
                    </a:cubicBezTo>
                    <a:lnTo>
                      <a:pt x="17326" y="699"/>
                    </a:lnTo>
                    <a:cubicBezTo>
                      <a:pt x="15897" y="547"/>
                      <a:pt x="14469" y="456"/>
                      <a:pt x="12979" y="365"/>
                    </a:cubicBezTo>
                    <a:lnTo>
                      <a:pt x="10821" y="274"/>
                    </a:lnTo>
                    <a:cubicBezTo>
                      <a:pt x="10092" y="213"/>
                      <a:pt x="9332" y="183"/>
                      <a:pt x="8633" y="183"/>
                    </a:cubicBezTo>
                    <a:lnTo>
                      <a:pt x="6475" y="122"/>
                    </a:lnTo>
                    <a:lnTo>
                      <a:pt x="4317" y="61"/>
                    </a:lnTo>
                    <a:lnTo>
                      <a:pt x="2159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15"/>
              <p:cNvSpPr/>
              <p:nvPr/>
            </p:nvSpPr>
            <p:spPr>
              <a:xfrm>
                <a:off x="6657050" y="3764350"/>
                <a:ext cx="39742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15897" h="18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" y="274"/>
                      <a:pt x="122" y="517"/>
                      <a:pt x="152" y="760"/>
                    </a:cubicBezTo>
                    <a:lnTo>
                      <a:pt x="2523" y="881"/>
                    </a:lnTo>
                    <a:lnTo>
                      <a:pt x="6809" y="1094"/>
                    </a:lnTo>
                    <a:cubicBezTo>
                      <a:pt x="8207" y="1155"/>
                      <a:pt x="9635" y="1277"/>
                      <a:pt x="11034" y="1398"/>
                    </a:cubicBezTo>
                    <a:lnTo>
                      <a:pt x="13131" y="1581"/>
                    </a:lnTo>
                    <a:lnTo>
                      <a:pt x="15289" y="1793"/>
                    </a:lnTo>
                    <a:lnTo>
                      <a:pt x="15654" y="1824"/>
                    </a:lnTo>
                    <a:cubicBezTo>
                      <a:pt x="15715" y="1550"/>
                      <a:pt x="15806" y="1307"/>
                      <a:pt x="15867" y="1033"/>
                    </a:cubicBezTo>
                    <a:cubicBezTo>
                      <a:pt x="15867" y="1003"/>
                      <a:pt x="15867" y="973"/>
                      <a:pt x="15897" y="912"/>
                    </a:cubicBezTo>
                    <a:lnTo>
                      <a:pt x="15380" y="881"/>
                    </a:lnTo>
                    <a:lnTo>
                      <a:pt x="13283" y="699"/>
                    </a:lnTo>
                    <a:lnTo>
                      <a:pt x="11155" y="517"/>
                    </a:lnTo>
                    <a:cubicBezTo>
                      <a:pt x="9696" y="426"/>
                      <a:pt x="8298" y="304"/>
                      <a:pt x="6839" y="274"/>
                    </a:cubicBezTo>
                    <a:lnTo>
                      <a:pt x="2584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5"/>
              <p:cNvSpPr/>
              <p:nvPr/>
            </p:nvSpPr>
            <p:spPr>
              <a:xfrm>
                <a:off x="6570400" y="3582725"/>
                <a:ext cx="4894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794" extrusionOk="0">
                    <a:moveTo>
                      <a:pt x="1" y="0"/>
                    </a:moveTo>
                    <a:cubicBezTo>
                      <a:pt x="153" y="304"/>
                      <a:pt x="305" y="608"/>
                      <a:pt x="426" y="912"/>
                    </a:cubicBezTo>
                    <a:lnTo>
                      <a:pt x="1885" y="912"/>
                    </a:lnTo>
                    <a:cubicBezTo>
                      <a:pt x="3314" y="943"/>
                      <a:pt x="4773" y="1004"/>
                      <a:pt x="6202" y="1125"/>
                    </a:cubicBezTo>
                    <a:lnTo>
                      <a:pt x="8390" y="1247"/>
                    </a:lnTo>
                    <a:cubicBezTo>
                      <a:pt x="9120" y="1277"/>
                      <a:pt x="9819" y="1338"/>
                      <a:pt x="10548" y="1368"/>
                    </a:cubicBezTo>
                    <a:cubicBezTo>
                      <a:pt x="11278" y="1429"/>
                      <a:pt x="12038" y="1520"/>
                      <a:pt x="12767" y="1551"/>
                    </a:cubicBezTo>
                    <a:lnTo>
                      <a:pt x="14986" y="1642"/>
                    </a:lnTo>
                    <a:lnTo>
                      <a:pt x="17174" y="1703"/>
                    </a:lnTo>
                    <a:cubicBezTo>
                      <a:pt x="17904" y="1703"/>
                      <a:pt x="18603" y="1763"/>
                      <a:pt x="19363" y="1794"/>
                    </a:cubicBezTo>
                    <a:lnTo>
                      <a:pt x="19576" y="1794"/>
                    </a:lnTo>
                    <a:cubicBezTo>
                      <a:pt x="19485" y="1459"/>
                      <a:pt x="19393" y="1155"/>
                      <a:pt x="19272" y="852"/>
                    </a:cubicBezTo>
                    <a:cubicBezTo>
                      <a:pt x="18573" y="821"/>
                      <a:pt x="17843" y="760"/>
                      <a:pt x="17144" y="760"/>
                    </a:cubicBezTo>
                    <a:lnTo>
                      <a:pt x="14956" y="700"/>
                    </a:lnTo>
                    <a:lnTo>
                      <a:pt x="12828" y="608"/>
                    </a:lnTo>
                    <a:cubicBezTo>
                      <a:pt x="12098" y="578"/>
                      <a:pt x="11399" y="517"/>
                      <a:pt x="10700" y="456"/>
                    </a:cubicBezTo>
                    <a:cubicBezTo>
                      <a:pt x="9971" y="396"/>
                      <a:pt x="9211" y="365"/>
                      <a:pt x="8481" y="304"/>
                    </a:cubicBezTo>
                    <a:lnTo>
                      <a:pt x="6323" y="183"/>
                    </a:lnTo>
                    <a:cubicBezTo>
                      <a:pt x="4834" y="92"/>
                      <a:pt x="3375" y="31"/>
                      <a:pt x="1885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5"/>
              <p:cNvSpPr/>
              <p:nvPr/>
            </p:nvSpPr>
            <p:spPr>
              <a:xfrm>
                <a:off x="6537725" y="3479800"/>
                <a:ext cx="46052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747" extrusionOk="0">
                    <a:moveTo>
                      <a:pt x="4743" y="1"/>
                    </a:moveTo>
                    <a:cubicBezTo>
                      <a:pt x="4236" y="1"/>
                      <a:pt x="3729" y="14"/>
                      <a:pt x="3223" y="14"/>
                    </a:cubicBezTo>
                    <a:lnTo>
                      <a:pt x="1004" y="75"/>
                    </a:lnTo>
                    <a:lnTo>
                      <a:pt x="1" y="75"/>
                    </a:lnTo>
                    <a:cubicBezTo>
                      <a:pt x="62" y="379"/>
                      <a:pt x="122" y="713"/>
                      <a:pt x="214" y="1017"/>
                    </a:cubicBezTo>
                    <a:lnTo>
                      <a:pt x="5503" y="1017"/>
                    </a:lnTo>
                    <a:cubicBezTo>
                      <a:pt x="6202" y="1017"/>
                      <a:pt x="6901" y="1108"/>
                      <a:pt x="7661" y="1139"/>
                    </a:cubicBezTo>
                    <a:cubicBezTo>
                      <a:pt x="8390" y="1199"/>
                      <a:pt x="9180" y="1230"/>
                      <a:pt x="9940" y="1260"/>
                    </a:cubicBezTo>
                    <a:lnTo>
                      <a:pt x="12129" y="1351"/>
                    </a:lnTo>
                    <a:lnTo>
                      <a:pt x="16567" y="1655"/>
                    </a:lnTo>
                    <a:cubicBezTo>
                      <a:pt x="17205" y="1686"/>
                      <a:pt x="17782" y="1716"/>
                      <a:pt x="18421" y="1747"/>
                    </a:cubicBezTo>
                    <a:cubicBezTo>
                      <a:pt x="18086" y="1382"/>
                      <a:pt x="17782" y="956"/>
                      <a:pt x="17539" y="531"/>
                    </a:cubicBezTo>
                    <a:lnTo>
                      <a:pt x="16597" y="470"/>
                    </a:lnTo>
                    <a:lnTo>
                      <a:pt x="12159" y="257"/>
                    </a:lnTo>
                    <a:lnTo>
                      <a:pt x="9910" y="196"/>
                    </a:lnTo>
                    <a:cubicBezTo>
                      <a:pt x="9180" y="196"/>
                      <a:pt x="8481" y="166"/>
                      <a:pt x="7782" y="136"/>
                    </a:cubicBezTo>
                    <a:cubicBezTo>
                      <a:pt x="7053" y="75"/>
                      <a:pt x="6262" y="44"/>
                      <a:pt x="5503" y="14"/>
                    </a:cubicBezTo>
                    <a:cubicBezTo>
                      <a:pt x="5249" y="4"/>
                      <a:pt x="4996" y="1"/>
                      <a:pt x="4743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5"/>
              <p:cNvSpPr/>
              <p:nvPr/>
            </p:nvSpPr>
            <p:spPr>
              <a:xfrm>
                <a:off x="6681350" y="2908700"/>
                <a:ext cx="290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190" extrusionOk="0">
                    <a:moveTo>
                      <a:pt x="1" y="1"/>
                    </a:moveTo>
                    <a:cubicBezTo>
                      <a:pt x="153" y="274"/>
                      <a:pt x="274" y="548"/>
                      <a:pt x="426" y="821"/>
                    </a:cubicBezTo>
                    <a:lnTo>
                      <a:pt x="548" y="1004"/>
                    </a:lnTo>
                    <a:cubicBezTo>
                      <a:pt x="973" y="1064"/>
                      <a:pt x="1429" y="1095"/>
                      <a:pt x="1885" y="1156"/>
                    </a:cubicBezTo>
                    <a:lnTo>
                      <a:pt x="3983" y="1368"/>
                    </a:lnTo>
                    <a:cubicBezTo>
                      <a:pt x="4682" y="1460"/>
                      <a:pt x="5442" y="1551"/>
                      <a:pt x="6171" y="1642"/>
                    </a:cubicBezTo>
                    <a:lnTo>
                      <a:pt x="7265" y="1733"/>
                    </a:lnTo>
                    <a:cubicBezTo>
                      <a:pt x="7660" y="1794"/>
                      <a:pt x="8056" y="1824"/>
                      <a:pt x="8420" y="1824"/>
                    </a:cubicBezTo>
                    <a:cubicBezTo>
                      <a:pt x="9089" y="1885"/>
                      <a:pt x="9758" y="1946"/>
                      <a:pt x="10457" y="2037"/>
                    </a:cubicBezTo>
                    <a:lnTo>
                      <a:pt x="11490" y="2189"/>
                    </a:lnTo>
                    <a:lnTo>
                      <a:pt x="11612" y="2189"/>
                    </a:lnTo>
                    <a:lnTo>
                      <a:pt x="10913" y="1034"/>
                    </a:lnTo>
                    <a:lnTo>
                      <a:pt x="10639" y="973"/>
                    </a:lnTo>
                    <a:cubicBezTo>
                      <a:pt x="9940" y="912"/>
                      <a:pt x="9119" y="821"/>
                      <a:pt x="8359" y="791"/>
                    </a:cubicBezTo>
                    <a:cubicBezTo>
                      <a:pt x="7995" y="760"/>
                      <a:pt x="7691" y="760"/>
                      <a:pt x="7326" y="730"/>
                    </a:cubicBezTo>
                    <a:lnTo>
                      <a:pt x="6323" y="639"/>
                    </a:lnTo>
                    <a:cubicBezTo>
                      <a:pt x="5593" y="548"/>
                      <a:pt x="4925" y="487"/>
                      <a:pt x="4195" y="396"/>
                    </a:cubicBezTo>
                    <a:lnTo>
                      <a:pt x="2007" y="183"/>
                    </a:lnTo>
                    <a:cubicBezTo>
                      <a:pt x="1338" y="122"/>
                      <a:pt x="669" y="61"/>
                      <a:pt x="1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15"/>
              <p:cNvSpPr/>
              <p:nvPr/>
            </p:nvSpPr>
            <p:spPr>
              <a:xfrm>
                <a:off x="6650200" y="2830425"/>
                <a:ext cx="263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" y="305"/>
                      <a:pt x="183" y="639"/>
                      <a:pt x="274" y="943"/>
                    </a:cubicBezTo>
                    <a:lnTo>
                      <a:pt x="1338" y="943"/>
                    </a:lnTo>
                    <a:cubicBezTo>
                      <a:pt x="2098" y="974"/>
                      <a:pt x="2797" y="1004"/>
                      <a:pt x="3526" y="1034"/>
                    </a:cubicBezTo>
                    <a:lnTo>
                      <a:pt x="5745" y="1125"/>
                    </a:lnTo>
                    <a:lnTo>
                      <a:pt x="7873" y="1217"/>
                    </a:lnTo>
                    <a:lnTo>
                      <a:pt x="10548" y="1429"/>
                    </a:lnTo>
                    <a:cubicBezTo>
                      <a:pt x="10365" y="1095"/>
                      <a:pt x="10213" y="761"/>
                      <a:pt x="10061" y="426"/>
                    </a:cubicBezTo>
                    <a:lnTo>
                      <a:pt x="7873" y="274"/>
                    </a:lnTo>
                    <a:lnTo>
                      <a:pt x="5654" y="183"/>
                    </a:lnTo>
                    <a:lnTo>
                      <a:pt x="3496" y="122"/>
                    </a:lnTo>
                    <a:cubicBezTo>
                      <a:pt x="2766" y="92"/>
                      <a:pt x="2037" y="31"/>
                      <a:pt x="1277" y="3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5"/>
              <p:cNvSpPr/>
              <p:nvPr/>
            </p:nvSpPr>
            <p:spPr>
              <a:xfrm>
                <a:off x="6629675" y="2721775"/>
                <a:ext cx="2538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2189" extrusionOk="0">
                    <a:moveTo>
                      <a:pt x="1" y="0"/>
                    </a:moveTo>
                    <a:cubicBezTo>
                      <a:pt x="31" y="365"/>
                      <a:pt x="92" y="760"/>
                      <a:pt x="153" y="1155"/>
                    </a:cubicBezTo>
                    <a:lnTo>
                      <a:pt x="244" y="1155"/>
                    </a:lnTo>
                    <a:cubicBezTo>
                      <a:pt x="973" y="1186"/>
                      <a:pt x="1673" y="1216"/>
                      <a:pt x="2402" y="1277"/>
                    </a:cubicBezTo>
                    <a:cubicBezTo>
                      <a:pt x="3132" y="1338"/>
                      <a:pt x="3861" y="1429"/>
                      <a:pt x="4560" y="1520"/>
                    </a:cubicBezTo>
                    <a:lnTo>
                      <a:pt x="6749" y="1794"/>
                    </a:lnTo>
                    <a:lnTo>
                      <a:pt x="8967" y="2037"/>
                    </a:lnTo>
                    <a:lnTo>
                      <a:pt x="10153" y="2189"/>
                    </a:lnTo>
                    <a:cubicBezTo>
                      <a:pt x="10123" y="1763"/>
                      <a:pt x="10092" y="1368"/>
                      <a:pt x="10092" y="973"/>
                    </a:cubicBezTo>
                    <a:lnTo>
                      <a:pt x="9180" y="851"/>
                    </a:lnTo>
                    <a:lnTo>
                      <a:pt x="6992" y="608"/>
                    </a:lnTo>
                    <a:lnTo>
                      <a:pt x="4803" y="335"/>
                    </a:lnTo>
                    <a:cubicBezTo>
                      <a:pt x="4043" y="243"/>
                      <a:pt x="3314" y="183"/>
                      <a:pt x="2554" y="122"/>
                    </a:cubicBezTo>
                    <a:cubicBezTo>
                      <a:pt x="1794" y="61"/>
                      <a:pt x="1004" y="31"/>
                      <a:pt x="274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5"/>
              <p:cNvSpPr/>
              <p:nvPr/>
            </p:nvSpPr>
            <p:spPr>
              <a:xfrm>
                <a:off x="6536975" y="4013575"/>
                <a:ext cx="43467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7387" h="2038" extrusionOk="0">
                    <a:moveTo>
                      <a:pt x="669" y="1"/>
                    </a:moveTo>
                    <a:lnTo>
                      <a:pt x="426" y="366"/>
                    </a:lnTo>
                    <a:cubicBezTo>
                      <a:pt x="274" y="578"/>
                      <a:pt x="122" y="821"/>
                      <a:pt x="0" y="1065"/>
                    </a:cubicBezTo>
                    <a:cubicBezTo>
                      <a:pt x="548" y="1065"/>
                      <a:pt x="1125" y="1065"/>
                      <a:pt x="1703" y="1095"/>
                    </a:cubicBezTo>
                    <a:lnTo>
                      <a:pt x="2766" y="1156"/>
                    </a:lnTo>
                    <a:lnTo>
                      <a:pt x="3861" y="1217"/>
                    </a:lnTo>
                    <a:lnTo>
                      <a:pt x="4955" y="1308"/>
                    </a:lnTo>
                    <a:cubicBezTo>
                      <a:pt x="5289" y="1308"/>
                      <a:pt x="5624" y="1338"/>
                      <a:pt x="5958" y="1369"/>
                    </a:cubicBezTo>
                    <a:lnTo>
                      <a:pt x="7022" y="1490"/>
                    </a:lnTo>
                    <a:cubicBezTo>
                      <a:pt x="7387" y="1521"/>
                      <a:pt x="7812" y="1551"/>
                      <a:pt x="8147" y="1581"/>
                    </a:cubicBezTo>
                    <a:cubicBezTo>
                      <a:pt x="8906" y="1612"/>
                      <a:pt x="9666" y="1642"/>
                      <a:pt x="10426" y="1642"/>
                    </a:cubicBezTo>
                    <a:cubicBezTo>
                      <a:pt x="11824" y="1642"/>
                      <a:pt x="13192" y="1703"/>
                      <a:pt x="14590" y="1855"/>
                    </a:cubicBezTo>
                    <a:cubicBezTo>
                      <a:pt x="15350" y="1946"/>
                      <a:pt x="16080" y="1976"/>
                      <a:pt x="16809" y="2037"/>
                    </a:cubicBezTo>
                    <a:lnTo>
                      <a:pt x="17326" y="2037"/>
                    </a:lnTo>
                    <a:cubicBezTo>
                      <a:pt x="17296" y="1703"/>
                      <a:pt x="17326" y="1338"/>
                      <a:pt x="17387" y="973"/>
                    </a:cubicBezTo>
                    <a:lnTo>
                      <a:pt x="16840" y="943"/>
                    </a:lnTo>
                    <a:cubicBezTo>
                      <a:pt x="16141" y="913"/>
                      <a:pt x="15442" y="852"/>
                      <a:pt x="14742" y="791"/>
                    </a:cubicBezTo>
                    <a:cubicBezTo>
                      <a:pt x="13283" y="609"/>
                      <a:pt x="11794" y="548"/>
                      <a:pt x="10305" y="548"/>
                    </a:cubicBezTo>
                    <a:cubicBezTo>
                      <a:pt x="9636" y="548"/>
                      <a:pt x="8967" y="517"/>
                      <a:pt x="8268" y="457"/>
                    </a:cubicBezTo>
                    <a:cubicBezTo>
                      <a:pt x="7934" y="457"/>
                      <a:pt x="7599" y="426"/>
                      <a:pt x="7265" y="396"/>
                    </a:cubicBezTo>
                    <a:lnTo>
                      <a:pt x="6201" y="274"/>
                    </a:lnTo>
                    <a:cubicBezTo>
                      <a:pt x="5806" y="244"/>
                      <a:pt x="5441" y="214"/>
                      <a:pt x="5046" y="214"/>
                    </a:cubicBezTo>
                    <a:lnTo>
                      <a:pt x="3982" y="153"/>
                    </a:lnTo>
                    <a:lnTo>
                      <a:pt x="2949" y="92"/>
                    </a:lnTo>
                    <a:lnTo>
                      <a:pt x="1824" y="31"/>
                    </a:lnTo>
                    <a:cubicBezTo>
                      <a:pt x="1429" y="31"/>
                      <a:pt x="1064" y="1"/>
                      <a:pt x="669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5"/>
              <p:cNvSpPr/>
              <p:nvPr/>
            </p:nvSpPr>
            <p:spPr>
              <a:xfrm>
                <a:off x="6496700" y="4106000"/>
                <a:ext cx="579825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193" h="2079" extrusionOk="0">
                    <a:moveTo>
                      <a:pt x="8741" y="0"/>
                    </a:moveTo>
                    <a:cubicBezTo>
                      <a:pt x="8351" y="0"/>
                      <a:pt x="7960" y="4"/>
                      <a:pt x="7569" y="12"/>
                    </a:cubicBezTo>
                    <a:lnTo>
                      <a:pt x="3344" y="103"/>
                    </a:lnTo>
                    <a:lnTo>
                      <a:pt x="1186" y="194"/>
                    </a:lnTo>
                    <a:lnTo>
                      <a:pt x="304" y="225"/>
                    </a:lnTo>
                    <a:cubicBezTo>
                      <a:pt x="183" y="559"/>
                      <a:pt x="92" y="893"/>
                      <a:pt x="1" y="1228"/>
                    </a:cubicBezTo>
                    <a:lnTo>
                      <a:pt x="1338" y="1197"/>
                    </a:lnTo>
                    <a:lnTo>
                      <a:pt x="3466" y="1137"/>
                    </a:lnTo>
                    <a:lnTo>
                      <a:pt x="7721" y="1076"/>
                    </a:lnTo>
                    <a:cubicBezTo>
                      <a:pt x="9089" y="1076"/>
                      <a:pt x="10487" y="1106"/>
                      <a:pt x="11916" y="1167"/>
                    </a:cubicBezTo>
                    <a:cubicBezTo>
                      <a:pt x="13314" y="1258"/>
                      <a:pt x="14682" y="1289"/>
                      <a:pt x="16110" y="1441"/>
                    </a:cubicBezTo>
                    <a:cubicBezTo>
                      <a:pt x="18481" y="1623"/>
                      <a:pt x="20852" y="1836"/>
                      <a:pt x="23192" y="2079"/>
                    </a:cubicBezTo>
                    <a:cubicBezTo>
                      <a:pt x="23010" y="2018"/>
                      <a:pt x="22797" y="1927"/>
                      <a:pt x="22615" y="1866"/>
                    </a:cubicBezTo>
                    <a:cubicBezTo>
                      <a:pt x="21673" y="1532"/>
                      <a:pt x="20639" y="1319"/>
                      <a:pt x="19910" y="650"/>
                    </a:cubicBezTo>
                    <a:cubicBezTo>
                      <a:pt x="18663" y="529"/>
                      <a:pt x="17448" y="438"/>
                      <a:pt x="16201" y="316"/>
                    </a:cubicBezTo>
                    <a:cubicBezTo>
                      <a:pt x="14803" y="194"/>
                      <a:pt x="13344" y="134"/>
                      <a:pt x="11916" y="73"/>
                    </a:cubicBezTo>
                    <a:cubicBezTo>
                      <a:pt x="10870" y="28"/>
                      <a:pt x="9808" y="0"/>
                      <a:pt x="874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5"/>
              <p:cNvSpPr/>
              <p:nvPr/>
            </p:nvSpPr>
            <p:spPr>
              <a:xfrm>
                <a:off x="6603850" y="3925100"/>
                <a:ext cx="39517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5807" h="1717" extrusionOk="0">
                    <a:moveTo>
                      <a:pt x="1681" y="0"/>
                    </a:moveTo>
                    <a:cubicBezTo>
                      <a:pt x="1361" y="0"/>
                      <a:pt x="1044" y="4"/>
                      <a:pt x="730" y="14"/>
                    </a:cubicBezTo>
                    <a:cubicBezTo>
                      <a:pt x="487" y="318"/>
                      <a:pt x="243" y="652"/>
                      <a:pt x="0" y="987"/>
                    </a:cubicBezTo>
                    <a:cubicBezTo>
                      <a:pt x="1216" y="987"/>
                      <a:pt x="2432" y="987"/>
                      <a:pt x="3648" y="1017"/>
                    </a:cubicBezTo>
                    <a:lnTo>
                      <a:pt x="5836" y="1078"/>
                    </a:lnTo>
                    <a:lnTo>
                      <a:pt x="8025" y="1139"/>
                    </a:lnTo>
                    <a:cubicBezTo>
                      <a:pt x="9423" y="1169"/>
                      <a:pt x="10882" y="1260"/>
                      <a:pt x="12311" y="1412"/>
                    </a:cubicBezTo>
                    <a:lnTo>
                      <a:pt x="14499" y="1625"/>
                    </a:lnTo>
                    <a:lnTo>
                      <a:pt x="15441" y="1716"/>
                    </a:lnTo>
                    <a:cubicBezTo>
                      <a:pt x="15563" y="1382"/>
                      <a:pt x="15684" y="1078"/>
                      <a:pt x="15806" y="743"/>
                    </a:cubicBezTo>
                    <a:cubicBezTo>
                      <a:pt x="15411" y="713"/>
                      <a:pt x="15016" y="652"/>
                      <a:pt x="14621" y="622"/>
                    </a:cubicBezTo>
                    <a:lnTo>
                      <a:pt x="12463" y="439"/>
                    </a:lnTo>
                    <a:cubicBezTo>
                      <a:pt x="11733" y="348"/>
                      <a:pt x="10973" y="287"/>
                      <a:pt x="10244" y="227"/>
                    </a:cubicBezTo>
                    <a:cubicBezTo>
                      <a:pt x="9514" y="196"/>
                      <a:pt x="8754" y="166"/>
                      <a:pt x="7994" y="135"/>
                    </a:cubicBezTo>
                    <a:lnTo>
                      <a:pt x="5836" y="75"/>
                    </a:lnTo>
                    <a:lnTo>
                      <a:pt x="3617" y="14"/>
                    </a:lnTo>
                    <a:cubicBezTo>
                      <a:pt x="2969" y="14"/>
                      <a:pt x="2321" y="0"/>
                      <a:pt x="168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5"/>
              <p:cNvSpPr/>
              <p:nvPr/>
            </p:nvSpPr>
            <p:spPr>
              <a:xfrm>
                <a:off x="6653250" y="3841850"/>
                <a:ext cx="3792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168" h="1551" extrusionOk="0">
                    <a:moveTo>
                      <a:pt x="334" y="0"/>
                    </a:moveTo>
                    <a:cubicBezTo>
                      <a:pt x="243" y="365"/>
                      <a:pt x="152" y="760"/>
                      <a:pt x="0" y="1125"/>
                    </a:cubicBezTo>
                    <a:cubicBezTo>
                      <a:pt x="638" y="1155"/>
                      <a:pt x="1246" y="1186"/>
                      <a:pt x="1854" y="1186"/>
                    </a:cubicBezTo>
                    <a:cubicBezTo>
                      <a:pt x="2300" y="1186"/>
                      <a:pt x="2800" y="1199"/>
                      <a:pt x="3327" y="1199"/>
                    </a:cubicBezTo>
                    <a:cubicBezTo>
                      <a:pt x="3590" y="1199"/>
                      <a:pt x="3860" y="1196"/>
                      <a:pt x="4134" y="1186"/>
                    </a:cubicBezTo>
                    <a:cubicBezTo>
                      <a:pt x="4924" y="1186"/>
                      <a:pt x="5593" y="1155"/>
                      <a:pt x="6292" y="1155"/>
                    </a:cubicBezTo>
                    <a:lnTo>
                      <a:pt x="8511" y="1155"/>
                    </a:lnTo>
                    <a:cubicBezTo>
                      <a:pt x="9210" y="1155"/>
                      <a:pt x="9939" y="1186"/>
                      <a:pt x="10669" y="1216"/>
                    </a:cubicBezTo>
                    <a:cubicBezTo>
                      <a:pt x="11398" y="1247"/>
                      <a:pt x="12098" y="1277"/>
                      <a:pt x="12797" y="1368"/>
                    </a:cubicBezTo>
                    <a:lnTo>
                      <a:pt x="14803" y="1551"/>
                    </a:lnTo>
                    <a:cubicBezTo>
                      <a:pt x="14924" y="1247"/>
                      <a:pt x="15046" y="912"/>
                      <a:pt x="15167" y="578"/>
                    </a:cubicBezTo>
                    <a:lnTo>
                      <a:pt x="13009" y="335"/>
                    </a:lnTo>
                    <a:cubicBezTo>
                      <a:pt x="12249" y="244"/>
                      <a:pt x="11429" y="183"/>
                      <a:pt x="10699" y="152"/>
                    </a:cubicBezTo>
                    <a:cubicBezTo>
                      <a:pt x="9939" y="92"/>
                      <a:pt x="9180" y="61"/>
                      <a:pt x="8420" y="61"/>
                    </a:cubicBezTo>
                    <a:lnTo>
                      <a:pt x="6201" y="61"/>
                    </a:lnTo>
                    <a:cubicBezTo>
                      <a:pt x="5441" y="61"/>
                      <a:pt x="4620" y="61"/>
                      <a:pt x="3951" y="92"/>
                    </a:cubicBezTo>
                    <a:cubicBezTo>
                      <a:pt x="3756" y="100"/>
                      <a:pt x="3557" y="104"/>
                      <a:pt x="3356" y="104"/>
                    </a:cubicBezTo>
                    <a:cubicBezTo>
                      <a:pt x="2871" y="104"/>
                      <a:pt x="2370" y="83"/>
                      <a:pt x="1854" y="61"/>
                    </a:cubicBezTo>
                    <a:cubicBezTo>
                      <a:pt x="1337" y="31"/>
                      <a:pt x="821" y="0"/>
                      <a:pt x="334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5"/>
              <p:cNvSpPr/>
              <p:nvPr/>
            </p:nvSpPr>
            <p:spPr>
              <a:xfrm>
                <a:off x="6568900" y="3274975"/>
                <a:ext cx="5152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2949" extrusionOk="0">
                    <a:moveTo>
                      <a:pt x="547" y="0"/>
                    </a:moveTo>
                    <a:cubicBezTo>
                      <a:pt x="365" y="274"/>
                      <a:pt x="182" y="578"/>
                      <a:pt x="0" y="882"/>
                    </a:cubicBezTo>
                    <a:cubicBezTo>
                      <a:pt x="456" y="943"/>
                      <a:pt x="912" y="973"/>
                      <a:pt x="1368" y="1003"/>
                    </a:cubicBezTo>
                    <a:lnTo>
                      <a:pt x="3496" y="1186"/>
                    </a:lnTo>
                    <a:cubicBezTo>
                      <a:pt x="4164" y="1277"/>
                      <a:pt x="4924" y="1368"/>
                      <a:pt x="5654" y="1429"/>
                    </a:cubicBezTo>
                    <a:lnTo>
                      <a:pt x="6809" y="1520"/>
                    </a:lnTo>
                    <a:cubicBezTo>
                      <a:pt x="7173" y="1550"/>
                      <a:pt x="7569" y="1581"/>
                      <a:pt x="7933" y="1581"/>
                    </a:cubicBezTo>
                    <a:cubicBezTo>
                      <a:pt x="8632" y="1611"/>
                      <a:pt x="9271" y="1672"/>
                      <a:pt x="9970" y="1763"/>
                    </a:cubicBezTo>
                    <a:lnTo>
                      <a:pt x="11003" y="1885"/>
                    </a:lnTo>
                    <a:lnTo>
                      <a:pt x="12098" y="2006"/>
                    </a:lnTo>
                    <a:lnTo>
                      <a:pt x="13192" y="2158"/>
                    </a:lnTo>
                    <a:cubicBezTo>
                      <a:pt x="13526" y="2219"/>
                      <a:pt x="13861" y="2250"/>
                      <a:pt x="14195" y="2310"/>
                    </a:cubicBezTo>
                    <a:lnTo>
                      <a:pt x="15228" y="2493"/>
                    </a:lnTo>
                    <a:cubicBezTo>
                      <a:pt x="15623" y="2553"/>
                      <a:pt x="15988" y="2614"/>
                      <a:pt x="16383" y="2645"/>
                    </a:cubicBezTo>
                    <a:cubicBezTo>
                      <a:pt x="17113" y="2736"/>
                      <a:pt x="17873" y="2827"/>
                      <a:pt x="18633" y="2888"/>
                    </a:cubicBezTo>
                    <a:cubicBezTo>
                      <a:pt x="18937" y="2888"/>
                      <a:pt x="19271" y="2918"/>
                      <a:pt x="19575" y="2949"/>
                    </a:cubicBezTo>
                    <a:cubicBezTo>
                      <a:pt x="19940" y="2645"/>
                      <a:pt x="20274" y="2310"/>
                      <a:pt x="20608" y="1946"/>
                    </a:cubicBezTo>
                    <a:cubicBezTo>
                      <a:pt x="19909" y="1854"/>
                      <a:pt x="19241" y="1794"/>
                      <a:pt x="18572" y="1763"/>
                    </a:cubicBezTo>
                    <a:cubicBezTo>
                      <a:pt x="17934" y="1733"/>
                      <a:pt x="17234" y="1642"/>
                      <a:pt x="16535" y="1550"/>
                    </a:cubicBezTo>
                    <a:cubicBezTo>
                      <a:pt x="16201" y="1520"/>
                      <a:pt x="15867" y="1459"/>
                      <a:pt x="15563" y="1429"/>
                    </a:cubicBezTo>
                    <a:lnTo>
                      <a:pt x="14499" y="1246"/>
                    </a:lnTo>
                    <a:cubicBezTo>
                      <a:pt x="14104" y="1186"/>
                      <a:pt x="13739" y="1125"/>
                      <a:pt x="13344" y="1094"/>
                    </a:cubicBezTo>
                    <a:lnTo>
                      <a:pt x="12310" y="973"/>
                    </a:lnTo>
                    <a:lnTo>
                      <a:pt x="11247" y="821"/>
                    </a:lnTo>
                    <a:lnTo>
                      <a:pt x="10122" y="699"/>
                    </a:lnTo>
                    <a:cubicBezTo>
                      <a:pt x="9423" y="639"/>
                      <a:pt x="8602" y="547"/>
                      <a:pt x="7842" y="547"/>
                    </a:cubicBezTo>
                    <a:cubicBezTo>
                      <a:pt x="7477" y="547"/>
                      <a:pt x="7173" y="517"/>
                      <a:pt x="6839" y="487"/>
                    </a:cubicBezTo>
                    <a:lnTo>
                      <a:pt x="5806" y="426"/>
                    </a:lnTo>
                    <a:cubicBezTo>
                      <a:pt x="5076" y="365"/>
                      <a:pt x="4438" y="304"/>
                      <a:pt x="3678" y="213"/>
                    </a:cubicBezTo>
                    <a:lnTo>
                      <a:pt x="1489" y="61"/>
                    </a:lnTo>
                    <a:cubicBezTo>
                      <a:pt x="1186" y="31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5"/>
              <p:cNvSpPr/>
              <p:nvPr/>
            </p:nvSpPr>
            <p:spPr>
              <a:xfrm>
                <a:off x="6534700" y="3373750"/>
                <a:ext cx="4628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1916" extrusionOk="0">
                    <a:moveTo>
                      <a:pt x="152" y="1"/>
                    </a:moveTo>
                    <a:cubicBezTo>
                      <a:pt x="122" y="122"/>
                      <a:pt x="91" y="213"/>
                      <a:pt x="91" y="335"/>
                    </a:cubicBezTo>
                    <a:cubicBezTo>
                      <a:pt x="31" y="517"/>
                      <a:pt x="31" y="730"/>
                      <a:pt x="0" y="882"/>
                    </a:cubicBezTo>
                    <a:lnTo>
                      <a:pt x="456" y="913"/>
                    </a:lnTo>
                    <a:lnTo>
                      <a:pt x="2614" y="1095"/>
                    </a:lnTo>
                    <a:cubicBezTo>
                      <a:pt x="4073" y="1217"/>
                      <a:pt x="5472" y="1308"/>
                      <a:pt x="6931" y="1368"/>
                    </a:cubicBezTo>
                    <a:lnTo>
                      <a:pt x="9089" y="1460"/>
                    </a:lnTo>
                    <a:lnTo>
                      <a:pt x="11186" y="1551"/>
                    </a:lnTo>
                    <a:lnTo>
                      <a:pt x="15441" y="1764"/>
                    </a:lnTo>
                    <a:cubicBezTo>
                      <a:pt x="16171" y="1794"/>
                      <a:pt x="16931" y="1855"/>
                      <a:pt x="17660" y="1916"/>
                    </a:cubicBezTo>
                    <a:cubicBezTo>
                      <a:pt x="17873" y="1551"/>
                      <a:pt x="18177" y="1217"/>
                      <a:pt x="18511" y="913"/>
                    </a:cubicBezTo>
                    <a:cubicBezTo>
                      <a:pt x="17478" y="821"/>
                      <a:pt x="16444" y="730"/>
                      <a:pt x="15381" y="669"/>
                    </a:cubicBezTo>
                    <a:lnTo>
                      <a:pt x="11156" y="517"/>
                    </a:lnTo>
                    <a:lnTo>
                      <a:pt x="8997" y="457"/>
                    </a:lnTo>
                    <a:lnTo>
                      <a:pt x="6900" y="396"/>
                    </a:lnTo>
                    <a:cubicBezTo>
                      <a:pt x="5502" y="335"/>
                      <a:pt x="4073" y="274"/>
                      <a:pt x="2675" y="183"/>
                    </a:cubicBezTo>
                    <a:lnTo>
                      <a:pt x="578" y="3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15"/>
              <p:cNvSpPr/>
              <p:nvPr/>
            </p:nvSpPr>
            <p:spPr>
              <a:xfrm>
                <a:off x="6622850" y="3196700"/>
                <a:ext cx="4848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9393" h="2250" extrusionOk="0">
                    <a:moveTo>
                      <a:pt x="760" y="1"/>
                    </a:moveTo>
                    <a:cubicBezTo>
                      <a:pt x="517" y="335"/>
                      <a:pt x="243" y="639"/>
                      <a:pt x="0" y="943"/>
                    </a:cubicBezTo>
                    <a:lnTo>
                      <a:pt x="1763" y="973"/>
                    </a:lnTo>
                    <a:lnTo>
                      <a:pt x="3921" y="1004"/>
                    </a:lnTo>
                    <a:lnTo>
                      <a:pt x="8268" y="1247"/>
                    </a:lnTo>
                    <a:cubicBezTo>
                      <a:pt x="9727" y="1338"/>
                      <a:pt x="11186" y="1429"/>
                      <a:pt x="12614" y="1551"/>
                    </a:cubicBezTo>
                    <a:lnTo>
                      <a:pt x="14773" y="1763"/>
                    </a:lnTo>
                    <a:lnTo>
                      <a:pt x="16991" y="1976"/>
                    </a:lnTo>
                    <a:cubicBezTo>
                      <a:pt x="17782" y="2037"/>
                      <a:pt x="18572" y="2159"/>
                      <a:pt x="19393" y="2250"/>
                    </a:cubicBezTo>
                    <a:cubicBezTo>
                      <a:pt x="19393" y="1915"/>
                      <a:pt x="19362" y="1581"/>
                      <a:pt x="19301" y="1247"/>
                    </a:cubicBezTo>
                    <a:lnTo>
                      <a:pt x="19241" y="1247"/>
                    </a:lnTo>
                    <a:cubicBezTo>
                      <a:pt x="18511" y="1125"/>
                      <a:pt x="17782" y="1064"/>
                      <a:pt x="17022" y="973"/>
                    </a:cubicBezTo>
                    <a:lnTo>
                      <a:pt x="14864" y="791"/>
                    </a:lnTo>
                    <a:lnTo>
                      <a:pt x="12675" y="578"/>
                    </a:lnTo>
                    <a:cubicBezTo>
                      <a:pt x="11186" y="456"/>
                      <a:pt x="9727" y="365"/>
                      <a:pt x="8268" y="274"/>
                    </a:cubicBezTo>
                    <a:lnTo>
                      <a:pt x="3891" y="61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15"/>
              <p:cNvSpPr/>
              <p:nvPr/>
            </p:nvSpPr>
            <p:spPr>
              <a:xfrm>
                <a:off x="6698075" y="3102475"/>
                <a:ext cx="38985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524" extrusionOk="0">
                    <a:moveTo>
                      <a:pt x="821" y="0"/>
                    </a:moveTo>
                    <a:cubicBezTo>
                      <a:pt x="548" y="396"/>
                      <a:pt x="274" y="760"/>
                      <a:pt x="0" y="1155"/>
                    </a:cubicBezTo>
                    <a:lnTo>
                      <a:pt x="1095" y="1247"/>
                    </a:lnTo>
                    <a:lnTo>
                      <a:pt x="5472" y="1703"/>
                    </a:lnTo>
                    <a:cubicBezTo>
                      <a:pt x="6201" y="1794"/>
                      <a:pt x="6961" y="1855"/>
                      <a:pt x="7690" y="1946"/>
                    </a:cubicBezTo>
                    <a:cubicBezTo>
                      <a:pt x="8390" y="2037"/>
                      <a:pt x="9210" y="2128"/>
                      <a:pt x="9970" y="2189"/>
                    </a:cubicBezTo>
                    <a:cubicBezTo>
                      <a:pt x="10730" y="2250"/>
                      <a:pt x="11490" y="2341"/>
                      <a:pt x="12280" y="2341"/>
                    </a:cubicBezTo>
                    <a:cubicBezTo>
                      <a:pt x="13071" y="2371"/>
                      <a:pt x="13709" y="2402"/>
                      <a:pt x="14438" y="2463"/>
                    </a:cubicBezTo>
                    <a:lnTo>
                      <a:pt x="15593" y="2523"/>
                    </a:lnTo>
                    <a:cubicBezTo>
                      <a:pt x="15411" y="2159"/>
                      <a:pt x="15229" y="1763"/>
                      <a:pt x="15046" y="1399"/>
                    </a:cubicBezTo>
                    <a:lnTo>
                      <a:pt x="14378" y="1338"/>
                    </a:lnTo>
                    <a:cubicBezTo>
                      <a:pt x="13618" y="1277"/>
                      <a:pt x="12827" y="1247"/>
                      <a:pt x="12159" y="1216"/>
                    </a:cubicBezTo>
                    <a:cubicBezTo>
                      <a:pt x="11490" y="1216"/>
                      <a:pt x="10791" y="1125"/>
                      <a:pt x="10061" y="1064"/>
                    </a:cubicBezTo>
                    <a:cubicBezTo>
                      <a:pt x="9301" y="973"/>
                      <a:pt x="8602" y="912"/>
                      <a:pt x="7903" y="821"/>
                    </a:cubicBezTo>
                    <a:cubicBezTo>
                      <a:pt x="7204" y="730"/>
                      <a:pt x="6444" y="639"/>
                      <a:pt x="5715" y="548"/>
                    </a:cubicBezTo>
                    <a:lnTo>
                      <a:pt x="1307" y="61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15"/>
              <p:cNvSpPr/>
              <p:nvPr/>
            </p:nvSpPr>
            <p:spPr>
              <a:xfrm>
                <a:off x="6631950" y="2557625"/>
                <a:ext cx="2523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2342" extrusionOk="0">
                    <a:moveTo>
                      <a:pt x="123" y="1"/>
                    </a:moveTo>
                    <a:cubicBezTo>
                      <a:pt x="92" y="366"/>
                      <a:pt x="31" y="700"/>
                      <a:pt x="1" y="1065"/>
                    </a:cubicBezTo>
                    <a:lnTo>
                      <a:pt x="487" y="1125"/>
                    </a:lnTo>
                    <a:lnTo>
                      <a:pt x="1521" y="1247"/>
                    </a:lnTo>
                    <a:lnTo>
                      <a:pt x="2585" y="1399"/>
                    </a:lnTo>
                    <a:lnTo>
                      <a:pt x="3679" y="1521"/>
                    </a:lnTo>
                    <a:cubicBezTo>
                      <a:pt x="4013" y="1581"/>
                      <a:pt x="4348" y="1612"/>
                      <a:pt x="4682" y="1673"/>
                    </a:cubicBezTo>
                    <a:lnTo>
                      <a:pt x="5746" y="1855"/>
                    </a:lnTo>
                    <a:cubicBezTo>
                      <a:pt x="6110" y="1916"/>
                      <a:pt x="6506" y="1977"/>
                      <a:pt x="6870" y="2007"/>
                    </a:cubicBezTo>
                    <a:cubicBezTo>
                      <a:pt x="7600" y="2098"/>
                      <a:pt x="8360" y="2189"/>
                      <a:pt x="9120" y="2250"/>
                    </a:cubicBezTo>
                    <a:cubicBezTo>
                      <a:pt x="9454" y="2250"/>
                      <a:pt x="9788" y="2311"/>
                      <a:pt x="10092" y="2341"/>
                    </a:cubicBezTo>
                    <a:cubicBezTo>
                      <a:pt x="10032" y="1946"/>
                      <a:pt x="9971" y="1551"/>
                      <a:pt x="9849" y="1186"/>
                    </a:cubicBezTo>
                    <a:cubicBezTo>
                      <a:pt x="9606" y="1156"/>
                      <a:pt x="9332" y="1125"/>
                      <a:pt x="9089" y="1125"/>
                    </a:cubicBezTo>
                    <a:cubicBezTo>
                      <a:pt x="8421" y="1065"/>
                      <a:pt x="7752" y="1004"/>
                      <a:pt x="7053" y="913"/>
                    </a:cubicBezTo>
                    <a:cubicBezTo>
                      <a:pt x="6718" y="882"/>
                      <a:pt x="6384" y="822"/>
                      <a:pt x="6050" y="791"/>
                    </a:cubicBezTo>
                    <a:lnTo>
                      <a:pt x="4986" y="609"/>
                    </a:lnTo>
                    <a:cubicBezTo>
                      <a:pt x="4621" y="548"/>
                      <a:pt x="4226" y="487"/>
                      <a:pt x="3861" y="457"/>
                    </a:cubicBezTo>
                    <a:lnTo>
                      <a:pt x="2797" y="305"/>
                    </a:lnTo>
                    <a:lnTo>
                      <a:pt x="1764" y="183"/>
                    </a:lnTo>
                    <a:lnTo>
                      <a:pt x="639" y="62"/>
                    </a:lnTo>
                    <a:cubicBezTo>
                      <a:pt x="487" y="31"/>
                      <a:pt x="305" y="31"/>
                      <a:pt x="123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15"/>
              <p:cNvSpPr/>
              <p:nvPr/>
            </p:nvSpPr>
            <p:spPr>
              <a:xfrm>
                <a:off x="6627400" y="2653375"/>
                <a:ext cx="2599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764" extrusionOk="0">
                    <a:moveTo>
                      <a:pt x="1" y="1"/>
                    </a:moveTo>
                    <a:lnTo>
                      <a:pt x="1" y="1034"/>
                    </a:lnTo>
                    <a:lnTo>
                      <a:pt x="548" y="1034"/>
                    </a:lnTo>
                    <a:lnTo>
                      <a:pt x="4773" y="1247"/>
                    </a:lnTo>
                    <a:cubicBezTo>
                      <a:pt x="6141" y="1308"/>
                      <a:pt x="7539" y="1460"/>
                      <a:pt x="8967" y="1612"/>
                    </a:cubicBezTo>
                    <a:lnTo>
                      <a:pt x="10305" y="1764"/>
                    </a:lnTo>
                    <a:cubicBezTo>
                      <a:pt x="10335" y="1399"/>
                      <a:pt x="10366" y="1034"/>
                      <a:pt x="10396" y="669"/>
                    </a:cubicBezTo>
                    <a:lnTo>
                      <a:pt x="9028" y="517"/>
                    </a:lnTo>
                    <a:cubicBezTo>
                      <a:pt x="7630" y="365"/>
                      <a:pt x="6171" y="244"/>
                      <a:pt x="4712" y="183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15"/>
              <p:cNvSpPr/>
              <p:nvPr/>
            </p:nvSpPr>
            <p:spPr>
              <a:xfrm>
                <a:off x="6646400" y="2470250"/>
                <a:ext cx="19912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1612" extrusionOk="0">
                    <a:moveTo>
                      <a:pt x="213" y="0"/>
                    </a:moveTo>
                    <a:cubicBezTo>
                      <a:pt x="152" y="335"/>
                      <a:pt x="92" y="639"/>
                      <a:pt x="0" y="973"/>
                    </a:cubicBezTo>
                    <a:lnTo>
                      <a:pt x="365" y="1003"/>
                    </a:lnTo>
                    <a:cubicBezTo>
                      <a:pt x="1824" y="1064"/>
                      <a:pt x="3283" y="1155"/>
                      <a:pt x="4712" y="1307"/>
                    </a:cubicBezTo>
                    <a:lnTo>
                      <a:pt x="6900" y="1490"/>
                    </a:lnTo>
                    <a:lnTo>
                      <a:pt x="7964" y="1611"/>
                    </a:lnTo>
                    <a:cubicBezTo>
                      <a:pt x="7782" y="1247"/>
                      <a:pt x="7599" y="882"/>
                      <a:pt x="7356" y="547"/>
                    </a:cubicBezTo>
                    <a:lnTo>
                      <a:pt x="6961" y="517"/>
                    </a:lnTo>
                    <a:lnTo>
                      <a:pt x="4773" y="304"/>
                    </a:lnTo>
                    <a:cubicBezTo>
                      <a:pt x="3283" y="183"/>
                      <a:pt x="1824" y="92"/>
                      <a:pt x="365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15"/>
              <p:cNvSpPr/>
              <p:nvPr/>
            </p:nvSpPr>
            <p:spPr>
              <a:xfrm>
                <a:off x="6667675" y="2384375"/>
                <a:ext cx="1269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673" extrusionOk="0">
                    <a:moveTo>
                      <a:pt x="335" y="1"/>
                    </a:moveTo>
                    <a:cubicBezTo>
                      <a:pt x="213" y="365"/>
                      <a:pt x="92" y="761"/>
                      <a:pt x="1" y="1125"/>
                    </a:cubicBezTo>
                    <a:cubicBezTo>
                      <a:pt x="639" y="1216"/>
                      <a:pt x="1277" y="1277"/>
                      <a:pt x="1946" y="1368"/>
                    </a:cubicBezTo>
                    <a:cubicBezTo>
                      <a:pt x="2706" y="1460"/>
                      <a:pt x="3466" y="1520"/>
                      <a:pt x="4195" y="1581"/>
                    </a:cubicBezTo>
                    <a:lnTo>
                      <a:pt x="5077" y="1672"/>
                    </a:lnTo>
                    <a:cubicBezTo>
                      <a:pt x="4833" y="1277"/>
                      <a:pt x="4590" y="852"/>
                      <a:pt x="4347" y="457"/>
                    </a:cubicBezTo>
                    <a:lnTo>
                      <a:pt x="4286" y="457"/>
                    </a:lnTo>
                    <a:cubicBezTo>
                      <a:pt x="3557" y="396"/>
                      <a:pt x="2858" y="305"/>
                      <a:pt x="2159" y="213"/>
                    </a:cubicBezTo>
                    <a:cubicBezTo>
                      <a:pt x="1551" y="122"/>
                      <a:pt x="943" y="61"/>
                      <a:pt x="335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6" name="Google Shape;1076;p15"/>
          <p:cNvGrpSpPr/>
          <p:nvPr/>
        </p:nvGrpSpPr>
        <p:grpSpPr>
          <a:xfrm rot="662090">
            <a:off x="4153458" y="4431627"/>
            <a:ext cx="1179971" cy="1234562"/>
            <a:chOff x="5191975" y="2977100"/>
            <a:chExt cx="583600" cy="610600"/>
          </a:xfrm>
        </p:grpSpPr>
        <p:sp>
          <p:nvSpPr>
            <p:cNvPr id="1077" name="Google Shape;1077;p15"/>
            <p:cNvSpPr/>
            <p:nvPr/>
          </p:nvSpPr>
          <p:spPr>
            <a:xfrm>
              <a:off x="5207175" y="3104000"/>
              <a:ext cx="506100" cy="435425"/>
            </a:xfrm>
            <a:custGeom>
              <a:avLst/>
              <a:gdLst/>
              <a:ahLst/>
              <a:cxnLst/>
              <a:rect l="l" t="t" r="r" b="b"/>
              <a:pathLst>
                <a:path w="20244" h="17417" extrusionOk="0">
                  <a:moveTo>
                    <a:pt x="3222" y="0"/>
                  </a:moveTo>
                  <a:cubicBezTo>
                    <a:pt x="2128" y="1155"/>
                    <a:pt x="1246" y="2493"/>
                    <a:pt x="578" y="3952"/>
                  </a:cubicBezTo>
                  <a:cubicBezTo>
                    <a:pt x="334" y="4499"/>
                    <a:pt x="122" y="5107"/>
                    <a:pt x="0" y="5715"/>
                  </a:cubicBezTo>
                  <a:cubicBezTo>
                    <a:pt x="490" y="5605"/>
                    <a:pt x="926" y="5555"/>
                    <a:pt x="1317" y="5555"/>
                  </a:cubicBezTo>
                  <a:cubicBezTo>
                    <a:pt x="4611" y="5555"/>
                    <a:pt x="4640" y="9145"/>
                    <a:pt x="5836" y="11155"/>
                  </a:cubicBezTo>
                  <a:cubicBezTo>
                    <a:pt x="6270" y="11885"/>
                    <a:pt x="6670" y="12121"/>
                    <a:pt x="7117" y="12121"/>
                  </a:cubicBezTo>
                  <a:cubicBezTo>
                    <a:pt x="7933" y="12121"/>
                    <a:pt x="8908" y="11334"/>
                    <a:pt x="10544" y="11334"/>
                  </a:cubicBezTo>
                  <a:cubicBezTo>
                    <a:pt x="11146" y="11334"/>
                    <a:pt x="11838" y="11441"/>
                    <a:pt x="12645" y="11733"/>
                  </a:cubicBezTo>
                  <a:cubicBezTo>
                    <a:pt x="15654" y="12827"/>
                    <a:pt x="16991" y="15654"/>
                    <a:pt x="16596" y="17417"/>
                  </a:cubicBezTo>
                  <a:cubicBezTo>
                    <a:pt x="18146" y="16262"/>
                    <a:pt x="19392" y="14742"/>
                    <a:pt x="20244" y="13010"/>
                  </a:cubicBezTo>
                  <a:cubicBezTo>
                    <a:pt x="19638" y="11248"/>
                    <a:pt x="17860" y="8289"/>
                    <a:pt x="15136" y="8289"/>
                  </a:cubicBezTo>
                  <a:cubicBezTo>
                    <a:pt x="14853" y="8289"/>
                    <a:pt x="14559" y="8321"/>
                    <a:pt x="14256" y="8389"/>
                  </a:cubicBezTo>
                  <a:cubicBezTo>
                    <a:pt x="13208" y="8632"/>
                    <a:pt x="12297" y="8797"/>
                    <a:pt x="11498" y="8797"/>
                  </a:cubicBezTo>
                  <a:cubicBezTo>
                    <a:pt x="9399" y="8797"/>
                    <a:pt x="8073" y="7661"/>
                    <a:pt x="7082" y="3830"/>
                  </a:cubicBezTo>
                  <a:cubicBezTo>
                    <a:pt x="6322" y="882"/>
                    <a:pt x="4590" y="91"/>
                    <a:pt x="3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5317350" y="2977100"/>
              <a:ext cx="458225" cy="391350"/>
            </a:xfrm>
            <a:custGeom>
              <a:avLst/>
              <a:gdLst/>
              <a:ahLst/>
              <a:cxnLst/>
              <a:rect l="l" t="t" r="r" b="b"/>
              <a:pathLst>
                <a:path w="18329" h="15654" extrusionOk="0">
                  <a:moveTo>
                    <a:pt x="6080" y="0"/>
                  </a:moveTo>
                  <a:cubicBezTo>
                    <a:pt x="3891" y="1003"/>
                    <a:pt x="1855" y="2310"/>
                    <a:pt x="0" y="3921"/>
                  </a:cubicBezTo>
                  <a:cubicBezTo>
                    <a:pt x="5887" y="4848"/>
                    <a:pt x="2843" y="11678"/>
                    <a:pt x="6493" y="11678"/>
                  </a:cubicBezTo>
                  <a:cubicBezTo>
                    <a:pt x="6556" y="11678"/>
                    <a:pt x="6621" y="11676"/>
                    <a:pt x="6687" y="11672"/>
                  </a:cubicBezTo>
                  <a:cubicBezTo>
                    <a:pt x="8021" y="11597"/>
                    <a:pt x="9155" y="11496"/>
                    <a:pt x="10169" y="11496"/>
                  </a:cubicBezTo>
                  <a:cubicBezTo>
                    <a:pt x="12436" y="11496"/>
                    <a:pt x="14106" y="12002"/>
                    <a:pt x="16080" y="14438"/>
                  </a:cubicBezTo>
                  <a:cubicBezTo>
                    <a:pt x="16384" y="14803"/>
                    <a:pt x="16627" y="15228"/>
                    <a:pt x="16870" y="15654"/>
                  </a:cubicBezTo>
                  <a:cubicBezTo>
                    <a:pt x="17812" y="12706"/>
                    <a:pt x="18086" y="9575"/>
                    <a:pt x="18329" y="6505"/>
                  </a:cubicBezTo>
                  <a:lnTo>
                    <a:pt x="18329" y="6505"/>
                  </a:lnTo>
                  <a:lnTo>
                    <a:pt x="14104" y="11095"/>
                  </a:lnTo>
                  <a:cubicBezTo>
                    <a:pt x="14074" y="8602"/>
                    <a:pt x="14043" y="6079"/>
                    <a:pt x="14013" y="3556"/>
                  </a:cubicBezTo>
                  <a:lnTo>
                    <a:pt x="9697" y="8025"/>
                  </a:lnTo>
                  <a:cubicBezTo>
                    <a:pt x="9757" y="5988"/>
                    <a:pt x="9849" y="3982"/>
                    <a:pt x="9909" y="1976"/>
                  </a:cubicBezTo>
                  <a:lnTo>
                    <a:pt x="9909" y="1976"/>
                  </a:lnTo>
                  <a:lnTo>
                    <a:pt x="4864" y="5715"/>
                  </a:lnTo>
                  <a:cubicBezTo>
                    <a:pt x="5472" y="3860"/>
                    <a:pt x="5897" y="1946"/>
                    <a:pt x="60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5191975" y="3284125"/>
              <a:ext cx="395150" cy="303575"/>
            </a:xfrm>
            <a:custGeom>
              <a:avLst/>
              <a:gdLst/>
              <a:ahLst/>
              <a:cxnLst/>
              <a:rect l="l" t="t" r="r" b="b"/>
              <a:pathLst>
                <a:path w="15806" h="12143" extrusionOk="0">
                  <a:moveTo>
                    <a:pt x="1219" y="1"/>
                  </a:moveTo>
                  <a:cubicBezTo>
                    <a:pt x="919" y="1"/>
                    <a:pt x="620" y="48"/>
                    <a:pt x="334" y="121"/>
                  </a:cubicBezTo>
                  <a:cubicBezTo>
                    <a:pt x="0" y="4254"/>
                    <a:pt x="2219" y="8236"/>
                    <a:pt x="5593" y="10425"/>
                  </a:cubicBezTo>
                  <a:cubicBezTo>
                    <a:pt x="7294" y="11559"/>
                    <a:pt x="9282" y="12143"/>
                    <a:pt x="11278" y="12143"/>
                  </a:cubicBezTo>
                  <a:cubicBezTo>
                    <a:pt x="12598" y="12143"/>
                    <a:pt x="13921" y="11887"/>
                    <a:pt x="15168" y="11367"/>
                  </a:cubicBezTo>
                  <a:cubicBezTo>
                    <a:pt x="15411" y="11276"/>
                    <a:pt x="15593" y="11154"/>
                    <a:pt x="15806" y="11063"/>
                  </a:cubicBezTo>
                  <a:cubicBezTo>
                    <a:pt x="15360" y="8649"/>
                    <a:pt x="12898" y="6054"/>
                    <a:pt x="10649" y="6054"/>
                  </a:cubicBezTo>
                  <a:cubicBezTo>
                    <a:pt x="10293" y="6054"/>
                    <a:pt x="9942" y="6119"/>
                    <a:pt x="9605" y="6260"/>
                  </a:cubicBezTo>
                  <a:cubicBezTo>
                    <a:pt x="8680" y="6639"/>
                    <a:pt x="7798" y="6916"/>
                    <a:pt x="7004" y="6916"/>
                  </a:cubicBezTo>
                  <a:cubicBezTo>
                    <a:pt x="5503" y="6916"/>
                    <a:pt x="4315" y="5926"/>
                    <a:pt x="3739" y="2765"/>
                  </a:cubicBezTo>
                  <a:cubicBezTo>
                    <a:pt x="3359" y="603"/>
                    <a:pt x="2291" y="1"/>
                    <a:pt x="12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5200325" y="3242850"/>
              <a:ext cx="431650" cy="318625"/>
            </a:xfrm>
            <a:custGeom>
              <a:avLst/>
              <a:gdLst/>
              <a:ahLst/>
              <a:cxnLst/>
              <a:rect l="l" t="t" r="r" b="b"/>
              <a:pathLst>
                <a:path w="17266" h="12745" extrusionOk="0">
                  <a:moveTo>
                    <a:pt x="1590" y="1"/>
                  </a:moveTo>
                  <a:cubicBezTo>
                    <a:pt x="1200" y="1"/>
                    <a:pt x="764" y="51"/>
                    <a:pt x="274" y="161"/>
                  </a:cubicBezTo>
                  <a:cubicBezTo>
                    <a:pt x="122" y="708"/>
                    <a:pt x="61" y="1224"/>
                    <a:pt x="0" y="1772"/>
                  </a:cubicBezTo>
                  <a:cubicBezTo>
                    <a:pt x="286" y="1699"/>
                    <a:pt x="585" y="1652"/>
                    <a:pt x="885" y="1652"/>
                  </a:cubicBezTo>
                  <a:cubicBezTo>
                    <a:pt x="1958" y="1652"/>
                    <a:pt x="3031" y="2254"/>
                    <a:pt x="3435" y="4416"/>
                  </a:cubicBezTo>
                  <a:cubicBezTo>
                    <a:pt x="4012" y="7576"/>
                    <a:pt x="5186" y="8553"/>
                    <a:pt x="6678" y="8553"/>
                  </a:cubicBezTo>
                  <a:cubicBezTo>
                    <a:pt x="7467" y="8553"/>
                    <a:pt x="8345" y="8280"/>
                    <a:pt x="9271" y="7911"/>
                  </a:cubicBezTo>
                  <a:cubicBezTo>
                    <a:pt x="9604" y="7778"/>
                    <a:pt x="9950" y="7716"/>
                    <a:pt x="10300" y="7716"/>
                  </a:cubicBezTo>
                  <a:cubicBezTo>
                    <a:pt x="12576" y="7716"/>
                    <a:pt x="15055" y="10321"/>
                    <a:pt x="15502" y="12744"/>
                  </a:cubicBezTo>
                  <a:cubicBezTo>
                    <a:pt x="15989" y="12501"/>
                    <a:pt x="16445" y="12228"/>
                    <a:pt x="16900" y="11893"/>
                  </a:cubicBezTo>
                  <a:cubicBezTo>
                    <a:pt x="17265" y="10100"/>
                    <a:pt x="15928" y="7273"/>
                    <a:pt x="12919" y="6209"/>
                  </a:cubicBezTo>
                  <a:cubicBezTo>
                    <a:pt x="12112" y="5917"/>
                    <a:pt x="11419" y="5810"/>
                    <a:pt x="10815" y="5810"/>
                  </a:cubicBezTo>
                  <a:cubicBezTo>
                    <a:pt x="9175" y="5810"/>
                    <a:pt x="8192" y="6597"/>
                    <a:pt x="7377" y="6597"/>
                  </a:cubicBezTo>
                  <a:cubicBezTo>
                    <a:pt x="6931" y="6597"/>
                    <a:pt x="6536" y="6361"/>
                    <a:pt x="6110" y="5632"/>
                  </a:cubicBezTo>
                  <a:cubicBezTo>
                    <a:pt x="4914" y="3594"/>
                    <a:pt x="4885" y="1"/>
                    <a:pt x="1590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5287700" y="3074350"/>
              <a:ext cx="451400" cy="355650"/>
            </a:xfrm>
            <a:custGeom>
              <a:avLst/>
              <a:gdLst/>
              <a:ahLst/>
              <a:cxnLst/>
              <a:rect l="l" t="t" r="r" b="b"/>
              <a:pathLst>
                <a:path w="18056" h="14226" extrusionOk="0">
                  <a:moveTo>
                    <a:pt x="1217" y="1"/>
                  </a:moveTo>
                  <a:cubicBezTo>
                    <a:pt x="791" y="396"/>
                    <a:pt x="396" y="791"/>
                    <a:pt x="1" y="1186"/>
                  </a:cubicBezTo>
                  <a:cubicBezTo>
                    <a:pt x="1369" y="1308"/>
                    <a:pt x="3071" y="2068"/>
                    <a:pt x="3861" y="5046"/>
                  </a:cubicBezTo>
                  <a:cubicBezTo>
                    <a:pt x="4856" y="8872"/>
                    <a:pt x="6189" y="9995"/>
                    <a:pt x="8305" y="9995"/>
                  </a:cubicBezTo>
                  <a:cubicBezTo>
                    <a:pt x="9098" y="9995"/>
                    <a:pt x="9999" y="9838"/>
                    <a:pt x="11035" y="9606"/>
                  </a:cubicBezTo>
                  <a:cubicBezTo>
                    <a:pt x="11349" y="9532"/>
                    <a:pt x="11653" y="9497"/>
                    <a:pt x="11946" y="9497"/>
                  </a:cubicBezTo>
                  <a:cubicBezTo>
                    <a:pt x="14652" y="9497"/>
                    <a:pt x="16419" y="12443"/>
                    <a:pt x="17023" y="14226"/>
                  </a:cubicBezTo>
                  <a:cubicBezTo>
                    <a:pt x="17326" y="13679"/>
                    <a:pt x="17570" y="13071"/>
                    <a:pt x="17813" y="12493"/>
                  </a:cubicBezTo>
                  <a:cubicBezTo>
                    <a:pt x="17904" y="12220"/>
                    <a:pt x="17965" y="12007"/>
                    <a:pt x="18056" y="11764"/>
                  </a:cubicBezTo>
                  <a:cubicBezTo>
                    <a:pt x="17813" y="11338"/>
                    <a:pt x="17570" y="10913"/>
                    <a:pt x="17266" y="10548"/>
                  </a:cubicBezTo>
                  <a:cubicBezTo>
                    <a:pt x="15292" y="8112"/>
                    <a:pt x="13622" y="7606"/>
                    <a:pt x="11345" y="7606"/>
                  </a:cubicBezTo>
                  <a:cubicBezTo>
                    <a:pt x="10326" y="7606"/>
                    <a:pt x="9186" y="7707"/>
                    <a:pt x="7843" y="7782"/>
                  </a:cubicBezTo>
                  <a:cubicBezTo>
                    <a:pt x="7777" y="7786"/>
                    <a:pt x="7713" y="7788"/>
                    <a:pt x="7651" y="7788"/>
                  </a:cubicBezTo>
                  <a:cubicBezTo>
                    <a:pt x="4029" y="7788"/>
                    <a:pt x="7074" y="927"/>
                    <a:pt x="1217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2" name="Google Shape;1082;p15"/>
          <p:cNvGrpSpPr/>
          <p:nvPr/>
        </p:nvGrpSpPr>
        <p:grpSpPr>
          <a:xfrm rot="-5724957">
            <a:off x="6954600" y="-540958"/>
            <a:ext cx="1038783" cy="1821489"/>
            <a:chOff x="631100" y="2761600"/>
            <a:chExt cx="712025" cy="1248525"/>
          </a:xfrm>
        </p:grpSpPr>
        <p:sp>
          <p:nvSpPr>
            <p:cNvPr id="1083" name="Google Shape;1083;p15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5" name="Google Shape;1085;p15"/>
          <p:cNvGrpSpPr/>
          <p:nvPr/>
        </p:nvGrpSpPr>
        <p:grpSpPr>
          <a:xfrm rot="2295344">
            <a:off x="1410453" y="4434327"/>
            <a:ext cx="349924" cy="1229178"/>
            <a:chOff x="4081750" y="357675"/>
            <a:chExt cx="240150" cy="843575"/>
          </a:xfrm>
        </p:grpSpPr>
        <p:sp>
          <p:nvSpPr>
            <p:cNvPr id="1086" name="Google Shape;1086;p15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15"/>
          <p:cNvGrpSpPr/>
          <p:nvPr/>
        </p:nvGrpSpPr>
        <p:grpSpPr>
          <a:xfrm rot="-5028228">
            <a:off x="3826447" y="-246777"/>
            <a:ext cx="1036755" cy="780772"/>
            <a:chOff x="6601575" y="362500"/>
            <a:chExt cx="600325" cy="452100"/>
          </a:xfrm>
        </p:grpSpPr>
        <p:sp>
          <p:nvSpPr>
            <p:cNvPr id="1089" name="Google Shape;1089;p15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15"/>
          <p:cNvGrpSpPr/>
          <p:nvPr/>
        </p:nvGrpSpPr>
        <p:grpSpPr>
          <a:xfrm rot="-2122125">
            <a:off x="70900" y="3757350"/>
            <a:ext cx="798227" cy="1450086"/>
            <a:chOff x="4305925" y="935225"/>
            <a:chExt cx="679375" cy="1234175"/>
          </a:xfrm>
        </p:grpSpPr>
        <p:sp>
          <p:nvSpPr>
            <p:cNvPr id="1095" name="Google Shape;1095;p15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3" name="Google Shape;1103;p15"/>
          <p:cNvSpPr/>
          <p:nvPr/>
        </p:nvSpPr>
        <p:spPr>
          <a:xfrm>
            <a:off x="2337205" y="146112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15"/>
          <p:cNvSpPr/>
          <p:nvPr/>
        </p:nvSpPr>
        <p:spPr>
          <a:xfrm>
            <a:off x="7783748" y="480247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15"/>
          <p:cNvSpPr/>
          <p:nvPr/>
        </p:nvSpPr>
        <p:spPr>
          <a:xfrm>
            <a:off x="2980198" y="480247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15"/>
          <p:cNvSpPr/>
          <p:nvPr/>
        </p:nvSpPr>
        <p:spPr>
          <a:xfrm>
            <a:off x="8737313" y="3431058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15"/>
          <p:cNvSpPr/>
          <p:nvPr/>
        </p:nvSpPr>
        <p:spPr>
          <a:xfrm>
            <a:off x="379805" y="2870862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"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8"/>
          <p:cNvSpPr txBox="1">
            <a:spLocks noGrp="1"/>
          </p:cNvSpPr>
          <p:nvPr>
            <p:ph type="title" hasCustomPrompt="1"/>
          </p:nvPr>
        </p:nvSpPr>
        <p:spPr>
          <a:xfrm>
            <a:off x="860500" y="3108179"/>
            <a:ext cx="23712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24" name="Google Shape;1324;p18"/>
          <p:cNvSpPr txBox="1">
            <a:spLocks noGrp="1"/>
          </p:cNvSpPr>
          <p:nvPr>
            <p:ph type="subTitle" idx="1"/>
          </p:nvPr>
        </p:nvSpPr>
        <p:spPr>
          <a:xfrm>
            <a:off x="860500" y="3595676"/>
            <a:ext cx="2371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5" name="Google Shape;1325;p18"/>
          <p:cNvSpPr txBox="1">
            <a:spLocks noGrp="1"/>
          </p:cNvSpPr>
          <p:nvPr>
            <p:ph type="title" idx="2" hasCustomPrompt="1"/>
          </p:nvPr>
        </p:nvSpPr>
        <p:spPr>
          <a:xfrm>
            <a:off x="3386400" y="3108169"/>
            <a:ext cx="23712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26" name="Google Shape;1326;p18"/>
          <p:cNvSpPr txBox="1">
            <a:spLocks noGrp="1"/>
          </p:cNvSpPr>
          <p:nvPr>
            <p:ph type="subTitle" idx="3"/>
          </p:nvPr>
        </p:nvSpPr>
        <p:spPr>
          <a:xfrm>
            <a:off x="3386400" y="3595665"/>
            <a:ext cx="2371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7" name="Google Shape;1327;p18"/>
          <p:cNvSpPr txBox="1">
            <a:spLocks noGrp="1"/>
          </p:cNvSpPr>
          <p:nvPr>
            <p:ph type="title" idx="4" hasCustomPrompt="1"/>
          </p:nvPr>
        </p:nvSpPr>
        <p:spPr>
          <a:xfrm>
            <a:off x="5912300" y="3108179"/>
            <a:ext cx="23712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28" name="Google Shape;1328;p18"/>
          <p:cNvSpPr txBox="1">
            <a:spLocks noGrp="1"/>
          </p:cNvSpPr>
          <p:nvPr>
            <p:ph type="subTitle" idx="5"/>
          </p:nvPr>
        </p:nvSpPr>
        <p:spPr>
          <a:xfrm>
            <a:off x="5912300" y="3595676"/>
            <a:ext cx="2371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9" name="Google Shape;1329;p18"/>
          <p:cNvSpPr txBox="1">
            <a:spLocks noGrp="1"/>
          </p:cNvSpPr>
          <p:nvPr>
            <p:ph type="title" idx="6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1330" name="Google Shape;1330;p18"/>
          <p:cNvGrpSpPr/>
          <p:nvPr/>
        </p:nvGrpSpPr>
        <p:grpSpPr>
          <a:xfrm rot="-2471890">
            <a:off x="8036624" y="4218751"/>
            <a:ext cx="1386401" cy="1441286"/>
            <a:chOff x="2230675" y="3995775"/>
            <a:chExt cx="572200" cy="594850"/>
          </a:xfrm>
        </p:grpSpPr>
        <p:sp>
          <p:nvSpPr>
            <p:cNvPr id="1331" name="Google Shape;1331;p18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8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3" name="Google Shape;1333;p18"/>
          <p:cNvSpPr/>
          <p:nvPr/>
        </p:nvSpPr>
        <p:spPr>
          <a:xfrm rot="-1611068">
            <a:off x="7905606" y="-303033"/>
            <a:ext cx="1048189" cy="2520718"/>
          </a:xfrm>
          <a:custGeom>
            <a:avLst/>
            <a:gdLst/>
            <a:ahLst/>
            <a:cxnLst/>
            <a:rect l="l" t="t" r="r" b="b"/>
            <a:pathLst>
              <a:path w="21977" h="52851" extrusionOk="0">
                <a:moveTo>
                  <a:pt x="4985" y="912"/>
                </a:moveTo>
                <a:lnTo>
                  <a:pt x="5015" y="943"/>
                </a:lnTo>
                <a:cubicBezTo>
                  <a:pt x="5015" y="943"/>
                  <a:pt x="5015" y="973"/>
                  <a:pt x="5015" y="973"/>
                </a:cubicBezTo>
                <a:cubicBezTo>
                  <a:pt x="5015" y="1003"/>
                  <a:pt x="5015" y="1064"/>
                  <a:pt x="5015" y="1095"/>
                </a:cubicBezTo>
                <a:lnTo>
                  <a:pt x="5015" y="1125"/>
                </a:lnTo>
                <a:lnTo>
                  <a:pt x="4985" y="1155"/>
                </a:lnTo>
                <a:cubicBezTo>
                  <a:pt x="4985" y="1155"/>
                  <a:pt x="5015" y="1186"/>
                  <a:pt x="5015" y="1186"/>
                </a:cubicBezTo>
                <a:cubicBezTo>
                  <a:pt x="5015" y="1216"/>
                  <a:pt x="5015" y="1216"/>
                  <a:pt x="5015" y="1247"/>
                </a:cubicBezTo>
                <a:cubicBezTo>
                  <a:pt x="5015" y="1277"/>
                  <a:pt x="4985" y="1277"/>
                  <a:pt x="4985" y="1307"/>
                </a:cubicBezTo>
                <a:lnTo>
                  <a:pt x="4924" y="1307"/>
                </a:lnTo>
                <a:lnTo>
                  <a:pt x="4894" y="1338"/>
                </a:lnTo>
                <a:lnTo>
                  <a:pt x="4772" y="1338"/>
                </a:lnTo>
                <a:lnTo>
                  <a:pt x="4742" y="1307"/>
                </a:lnTo>
                <a:cubicBezTo>
                  <a:pt x="4742" y="1277"/>
                  <a:pt x="4742" y="1247"/>
                  <a:pt x="4742" y="1216"/>
                </a:cubicBezTo>
                <a:cubicBezTo>
                  <a:pt x="4742" y="1216"/>
                  <a:pt x="4742" y="1186"/>
                  <a:pt x="4742" y="1186"/>
                </a:cubicBezTo>
                <a:lnTo>
                  <a:pt x="4711" y="1155"/>
                </a:lnTo>
                <a:lnTo>
                  <a:pt x="4711" y="1125"/>
                </a:lnTo>
                <a:lnTo>
                  <a:pt x="4711" y="1034"/>
                </a:lnTo>
                <a:lnTo>
                  <a:pt x="4742" y="1095"/>
                </a:lnTo>
                <a:lnTo>
                  <a:pt x="4772" y="1064"/>
                </a:lnTo>
                <a:cubicBezTo>
                  <a:pt x="4772" y="1034"/>
                  <a:pt x="4772" y="1003"/>
                  <a:pt x="4772" y="1003"/>
                </a:cubicBezTo>
                <a:cubicBezTo>
                  <a:pt x="4803" y="973"/>
                  <a:pt x="4803" y="943"/>
                  <a:pt x="4833" y="943"/>
                </a:cubicBezTo>
                <a:lnTo>
                  <a:pt x="4833" y="912"/>
                </a:lnTo>
                <a:close/>
                <a:moveTo>
                  <a:pt x="8617" y="1178"/>
                </a:moveTo>
                <a:cubicBezTo>
                  <a:pt x="8648" y="1178"/>
                  <a:pt x="8678" y="1186"/>
                  <a:pt x="8693" y="1186"/>
                </a:cubicBezTo>
                <a:lnTo>
                  <a:pt x="8724" y="1277"/>
                </a:lnTo>
                <a:lnTo>
                  <a:pt x="8724" y="1307"/>
                </a:lnTo>
                <a:cubicBezTo>
                  <a:pt x="8693" y="1338"/>
                  <a:pt x="8663" y="1338"/>
                  <a:pt x="8602" y="1338"/>
                </a:cubicBezTo>
                <a:lnTo>
                  <a:pt x="8572" y="1338"/>
                </a:lnTo>
                <a:lnTo>
                  <a:pt x="8572" y="1307"/>
                </a:lnTo>
                <a:cubicBezTo>
                  <a:pt x="8541" y="1277"/>
                  <a:pt x="8541" y="1247"/>
                  <a:pt x="8572" y="1216"/>
                </a:cubicBezTo>
                <a:lnTo>
                  <a:pt x="8541" y="1216"/>
                </a:lnTo>
                <a:cubicBezTo>
                  <a:pt x="8556" y="1186"/>
                  <a:pt x="8587" y="1178"/>
                  <a:pt x="8617" y="1178"/>
                </a:cubicBezTo>
                <a:close/>
                <a:moveTo>
                  <a:pt x="6049" y="1611"/>
                </a:moveTo>
                <a:cubicBezTo>
                  <a:pt x="6079" y="1611"/>
                  <a:pt x="6110" y="1611"/>
                  <a:pt x="6140" y="1642"/>
                </a:cubicBezTo>
                <a:lnTo>
                  <a:pt x="6170" y="1642"/>
                </a:lnTo>
                <a:lnTo>
                  <a:pt x="6231" y="1672"/>
                </a:lnTo>
                <a:lnTo>
                  <a:pt x="6231" y="1702"/>
                </a:lnTo>
                <a:cubicBezTo>
                  <a:pt x="6201" y="1733"/>
                  <a:pt x="6170" y="1763"/>
                  <a:pt x="6140" y="1763"/>
                </a:cubicBezTo>
                <a:lnTo>
                  <a:pt x="6049" y="1733"/>
                </a:lnTo>
                <a:lnTo>
                  <a:pt x="5988" y="1733"/>
                </a:lnTo>
                <a:cubicBezTo>
                  <a:pt x="5988" y="1733"/>
                  <a:pt x="5988" y="1702"/>
                  <a:pt x="5988" y="1672"/>
                </a:cubicBezTo>
                <a:lnTo>
                  <a:pt x="6018" y="1611"/>
                </a:lnTo>
                <a:close/>
                <a:moveTo>
                  <a:pt x="7547" y="2297"/>
                </a:moveTo>
                <a:cubicBezTo>
                  <a:pt x="7558" y="2297"/>
                  <a:pt x="7579" y="2310"/>
                  <a:pt x="7599" y="2310"/>
                </a:cubicBezTo>
                <a:lnTo>
                  <a:pt x="7599" y="2341"/>
                </a:lnTo>
                <a:lnTo>
                  <a:pt x="7660" y="2402"/>
                </a:lnTo>
                <a:cubicBezTo>
                  <a:pt x="7629" y="2432"/>
                  <a:pt x="7629" y="2462"/>
                  <a:pt x="7599" y="2462"/>
                </a:cubicBezTo>
                <a:lnTo>
                  <a:pt x="7569" y="2462"/>
                </a:lnTo>
                <a:lnTo>
                  <a:pt x="7569" y="2493"/>
                </a:lnTo>
                <a:lnTo>
                  <a:pt x="7508" y="2523"/>
                </a:lnTo>
                <a:lnTo>
                  <a:pt x="7447" y="2493"/>
                </a:lnTo>
                <a:cubicBezTo>
                  <a:pt x="7417" y="2462"/>
                  <a:pt x="7417" y="2432"/>
                  <a:pt x="7447" y="2402"/>
                </a:cubicBezTo>
                <a:lnTo>
                  <a:pt x="7447" y="2371"/>
                </a:lnTo>
                <a:lnTo>
                  <a:pt x="7508" y="2341"/>
                </a:lnTo>
                <a:lnTo>
                  <a:pt x="7538" y="2310"/>
                </a:lnTo>
                <a:cubicBezTo>
                  <a:pt x="7538" y="2300"/>
                  <a:pt x="7542" y="2297"/>
                  <a:pt x="7547" y="2297"/>
                </a:cubicBezTo>
                <a:close/>
                <a:moveTo>
                  <a:pt x="10213" y="2614"/>
                </a:moveTo>
                <a:cubicBezTo>
                  <a:pt x="10243" y="2614"/>
                  <a:pt x="10274" y="2645"/>
                  <a:pt x="10304" y="2645"/>
                </a:cubicBezTo>
                <a:lnTo>
                  <a:pt x="10365" y="2675"/>
                </a:lnTo>
                <a:lnTo>
                  <a:pt x="10395" y="2736"/>
                </a:lnTo>
                <a:lnTo>
                  <a:pt x="10395" y="2766"/>
                </a:lnTo>
                <a:cubicBezTo>
                  <a:pt x="10365" y="2797"/>
                  <a:pt x="10335" y="2827"/>
                  <a:pt x="10304" y="2827"/>
                </a:cubicBezTo>
                <a:lnTo>
                  <a:pt x="10243" y="2827"/>
                </a:lnTo>
                <a:cubicBezTo>
                  <a:pt x="10152" y="2766"/>
                  <a:pt x="10122" y="2736"/>
                  <a:pt x="10152" y="2675"/>
                </a:cubicBezTo>
                <a:lnTo>
                  <a:pt x="10183" y="2645"/>
                </a:lnTo>
                <a:lnTo>
                  <a:pt x="10213" y="2614"/>
                </a:lnTo>
                <a:close/>
                <a:moveTo>
                  <a:pt x="9787" y="3118"/>
                </a:moveTo>
                <a:cubicBezTo>
                  <a:pt x="9798" y="3118"/>
                  <a:pt x="9808" y="3121"/>
                  <a:pt x="9818" y="3131"/>
                </a:cubicBezTo>
                <a:lnTo>
                  <a:pt x="9848" y="3161"/>
                </a:lnTo>
                <a:cubicBezTo>
                  <a:pt x="9848" y="3161"/>
                  <a:pt x="9848" y="3192"/>
                  <a:pt x="9848" y="3192"/>
                </a:cubicBezTo>
                <a:lnTo>
                  <a:pt x="9848" y="3253"/>
                </a:lnTo>
                <a:cubicBezTo>
                  <a:pt x="9833" y="3268"/>
                  <a:pt x="9818" y="3275"/>
                  <a:pt x="9803" y="3275"/>
                </a:cubicBezTo>
                <a:cubicBezTo>
                  <a:pt x="9787" y="3275"/>
                  <a:pt x="9772" y="3268"/>
                  <a:pt x="9757" y="3253"/>
                </a:cubicBezTo>
                <a:lnTo>
                  <a:pt x="9757" y="3283"/>
                </a:lnTo>
                <a:lnTo>
                  <a:pt x="9696" y="3313"/>
                </a:lnTo>
                <a:lnTo>
                  <a:pt x="9635" y="3283"/>
                </a:lnTo>
                <a:lnTo>
                  <a:pt x="9635" y="3253"/>
                </a:lnTo>
                <a:lnTo>
                  <a:pt x="9605" y="3161"/>
                </a:lnTo>
                <a:lnTo>
                  <a:pt x="9727" y="3161"/>
                </a:lnTo>
                <a:lnTo>
                  <a:pt x="9727" y="3131"/>
                </a:lnTo>
                <a:cubicBezTo>
                  <a:pt x="9747" y="3131"/>
                  <a:pt x="9767" y="3118"/>
                  <a:pt x="9787" y="3118"/>
                </a:cubicBezTo>
                <a:close/>
                <a:moveTo>
                  <a:pt x="5137" y="3131"/>
                </a:moveTo>
                <a:lnTo>
                  <a:pt x="5198" y="3192"/>
                </a:lnTo>
                <a:cubicBezTo>
                  <a:pt x="5228" y="3222"/>
                  <a:pt x="5228" y="3253"/>
                  <a:pt x="5228" y="3283"/>
                </a:cubicBezTo>
                <a:cubicBezTo>
                  <a:pt x="5228" y="3313"/>
                  <a:pt x="5228" y="3344"/>
                  <a:pt x="5228" y="3344"/>
                </a:cubicBezTo>
                <a:lnTo>
                  <a:pt x="5228" y="3374"/>
                </a:lnTo>
                <a:lnTo>
                  <a:pt x="5167" y="3405"/>
                </a:lnTo>
                <a:lnTo>
                  <a:pt x="5106" y="3405"/>
                </a:lnTo>
                <a:cubicBezTo>
                  <a:pt x="5076" y="3405"/>
                  <a:pt x="5046" y="3405"/>
                  <a:pt x="5046" y="3374"/>
                </a:cubicBezTo>
                <a:cubicBezTo>
                  <a:pt x="5015" y="3344"/>
                  <a:pt x="5015" y="3313"/>
                  <a:pt x="5046" y="3283"/>
                </a:cubicBezTo>
                <a:lnTo>
                  <a:pt x="5046" y="3222"/>
                </a:lnTo>
                <a:lnTo>
                  <a:pt x="5046" y="3192"/>
                </a:lnTo>
                <a:cubicBezTo>
                  <a:pt x="5076" y="3161"/>
                  <a:pt x="5106" y="3161"/>
                  <a:pt x="5137" y="3131"/>
                </a:cubicBezTo>
                <a:close/>
                <a:moveTo>
                  <a:pt x="8024" y="3374"/>
                </a:moveTo>
                <a:lnTo>
                  <a:pt x="8085" y="3405"/>
                </a:lnTo>
                <a:cubicBezTo>
                  <a:pt x="8085" y="3405"/>
                  <a:pt x="8085" y="3435"/>
                  <a:pt x="8116" y="3465"/>
                </a:cubicBezTo>
                <a:cubicBezTo>
                  <a:pt x="8116" y="3465"/>
                  <a:pt x="8116" y="3496"/>
                  <a:pt x="8116" y="3526"/>
                </a:cubicBezTo>
                <a:cubicBezTo>
                  <a:pt x="8085" y="3557"/>
                  <a:pt x="8055" y="3557"/>
                  <a:pt x="8024" y="3557"/>
                </a:cubicBezTo>
                <a:lnTo>
                  <a:pt x="7964" y="3587"/>
                </a:lnTo>
                <a:lnTo>
                  <a:pt x="7933" y="3587"/>
                </a:lnTo>
                <a:cubicBezTo>
                  <a:pt x="7903" y="3587"/>
                  <a:pt x="7873" y="3557"/>
                  <a:pt x="7842" y="3557"/>
                </a:cubicBezTo>
                <a:lnTo>
                  <a:pt x="7842" y="3465"/>
                </a:lnTo>
                <a:lnTo>
                  <a:pt x="7873" y="3465"/>
                </a:lnTo>
                <a:cubicBezTo>
                  <a:pt x="7903" y="3435"/>
                  <a:pt x="7903" y="3405"/>
                  <a:pt x="7933" y="3405"/>
                </a:cubicBezTo>
                <a:cubicBezTo>
                  <a:pt x="7964" y="3374"/>
                  <a:pt x="7964" y="3374"/>
                  <a:pt x="7994" y="3374"/>
                </a:cubicBezTo>
                <a:close/>
                <a:moveTo>
                  <a:pt x="8632" y="3769"/>
                </a:moveTo>
                <a:cubicBezTo>
                  <a:pt x="8663" y="3800"/>
                  <a:pt x="8693" y="3800"/>
                  <a:pt x="8724" y="3830"/>
                </a:cubicBezTo>
                <a:lnTo>
                  <a:pt x="8754" y="3830"/>
                </a:lnTo>
                <a:lnTo>
                  <a:pt x="8754" y="3952"/>
                </a:lnTo>
                <a:lnTo>
                  <a:pt x="8724" y="3952"/>
                </a:lnTo>
                <a:cubicBezTo>
                  <a:pt x="8707" y="3960"/>
                  <a:pt x="8691" y="3964"/>
                  <a:pt x="8676" y="3964"/>
                </a:cubicBezTo>
                <a:cubicBezTo>
                  <a:pt x="8635" y="3964"/>
                  <a:pt x="8602" y="3935"/>
                  <a:pt x="8602" y="3891"/>
                </a:cubicBezTo>
                <a:lnTo>
                  <a:pt x="8602" y="3861"/>
                </a:lnTo>
                <a:lnTo>
                  <a:pt x="8632" y="3769"/>
                </a:lnTo>
                <a:close/>
                <a:moveTo>
                  <a:pt x="4073" y="3587"/>
                </a:moveTo>
                <a:lnTo>
                  <a:pt x="4073" y="3617"/>
                </a:lnTo>
                <a:cubicBezTo>
                  <a:pt x="4073" y="3617"/>
                  <a:pt x="4103" y="3648"/>
                  <a:pt x="4103" y="3648"/>
                </a:cubicBezTo>
                <a:lnTo>
                  <a:pt x="4134" y="3648"/>
                </a:lnTo>
                <a:cubicBezTo>
                  <a:pt x="4134" y="3678"/>
                  <a:pt x="4134" y="3709"/>
                  <a:pt x="4134" y="3709"/>
                </a:cubicBezTo>
                <a:cubicBezTo>
                  <a:pt x="4134" y="3739"/>
                  <a:pt x="4164" y="3739"/>
                  <a:pt x="4164" y="3769"/>
                </a:cubicBezTo>
                <a:cubicBezTo>
                  <a:pt x="4164" y="3800"/>
                  <a:pt x="4164" y="3800"/>
                  <a:pt x="4164" y="3830"/>
                </a:cubicBezTo>
                <a:lnTo>
                  <a:pt x="4164" y="3861"/>
                </a:lnTo>
                <a:lnTo>
                  <a:pt x="4103" y="3861"/>
                </a:lnTo>
                <a:cubicBezTo>
                  <a:pt x="4103" y="3891"/>
                  <a:pt x="4103" y="3891"/>
                  <a:pt x="4103" y="3891"/>
                </a:cubicBezTo>
                <a:cubicBezTo>
                  <a:pt x="4073" y="3952"/>
                  <a:pt x="4043" y="3982"/>
                  <a:pt x="4012" y="3982"/>
                </a:cubicBezTo>
                <a:cubicBezTo>
                  <a:pt x="3951" y="3982"/>
                  <a:pt x="3921" y="3982"/>
                  <a:pt x="3891" y="3952"/>
                </a:cubicBezTo>
                <a:lnTo>
                  <a:pt x="3860" y="3952"/>
                </a:lnTo>
                <a:lnTo>
                  <a:pt x="3860" y="3891"/>
                </a:lnTo>
                <a:cubicBezTo>
                  <a:pt x="3860" y="3891"/>
                  <a:pt x="3860" y="3861"/>
                  <a:pt x="3860" y="3861"/>
                </a:cubicBezTo>
                <a:lnTo>
                  <a:pt x="3860" y="3769"/>
                </a:lnTo>
                <a:lnTo>
                  <a:pt x="3830" y="3769"/>
                </a:lnTo>
                <a:lnTo>
                  <a:pt x="3830" y="3678"/>
                </a:lnTo>
                <a:lnTo>
                  <a:pt x="3921" y="3617"/>
                </a:lnTo>
                <a:lnTo>
                  <a:pt x="3951" y="3617"/>
                </a:lnTo>
                <a:lnTo>
                  <a:pt x="3951" y="3587"/>
                </a:lnTo>
                <a:close/>
                <a:moveTo>
                  <a:pt x="10395" y="4073"/>
                </a:moveTo>
                <a:cubicBezTo>
                  <a:pt x="10426" y="4073"/>
                  <a:pt x="10456" y="4073"/>
                  <a:pt x="10487" y="4104"/>
                </a:cubicBezTo>
                <a:lnTo>
                  <a:pt x="10517" y="4104"/>
                </a:lnTo>
                <a:lnTo>
                  <a:pt x="10517" y="4164"/>
                </a:lnTo>
                <a:cubicBezTo>
                  <a:pt x="10517" y="4164"/>
                  <a:pt x="10517" y="4195"/>
                  <a:pt x="10517" y="4225"/>
                </a:cubicBezTo>
                <a:lnTo>
                  <a:pt x="10547" y="4225"/>
                </a:lnTo>
                <a:lnTo>
                  <a:pt x="10608" y="4164"/>
                </a:lnTo>
                <a:lnTo>
                  <a:pt x="10760" y="4164"/>
                </a:lnTo>
                <a:lnTo>
                  <a:pt x="10760" y="4195"/>
                </a:lnTo>
                <a:cubicBezTo>
                  <a:pt x="10790" y="4225"/>
                  <a:pt x="10821" y="4256"/>
                  <a:pt x="10790" y="4286"/>
                </a:cubicBezTo>
                <a:lnTo>
                  <a:pt x="10790" y="4316"/>
                </a:lnTo>
                <a:lnTo>
                  <a:pt x="10790" y="4347"/>
                </a:lnTo>
                <a:cubicBezTo>
                  <a:pt x="10790" y="4377"/>
                  <a:pt x="10760" y="4408"/>
                  <a:pt x="10730" y="4408"/>
                </a:cubicBezTo>
                <a:lnTo>
                  <a:pt x="10699" y="4408"/>
                </a:lnTo>
                <a:lnTo>
                  <a:pt x="10639" y="4438"/>
                </a:lnTo>
                <a:cubicBezTo>
                  <a:pt x="10578" y="4438"/>
                  <a:pt x="10547" y="4408"/>
                  <a:pt x="10517" y="4377"/>
                </a:cubicBezTo>
                <a:cubicBezTo>
                  <a:pt x="10517" y="4347"/>
                  <a:pt x="10517" y="4316"/>
                  <a:pt x="10517" y="4316"/>
                </a:cubicBezTo>
                <a:cubicBezTo>
                  <a:pt x="10517" y="4286"/>
                  <a:pt x="10517" y="4256"/>
                  <a:pt x="10517" y="4256"/>
                </a:cubicBezTo>
                <a:lnTo>
                  <a:pt x="10517" y="4225"/>
                </a:lnTo>
                <a:lnTo>
                  <a:pt x="10487" y="4225"/>
                </a:lnTo>
                <a:cubicBezTo>
                  <a:pt x="10456" y="4225"/>
                  <a:pt x="10456" y="4225"/>
                  <a:pt x="10426" y="4195"/>
                </a:cubicBezTo>
                <a:cubicBezTo>
                  <a:pt x="10395" y="4195"/>
                  <a:pt x="10395" y="4195"/>
                  <a:pt x="10395" y="4164"/>
                </a:cubicBezTo>
                <a:lnTo>
                  <a:pt x="10395" y="4104"/>
                </a:lnTo>
                <a:lnTo>
                  <a:pt x="10395" y="4073"/>
                </a:lnTo>
                <a:close/>
                <a:moveTo>
                  <a:pt x="6292" y="4438"/>
                </a:moveTo>
                <a:cubicBezTo>
                  <a:pt x="6292" y="4468"/>
                  <a:pt x="6322" y="4468"/>
                  <a:pt x="6322" y="4499"/>
                </a:cubicBezTo>
                <a:lnTo>
                  <a:pt x="6353" y="4529"/>
                </a:lnTo>
                <a:lnTo>
                  <a:pt x="6353" y="4560"/>
                </a:lnTo>
                <a:cubicBezTo>
                  <a:pt x="6383" y="4560"/>
                  <a:pt x="6383" y="4590"/>
                  <a:pt x="6383" y="4590"/>
                </a:cubicBezTo>
                <a:lnTo>
                  <a:pt x="6383" y="4651"/>
                </a:lnTo>
                <a:cubicBezTo>
                  <a:pt x="6353" y="4651"/>
                  <a:pt x="6353" y="4681"/>
                  <a:pt x="6322" y="4681"/>
                </a:cubicBezTo>
                <a:cubicBezTo>
                  <a:pt x="6322" y="4681"/>
                  <a:pt x="6292" y="4712"/>
                  <a:pt x="6292" y="4712"/>
                </a:cubicBezTo>
                <a:lnTo>
                  <a:pt x="6292" y="4742"/>
                </a:lnTo>
                <a:lnTo>
                  <a:pt x="6201" y="4772"/>
                </a:lnTo>
                <a:lnTo>
                  <a:pt x="6201" y="4803"/>
                </a:lnTo>
                <a:lnTo>
                  <a:pt x="6170" y="4803"/>
                </a:lnTo>
                <a:cubicBezTo>
                  <a:pt x="6140" y="4803"/>
                  <a:pt x="6110" y="4833"/>
                  <a:pt x="6110" y="4833"/>
                </a:cubicBezTo>
                <a:lnTo>
                  <a:pt x="5988" y="4833"/>
                </a:lnTo>
                <a:lnTo>
                  <a:pt x="5927" y="4712"/>
                </a:lnTo>
                <a:lnTo>
                  <a:pt x="5927" y="4681"/>
                </a:lnTo>
                <a:lnTo>
                  <a:pt x="5958" y="4590"/>
                </a:lnTo>
                <a:lnTo>
                  <a:pt x="5988" y="4620"/>
                </a:lnTo>
                <a:cubicBezTo>
                  <a:pt x="5988" y="4560"/>
                  <a:pt x="6049" y="4560"/>
                  <a:pt x="6079" y="4529"/>
                </a:cubicBezTo>
                <a:lnTo>
                  <a:pt x="6170" y="4529"/>
                </a:lnTo>
                <a:cubicBezTo>
                  <a:pt x="6170" y="4529"/>
                  <a:pt x="6170" y="4499"/>
                  <a:pt x="6170" y="4499"/>
                </a:cubicBezTo>
                <a:cubicBezTo>
                  <a:pt x="6170" y="4468"/>
                  <a:pt x="6201" y="4468"/>
                  <a:pt x="6231" y="4438"/>
                </a:cubicBezTo>
                <a:close/>
                <a:moveTo>
                  <a:pt x="6839" y="4803"/>
                </a:moveTo>
                <a:cubicBezTo>
                  <a:pt x="6869" y="4803"/>
                  <a:pt x="6900" y="4803"/>
                  <a:pt x="6900" y="4833"/>
                </a:cubicBezTo>
                <a:cubicBezTo>
                  <a:pt x="6961" y="4894"/>
                  <a:pt x="6900" y="4955"/>
                  <a:pt x="6869" y="4955"/>
                </a:cubicBezTo>
                <a:lnTo>
                  <a:pt x="6809" y="4955"/>
                </a:lnTo>
                <a:lnTo>
                  <a:pt x="6778" y="4924"/>
                </a:lnTo>
                <a:cubicBezTo>
                  <a:pt x="6778" y="4924"/>
                  <a:pt x="6778" y="4894"/>
                  <a:pt x="6778" y="4864"/>
                </a:cubicBezTo>
                <a:lnTo>
                  <a:pt x="6778" y="4833"/>
                </a:lnTo>
                <a:lnTo>
                  <a:pt x="6809" y="4803"/>
                </a:lnTo>
                <a:close/>
                <a:moveTo>
                  <a:pt x="4225" y="5046"/>
                </a:moveTo>
                <a:cubicBezTo>
                  <a:pt x="4255" y="5076"/>
                  <a:pt x="4255" y="5107"/>
                  <a:pt x="4225" y="5137"/>
                </a:cubicBezTo>
                <a:cubicBezTo>
                  <a:pt x="4195" y="5168"/>
                  <a:pt x="4195" y="5198"/>
                  <a:pt x="4164" y="5198"/>
                </a:cubicBezTo>
                <a:cubicBezTo>
                  <a:pt x="4134" y="5198"/>
                  <a:pt x="4103" y="5198"/>
                  <a:pt x="4073" y="5168"/>
                </a:cubicBezTo>
                <a:lnTo>
                  <a:pt x="4073" y="5076"/>
                </a:lnTo>
                <a:cubicBezTo>
                  <a:pt x="4103" y="5046"/>
                  <a:pt x="4103" y="5046"/>
                  <a:pt x="4134" y="5046"/>
                </a:cubicBezTo>
                <a:close/>
                <a:moveTo>
                  <a:pt x="3436" y="5093"/>
                </a:moveTo>
                <a:cubicBezTo>
                  <a:pt x="3445" y="5093"/>
                  <a:pt x="3455" y="5097"/>
                  <a:pt x="3465" y="5107"/>
                </a:cubicBezTo>
                <a:lnTo>
                  <a:pt x="3496" y="5107"/>
                </a:lnTo>
                <a:lnTo>
                  <a:pt x="3496" y="5137"/>
                </a:lnTo>
                <a:cubicBezTo>
                  <a:pt x="3526" y="5198"/>
                  <a:pt x="3496" y="5259"/>
                  <a:pt x="3465" y="5259"/>
                </a:cubicBezTo>
                <a:lnTo>
                  <a:pt x="3404" y="5259"/>
                </a:lnTo>
                <a:cubicBezTo>
                  <a:pt x="3374" y="5259"/>
                  <a:pt x="3344" y="5228"/>
                  <a:pt x="3344" y="5228"/>
                </a:cubicBezTo>
                <a:cubicBezTo>
                  <a:pt x="3344" y="5228"/>
                  <a:pt x="3344" y="5228"/>
                  <a:pt x="3344" y="5259"/>
                </a:cubicBezTo>
                <a:lnTo>
                  <a:pt x="3344" y="5320"/>
                </a:lnTo>
                <a:lnTo>
                  <a:pt x="3344" y="5350"/>
                </a:lnTo>
                <a:cubicBezTo>
                  <a:pt x="3313" y="5380"/>
                  <a:pt x="3313" y="5411"/>
                  <a:pt x="3283" y="5411"/>
                </a:cubicBezTo>
                <a:lnTo>
                  <a:pt x="3283" y="5441"/>
                </a:lnTo>
                <a:lnTo>
                  <a:pt x="3252" y="5441"/>
                </a:lnTo>
                <a:cubicBezTo>
                  <a:pt x="3222" y="5441"/>
                  <a:pt x="3192" y="5441"/>
                  <a:pt x="3161" y="5411"/>
                </a:cubicBezTo>
                <a:lnTo>
                  <a:pt x="3131" y="5411"/>
                </a:lnTo>
                <a:lnTo>
                  <a:pt x="3131" y="5380"/>
                </a:lnTo>
                <a:cubicBezTo>
                  <a:pt x="3100" y="5380"/>
                  <a:pt x="3100" y="5350"/>
                  <a:pt x="3100" y="5320"/>
                </a:cubicBezTo>
                <a:lnTo>
                  <a:pt x="3100" y="5289"/>
                </a:lnTo>
                <a:lnTo>
                  <a:pt x="3100" y="5198"/>
                </a:lnTo>
                <a:cubicBezTo>
                  <a:pt x="3131" y="5168"/>
                  <a:pt x="3161" y="5137"/>
                  <a:pt x="3222" y="5137"/>
                </a:cubicBezTo>
                <a:lnTo>
                  <a:pt x="3252" y="5137"/>
                </a:lnTo>
                <a:cubicBezTo>
                  <a:pt x="3283" y="5137"/>
                  <a:pt x="3283" y="5168"/>
                  <a:pt x="3283" y="5168"/>
                </a:cubicBezTo>
                <a:cubicBezTo>
                  <a:pt x="3313" y="5168"/>
                  <a:pt x="3344" y="5198"/>
                  <a:pt x="3344" y="5198"/>
                </a:cubicBezTo>
                <a:lnTo>
                  <a:pt x="3344" y="5168"/>
                </a:lnTo>
                <a:cubicBezTo>
                  <a:pt x="3344" y="5137"/>
                  <a:pt x="3374" y="5137"/>
                  <a:pt x="3404" y="5107"/>
                </a:cubicBezTo>
                <a:cubicBezTo>
                  <a:pt x="3404" y="5107"/>
                  <a:pt x="3418" y="5093"/>
                  <a:pt x="3436" y="5093"/>
                </a:cubicBezTo>
                <a:close/>
                <a:moveTo>
                  <a:pt x="4799" y="5570"/>
                </a:moveTo>
                <a:cubicBezTo>
                  <a:pt x="4825" y="5570"/>
                  <a:pt x="4848" y="5578"/>
                  <a:pt x="4863" y="5593"/>
                </a:cubicBezTo>
                <a:lnTo>
                  <a:pt x="4863" y="5654"/>
                </a:lnTo>
                <a:cubicBezTo>
                  <a:pt x="4863" y="5684"/>
                  <a:pt x="4833" y="5715"/>
                  <a:pt x="4803" y="5715"/>
                </a:cubicBezTo>
                <a:cubicBezTo>
                  <a:pt x="4803" y="5715"/>
                  <a:pt x="4772" y="5745"/>
                  <a:pt x="4772" y="5745"/>
                </a:cubicBezTo>
                <a:lnTo>
                  <a:pt x="4681" y="5745"/>
                </a:lnTo>
                <a:cubicBezTo>
                  <a:pt x="4681" y="5723"/>
                  <a:pt x="4681" y="5685"/>
                  <a:pt x="4681" y="5654"/>
                </a:cubicBezTo>
                <a:lnTo>
                  <a:pt x="4711" y="5593"/>
                </a:lnTo>
                <a:cubicBezTo>
                  <a:pt x="4742" y="5578"/>
                  <a:pt x="4772" y="5570"/>
                  <a:pt x="4799" y="5570"/>
                </a:cubicBezTo>
                <a:close/>
                <a:moveTo>
                  <a:pt x="5319" y="5927"/>
                </a:moveTo>
                <a:cubicBezTo>
                  <a:pt x="5350" y="5927"/>
                  <a:pt x="5380" y="5927"/>
                  <a:pt x="5410" y="5958"/>
                </a:cubicBezTo>
                <a:lnTo>
                  <a:pt x="5441" y="6019"/>
                </a:lnTo>
                <a:cubicBezTo>
                  <a:pt x="5422" y="6056"/>
                  <a:pt x="5392" y="6082"/>
                  <a:pt x="5357" y="6082"/>
                </a:cubicBezTo>
                <a:cubicBezTo>
                  <a:pt x="5335" y="6082"/>
                  <a:pt x="5312" y="6072"/>
                  <a:pt x="5289" y="6049"/>
                </a:cubicBezTo>
                <a:lnTo>
                  <a:pt x="5258" y="5988"/>
                </a:lnTo>
                <a:cubicBezTo>
                  <a:pt x="5289" y="5958"/>
                  <a:pt x="5289" y="5958"/>
                  <a:pt x="5319" y="5958"/>
                </a:cubicBezTo>
                <a:lnTo>
                  <a:pt x="5319" y="5927"/>
                </a:lnTo>
                <a:close/>
                <a:moveTo>
                  <a:pt x="9746" y="5996"/>
                </a:moveTo>
                <a:cubicBezTo>
                  <a:pt x="9757" y="5996"/>
                  <a:pt x="9772" y="6003"/>
                  <a:pt x="9787" y="6019"/>
                </a:cubicBezTo>
                <a:lnTo>
                  <a:pt x="9848" y="6049"/>
                </a:lnTo>
                <a:lnTo>
                  <a:pt x="9848" y="6079"/>
                </a:lnTo>
                <a:lnTo>
                  <a:pt x="9848" y="6110"/>
                </a:lnTo>
                <a:cubicBezTo>
                  <a:pt x="9848" y="6140"/>
                  <a:pt x="9848" y="6171"/>
                  <a:pt x="9848" y="6201"/>
                </a:cubicBezTo>
                <a:cubicBezTo>
                  <a:pt x="9848" y="6231"/>
                  <a:pt x="9787" y="6231"/>
                  <a:pt x="9727" y="6231"/>
                </a:cubicBezTo>
                <a:lnTo>
                  <a:pt x="9696" y="6231"/>
                </a:lnTo>
                <a:cubicBezTo>
                  <a:pt x="9666" y="6201"/>
                  <a:pt x="9666" y="6171"/>
                  <a:pt x="9666" y="6171"/>
                </a:cubicBezTo>
                <a:cubicBezTo>
                  <a:pt x="9666" y="6140"/>
                  <a:pt x="9666" y="6140"/>
                  <a:pt x="9666" y="6110"/>
                </a:cubicBezTo>
                <a:lnTo>
                  <a:pt x="9635" y="6079"/>
                </a:lnTo>
                <a:lnTo>
                  <a:pt x="9666" y="6019"/>
                </a:lnTo>
                <a:lnTo>
                  <a:pt x="9727" y="6019"/>
                </a:lnTo>
                <a:cubicBezTo>
                  <a:pt x="9727" y="6003"/>
                  <a:pt x="9734" y="5996"/>
                  <a:pt x="9746" y="5996"/>
                </a:cubicBezTo>
                <a:close/>
                <a:moveTo>
                  <a:pt x="6474" y="6201"/>
                </a:moveTo>
                <a:lnTo>
                  <a:pt x="6505" y="6231"/>
                </a:lnTo>
                <a:cubicBezTo>
                  <a:pt x="6535" y="6262"/>
                  <a:pt x="6535" y="6292"/>
                  <a:pt x="6505" y="6323"/>
                </a:cubicBezTo>
                <a:cubicBezTo>
                  <a:pt x="6505" y="6353"/>
                  <a:pt x="6444" y="6353"/>
                  <a:pt x="6414" y="6353"/>
                </a:cubicBezTo>
                <a:cubicBezTo>
                  <a:pt x="6353" y="6353"/>
                  <a:pt x="6322" y="6323"/>
                  <a:pt x="6322" y="6262"/>
                </a:cubicBezTo>
                <a:lnTo>
                  <a:pt x="6322" y="6231"/>
                </a:lnTo>
                <a:cubicBezTo>
                  <a:pt x="6353" y="6201"/>
                  <a:pt x="6383" y="6201"/>
                  <a:pt x="6444" y="6201"/>
                </a:cubicBezTo>
                <a:close/>
                <a:moveTo>
                  <a:pt x="3830" y="6383"/>
                </a:moveTo>
                <a:cubicBezTo>
                  <a:pt x="3860" y="6414"/>
                  <a:pt x="3860" y="6475"/>
                  <a:pt x="3830" y="6535"/>
                </a:cubicBezTo>
                <a:lnTo>
                  <a:pt x="3769" y="6535"/>
                </a:lnTo>
                <a:lnTo>
                  <a:pt x="3708" y="6505"/>
                </a:lnTo>
                <a:lnTo>
                  <a:pt x="3708" y="6444"/>
                </a:lnTo>
                <a:lnTo>
                  <a:pt x="3739" y="6444"/>
                </a:lnTo>
                <a:lnTo>
                  <a:pt x="3739" y="6414"/>
                </a:lnTo>
                <a:lnTo>
                  <a:pt x="3830" y="6383"/>
                </a:lnTo>
                <a:close/>
                <a:moveTo>
                  <a:pt x="7751" y="6535"/>
                </a:moveTo>
                <a:cubicBezTo>
                  <a:pt x="7781" y="6535"/>
                  <a:pt x="7812" y="6535"/>
                  <a:pt x="7842" y="6566"/>
                </a:cubicBezTo>
                <a:lnTo>
                  <a:pt x="7873" y="6566"/>
                </a:lnTo>
                <a:lnTo>
                  <a:pt x="7873" y="6657"/>
                </a:lnTo>
                <a:lnTo>
                  <a:pt x="7721" y="6657"/>
                </a:lnTo>
                <a:lnTo>
                  <a:pt x="7660" y="6596"/>
                </a:lnTo>
                <a:lnTo>
                  <a:pt x="7690" y="6596"/>
                </a:lnTo>
                <a:lnTo>
                  <a:pt x="7690" y="6566"/>
                </a:lnTo>
                <a:cubicBezTo>
                  <a:pt x="7721" y="6535"/>
                  <a:pt x="7721" y="6535"/>
                  <a:pt x="7751" y="6535"/>
                </a:cubicBezTo>
                <a:close/>
                <a:moveTo>
                  <a:pt x="5137" y="6475"/>
                </a:moveTo>
                <a:cubicBezTo>
                  <a:pt x="5137" y="6475"/>
                  <a:pt x="5167" y="6505"/>
                  <a:pt x="5198" y="6505"/>
                </a:cubicBezTo>
                <a:cubicBezTo>
                  <a:pt x="5198" y="6505"/>
                  <a:pt x="5228" y="6505"/>
                  <a:pt x="5228" y="6535"/>
                </a:cubicBezTo>
                <a:lnTo>
                  <a:pt x="5289" y="6596"/>
                </a:lnTo>
                <a:lnTo>
                  <a:pt x="5289" y="6627"/>
                </a:lnTo>
                <a:cubicBezTo>
                  <a:pt x="5258" y="6657"/>
                  <a:pt x="5258" y="6687"/>
                  <a:pt x="5289" y="6718"/>
                </a:cubicBezTo>
                <a:lnTo>
                  <a:pt x="5319" y="6718"/>
                </a:lnTo>
                <a:cubicBezTo>
                  <a:pt x="5319" y="6779"/>
                  <a:pt x="5289" y="6839"/>
                  <a:pt x="5228" y="6839"/>
                </a:cubicBezTo>
                <a:lnTo>
                  <a:pt x="5137" y="6839"/>
                </a:lnTo>
                <a:lnTo>
                  <a:pt x="5137" y="6809"/>
                </a:lnTo>
                <a:cubicBezTo>
                  <a:pt x="5137" y="6809"/>
                  <a:pt x="5106" y="6779"/>
                  <a:pt x="5106" y="6748"/>
                </a:cubicBezTo>
                <a:cubicBezTo>
                  <a:pt x="5076" y="6748"/>
                  <a:pt x="5076" y="6748"/>
                  <a:pt x="5046" y="6718"/>
                </a:cubicBezTo>
                <a:lnTo>
                  <a:pt x="5076" y="6718"/>
                </a:lnTo>
                <a:lnTo>
                  <a:pt x="5046" y="6657"/>
                </a:lnTo>
                <a:lnTo>
                  <a:pt x="5046" y="6627"/>
                </a:lnTo>
                <a:lnTo>
                  <a:pt x="5046" y="6596"/>
                </a:lnTo>
                <a:lnTo>
                  <a:pt x="5046" y="6505"/>
                </a:lnTo>
                <a:cubicBezTo>
                  <a:pt x="5046" y="6505"/>
                  <a:pt x="5076" y="6475"/>
                  <a:pt x="5076" y="6475"/>
                </a:cubicBezTo>
                <a:close/>
                <a:moveTo>
                  <a:pt x="3373" y="6887"/>
                </a:moveTo>
                <a:cubicBezTo>
                  <a:pt x="3391" y="6887"/>
                  <a:pt x="3404" y="6900"/>
                  <a:pt x="3404" y="6900"/>
                </a:cubicBezTo>
                <a:lnTo>
                  <a:pt x="3435" y="6991"/>
                </a:lnTo>
                <a:lnTo>
                  <a:pt x="3465" y="7022"/>
                </a:lnTo>
                <a:cubicBezTo>
                  <a:pt x="3435" y="7052"/>
                  <a:pt x="3404" y="7052"/>
                  <a:pt x="3374" y="7052"/>
                </a:cubicBezTo>
                <a:cubicBezTo>
                  <a:pt x="3313" y="7052"/>
                  <a:pt x="3283" y="7022"/>
                  <a:pt x="3283" y="6961"/>
                </a:cubicBezTo>
                <a:lnTo>
                  <a:pt x="3283" y="6930"/>
                </a:lnTo>
                <a:cubicBezTo>
                  <a:pt x="3283" y="6900"/>
                  <a:pt x="3313" y="6900"/>
                  <a:pt x="3344" y="6900"/>
                </a:cubicBezTo>
                <a:cubicBezTo>
                  <a:pt x="3354" y="6890"/>
                  <a:pt x="3364" y="6887"/>
                  <a:pt x="3373" y="6887"/>
                </a:cubicBezTo>
                <a:close/>
                <a:moveTo>
                  <a:pt x="5593" y="7082"/>
                </a:moveTo>
                <a:cubicBezTo>
                  <a:pt x="5623" y="7082"/>
                  <a:pt x="5654" y="7113"/>
                  <a:pt x="5654" y="7143"/>
                </a:cubicBezTo>
                <a:lnTo>
                  <a:pt x="5684" y="7143"/>
                </a:lnTo>
                <a:cubicBezTo>
                  <a:pt x="5714" y="7174"/>
                  <a:pt x="5714" y="7204"/>
                  <a:pt x="5714" y="7234"/>
                </a:cubicBezTo>
                <a:lnTo>
                  <a:pt x="5714" y="7265"/>
                </a:lnTo>
                <a:lnTo>
                  <a:pt x="5684" y="7265"/>
                </a:lnTo>
                <a:lnTo>
                  <a:pt x="5654" y="7295"/>
                </a:lnTo>
                <a:lnTo>
                  <a:pt x="5654" y="7326"/>
                </a:lnTo>
                <a:lnTo>
                  <a:pt x="5623" y="7326"/>
                </a:lnTo>
                <a:cubicBezTo>
                  <a:pt x="5593" y="7356"/>
                  <a:pt x="5562" y="7356"/>
                  <a:pt x="5532" y="7356"/>
                </a:cubicBezTo>
                <a:cubicBezTo>
                  <a:pt x="5502" y="7326"/>
                  <a:pt x="5471" y="7326"/>
                  <a:pt x="5441" y="7295"/>
                </a:cubicBezTo>
                <a:lnTo>
                  <a:pt x="5410" y="7295"/>
                </a:lnTo>
                <a:lnTo>
                  <a:pt x="5410" y="7265"/>
                </a:lnTo>
                <a:cubicBezTo>
                  <a:pt x="5410" y="7234"/>
                  <a:pt x="5410" y="7234"/>
                  <a:pt x="5410" y="7204"/>
                </a:cubicBezTo>
                <a:cubicBezTo>
                  <a:pt x="5410" y="7174"/>
                  <a:pt x="5410" y="7174"/>
                  <a:pt x="5410" y="7143"/>
                </a:cubicBezTo>
                <a:cubicBezTo>
                  <a:pt x="5441" y="7143"/>
                  <a:pt x="5441" y="7113"/>
                  <a:pt x="5471" y="7113"/>
                </a:cubicBezTo>
                <a:cubicBezTo>
                  <a:pt x="5502" y="7113"/>
                  <a:pt x="5502" y="7113"/>
                  <a:pt x="5532" y="7143"/>
                </a:cubicBezTo>
                <a:lnTo>
                  <a:pt x="5532" y="7113"/>
                </a:lnTo>
                <a:lnTo>
                  <a:pt x="5562" y="7082"/>
                </a:lnTo>
                <a:close/>
                <a:moveTo>
                  <a:pt x="7265" y="7417"/>
                </a:moveTo>
                <a:cubicBezTo>
                  <a:pt x="7258" y="7423"/>
                  <a:pt x="7253" y="7431"/>
                  <a:pt x="7249" y="7440"/>
                </a:cubicBezTo>
                <a:lnTo>
                  <a:pt x="7249" y="7440"/>
                </a:lnTo>
                <a:lnTo>
                  <a:pt x="7295" y="7417"/>
                </a:lnTo>
                <a:close/>
                <a:moveTo>
                  <a:pt x="9727" y="7174"/>
                </a:moveTo>
                <a:cubicBezTo>
                  <a:pt x="9757" y="7174"/>
                  <a:pt x="9787" y="7204"/>
                  <a:pt x="9787" y="7234"/>
                </a:cubicBezTo>
                <a:lnTo>
                  <a:pt x="9787" y="7265"/>
                </a:lnTo>
                <a:cubicBezTo>
                  <a:pt x="9818" y="7295"/>
                  <a:pt x="9818" y="7326"/>
                  <a:pt x="9818" y="7356"/>
                </a:cubicBezTo>
                <a:lnTo>
                  <a:pt x="9818" y="7417"/>
                </a:lnTo>
                <a:lnTo>
                  <a:pt x="9787" y="7447"/>
                </a:lnTo>
                <a:lnTo>
                  <a:pt x="9727" y="7447"/>
                </a:lnTo>
                <a:lnTo>
                  <a:pt x="9727" y="7417"/>
                </a:lnTo>
                <a:cubicBezTo>
                  <a:pt x="9696" y="7386"/>
                  <a:pt x="9666" y="7356"/>
                  <a:pt x="9666" y="7326"/>
                </a:cubicBezTo>
                <a:lnTo>
                  <a:pt x="9666" y="7265"/>
                </a:lnTo>
                <a:cubicBezTo>
                  <a:pt x="9666" y="7234"/>
                  <a:pt x="9666" y="7234"/>
                  <a:pt x="9666" y="7204"/>
                </a:cubicBezTo>
                <a:lnTo>
                  <a:pt x="9727" y="7174"/>
                </a:lnTo>
                <a:close/>
                <a:moveTo>
                  <a:pt x="7356" y="7356"/>
                </a:moveTo>
                <a:lnTo>
                  <a:pt x="7386" y="7417"/>
                </a:lnTo>
                <a:cubicBezTo>
                  <a:pt x="7386" y="7447"/>
                  <a:pt x="7386" y="7447"/>
                  <a:pt x="7386" y="7447"/>
                </a:cubicBezTo>
                <a:lnTo>
                  <a:pt x="7417" y="7478"/>
                </a:lnTo>
                <a:lnTo>
                  <a:pt x="7417" y="7508"/>
                </a:lnTo>
                <a:cubicBezTo>
                  <a:pt x="7386" y="7538"/>
                  <a:pt x="7386" y="7538"/>
                  <a:pt x="7356" y="7538"/>
                </a:cubicBezTo>
                <a:lnTo>
                  <a:pt x="7325" y="7569"/>
                </a:lnTo>
                <a:cubicBezTo>
                  <a:pt x="7295" y="7569"/>
                  <a:pt x="7295" y="7569"/>
                  <a:pt x="7265" y="7538"/>
                </a:cubicBezTo>
                <a:lnTo>
                  <a:pt x="7265" y="7508"/>
                </a:lnTo>
                <a:cubicBezTo>
                  <a:pt x="7241" y="7508"/>
                  <a:pt x="7236" y="7471"/>
                  <a:pt x="7249" y="7440"/>
                </a:cubicBezTo>
                <a:lnTo>
                  <a:pt x="7249" y="7440"/>
                </a:lnTo>
                <a:lnTo>
                  <a:pt x="7234" y="7447"/>
                </a:lnTo>
                <a:lnTo>
                  <a:pt x="7234" y="7356"/>
                </a:lnTo>
                <a:close/>
                <a:moveTo>
                  <a:pt x="9514" y="7546"/>
                </a:moveTo>
                <a:cubicBezTo>
                  <a:pt x="9537" y="7546"/>
                  <a:pt x="9559" y="7554"/>
                  <a:pt x="9575" y="7569"/>
                </a:cubicBezTo>
                <a:lnTo>
                  <a:pt x="9666" y="7569"/>
                </a:lnTo>
                <a:lnTo>
                  <a:pt x="9666" y="7599"/>
                </a:lnTo>
                <a:cubicBezTo>
                  <a:pt x="9666" y="7630"/>
                  <a:pt x="9666" y="7690"/>
                  <a:pt x="9666" y="7721"/>
                </a:cubicBezTo>
                <a:cubicBezTo>
                  <a:pt x="9635" y="7751"/>
                  <a:pt x="9575" y="7782"/>
                  <a:pt x="9544" y="7812"/>
                </a:cubicBezTo>
                <a:lnTo>
                  <a:pt x="9483" y="7812"/>
                </a:lnTo>
                <a:cubicBezTo>
                  <a:pt x="9453" y="7782"/>
                  <a:pt x="9453" y="7782"/>
                  <a:pt x="9423" y="7782"/>
                </a:cubicBezTo>
                <a:lnTo>
                  <a:pt x="9392" y="7721"/>
                </a:lnTo>
                <a:lnTo>
                  <a:pt x="9392" y="7690"/>
                </a:lnTo>
                <a:cubicBezTo>
                  <a:pt x="9392" y="7660"/>
                  <a:pt x="9392" y="7660"/>
                  <a:pt x="9392" y="7660"/>
                </a:cubicBezTo>
                <a:lnTo>
                  <a:pt x="9423" y="7630"/>
                </a:lnTo>
                <a:cubicBezTo>
                  <a:pt x="9423" y="7630"/>
                  <a:pt x="9423" y="7599"/>
                  <a:pt x="9453" y="7569"/>
                </a:cubicBezTo>
                <a:cubicBezTo>
                  <a:pt x="9468" y="7554"/>
                  <a:pt x="9491" y="7546"/>
                  <a:pt x="9514" y="7546"/>
                </a:cubicBezTo>
                <a:close/>
                <a:moveTo>
                  <a:pt x="8055" y="7903"/>
                </a:moveTo>
                <a:cubicBezTo>
                  <a:pt x="8085" y="7934"/>
                  <a:pt x="8116" y="7964"/>
                  <a:pt x="8085" y="8025"/>
                </a:cubicBezTo>
                <a:lnTo>
                  <a:pt x="8055" y="8086"/>
                </a:lnTo>
                <a:lnTo>
                  <a:pt x="7994" y="8116"/>
                </a:lnTo>
                <a:lnTo>
                  <a:pt x="7933" y="8055"/>
                </a:lnTo>
                <a:lnTo>
                  <a:pt x="7933" y="8025"/>
                </a:lnTo>
                <a:cubicBezTo>
                  <a:pt x="7933" y="8025"/>
                  <a:pt x="7933" y="7994"/>
                  <a:pt x="7933" y="7994"/>
                </a:cubicBezTo>
                <a:cubicBezTo>
                  <a:pt x="7933" y="7964"/>
                  <a:pt x="7933" y="7934"/>
                  <a:pt x="7994" y="7903"/>
                </a:cubicBezTo>
                <a:close/>
                <a:moveTo>
                  <a:pt x="5644" y="8164"/>
                </a:moveTo>
                <a:cubicBezTo>
                  <a:pt x="5656" y="8164"/>
                  <a:pt x="5663" y="8186"/>
                  <a:pt x="5684" y="8207"/>
                </a:cubicBezTo>
                <a:cubicBezTo>
                  <a:pt x="5684" y="8207"/>
                  <a:pt x="5684" y="8238"/>
                  <a:pt x="5684" y="8268"/>
                </a:cubicBezTo>
                <a:lnTo>
                  <a:pt x="5684" y="8298"/>
                </a:lnTo>
                <a:lnTo>
                  <a:pt x="5654" y="8298"/>
                </a:lnTo>
                <a:lnTo>
                  <a:pt x="5654" y="8329"/>
                </a:lnTo>
                <a:lnTo>
                  <a:pt x="5623" y="8329"/>
                </a:lnTo>
                <a:cubicBezTo>
                  <a:pt x="5613" y="8339"/>
                  <a:pt x="5600" y="8342"/>
                  <a:pt x="5585" y="8342"/>
                </a:cubicBezTo>
                <a:cubicBezTo>
                  <a:pt x="5556" y="8342"/>
                  <a:pt x="5522" y="8329"/>
                  <a:pt x="5502" y="8329"/>
                </a:cubicBezTo>
                <a:lnTo>
                  <a:pt x="5502" y="8298"/>
                </a:lnTo>
                <a:lnTo>
                  <a:pt x="5502" y="8238"/>
                </a:lnTo>
                <a:cubicBezTo>
                  <a:pt x="5502" y="8216"/>
                  <a:pt x="5517" y="8195"/>
                  <a:pt x="5536" y="8195"/>
                </a:cubicBezTo>
                <a:cubicBezTo>
                  <a:pt x="5545" y="8195"/>
                  <a:pt x="5554" y="8198"/>
                  <a:pt x="5562" y="8207"/>
                </a:cubicBezTo>
                <a:lnTo>
                  <a:pt x="5593" y="8177"/>
                </a:lnTo>
                <a:lnTo>
                  <a:pt x="5623" y="8177"/>
                </a:lnTo>
                <a:cubicBezTo>
                  <a:pt x="5632" y="8168"/>
                  <a:pt x="5638" y="8164"/>
                  <a:pt x="5644" y="8164"/>
                </a:cubicBezTo>
                <a:close/>
                <a:moveTo>
                  <a:pt x="6158" y="8286"/>
                </a:moveTo>
                <a:cubicBezTo>
                  <a:pt x="6201" y="8286"/>
                  <a:pt x="6239" y="8315"/>
                  <a:pt x="6262" y="8359"/>
                </a:cubicBezTo>
                <a:cubicBezTo>
                  <a:pt x="6262" y="8389"/>
                  <a:pt x="6262" y="8420"/>
                  <a:pt x="6262" y="8450"/>
                </a:cubicBezTo>
                <a:lnTo>
                  <a:pt x="6110" y="8450"/>
                </a:lnTo>
                <a:cubicBezTo>
                  <a:pt x="6079" y="8450"/>
                  <a:pt x="6049" y="8389"/>
                  <a:pt x="6079" y="8359"/>
                </a:cubicBezTo>
                <a:lnTo>
                  <a:pt x="6079" y="8298"/>
                </a:lnTo>
                <a:lnTo>
                  <a:pt x="6110" y="8298"/>
                </a:lnTo>
                <a:cubicBezTo>
                  <a:pt x="6126" y="8290"/>
                  <a:pt x="6142" y="8286"/>
                  <a:pt x="6158" y="8286"/>
                </a:cubicBezTo>
                <a:close/>
                <a:moveTo>
                  <a:pt x="4012" y="8238"/>
                </a:moveTo>
                <a:cubicBezTo>
                  <a:pt x="4073" y="8268"/>
                  <a:pt x="4043" y="8329"/>
                  <a:pt x="4043" y="8359"/>
                </a:cubicBezTo>
                <a:cubicBezTo>
                  <a:pt x="4043" y="8389"/>
                  <a:pt x="4043" y="8420"/>
                  <a:pt x="4043" y="8450"/>
                </a:cubicBezTo>
                <a:cubicBezTo>
                  <a:pt x="4043" y="8450"/>
                  <a:pt x="4012" y="8481"/>
                  <a:pt x="4012" y="8481"/>
                </a:cubicBezTo>
                <a:lnTo>
                  <a:pt x="3982" y="8481"/>
                </a:lnTo>
                <a:cubicBezTo>
                  <a:pt x="3951" y="8511"/>
                  <a:pt x="3921" y="8511"/>
                  <a:pt x="3891" y="8511"/>
                </a:cubicBezTo>
                <a:cubicBezTo>
                  <a:pt x="3860" y="8511"/>
                  <a:pt x="3830" y="8481"/>
                  <a:pt x="3830" y="8450"/>
                </a:cubicBezTo>
                <a:lnTo>
                  <a:pt x="3830" y="8389"/>
                </a:lnTo>
                <a:cubicBezTo>
                  <a:pt x="3830" y="8389"/>
                  <a:pt x="3860" y="8389"/>
                  <a:pt x="3860" y="8359"/>
                </a:cubicBezTo>
                <a:lnTo>
                  <a:pt x="3891" y="8238"/>
                </a:lnTo>
                <a:close/>
                <a:moveTo>
                  <a:pt x="8024" y="8876"/>
                </a:moveTo>
                <a:cubicBezTo>
                  <a:pt x="8024" y="8906"/>
                  <a:pt x="8024" y="8937"/>
                  <a:pt x="8024" y="8967"/>
                </a:cubicBezTo>
                <a:cubicBezTo>
                  <a:pt x="7994" y="8997"/>
                  <a:pt x="7964" y="8997"/>
                  <a:pt x="7933" y="8997"/>
                </a:cubicBezTo>
                <a:lnTo>
                  <a:pt x="7903" y="8997"/>
                </a:lnTo>
                <a:lnTo>
                  <a:pt x="7842" y="8967"/>
                </a:lnTo>
                <a:cubicBezTo>
                  <a:pt x="7842" y="8967"/>
                  <a:pt x="7842" y="8937"/>
                  <a:pt x="7842" y="8906"/>
                </a:cubicBezTo>
                <a:lnTo>
                  <a:pt x="7903" y="8876"/>
                </a:lnTo>
                <a:close/>
                <a:moveTo>
                  <a:pt x="7462" y="8975"/>
                </a:moveTo>
                <a:cubicBezTo>
                  <a:pt x="7477" y="8975"/>
                  <a:pt x="7493" y="8982"/>
                  <a:pt x="7508" y="8997"/>
                </a:cubicBezTo>
                <a:cubicBezTo>
                  <a:pt x="7538" y="9028"/>
                  <a:pt x="7538" y="9058"/>
                  <a:pt x="7508" y="9089"/>
                </a:cubicBezTo>
                <a:lnTo>
                  <a:pt x="7417" y="9089"/>
                </a:lnTo>
                <a:cubicBezTo>
                  <a:pt x="7417" y="9089"/>
                  <a:pt x="7417" y="9058"/>
                  <a:pt x="7417" y="9058"/>
                </a:cubicBezTo>
                <a:lnTo>
                  <a:pt x="7417" y="8997"/>
                </a:lnTo>
                <a:cubicBezTo>
                  <a:pt x="7432" y="8982"/>
                  <a:pt x="7447" y="8975"/>
                  <a:pt x="7462" y="8975"/>
                </a:cubicBezTo>
                <a:close/>
                <a:moveTo>
                  <a:pt x="6140" y="9605"/>
                </a:moveTo>
                <a:cubicBezTo>
                  <a:pt x="6170" y="9605"/>
                  <a:pt x="6231" y="9636"/>
                  <a:pt x="6231" y="9666"/>
                </a:cubicBezTo>
                <a:cubicBezTo>
                  <a:pt x="6262" y="9696"/>
                  <a:pt x="6262" y="9727"/>
                  <a:pt x="6231" y="9727"/>
                </a:cubicBezTo>
                <a:lnTo>
                  <a:pt x="6262" y="9757"/>
                </a:lnTo>
                <a:lnTo>
                  <a:pt x="6262" y="9788"/>
                </a:lnTo>
                <a:cubicBezTo>
                  <a:pt x="6262" y="9818"/>
                  <a:pt x="6262" y="9818"/>
                  <a:pt x="6262" y="9818"/>
                </a:cubicBezTo>
                <a:cubicBezTo>
                  <a:pt x="6231" y="9848"/>
                  <a:pt x="6201" y="9909"/>
                  <a:pt x="6170" y="9909"/>
                </a:cubicBezTo>
                <a:lnTo>
                  <a:pt x="6140" y="9940"/>
                </a:lnTo>
                <a:lnTo>
                  <a:pt x="6018" y="9940"/>
                </a:lnTo>
                <a:lnTo>
                  <a:pt x="6049" y="9879"/>
                </a:lnTo>
                <a:cubicBezTo>
                  <a:pt x="6018" y="9879"/>
                  <a:pt x="6018" y="9848"/>
                  <a:pt x="5988" y="9818"/>
                </a:cubicBezTo>
                <a:cubicBezTo>
                  <a:pt x="5988" y="9818"/>
                  <a:pt x="5988" y="9788"/>
                  <a:pt x="5988" y="9757"/>
                </a:cubicBezTo>
                <a:lnTo>
                  <a:pt x="5988" y="9727"/>
                </a:lnTo>
                <a:cubicBezTo>
                  <a:pt x="5988" y="9696"/>
                  <a:pt x="5988" y="9696"/>
                  <a:pt x="5988" y="9696"/>
                </a:cubicBezTo>
                <a:lnTo>
                  <a:pt x="5988" y="9636"/>
                </a:lnTo>
                <a:cubicBezTo>
                  <a:pt x="6049" y="9605"/>
                  <a:pt x="6079" y="9605"/>
                  <a:pt x="6140" y="9605"/>
                </a:cubicBezTo>
                <a:close/>
                <a:moveTo>
                  <a:pt x="9742" y="9745"/>
                </a:moveTo>
                <a:cubicBezTo>
                  <a:pt x="9772" y="9745"/>
                  <a:pt x="9787" y="9766"/>
                  <a:pt x="9787" y="9788"/>
                </a:cubicBezTo>
                <a:lnTo>
                  <a:pt x="9818" y="9818"/>
                </a:lnTo>
                <a:lnTo>
                  <a:pt x="9818" y="9848"/>
                </a:lnTo>
                <a:lnTo>
                  <a:pt x="9848" y="9818"/>
                </a:lnTo>
                <a:lnTo>
                  <a:pt x="9879" y="9848"/>
                </a:lnTo>
                <a:lnTo>
                  <a:pt x="9879" y="9879"/>
                </a:lnTo>
                <a:cubicBezTo>
                  <a:pt x="9848" y="9909"/>
                  <a:pt x="9818" y="9940"/>
                  <a:pt x="9787" y="9940"/>
                </a:cubicBezTo>
                <a:lnTo>
                  <a:pt x="9696" y="9940"/>
                </a:lnTo>
                <a:cubicBezTo>
                  <a:pt x="9666" y="9909"/>
                  <a:pt x="9635" y="9879"/>
                  <a:pt x="9635" y="9848"/>
                </a:cubicBezTo>
                <a:cubicBezTo>
                  <a:pt x="9635" y="9818"/>
                  <a:pt x="9635" y="9818"/>
                  <a:pt x="9635" y="9818"/>
                </a:cubicBezTo>
                <a:cubicBezTo>
                  <a:pt x="9635" y="9788"/>
                  <a:pt x="9635" y="9757"/>
                  <a:pt x="9666" y="9757"/>
                </a:cubicBezTo>
                <a:lnTo>
                  <a:pt x="9696" y="9757"/>
                </a:lnTo>
                <a:cubicBezTo>
                  <a:pt x="9714" y="9748"/>
                  <a:pt x="9729" y="9745"/>
                  <a:pt x="9742" y="9745"/>
                </a:cubicBezTo>
                <a:close/>
                <a:moveTo>
                  <a:pt x="8845" y="9848"/>
                </a:moveTo>
                <a:cubicBezTo>
                  <a:pt x="8876" y="9879"/>
                  <a:pt x="8876" y="9879"/>
                  <a:pt x="8876" y="9909"/>
                </a:cubicBezTo>
                <a:cubicBezTo>
                  <a:pt x="8906" y="9909"/>
                  <a:pt x="8906" y="9940"/>
                  <a:pt x="8906" y="9940"/>
                </a:cubicBezTo>
                <a:cubicBezTo>
                  <a:pt x="8906" y="9970"/>
                  <a:pt x="8906" y="9970"/>
                  <a:pt x="8906" y="9970"/>
                </a:cubicBezTo>
                <a:lnTo>
                  <a:pt x="8906" y="10000"/>
                </a:lnTo>
                <a:cubicBezTo>
                  <a:pt x="8906" y="10031"/>
                  <a:pt x="8906" y="10031"/>
                  <a:pt x="8906" y="10031"/>
                </a:cubicBezTo>
                <a:cubicBezTo>
                  <a:pt x="8906" y="10031"/>
                  <a:pt x="8906" y="10061"/>
                  <a:pt x="8906" y="10061"/>
                </a:cubicBezTo>
                <a:lnTo>
                  <a:pt x="8906" y="10092"/>
                </a:lnTo>
                <a:lnTo>
                  <a:pt x="8876" y="10122"/>
                </a:lnTo>
                <a:cubicBezTo>
                  <a:pt x="8876" y="10122"/>
                  <a:pt x="8845" y="10152"/>
                  <a:pt x="8845" y="10152"/>
                </a:cubicBezTo>
                <a:lnTo>
                  <a:pt x="8815" y="10152"/>
                </a:lnTo>
                <a:cubicBezTo>
                  <a:pt x="8800" y="10168"/>
                  <a:pt x="8777" y="10175"/>
                  <a:pt x="8754" y="10175"/>
                </a:cubicBezTo>
                <a:cubicBezTo>
                  <a:pt x="8731" y="10175"/>
                  <a:pt x="8708" y="10168"/>
                  <a:pt x="8693" y="10152"/>
                </a:cubicBezTo>
                <a:cubicBezTo>
                  <a:pt x="8663" y="10152"/>
                  <a:pt x="8632" y="10122"/>
                  <a:pt x="8632" y="10092"/>
                </a:cubicBezTo>
                <a:cubicBezTo>
                  <a:pt x="8632" y="10092"/>
                  <a:pt x="8632" y="10061"/>
                  <a:pt x="8632" y="10061"/>
                </a:cubicBezTo>
                <a:lnTo>
                  <a:pt x="8632" y="10031"/>
                </a:lnTo>
                <a:cubicBezTo>
                  <a:pt x="8632" y="10000"/>
                  <a:pt x="8632" y="10000"/>
                  <a:pt x="8632" y="9970"/>
                </a:cubicBezTo>
                <a:lnTo>
                  <a:pt x="8632" y="9909"/>
                </a:lnTo>
                <a:lnTo>
                  <a:pt x="8663" y="9909"/>
                </a:lnTo>
                <a:cubicBezTo>
                  <a:pt x="8681" y="9874"/>
                  <a:pt x="8709" y="9859"/>
                  <a:pt x="8735" y="9859"/>
                </a:cubicBezTo>
                <a:cubicBezTo>
                  <a:pt x="8754" y="9859"/>
                  <a:pt x="8772" y="9866"/>
                  <a:pt x="8784" y="9879"/>
                </a:cubicBezTo>
                <a:lnTo>
                  <a:pt x="8815" y="9848"/>
                </a:lnTo>
                <a:close/>
                <a:moveTo>
                  <a:pt x="3313" y="9940"/>
                </a:moveTo>
                <a:lnTo>
                  <a:pt x="3374" y="9970"/>
                </a:lnTo>
                <a:lnTo>
                  <a:pt x="3374" y="10000"/>
                </a:lnTo>
                <a:cubicBezTo>
                  <a:pt x="3374" y="10000"/>
                  <a:pt x="3404" y="10031"/>
                  <a:pt x="3404" y="10031"/>
                </a:cubicBezTo>
                <a:cubicBezTo>
                  <a:pt x="3435" y="10061"/>
                  <a:pt x="3435" y="10122"/>
                  <a:pt x="3435" y="10183"/>
                </a:cubicBezTo>
                <a:lnTo>
                  <a:pt x="3374" y="10152"/>
                </a:lnTo>
                <a:lnTo>
                  <a:pt x="3313" y="10152"/>
                </a:lnTo>
                <a:lnTo>
                  <a:pt x="3252" y="10183"/>
                </a:lnTo>
                <a:lnTo>
                  <a:pt x="3222" y="10183"/>
                </a:lnTo>
                <a:cubicBezTo>
                  <a:pt x="3192" y="10152"/>
                  <a:pt x="3192" y="10152"/>
                  <a:pt x="3192" y="10122"/>
                </a:cubicBezTo>
                <a:lnTo>
                  <a:pt x="3192" y="10031"/>
                </a:lnTo>
                <a:lnTo>
                  <a:pt x="3222" y="10031"/>
                </a:lnTo>
                <a:lnTo>
                  <a:pt x="3252" y="9970"/>
                </a:lnTo>
                <a:lnTo>
                  <a:pt x="3313" y="9940"/>
                </a:lnTo>
                <a:close/>
                <a:moveTo>
                  <a:pt x="1763" y="9970"/>
                </a:moveTo>
                <a:cubicBezTo>
                  <a:pt x="1793" y="9970"/>
                  <a:pt x="1793" y="10000"/>
                  <a:pt x="1793" y="10031"/>
                </a:cubicBezTo>
                <a:lnTo>
                  <a:pt x="1793" y="10061"/>
                </a:lnTo>
                <a:lnTo>
                  <a:pt x="1793" y="10092"/>
                </a:lnTo>
                <a:cubicBezTo>
                  <a:pt x="1824" y="10092"/>
                  <a:pt x="1854" y="10122"/>
                  <a:pt x="1824" y="10183"/>
                </a:cubicBezTo>
                <a:lnTo>
                  <a:pt x="1824" y="10152"/>
                </a:lnTo>
                <a:cubicBezTo>
                  <a:pt x="1824" y="10183"/>
                  <a:pt x="1824" y="10213"/>
                  <a:pt x="1793" y="10213"/>
                </a:cubicBezTo>
                <a:cubicBezTo>
                  <a:pt x="1793" y="10213"/>
                  <a:pt x="1793" y="10244"/>
                  <a:pt x="1793" y="10244"/>
                </a:cubicBezTo>
                <a:lnTo>
                  <a:pt x="1763" y="10274"/>
                </a:lnTo>
                <a:cubicBezTo>
                  <a:pt x="1733" y="10304"/>
                  <a:pt x="1733" y="10304"/>
                  <a:pt x="1702" y="10304"/>
                </a:cubicBezTo>
                <a:lnTo>
                  <a:pt x="1641" y="10304"/>
                </a:lnTo>
                <a:lnTo>
                  <a:pt x="1581" y="10244"/>
                </a:lnTo>
                <a:lnTo>
                  <a:pt x="1581" y="10183"/>
                </a:lnTo>
                <a:lnTo>
                  <a:pt x="1581" y="10152"/>
                </a:lnTo>
                <a:cubicBezTo>
                  <a:pt x="1581" y="10122"/>
                  <a:pt x="1581" y="10122"/>
                  <a:pt x="1581" y="10092"/>
                </a:cubicBezTo>
                <a:cubicBezTo>
                  <a:pt x="1581" y="10061"/>
                  <a:pt x="1611" y="10031"/>
                  <a:pt x="1641" y="10031"/>
                </a:cubicBezTo>
                <a:cubicBezTo>
                  <a:pt x="1641" y="10000"/>
                  <a:pt x="1641" y="10000"/>
                  <a:pt x="1672" y="9970"/>
                </a:cubicBezTo>
                <a:close/>
                <a:moveTo>
                  <a:pt x="3678" y="10061"/>
                </a:moveTo>
                <a:cubicBezTo>
                  <a:pt x="3708" y="10061"/>
                  <a:pt x="3739" y="10061"/>
                  <a:pt x="3739" y="10092"/>
                </a:cubicBezTo>
                <a:lnTo>
                  <a:pt x="3830" y="10092"/>
                </a:lnTo>
                <a:cubicBezTo>
                  <a:pt x="3830" y="10092"/>
                  <a:pt x="3860" y="10122"/>
                  <a:pt x="3891" y="10122"/>
                </a:cubicBezTo>
                <a:cubicBezTo>
                  <a:pt x="3891" y="10152"/>
                  <a:pt x="3891" y="10183"/>
                  <a:pt x="3891" y="10213"/>
                </a:cubicBezTo>
                <a:lnTo>
                  <a:pt x="3830" y="10274"/>
                </a:lnTo>
                <a:lnTo>
                  <a:pt x="3769" y="10274"/>
                </a:lnTo>
                <a:lnTo>
                  <a:pt x="3739" y="10335"/>
                </a:lnTo>
                <a:cubicBezTo>
                  <a:pt x="3723" y="10350"/>
                  <a:pt x="3716" y="10358"/>
                  <a:pt x="3708" y="10358"/>
                </a:cubicBezTo>
                <a:cubicBezTo>
                  <a:pt x="3701" y="10358"/>
                  <a:pt x="3693" y="10350"/>
                  <a:pt x="3678" y="10335"/>
                </a:cubicBezTo>
                <a:lnTo>
                  <a:pt x="3648" y="10335"/>
                </a:lnTo>
                <a:lnTo>
                  <a:pt x="3617" y="10304"/>
                </a:lnTo>
                <a:lnTo>
                  <a:pt x="3587" y="10244"/>
                </a:lnTo>
                <a:lnTo>
                  <a:pt x="3617" y="10213"/>
                </a:lnTo>
                <a:cubicBezTo>
                  <a:pt x="3587" y="10213"/>
                  <a:pt x="3587" y="10183"/>
                  <a:pt x="3617" y="10152"/>
                </a:cubicBezTo>
                <a:lnTo>
                  <a:pt x="3617" y="10092"/>
                </a:lnTo>
                <a:lnTo>
                  <a:pt x="3648" y="10092"/>
                </a:lnTo>
                <a:cubicBezTo>
                  <a:pt x="3648" y="10092"/>
                  <a:pt x="3678" y="10061"/>
                  <a:pt x="3678" y="10061"/>
                </a:cubicBezTo>
                <a:close/>
                <a:moveTo>
                  <a:pt x="7812" y="10213"/>
                </a:moveTo>
                <a:lnTo>
                  <a:pt x="7933" y="10274"/>
                </a:lnTo>
                <a:lnTo>
                  <a:pt x="7933" y="10335"/>
                </a:lnTo>
                <a:lnTo>
                  <a:pt x="7933" y="10365"/>
                </a:lnTo>
                <a:lnTo>
                  <a:pt x="7933" y="10396"/>
                </a:lnTo>
                <a:cubicBezTo>
                  <a:pt x="7933" y="10426"/>
                  <a:pt x="7903" y="10426"/>
                  <a:pt x="7903" y="10456"/>
                </a:cubicBezTo>
                <a:cubicBezTo>
                  <a:pt x="7873" y="10456"/>
                  <a:pt x="7873" y="10456"/>
                  <a:pt x="7873" y="10487"/>
                </a:cubicBezTo>
                <a:cubicBezTo>
                  <a:pt x="7873" y="10487"/>
                  <a:pt x="7842" y="10487"/>
                  <a:pt x="7842" y="10517"/>
                </a:cubicBezTo>
                <a:lnTo>
                  <a:pt x="7781" y="10517"/>
                </a:lnTo>
                <a:cubicBezTo>
                  <a:pt x="7781" y="10487"/>
                  <a:pt x="7751" y="10487"/>
                  <a:pt x="7751" y="10456"/>
                </a:cubicBezTo>
                <a:cubicBezTo>
                  <a:pt x="7751" y="10426"/>
                  <a:pt x="7751" y="10396"/>
                  <a:pt x="7751" y="10365"/>
                </a:cubicBezTo>
                <a:lnTo>
                  <a:pt x="7751" y="10335"/>
                </a:lnTo>
                <a:lnTo>
                  <a:pt x="7690" y="10304"/>
                </a:lnTo>
                <a:cubicBezTo>
                  <a:pt x="7690" y="10304"/>
                  <a:pt x="7690" y="10304"/>
                  <a:pt x="7690" y="10274"/>
                </a:cubicBezTo>
                <a:cubicBezTo>
                  <a:pt x="7721" y="10274"/>
                  <a:pt x="7721" y="10244"/>
                  <a:pt x="7751" y="10244"/>
                </a:cubicBezTo>
                <a:lnTo>
                  <a:pt x="7812" y="10213"/>
                </a:lnTo>
                <a:close/>
                <a:moveTo>
                  <a:pt x="9787" y="10456"/>
                </a:moveTo>
                <a:cubicBezTo>
                  <a:pt x="9818" y="10456"/>
                  <a:pt x="9879" y="10517"/>
                  <a:pt x="9879" y="10578"/>
                </a:cubicBezTo>
                <a:lnTo>
                  <a:pt x="9848" y="10639"/>
                </a:lnTo>
                <a:lnTo>
                  <a:pt x="9787" y="10639"/>
                </a:lnTo>
                <a:cubicBezTo>
                  <a:pt x="9727" y="10639"/>
                  <a:pt x="9696" y="10639"/>
                  <a:pt x="9696" y="10608"/>
                </a:cubicBezTo>
                <a:cubicBezTo>
                  <a:pt x="9666" y="10608"/>
                  <a:pt x="9666" y="10578"/>
                  <a:pt x="9666" y="10548"/>
                </a:cubicBezTo>
                <a:lnTo>
                  <a:pt x="9666" y="10517"/>
                </a:lnTo>
                <a:lnTo>
                  <a:pt x="9727" y="10456"/>
                </a:lnTo>
                <a:close/>
                <a:moveTo>
                  <a:pt x="6961" y="10882"/>
                </a:moveTo>
                <a:lnTo>
                  <a:pt x="6961" y="10912"/>
                </a:lnTo>
                <a:lnTo>
                  <a:pt x="7052" y="10912"/>
                </a:lnTo>
                <a:cubicBezTo>
                  <a:pt x="7082" y="10943"/>
                  <a:pt x="7113" y="10973"/>
                  <a:pt x="7113" y="11034"/>
                </a:cubicBezTo>
                <a:cubicBezTo>
                  <a:pt x="7143" y="11034"/>
                  <a:pt x="7143" y="11095"/>
                  <a:pt x="7113" y="11095"/>
                </a:cubicBezTo>
                <a:lnTo>
                  <a:pt x="7113" y="11125"/>
                </a:lnTo>
                <a:lnTo>
                  <a:pt x="7082" y="11155"/>
                </a:lnTo>
                <a:lnTo>
                  <a:pt x="7052" y="11186"/>
                </a:lnTo>
                <a:lnTo>
                  <a:pt x="6930" y="11186"/>
                </a:lnTo>
                <a:cubicBezTo>
                  <a:pt x="6900" y="11186"/>
                  <a:pt x="6839" y="11186"/>
                  <a:pt x="6839" y="11095"/>
                </a:cubicBezTo>
                <a:lnTo>
                  <a:pt x="6809" y="11034"/>
                </a:lnTo>
                <a:cubicBezTo>
                  <a:pt x="6809" y="11004"/>
                  <a:pt x="6839" y="10973"/>
                  <a:pt x="6839" y="10973"/>
                </a:cubicBezTo>
                <a:cubicBezTo>
                  <a:pt x="6839" y="10943"/>
                  <a:pt x="6839" y="10943"/>
                  <a:pt x="6839" y="10912"/>
                </a:cubicBezTo>
                <a:lnTo>
                  <a:pt x="6869" y="10912"/>
                </a:lnTo>
                <a:lnTo>
                  <a:pt x="6869" y="10882"/>
                </a:lnTo>
                <a:close/>
                <a:moveTo>
                  <a:pt x="5532" y="11034"/>
                </a:moveTo>
                <a:lnTo>
                  <a:pt x="5562" y="11064"/>
                </a:lnTo>
                <a:lnTo>
                  <a:pt x="5593" y="11125"/>
                </a:lnTo>
                <a:lnTo>
                  <a:pt x="5593" y="11155"/>
                </a:lnTo>
                <a:lnTo>
                  <a:pt x="5562" y="11186"/>
                </a:lnTo>
                <a:cubicBezTo>
                  <a:pt x="5545" y="11204"/>
                  <a:pt x="5527" y="11211"/>
                  <a:pt x="5511" y="11211"/>
                </a:cubicBezTo>
                <a:cubicBezTo>
                  <a:pt x="5471" y="11211"/>
                  <a:pt x="5441" y="11168"/>
                  <a:pt x="5441" y="11125"/>
                </a:cubicBezTo>
                <a:lnTo>
                  <a:pt x="5441" y="11095"/>
                </a:lnTo>
                <a:lnTo>
                  <a:pt x="5441" y="11064"/>
                </a:lnTo>
                <a:cubicBezTo>
                  <a:pt x="5441" y="11034"/>
                  <a:pt x="5502" y="11034"/>
                  <a:pt x="5532" y="11034"/>
                </a:cubicBezTo>
                <a:close/>
                <a:moveTo>
                  <a:pt x="7933" y="11551"/>
                </a:moveTo>
                <a:lnTo>
                  <a:pt x="7964" y="11611"/>
                </a:lnTo>
                <a:cubicBezTo>
                  <a:pt x="7933" y="11642"/>
                  <a:pt x="7933" y="11642"/>
                  <a:pt x="7933" y="11672"/>
                </a:cubicBezTo>
                <a:cubicBezTo>
                  <a:pt x="7903" y="11703"/>
                  <a:pt x="7873" y="11733"/>
                  <a:pt x="7842" y="11733"/>
                </a:cubicBezTo>
                <a:lnTo>
                  <a:pt x="7842" y="11763"/>
                </a:lnTo>
                <a:lnTo>
                  <a:pt x="7781" y="11763"/>
                </a:lnTo>
                <a:cubicBezTo>
                  <a:pt x="7781" y="11794"/>
                  <a:pt x="7751" y="11824"/>
                  <a:pt x="7721" y="11824"/>
                </a:cubicBezTo>
                <a:lnTo>
                  <a:pt x="7721" y="11794"/>
                </a:lnTo>
                <a:lnTo>
                  <a:pt x="7629" y="11794"/>
                </a:lnTo>
                <a:lnTo>
                  <a:pt x="7629" y="11642"/>
                </a:lnTo>
                <a:lnTo>
                  <a:pt x="7690" y="11581"/>
                </a:lnTo>
                <a:lnTo>
                  <a:pt x="7721" y="11581"/>
                </a:lnTo>
                <a:lnTo>
                  <a:pt x="7721" y="11551"/>
                </a:lnTo>
                <a:close/>
                <a:moveTo>
                  <a:pt x="4590" y="11672"/>
                </a:moveTo>
                <a:cubicBezTo>
                  <a:pt x="4620" y="11672"/>
                  <a:pt x="4681" y="11672"/>
                  <a:pt x="4742" y="11703"/>
                </a:cubicBezTo>
                <a:lnTo>
                  <a:pt x="4742" y="11763"/>
                </a:lnTo>
                <a:cubicBezTo>
                  <a:pt x="4742" y="11763"/>
                  <a:pt x="4742" y="11794"/>
                  <a:pt x="4742" y="11824"/>
                </a:cubicBezTo>
                <a:lnTo>
                  <a:pt x="4711" y="11885"/>
                </a:lnTo>
                <a:lnTo>
                  <a:pt x="4559" y="11885"/>
                </a:lnTo>
                <a:cubicBezTo>
                  <a:pt x="4499" y="11855"/>
                  <a:pt x="4499" y="11824"/>
                  <a:pt x="4499" y="11763"/>
                </a:cubicBezTo>
                <a:lnTo>
                  <a:pt x="4468" y="11733"/>
                </a:lnTo>
                <a:lnTo>
                  <a:pt x="4468" y="11733"/>
                </a:lnTo>
                <a:cubicBezTo>
                  <a:pt x="4499" y="11672"/>
                  <a:pt x="4529" y="11672"/>
                  <a:pt x="4590" y="11672"/>
                </a:cubicBezTo>
                <a:close/>
                <a:moveTo>
                  <a:pt x="6288" y="11599"/>
                </a:moveTo>
                <a:cubicBezTo>
                  <a:pt x="6310" y="11599"/>
                  <a:pt x="6331" y="11620"/>
                  <a:pt x="6353" y="11642"/>
                </a:cubicBezTo>
                <a:lnTo>
                  <a:pt x="6353" y="11672"/>
                </a:lnTo>
                <a:lnTo>
                  <a:pt x="6414" y="11703"/>
                </a:lnTo>
                <a:lnTo>
                  <a:pt x="6444" y="11794"/>
                </a:lnTo>
                <a:lnTo>
                  <a:pt x="6414" y="11824"/>
                </a:lnTo>
                <a:cubicBezTo>
                  <a:pt x="6383" y="11855"/>
                  <a:pt x="6353" y="11885"/>
                  <a:pt x="6322" y="11885"/>
                </a:cubicBezTo>
                <a:lnTo>
                  <a:pt x="6292" y="11885"/>
                </a:lnTo>
                <a:lnTo>
                  <a:pt x="6231" y="11915"/>
                </a:lnTo>
                <a:lnTo>
                  <a:pt x="6170" y="11885"/>
                </a:lnTo>
                <a:lnTo>
                  <a:pt x="6170" y="11824"/>
                </a:lnTo>
                <a:lnTo>
                  <a:pt x="6170" y="11733"/>
                </a:lnTo>
                <a:cubicBezTo>
                  <a:pt x="6140" y="11703"/>
                  <a:pt x="6140" y="11672"/>
                  <a:pt x="6170" y="11642"/>
                </a:cubicBezTo>
                <a:lnTo>
                  <a:pt x="6201" y="11611"/>
                </a:lnTo>
                <a:lnTo>
                  <a:pt x="6262" y="11611"/>
                </a:lnTo>
                <a:cubicBezTo>
                  <a:pt x="6270" y="11603"/>
                  <a:pt x="6279" y="11599"/>
                  <a:pt x="6288" y="11599"/>
                </a:cubicBezTo>
                <a:close/>
                <a:moveTo>
                  <a:pt x="4316" y="11703"/>
                </a:moveTo>
                <a:lnTo>
                  <a:pt x="4347" y="11794"/>
                </a:lnTo>
                <a:lnTo>
                  <a:pt x="4316" y="11824"/>
                </a:lnTo>
                <a:cubicBezTo>
                  <a:pt x="4286" y="11855"/>
                  <a:pt x="4286" y="11885"/>
                  <a:pt x="4255" y="11915"/>
                </a:cubicBezTo>
                <a:lnTo>
                  <a:pt x="4225" y="11915"/>
                </a:lnTo>
                <a:cubicBezTo>
                  <a:pt x="4195" y="11915"/>
                  <a:pt x="4195" y="11915"/>
                  <a:pt x="4164" y="11946"/>
                </a:cubicBezTo>
                <a:lnTo>
                  <a:pt x="4103" y="11915"/>
                </a:lnTo>
                <a:cubicBezTo>
                  <a:pt x="4103" y="11885"/>
                  <a:pt x="4103" y="11855"/>
                  <a:pt x="4103" y="11824"/>
                </a:cubicBezTo>
                <a:cubicBezTo>
                  <a:pt x="4134" y="11794"/>
                  <a:pt x="4134" y="11763"/>
                  <a:pt x="4164" y="11763"/>
                </a:cubicBezTo>
                <a:lnTo>
                  <a:pt x="4225" y="11703"/>
                </a:lnTo>
                <a:close/>
                <a:moveTo>
                  <a:pt x="1488" y="11882"/>
                </a:moveTo>
                <a:cubicBezTo>
                  <a:pt x="1515" y="11882"/>
                  <a:pt x="1546" y="11892"/>
                  <a:pt x="1581" y="11915"/>
                </a:cubicBezTo>
                <a:lnTo>
                  <a:pt x="1611" y="11976"/>
                </a:lnTo>
                <a:lnTo>
                  <a:pt x="1611" y="12007"/>
                </a:lnTo>
                <a:cubicBezTo>
                  <a:pt x="1611" y="12037"/>
                  <a:pt x="1611" y="12067"/>
                  <a:pt x="1581" y="12067"/>
                </a:cubicBezTo>
                <a:lnTo>
                  <a:pt x="1520" y="12098"/>
                </a:lnTo>
                <a:lnTo>
                  <a:pt x="1459" y="12128"/>
                </a:lnTo>
                <a:cubicBezTo>
                  <a:pt x="1429" y="12128"/>
                  <a:pt x="1398" y="12098"/>
                  <a:pt x="1368" y="12067"/>
                </a:cubicBezTo>
                <a:cubicBezTo>
                  <a:pt x="1368" y="12067"/>
                  <a:pt x="1337" y="12037"/>
                  <a:pt x="1337" y="12037"/>
                </a:cubicBezTo>
                <a:lnTo>
                  <a:pt x="1337" y="12007"/>
                </a:lnTo>
                <a:lnTo>
                  <a:pt x="1337" y="11946"/>
                </a:lnTo>
                <a:lnTo>
                  <a:pt x="1368" y="11946"/>
                </a:lnTo>
                <a:cubicBezTo>
                  <a:pt x="1405" y="11908"/>
                  <a:pt x="1443" y="11882"/>
                  <a:pt x="1488" y="11882"/>
                </a:cubicBezTo>
                <a:close/>
                <a:moveTo>
                  <a:pt x="7021" y="11824"/>
                </a:moveTo>
                <a:cubicBezTo>
                  <a:pt x="7052" y="11824"/>
                  <a:pt x="7113" y="11824"/>
                  <a:pt x="7143" y="11855"/>
                </a:cubicBezTo>
                <a:lnTo>
                  <a:pt x="7173" y="11855"/>
                </a:lnTo>
                <a:lnTo>
                  <a:pt x="7173" y="11885"/>
                </a:lnTo>
                <a:cubicBezTo>
                  <a:pt x="7173" y="11885"/>
                  <a:pt x="7173" y="11915"/>
                  <a:pt x="7173" y="11946"/>
                </a:cubicBezTo>
                <a:cubicBezTo>
                  <a:pt x="7173" y="11946"/>
                  <a:pt x="7173" y="11946"/>
                  <a:pt x="7173" y="11976"/>
                </a:cubicBezTo>
                <a:cubicBezTo>
                  <a:pt x="7173" y="11976"/>
                  <a:pt x="7173" y="12007"/>
                  <a:pt x="7173" y="12007"/>
                </a:cubicBezTo>
                <a:lnTo>
                  <a:pt x="7173" y="12037"/>
                </a:lnTo>
                <a:cubicBezTo>
                  <a:pt x="7173" y="12067"/>
                  <a:pt x="7143" y="12067"/>
                  <a:pt x="7143" y="12098"/>
                </a:cubicBezTo>
                <a:cubicBezTo>
                  <a:pt x="7097" y="12128"/>
                  <a:pt x="7052" y="12143"/>
                  <a:pt x="7006" y="12143"/>
                </a:cubicBezTo>
                <a:cubicBezTo>
                  <a:pt x="6961" y="12143"/>
                  <a:pt x="6915" y="12128"/>
                  <a:pt x="6869" y="12098"/>
                </a:cubicBezTo>
                <a:lnTo>
                  <a:pt x="6869" y="12067"/>
                </a:lnTo>
                <a:cubicBezTo>
                  <a:pt x="6869" y="12007"/>
                  <a:pt x="6869" y="11946"/>
                  <a:pt x="6869" y="11915"/>
                </a:cubicBezTo>
                <a:cubicBezTo>
                  <a:pt x="6900" y="11885"/>
                  <a:pt x="6900" y="11885"/>
                  <a:pt x="6930" y="11855"/>
                </a:cubicBezTo>
                <a:cubicBezTo>
                  <a:pt x="6961" y="11824"/>
                  <a:pt x="6991" y="11824"/>
                  <a:pt x="7021" y="11824"/>
                </a:cubicBezTo>
                <a:close/>
                <a:moveTo>
                  <a:pt x="6717" y="11976"/>
                </a:moveTo>
                <a:cubicBezTo>
                  <a:pt x="6748" y="11976"/>
                  <a:pt x="6748" y="12007"/>
                  <a:pt x="6778" y="12007"/>
                </a:cubicBezTo>
                <a:lnTo>
                  <a:pt x="6778" y="12037"/>
                </a:lnTo>
                <a:lnTo>
                  <a:pt x="6778" y="12067"/>
                </a:lnTo>
                <a:cubicBezTo>
                  <a:pt x="6778" y="12098"/>
                  <a:pt x="6809" y="12128"/>
                  <a:pt x="6809" y="12159"/>
                </a:cubicBezTo>
                <a:lnTo>
                  <a:pt x="6809" y="12219"/>
                </a:lnTo>
                <a:lnTo>
                  <a:pt x="6778" y="12219"/>
                </a:lnTo>
                <a:cubicBezTo>
                  <a:pt x="6778" y="12219"/>
                  <a:pt x="6778" y="12250"/>
                  <a:pt x="6778" y="12250"/>
                </a:cubicBezTo>
                <a:lnTo>
                  <a:pt x="6778" y="12280"/>
                </a:lnTo>
                <a:cubicBezTo>
                  <a:pt x="6748" y="12280"/>
                  <a:pt x="6748" y="12311"/>
                  <a:pt x="6717" y="12311"/>
                </a:cubicBezTo>
                <a:lnTo>
                  <a:pt x="6657" y="12341"/>
                </a:lnTo>
                <a:lnTo>
                  <a:pt x="6626" y="12341"/>
                </a:lnTo>
                <a:cubicBezTo>
                  <a:pt x="6596" y="12341"/>
                  <a:pt x="6565" y="12311"/>
                  <a:pt x="6565" y="12311"/>
                </a:cubicBezTo>
                <a:cubicBezTo>
                  <a:pt x="6535" y="12280"/>
                  <a:pt x="6535" y="12280"/>
                  <a:pt x="6565" y="12280"/>
                </a:cubicBezTo>
                <a:cubicBezTo>
                  <a:pt x="6535" y="12250"/>
                  <a:pt x="6535" y="12250"/>
                  <a:pt x="6565" y="12250"/>
                </a:cubicBezTo>
                <a:cubicBezTo>
                  <a:pt x="6535" y="12219"/>
                  <a:pt x="6535" y="12189"/>
                  <a:pt x="6565" y="12189"/>
                </a:cubicBezTo>
                <a:lnTo>
                  <a:pt x="6565" y="12128"/>
                </a:lnTo>
                <a:lnTo>
                  <a:pt x="6535" y="12067"/>
                </a:lnTo>
                <a:cubicBezTo>
                  <a:pt x="6565" y="12007"/>
                  <a:pt x="6596" y="11976"/>
                  <a:pt x="6626" y="11976"/>
                </a:cubicBezTo>
                <a:close/>
                <a:moveTo>
                  <a:pt x="3222" y="12432"/>
                </a:moveTo>
                <a:cubicBezTo>
                  <a:pt x="3252" y="12432"/>
                  <a:pt x="3283" y="12432"/>
                  <a:pt x="3313" y="12493"/>
                </a:cubicBezTo>
                <a:lnTo>
                  <a:pt x="3344" y="12523"/>
                </a:lnTo>
                <a:lnTo>
                  <a:pt x="3313" y="12523"/>
                </a:lnTo>
                <a:cubicBezTo>
                  <a:pt x="3313" y="12554"/>
                  <a:pt x="3313" y="12554"/>
                  <a:pt x="3283" y="12584"/>
                </a:cubicBezTo>
                <a:cubicBezTo>
                  <a:pt x="3283" y="12584"/>
                  <a:pt x="3283" y="12614"/>
                  <a:pt x="3252" y="12614"/>
                </a:cubicBezTo>
                <a:lnTo>
                  <a:pt x="3252" y="12645"/>
                </a:lnTo>
                <a:lnTo>
                  <a:pt x="3161" y="12645"/>
                </a:lnTo>
                <a:cubicBezTo>
                  <a:pt x="3131" y="12614"/>
                  <a:pt x="3131" y="12614"/>
                  <a:pt x="3131" y="12584"/>
                </a:cubicBezTo>
                <a:lnTo>
                  <a:pt x="3131" y="12523"/>
                </a:lnTo>
                <a:lnTo>
                  <a:pt x="3161" y="12493"/>
                </a:lnTo>
                <a:lnTo>
                  <a:pt x="3161" y="12462"/>
                </a:lnTo>
                <a:cubicBezTo>
                  <a:pt x="3161" y="12432"/>
                  <a:pt x="3192" y="12432"/>
                  <a:pt x="3222" y="12432"/>
                </a:cubicBezTo>
                <a:close/>
                <a:moveTo>
                  <a:pt x="7599" y="12554"/>
                </a:moveTo>
                <a:cubicBezTo>
                  <a:pt x="7629" y="12554"/>
                  <a:pt x="7660" y="12554"/>
                  <a:pt x="7690" y="12584"/>
                </a:cubicBezTo>
                <a:lnTo>
                  <a:pt x="7721" y="12584"/>
                </a:lnTo>
                <a:lnTo>
                  <a:pt x="7721" y="12675"/>
                </a:lnTo>
                <a:cubicBezTo>
                  <a:pt x="7721" y="12728"/>
                  <a:pt x="7679" y="12761"/>
                  <a:pt x="7633" y="12761"/>
                </a:cubicBezTo>
                <a:cubicBezTo>
                  <a:pt x="7600" y="12761"/>
                  <a:pt x="7564" y="12744"/>
                  <a:pt x="7538" y="12706"/>
                </a:cubicBezTo>
                <a:lnTo>
                  <a:pt x="7538" y="12645"/>
                </a:lnTo>
                <a:lnTo>
                  <a:pt x="7538" y="12614"/>
                </a:lnTo>
                <a:cubicBezTo>
                  <a:pt x="7569" y="12584"/>
                  <a:pt x="7569" y="12584"/>
                  <a:pt x="7599" y="12554"/>
                </a:cubicBezTo>
                <a:close/>
                <a:moveTo>
                  <a:pt x="6991" y="12645"/>
                </a:moveTo>
                <a:lnTo>
                  <a:pt x="7021" y="12706"/>
                </a:lnTo>
                <a:lnTo>
                  <a:pt x="6991" y="12736"/>
                </a:lnTo>
                <a:cubicBezTo>
                  <a:pt x="6991" y="12736"/>
                  <a:pt x="6991" y="12766"/>
                  <a:pt x="6991" y="12766"/>
                </a:cubicBezTo>
                <a:lnTo>
                  <a:pt x="6991" y="12797"/>
                </a:lnTo>
                <a:lnTo>
                  <a:pt x="6930" y="12827"/>
                </a:lnTo>
                <a:cubicBezTo>
                  <a:pt x="6869" y="12827"/>
                  <a:pt x="6839" y="12797"/>
                  <a:pt x="6839" y="12736"/>
                </a:cubicBezTo>
                <a:cubicBezTo>
                  <a:pt x="6839" y="12706"/>
                  <a:pt x="6869" y="12645"/>
                  <a:pt x="6930" y="12645"/>
                </a:cubicBezTo>
                <a:close/>
                <a:moveTo>
                  <a:pt x="1337" y="12645"/>
                </a:moveTo>
                <a:lnTo>
                  <a:pt x="1398" y="12706"/>
                </a:lnTo>
                <a:cubicBezTo>
                  <a:pt x="1398" y="12766"/>
                  <a:pt x="1398" y="12827"/>
                  <a:pt x="1368" y="12888"/>
                </a:cubicBezTo>
                <a:lnTo>
                  <a:pt x="1368" y="12858"/>
                </a:lnTo>
                <a:cubicBezTo>
                  <a:pt x="1368" y="12888"/>
                  <a:pt x="1337" y="12888"/>
                  <a:pt x="1307" y="12888"/>
                </a:cubicBezTo>
                <a:cubicBezTo>
                  <a:pt x="1307" y="12918"/>
                  <a:pt x="1277" y="12918"/>
                  <a:pt x="1277" y="12918"/>
                </a:cubicBezTo>
                <a:lnTo>
                  <a:pt x="1307" y="12949"/>
                </a:lnTo>
                <a:cubicBezTo>
                  <a:pt x="1337" y="12979"/>
                  <a:pt x="1337" y="12979"/>
                  <a:pt x="1307" y="13010"/>
                </a:cubicBezTo>
                <a:cubicBezTo>
                  <a:pt x="1307" y="13040"/>
                  <a:pt x="1307" y="13040"/>
                  <a:pt x="1307" y="13070"/>
                </a:cubicBezTo>
                <a:lnTo>
                  <a:pt x="1277" y="13101"/>
                </a:lnTo>
                <a:lnTo>
                  <a:pt x="1246" y="13101"/>
                </a:lnTo>
                <a:cubicBezTo>
                  <a:pt x="1185" y="13101"/>
                  <a:pt x="1125" y="13040"/>
                  <a:pt x="1155" y="12979"/>
                </a:cubicBezTo>
                <a:lnTo>
                  <a:pt x="1185" y="12918"/>
                </a:lnTo>
                <a:cubicBezTo>
                  <a:pt x="1216" y="12918"/>
                  <a:pt x="1216" y="12888"/>
                  <a:pt x="1246" y="12888"/>
                </a:cubicBezTo>
                <a:lnTo>
                  <a:pt x="1125" y="12888"/>
                </a:lnTo>
                <a:lnTo>
                  <a:pt x="1125" y="12858"/>
                </a:lnTo>
                <a:lnTo>
                  <a:pt x="1125" y="12827"/>
                </a:lnTo>
                <a:cubicBezTo>
                  <a:pt x="1125" y="12827"/>
                  <a:pt x="1094" y="12797"/>
                  <a:pt x="1094" y="12766"/>
                </a:cubicBezTo>
                <a:lnTo>
                  <a:pt x="1094" y="12736"/>
                </a:lnTo>
                <a:lnTo>
                  <a:pt x="1094" y="12706"/>
                </a:lnTo>
                <a:cubicBezTo>
                  <a:pt x="1094" y="12675"/>
                  <a:pt x="1125" y="12645"/>
                  <a:pt x="1155" y="12645"/>
                </a:cubicBezTo>
                <a:close/>
                <a:moveTo>
                  <a:pt x="8268" y="12949"/>
                </a:moveTo>
                <a:cubicBezTo>
                  <a:pt x="8298" y="12979"/>
                  <a:pt x="8298" y="12979"/>
                  <a:pt x="8298" y="13010"/>
                </a:cubicBezTo>
                <a:lnTo>
                  <a:pt x="8298" y="13040"/>
                </a:lnTo>
                <a:lnTo>
                  <a:pt x="8298" y="13070"/>
                </a:lnTo>
                <a:cubicBezTo>
                  <a:pt x="8298" y="13101"/>
                  <a:pt x="8268" y="13131"/>
                  <a:pt x="8237" y="13131"/>
                </a:cubicBezTo>
                <a:lnTo>
                  <a:pt x="8146" y="13131"/>
                </a:lnTo>
                <a:cubicBezTo>
                  <a:pt x="8116" y="13101"/>
                  <a:pt x="8116" y="13070"/>
                  <a:pt x="8116" y="13010"/>
                </a:cubicBezTo>
                <a:cubicBezTo>
                  <a:pt x="8116" y="12979"/>
                  <a:pt x="8146" y="12979"/>
                  <a:pt x="8146" y="12979"/>
                </a:cubicBezTo>
                <a:lnTo>
                  <a:pt x="8146" y="12949"/>
                </a:lnTo>
                <a:close/>
                <a:moveTo>
                  <a:pt x="8359" y="13283"/>
                </a:moveTo>
                <a:lnTo>
                  <a:pt x="8389" y="13344"/>
                </a:lnTo>
                <a:lnTo>
                  <a:pt x="8389" y="13374"/>
                </a:lnTo>
                <a:lnTo>
                  <a:pt x="8389" y="13435"/>
                </a:lnTo>
                <a:lnTo>
                  <a:pt x="8389" y="13466"/>
                </a:lnTo>
                <a:cubicBezTo>
                  <a:pt x="8389" y="13466"/>
                  <a:pt x="8359" y="13496"/>
                  <a:pt x="8359" y="13526"/>
                </a:cubicBezTo>
                <a:cubicBezTo>
                  <a:pt x="8359" y="13557"/>
                  <a:pt x="8328" y="13557"/>
                  <a:pt x="8328" y="13557"/>
                </a:cubicBezTo>
                <a:lnTo>
                  <a:pt x="8268" y="13557"/>
                </a:lnTo>
                <a:lnTo>
                  <a:pt x="8207" y="13587"/>
                </a:lnTo>
                <a:cubicBezTo>
                  <a:pt x="8146" y="13587"/>
                  <a:pt x="8116" y="13557"/>
                  <a:pt x="8116" y="13496"/>
                </a:cubicBezTo>
                <a:cubicBezTo>
                  <a:pt x="8085" y="13466"/>
                  <a:pt x="8055" y="13405"/>
                  <a:pt x="8085" y="13374"/>
                </a:cubicBezTo>
                <a:cubicBezTo>
                  <a:pt x="8085" y="13344"/>
                  <a:pt x="8116" y="13344"/>
                  <a:pt x="8146" y="13314"/>
                </a:cubicBezTo>
                <a:lnTo>
                  <a:pt x="8146" y="13283"/>
                </a:lnTo>
                <a:close/>
                <a:moveTo>
                  <a:pt x="4319" y="13362"/>
                </a:moveTo>
                <a:cubicBezTo>
                  <a:pt x="4349" y="13362"/>
                  <a:pt x="4386" y="13383"/>
                  <a:pt x="4407" y="13405"/>
                </a:cubicBezTo>
                <a:lnTo>
                  <a:pt x="4407" y="13466"/>
                </a:lnTo>
                <a:lnTo>
                  <a:pt x="4407" y="13496"/>
                </a:lnTo>
                <a:lnTo>
                  <a:pt x="4407" y="13526"/>
                </a:lnTo>
                <a:cubicBezTo>
                  <a:pt x="4407" y="13557"/>
                  <a:pt x="4377" y="13557"/>
                  <a:pt x="4347" y="13557"/>
                </a:cubicBezTo>
                <a:lnTo>
                  <a:pt x="4347" y="13587"/>
                </a:lnTo>
                <a:cubicBezTo>
                  <a:pt x="4316" y="13618"/>
                  <a:pt x="4316" y="13618"/>
                  <a:pt x="4286" y="13618"/>
                </a:cubicBezTo>
                <a:cubicBezTo>
                  <a:pt x="4271" y="13633"/>
                  <a:pt x="4263" y="13640"/>
                  <a:pt x="4255" y="13640"/>
                </a:cubicBezTo>
                <a:cubicBezTo>
                  <a:pt x="4248" y="13640"/>
                  <a:pt x="4240" y="13633"/>
                  <a:pt x="4225" y="13618"/>
                </a:cubicBezTo>
                <a:lnTo>
                  <a:pt x="4195" y="13587"/>
                </a:lnTo>
                <a:lnTo>
                  <a:pt x="4195" y="13557"/>
                </a:lnTo>
                <a:cubicBezTo>
                  <a:pt x="4195" y="13526"/>
                  <a:pt x="4195" y="13526"/>
                  <a:pt x="4195" y="13496"/>
                </a:cubicBezTo>
                <a:cubicBezTo>
                  <a:pt x="4195" y="13496"/>
                  <a:pt x="4195" y="13466"/>
                  <a:pt x="4195" y="13466"/>
                </a:cubicBezTo>
                <a:lnTo>
                  <a:pt x="4195" y="13435"/>
                </a:lnTo>
                <a:lnTo>
                  <a:pt x="4255" y="13374"/>
                </a:lnTo>
                <a:lnTo>
                  <a:pt x="4286" y="13374"/>
                </a:lnTo>
                <a:cubicBezTo>
                  <a:pt x="4295" y="13365"/>
                  <a:pt x="4306" y="13362"/>
                  <a:pt x="4319" y="13362"/>
                </a:cubicBezTo>
                <a:close/>
                <a:moveTo>
                  <a:pt x="6409" y="13514"/>
                </a:moveTo>
                <a:cubicBezTo>
                  <a:pt x="6429" y="13514"/>
                  <a:pt x="6444" y="13535"/>
                  <a:pt x="6444" y="13557"/>
                </a:cubicBezTo>
                <a:lnTo>
                  <a:pt x="6444" y="13587"/>
                </a:lnTo>
                <a:lnTo>
                  <a:pt x="6505" y="13678"/>
                </a:lnTo>
                <a:lnTo>
                  <a:pt x="6474" y="13678"/>
                </a:lnTo>
                <a:cubicBezTo>
                  <a:pt x="6474" y="13678"/>
                  <a:pt x="6444" y="13709"/>
                  <a:pt x="6414" y="13709"/>
                </a:cubicBezTo>
                <a:cubicBezTo>
                  <a:pt x="6383" y="13709"/>
                  <a:pt x="6353" y="13678"/>
                  <a:pt x="6353" y="13678"/>
                </a:cubicBezTo>
                <a:lnTo>
                  <a:pt x="6322" y="13678"/>
                </a:lnTo>
                <a:cubicBezTo>
                  <a:pt x="6292" y="13648"/>
                  <a:pt x="6262" y="13587"/>
                  <a:pt x="6292" y="13557"/>
                </a:cubicBezTo>
                <a:cubicBezTo>
                  <a:pt x="6292" y="13526"/>
                  <a:pt x="6322" y="13526"/>
                  <a:pt x="6322" y="13526"/>
                </a:cubicBezTo>
                <a:lnTo>
                  <a:pt x="6383" y="13526"/>
                </a:lnTo>
                <a:cubicBezTo>
                  <a:pt x="6392" y="13517"/>
                  <a:pt x="6401" y="13514"/>
                  <a:pt x="6409" y="13514"/>
                </a:cubicBezTo>
                <a:close/>
                <a:moveTo>
                  <a:pt x="4711" y="13739"/>
                </a:moveTo>
                <a:cubicBezTo>
                  <a:pt x="4742" y="13739"/>
                  <a:pt x="4772" y="13770"/>
                  <a:pt x="4772" y="13800"/>
                </a:cubicBezTo>
                <a:lnTo>
                  <a:pt x="4742" y="13861"/>
                </a:lnTo>
                <a:lnTo>
                  <a:pt x="4651" y="13861"/>
                </a:lnTo>
                <a:cubicBezTo>
                  <a:pt x="4630" y="13840"/>
                  <a:pt x="4623" y="13819"/>
                  <a:pt x="4621" y="13799"/>
                </a:cubicBezTo>
                <a:lnTo>
                  <a:pt x="4621" y="13799"/>
                </a:lnTo>
                <a:lnTo>
                  <a:pt x="4681" y="13739"/>
                </a:lnTo>
                <a:close/>
                <a:moveTo>
                  <a:pt x="5745" y="13678"/>
                </a:moveTo>
                <a:cubicBezTo>
                  <a:pt x="5775" y="13709"/>
                  <a:pt x="5775" y="13739"/>
                  <a:pt x="5745" y="13739"/>
                </a:cubicBezTo>
                <a:lnTo>
                  <a:pt x="5745" y="13770"/>
                </a:lnTo>
                <a:cubicBezTo>
                  <a:pt x="5745" y="13800"/>
                  <a:pt x="5714" y="13830"/>
                  <a:pt x="5684" y="13830"/>
                </a:cubicBezTo>
                <a:lnTo>
                  <a:pt x="5714" y="13830"/>
                </a:lnTo>
                <a:lnTo>
                  <a:pt x="5684" y="13891"/>
                </a:lnTo>
                <a:lnTo>
                  <a:pt x="5654" y="13891"/>
                </a:lnTo>
                <a:cubicBezTo>
                  <a:pt x="5623" y="13861"/>
                  <a:pt x="5593" y="13830"/>
                  <a:pt x="5593" y="13800"/>
                </a:cubicBezTo>
                <a:lnTo>
                  <a:pt x="5593" y="13739"/>
                </a:lnTo>
                <a:lnTo>
                  <a:pt x="5623" y="13739"/>
                </a:lnTo>
                <a:lnTo>
                  <a:pt x="5623" y="13678"/>
                </a:lnTo>
                <a:close/>
                <a:moveTo>
                  <a:pt x="7113" y="14043"/>
                </a:moveTo>
                <a:cubicBezTo>
                  <a:pt x="7143" y="14043"/>
                  <a:pt x="7143" y="14073"/>
                  <a:pt x="7143" y="14073"/>
                </a:cubicBezTo>
                <a:lnTo>
                  <a:pt x="7173" y="14134"/>
                </a:lnTo>
                <a:cubicBezTo>
                  <a:pt x="7173" y="14165"/>
                  <a:pt x="7143" y="14195"/>
                  <a:pt x="7113" y="14195"/>
                </a:cubicBezTo>
                <a:lnTo>
                  <a:pt x="7082" y="14225"/>
                </a:lnTo>
                <a:lnTo>
                  <a:pt x="7052" y="14225"/>
                </a:lnTo>
                <a:cubicBezTo>
                  <a:pt x="7021" y="14195"/>
                  <a:pt x="7021" y="14165"/>
                  <a:pt x="7021" y="14134"/>
                </a:cubicBezTo>
                <a:lnTo>
                  <a:pt x="7021" y="14104"/>
                </a:lnTo>
                <a:cubicBezTo>
                  <a:pt x="7021" y="14073"/>
                  <a:pt x="7052" y="14043"/>
                  <a:pt x="7082" y="14043"/>
                </a:cubicBezTo>
                <a:close/>
                <a:moveTo>
                  <a:pt x="5198" y="15046"/>
                </a:moveTo>
                <a:cubicBezTo>
                  <a:pt x="5228" y="15046"/>
                  <a:pt x="5289" y="15077"/>
                  <a:pt x="5289" y="15137"/>
                </a:cubicBezTo>
                <a:cubicBezTo>
                  <a:pt x="5319" y="15168"/>
                  <a:pt x="5289" y="15198"/>
                  <a:pt x="5258" y="15228"/>
                </a:cubicBezTo>
                <a:lnTo>
                  <a:pt x="5228" y="15228"/>
                </a:lnTo>
                <a:cubicBezTo>
                  <a:pt x="5198" y="15228"/>
                  <a:pt x="5167" y="15198"/>
                  <a:pt x="5167" y="15168"/>
                </a:cubicBezTo>
                <a:lnTo>
                  <a:pt x="5137" y="15137"/>
                </a:lnTo>
                <a:lnTo>
                  <a:pt x="5137" y="15107"/>
                </a:lnTo>
                <a:cubicBezTo>
                  <a:pt x="5137" y="15077"/>
                  <a:pt x="5167" y="15077"/>
                  <a:pt x="5198" y="15046"/>
                </a:cubicBezTo>
                <a:close/>
                <a:moveTo>
                  <a:pt x="6565" y="15228"/>
                </a:moveTo>
                <a:cubicBezTo>
                  <a:pt x="6596" y="15259"/>
                  <a:pt x="6626" y="15259"/>
                  <a:pt x="6626" y="15289"/>
                </a:cubicBezTo>
                <a:cubicBezTo>
                  <a:pt x="6657" y="15350"/>
                  <a:pt x="6657" y="15380"/>
                  <a:pt x="6626" y="15411"/>
                </a:cubicBezTo>
                <a:lnTo>
                  <a:pt x="6626" y="15441"/>
                </a:lnTo>
                <a:lnTo>
                  <a:pt x="6626" y="15472"/>
                </a:lnTo>
                <a:cubicBezTo>
                  <a:pt x="6596" y="15472"/>
                  <a:pt x="6596" y="15502"/>
                  <a:pt x="6565" y="15502"/>
                </a:cubicBezTo>
                <a:lnTo>
                  <a:pt x="6565" y="15472"/>
                </a:lnTo>
                <a:lnTo>
                  <a:pt x="6505" y="15472"/>
                </a:lnTo>
                <a:cubicBezTo>
                  <a:pt x="6505" y="15472"/>
                  <a:pt x="6474" y="15472"/>
                  <a:pt x="6444" y="15441"/>
                </a:cubicBezTo>
                <a:cubicBezTo>
                  <a:pt x="6444" y="15441"/>
                  <a:pt x="6414" y="15441"/>
                  <a:pt x="6414" y="15411"/>
                </a:cubicBezTo>
                <a:lnTo>
                  <a:pt x="6383" y="15411"/>
                </a:lnTo>
                <a:lnTo>
                  <a:pt x="6383" y="15380"/>
                </a:lnTo>
                <a:cubicBezTo>
                  <a:pt x="6383" y="15350"/>
                  <a:pt x="6383" y="15320"/>
                  <a:pt x="6383" y="15289"/>
                </a:cubicBezTo>
                <a:cubicBezTo>
                  <a:pt x="6383" y="15259"/>
                  <a:pt x="6414" y="15228"/>
                  <a:pt x="6444" y="15228"/>
                </a:cubicBezTo>
                <a:close/>
                <a:moveTo>
                  <a:pt x="1976" y="15320"/>
                </a:moveTo>
                <a:cubicBezTo>
                  <a:pt x="2006" y="15320"/>
                  <a:pt x="2037" y="15350"/>
                  <a:pt x="2037" y="15350"/>
                </a:cubicBezTo>
                <a:lnTo>
                  <a:pt x="2097" y="15380"/>
                </a:lnTo>
                <a:lnTo>
                  <a:pt x="2097" y="15411"/>
                </a:lnTo>
                <a:cubicBezTo>
                  <a:pt x="2097" y="15441"/>
                  <a:pt x="2097" y="15472"/>
                  <a:pt x="2097" y="15502"/>
                </a:cubicBezTo>
                <a:lnTo>
                  <a:pt x="2097" y="15532"/>
                </a:lnTo>
                <a:lnTo>
                  <a:pt x="2037" y="15593"/>
                </a:lnTo>
                <a:lnTo>
                  <a:pt x="2006" y="15593"/>
                </a:lnTo>
                <a:cubicBezTo>
                  <a:pt x="1976" y="15593"/>
                  <a:pt x="1945" y="15563"/>
                  <a:pt x="1915" y="15563"/>
                </a:cubicBezTo>
                <a:lnTo>
                  <a:pt x="1854" y="15563"/>
                </a:lnTo>
                <a:lnTo>
                  <a:pt x="1885" y="15502"/>
                </a:lnTo>
                <a:lnTo>
                  <a:pt x="1885" y="15441"/>
                </a:lnTo>
                <a:cubicBezTo>
                  <a:pt x="1885" y="15411"/>
                  <a:pt x="1885" y="15411"/>
                  <a:pt x="1885" y="15411"/>
                </a:cubicBezTo>
                <a:cubicBezTo>
                  <a:pt x="1885" y="15380"/>
                  <a:pt x="1885" y="15380"/>
                  <a:pt x="1915" y="15350"/>
                </a:cubicBezTo>
                <a:cubicBezTo>
                  <a:pt x="1915" y="15350"/>
                  <a:pt x="1945" y="15320"/>
                  <a:pt x="1976" y="15320"/>
                </a:cubicBezTo>
                <a:close/>
                <a:moveTo>
                  <a:pt x="8389" y="15928"/>
                </a:moveTo>
                <a:lnTo>
                  <a:pt x="8420" y="15958"/>
                </a:lnTo>
                <a:cubicBezTo>
                  <a:pt x="8450" y="15958"/>
                  <a:pt x="8450" y="15958"/>
                  <a:pt x="8480" y="15988"/>
                </a:cubicBezTo>
                <a:cubicBezTo>
                  <a:pt x="8480" y="16019"/>
                  <a:pt x="8480" y="16049"/>
                  <a:pt x="8480" y="16080"/>
                </a:cubicBezTo>
                <a:lnTo>
                  <a:pt x="8450" y="16080"/>
                </a:lnTo>
                <a:cubicBezTo>
                  <a:pt x="8435" y="16095"/>
                  <a:pt x="8420" y="16102"/>
                  <a:pt x="8408" y="16102"/>
                </a:cubicBezTo>
                <a:cubicBezTo>
                  <a:pt x="8397" y="16102"/>
                  <a:pt x="8389" y="16095"/>
                  <a:pt x="8389" y="16080"/>
                </a:cubicBezTo>
                <a:lnTo>
                  <a:pt x="8328" y="16110"/>
                </a:lnTo>
                <a:lnTo>
                  <a:pt x="8237" y="16110"/>
                </a:lnTo>
                <a:cubicBezTo>
                  <a:pt x="8176" y="16110"/>
                  <a:pt x="8176" y="16080"/>
                  <a:pt x="8176" y="16049"/>
                </a:cubicBezTo>
                <a:cubicBezTo>
                  <a:pt x="8176" y="15988"/>
                  <a:pt x="8237" y="15958"/>
                  <a:pt x="8237" y="15958"/>
                </a:cubicBezTo>
                <a:cubicBezTo>
                  <a:pt x="8268" y="15928"/>
                  <a:pt x="8298" y="15928"/>
                  <a:pt x="8328" y="15928"/>
                </a:cubicBezTo>
                <a:close/>
                <a:moveTo>
                  <a:pt x="6231" y="15776"/>
                </a:moveTo>
                <a:cubicBezTo>
                  <a:pt x="6262" y="15776"/>
                  <a:pt x="6292" y="15776"/>
                  <a:pt x="6322" y="15806"/>
                </a:cubicBezTo>
                <a:lnTo>
                  <a:pt x="6383" y="15867"/>
                </a:lnTo>
                <a:cubicBezTo>
                  <a:pt x="6383" y="15867"/>
                  <a:pt x="6353" y="15897"/>
                  <a:pt x="6353" y="15897"/>
                </a:cubicBezTo>
                <a:cubicBezTo>
                  <a:pt x="6353" y="15928"/>
                  <a:pt x="6353" y="15958"/>
                  <a:pt x="6353" y="15988"/>
                </a:cubicBezTo>
                <a:cubicBezTo>
                  <a:pt x="6353" y="15988"/>
                  <a:pt x="6353" y="16019"/>
                  <a:pt x="6353" y="16019"/>
                </a:cubicBezTo>
                <a:lnTo>
                  <a:pt x="6353" y="16049"/>
                </a:lnTo>
                <a:lnTo>
                  <a:pt x="6322" y="16110"/>
                </a:lnTo>
                <a:lnTo>
                  <a:pt x="6262" y="16110"/>
                </a:lnTo>
                <a:lnTo>
                  <a:pt x="6262" y="16140"/>
                </a:lnTo>
                <a:lnTo>
                  <a:pt x="6110" y="16140"/>
                </a:lnTo>
                <a:lnTo>
                  <a:pt x="6079" y="16110"/>
                </a:lnTo>
                <a:cubicBezTo>
                  <a:pt x="6049" y="16080"/>
                  <a:pt x="6049" y="16080"/>
                  <a:pt x="6049" y="16049"/>
                </a:cubicBezTo>
                <a:cubicBezTo>
                  <a:pt x="6049" y="16019"/>
                  <a:pt x="6049" y="16019"/>
                  <a:pt x="6049" y="15988"/>
                </a:cubicBezTo>
                <a:lnTo>
                  <a:pt x="6049" y="15958"/>
                </a:lnTo>
                <a:lnTo>
                  <a:pt x="6079" y="15897"/>
                </a:lnTo>
                <a:cubicBezTo>
                  <a:pt x="6110" y="15867"/>
                  <a:pt x="6140" y="15867"/>
                  <a:pt x="6170" y="15836"/>
                </a:cubicBezTo>
                <a:lnTo>
                  <a:pt x="6170" y="15806"/>
                </a:lnTo>
                <a:cubicBezTo>
                  <a:pt x="6170" y="15806"/>
                  <a:pt x="6201" y="15776"/>
                  <a:pt x="6231" y="15776"/>
                </a:cubicBezTo>
                <a:close/>
                <a:moveTo>
                  <a:pt x="5593" y="16110"/>
                </a:moveTo>
                <a:cubicBezTo>
                  <a:pt x="5623" y="16110"/>
                  <a:pt x="5684" y="16110"/>
                  <a:pt x="5684" y="16201"/>
                </a:cubicBezTo>
                <a:lnTo>
                  <a:pt x="5684" y="16232"/>
                </a:lnTo>
                <a:lnTo>
                  <a:pt x="5684" y="16262"/>
                </a:lnTo>
                <a:lnTo>
                  <a:pt x="5562" y="16262"/>
                </a:lnTo>
                <a:cubicBezTo>
                  <a:pt x="5532" y="16232"/>
                  <a:pt x="5532" y="16201"/>
                  <a:pt x="5532" y="16140"/>
                </a:cubicBezTo>
                <a:lnTo>
                  <a:pt x="5593" y="16110"/>
                </a:lnTo>
                <a:close/>
                <a:moveTo>
                  <a:pt x="8480" y="16110"/>
                </a:moveTo>
                <a:cubicBezTo>
                  <a:pt x="8480" y="16140"/>
                  <a:pt x="8511" y="16171"/>
                  <a:pt x="8511" y="16201"/>
                </a:cubicBezTo>
                <a:lnTo>
                  <a:pt x="8572" y="16201"/>
                </a:lnTo>
                <a:lnTo>
                  <a:pt x="8572" y="16292"/>
                </a:lnTo>
                <a:lnTo>
                  <a:pt x="8480" y="16323"/>
                </a:lnTo>
                <a:cubicBezTo>
                  <a:pt x="8450" y="16323"/>
                  <a:pt x="8450" y="16292"/>
                  <a:pt x="8450" y="16262"/>
                </a:cubicBezTo>
                <a:lnTo>
                  <a:pt x="8359" y="16262"/>
                </a:lnTo>
                <a:lnTo>
                  <a:pt x="8359" y="16232"/>
                </a:lnTo>
                <a:lnTo>
                  <a:pt x="8359" y="16171"/>
                </a:lnTo>
                <a:cubicBezTo>
                  <a:pt x="8359" y="16140"/>
                  <a:pt x="8389" y="16140"/>
                  <a:pt x="8420" y="16140"/>
                </a:cubicBezTo>
                <a:lnTo>
                  <a:pt x="8480" y="16110"/>
                </a:lnTo>
                <a:close/>
                <a:moveTo>
                  <a:pt x="3830" y="16080"/>
                </a:moveTo>
                <a:cubicBezTo>
                  <a:pt x="3860" y="16080"/>
                  <a:pt x="3891" y="16110"/>
                  <a:pt x="3921" y="16110"/>
                </a:cubicBezTo>
                <a:lnTo>
                  <a:pt x="4012" y="16110"/>
                </a:lnTo>
                <a:lnTo>
                  <a:pt x="4073" y="16140"/>
                </a:lnTo>
                <a:lnTo>
                  <a:pt x="4103" y="16140"/>
                </a:lnTo>
                <a:lnTo>
                  <a:pt x="4103" y="16201"/>
                </a:lnTo>
                <a:cubicBezTo>
                  <a:pt x="4134" y="16201"/>
                  <a:pt x="4164" y="16232"/>
                  <a:pt x="4164" y="16232"/>
                </a:cubicBezTo>
                <a:cubicBezTo>
                  <a:pt x="4195" y="16262"/>
                  <a:pt x="4195" y="16292"/>
                  <a:pt x="4195" y="16292"/>
                </a:cubicBezTo>
                <a:lnTo>
                  <a:pt x="4225" y="16323"/>
                </a:lnTo>
                <a:lnTo>
                  <a:pt x="4164" y="16414"/>
                </a:lnTo>
                <a:lnTo>
                  <a:pt x="4134" y="16444"/>
                </a:lnTo>
                <a:lnTo>
                  <a:pt x="4043" y="16444"/>
                </a:lnTo>
                <a:cubicBezTo>
                  <a:pt x="4012" y="16444"/>
                  <a:pt x="3951" y="16414"/>
                  <a:pt x="3921" y="16384"/>
                </a:cubicBezTo>
                <a:lnTo>
                  <a:pt x="3921" y="16353"/>
                </a:lnTo>
                <a:cubicBezTo>
                  <a:pt x="3891" y="16353"/>
                  <a:pt x="3891" y="16384"/>
                  <a:pt x="3860" y="16384"/>
                </a:cubicBezTo>
                <a:cubicBezTo>
                  <a:pt x="3830" y="16384"/>
                  <a:pt x="3830" y="16384"/>
                  <a:pt x="3799" y="16353"/>
                </a:cubicBezTo>
                <a:cubicBezTo>
                  <a:pt x="3769" y="16353"/>
                  <a:pt x="3739" y="16323"/>
                  <a:pt x="3739" y="16292"/>
                </a:cubicBezTo>
                <a:lnTo>
                  <a:pt x="3739" y="16262"/>
                </a:lnTo>
                <a:cubicBezTo>
                  <a:pt x="3739" y="16262"/>
                  <a:pt x="3739" y="16232"/>
                  <a:pt x="3739" y="16232"/>
                </a:cubicBezTo>
                <a:cubicBezTo>
                  <a:pt x="3739" y="16201"/>
                  <a:pt x="3739" y="16201"/>
                  <a:pt x="3739" y="16171"/>
                </a:cubicBezTo>
                <a:lnTo>
                  <a:pt x="3739" y="16140"/>
                </a:lnTo>
                <a:lnTo>
                  <a:pt x="3769" y="16110"/>
                </a:lnTo>
                <a:cubicBezTo>
                  <a:pt x="3769" y="16110"/>
                  <a:pt x="3799" y="16110"/>
                  <a:pt x="3799" y="16080"/>
                </a:cubicBezTo>
                <a:close/>
                <a:moveTo>
                  <a:pt x="9635" y="16627"/>
                </a:moveTo>
                <a:cubicBezTo>
                  <a:pt x="9666" y="16627"/>
                  <a:pt x="9696" y="16687"/>
                  <a:pt x="9666" y="16748"/>
                </a:cubicBezTo>
                <a:lnTo>
                  <a:pt x="9666" y="16779"/>
                </a:lnTo>
                <a:lnTo>
                  <a:pt x="9575" y="16779"/>
                </a:lnTo>
                <a:lnTo>
                  <a:pt x="9575" y="16748"/>
                </a:lnTo>
                <a:cubicBezTo>
                  <a:pt x="9575" y="16748"/>
                  <a:pt x="9544" y="16748"/>
                  <a:pt x="9514" y="16718"/>
                </a:cubicBezTo>
                <a:lnTo>
                  <a:pt x="9544" y="16687"/>
                </a:lnTo>
                <a:lnTo>
                  <a:pt x="9544" y="16657"/>
                </a:lnTo>
                <a:lnTo>
                  <a:pt x="9605" y="16627"/>
                </a:lnTo>
                <a:close/>
                <a:moveTo>
                  <a:pt x="4605" y="16725"/>
                </a:moveTo>
                <a:cubicBezTo>
                  <a:pt x="4613" y="16725"/>
                  <a:pt x="4620" y="16733"/>
                  <a:pt x="4620" y="16748"/>
                </a:cubicBezTo>
                <a:lnTo>
                  <a:pt x="4651" y="16779"/>
                </a:lnTo>
                <a:cubicBezTo>
                  <a:pt x="4681" y="16779"/>
                  <a:pt x="4711" y="16809"/>
                  <a:pt x="4742" y="16809"/>
                </a:cubicBezTo>
                <a:lnTo>
                  <a:pt x="4742" y="16839"/>
                </a:lnTo>
                <a:lnTo>
                  <a:pt x="4742" y="16931"/>
                </a:lnTo>
                <a:lnTo>
                  <a:pt x="4681" y="16931"/>
                </a:lnTo>
                <a:lnTo>
                  <a:pt x="4681" y="16961"/>
                </a:lnTo>
                <a:lnTo>
                  <a:pt x="4651" y="16961"/>
                </a:lnTo>
                <a:cubicBezTo>
                  <a:pt x="4620" y="16976"/>
                  <a:pt x="4590" y="16984"/>
                  <a:pt x="4559" y="16984"/>
                </a:cubicBezTo>
                <a:cubicBezTo>
                  <a:pt x="4529" y="16984"/>
                  <a:pt x="4499" y="16976"/>
                  <a:pt x="4468" y="16961"/>
                </a:cubicBezTo>
                <a:lnTo>
                  <a:pt x="4438" y="16931"/>
                </a:lnTo>
                <a:lnTo>
                  <a:pt x="4438" y="16870"/>
                </a:lnTo>
                <a:cubicBezTo>
                  <a:pt x="4438" y="16870"/>
                  <a:pt x="4438" y="16839"/>
                  <a:pt x="4468" y="16839"/>
                </a:cubicBezTo>
                <a:lnTo>
                  <a:pt x="4468" y="16809"/>
                </a:lnTo>
                <a:cubicBezTo>
                  <a:pt x="4468" y="16779"/>
                  <a:pt x="4499" y="16779"/>
                  <a:pt x="4499" y="16779"/>
                </a:cubicBezTo>
                <a:lnTo>
                  <a:pt x="4529" y="16748"/>
                </a:lnTo>
                <a:lnTo>
                  <a:pt x="4590" y="16748"/>
                </a:lnTo>
                <a:cubicBezTo>
                  <a:pt x="4590" y="16733"/>
                  <a:pt x="4597" y="16725"/>
                  <a:pt x="4605" y="16725"/>
                </a:cubicBezTo>
                <a:close/>
                <a:moveTo>
                  <a:pt x="6900" y="17113"/>
                </a:moveTo>
                <a:lnTo>
                  <a:pt x="6961" y="17174"/>
                </a:lnTo>
                <a:lnTo>
                  <a:pt x="6961" y="17265"/>
                </a:lnTo>
                <a:lnTo>
                  <a:pt x="6869" y="17295"/>
                </a:lnTo>
                <a:lnTo>
                  <a:pt x="6839" y="17295"/>
                </a:lnTo>
                <a:lnTo>
                  <a:pt x="6778" y="17235"/>
                </a:lnTo>
                <a:cubicBezTo>
                  <a:pt x="6778" y="17174"/>
                  <a:pt x="6809" y="17143"/>
                  <a:pt x="6869" y="17113"/>
                </a:cubicBezTo>
                <a:close/>
                <a:moveTo>
                  <a:pt x="7508" y="17174"/>
                </a:moveTo>
                <a:cubicBezTo>
                  <a:pt x="7538" y="17174"/>
                  <a:pt x="7569" y="17204"/>
                  <a:pt x="7569" y="17235"/>
                </a:cubicBezTo>
                <a:cubicBezTo>
                  <a:pt x="7599" y="17265"/>
                  <a:pt x="7599" y="17326"/>
                  <a:pt x="7569" y="17356"/>
                </a:cubicBezTo>
                <a:lnTo>
                  <a:pt x="7538" y="17356"/>
                </a:lnTo>
                <a:cubicBezTo>
                  <a:pt x="7477" y="17356"/>
                  <a:pt x="7447" y="17295"/>
                  <a:pt x="7447" y="17265"/>
                </a:cubicBezTo>
                <a:lnTo>
                  <a:pt x="7447" y="17235"/>
                </a:lnTo>
                <a:lnTo>
                  <a:pt x="7417" y="17265"/>
                </a:lnTo>
                <a:lnTo>
                  <a:pt x="7417" y="17265"/>
                </a:lnTo>
                <a:lnTo>
                  <a:pt x="7477" y="17174"/>
                </a:lnTo>
                <a:close/>
                <a:moveTo>
                  <a:pt x="5502" y="17599"/>
                </a:moveTo>
                <a:cubicBezTo>
                  <a:pt x="5532" y="17599"/>
                  <a:pt x="5532" y="17599"/>
                  <a:pt x="5562" y="17630"/>
                </a:cubicBezTo>
                <a:cubicBezTo>
                  <a:pt x="5593" y="17630"/>
                  <a:pt x="5593" y="17660"/>
                  <a:pt x="5593" y="17721"/>
                </a:cubicBezTo>
                <a:lnTo>
                  <a:pt x="5532" y="17751"/>
                </a:lnTo>
                <a:cubicBezTo>
                  <a:pt x="5502" y="17751"/>
                  <a:pt x="5471" y="17721"/>
                  <a:pt x="5471" y="17721"/>
                </a:cubicBezTo>
                <a:lnTo>
                  <a:pt x="5410" y="17660"/>
                </a:lnTo>
                <a:lnTo>
                  <a:pt x="5410" y="17630"/>
                </a:lnTo>
                <a:cubicBezTo>
                  <a:pt x="5441" y="17599"/>
                  <a:pt x="5471" y="17599"/>
                  <a:pt x="5502" y="17599"/>
                </a:cubicBezTo>
                <a:close/>
                <a:moveTo>
                  <a:pt x="1611" y="17873"/>
                </a:moveTo>
                <a:cubicBezTo>
                  <a:pt x="1672" y="17873"/>
                  <a:pt x="1702" y="17873"/>
                  <a:pt x="1702" y="17903"/>
                </a:cubicBezTo>
                <a:lnTo>
                  <a:pt x="1763" y="18025"/>
                </a:lnTo>
                <a:lnTo>
                  <a:pt x="1763" y="18055"/>
                </a:lnTo>
                <a:lnTo>
                  <a:pt x="1733" y="18055"/>
                </a:lnTo>
                <a:cubicBezTo>
                  <a:pt x="1733" y="18086"/>
                  <a:pt x="1702" y="18086"/>
                  <a:pt x="1702" y="18116"/>
                </a:cubicBezTo>
                <a:lnTo>
                  <a:pt x="1611" y="18116"/>
                </a:lnTo>
                <a:lnTo>
                  <a:pt x="1611" y="18086"/>
                </a:lnTo>
                <a:cubicBezTo>
                  <a:pt x="1581" y="18055"/>
                  <a:pt x="1581" y="18025"/>
                  <a:pt x="1581" y="17994"/>
                </a:cubicBezTo>
                <a:lnTo>
                  <a:pt x="1581" y="17964"/>
                </a:lnTo>
                <a:lnTo>
                  <a:pt x="1581" y="17903"/>
                </a:lnTo>
                <a:lnTo>
                  <a:pt x="1611" y="17873"/>
                </a:lnTo>
                <a:close/>
                <a:moveTo>
                  <a:pt x="6717" y="17934"/>
                </a:moveTo>
                <a:cubicBezTo>
                  <a:pt x="6748" y="17964"/>
                  <a:pt x="6748" y="17964"/>
                  <a:pt x="6748" y="17964"/>
                </a:cubicBezTo>
                <a:lnTo>
                  <a:pt x="6778" y="18025"/>
                </a:lnTo>
                <a:lnTo>
                  <a:pt x="6748" y="18086"/>
                </a:lnTo>
                <a:lnTo>
                  <a:pt x="6748" y="18146"/>
                </a:lnTo>
                <a:lnTo>
                  <a:pt x="6626" y="18146"/>
                </a:lnTo>
                <a:lnTo>
                  <a:pt x="6626" y="18116"/>
                </a:lnTo>
                <a:cubicBezTo>
                  <a:pt x="6596" y="18086"/>
                  <a:pt x="6596" y="18025"/>
                  <a:pt x="6626" y="17994"/>
                </a:cubicBezTo>
                <a:lnTo>
                  <a:pt x="6657" y="17964"/>
                </a:lnTo>
                <a:lnTo>
                  <a:pt x="6717" y="17934"/>
                </a:lnTo>
                <a:close/>
                <a:moveTo>
                  <a:pt x="8997" y="18359"/>
                </a:moveTo>
                <a:cubicBezTo>
                  <a:pt x="9028" y="18390"/>
                  <a:pt x="9058" y="18390"/>
                  <a:pt x="9058" y="18420"/>
                </a:cubicBezTo>
                <a:lnTo>
                  <a:pt x="9088" y="18390"/>
                </a:lnTo>
                <a:lnTo>
                  <a:pt x="9149" y="18420"/>
                </a:lnTo>
                <a:lnTo>
                  <a:pt x="9149" y="18481"/>
                </a:lnTo>
                <a:cubicBezTo>
                  <a:pt x="9119" y="18511"/>
                  <a:pt x="9088" y="18542"/>
                  <a:pt x="9058" y="18542"/>
                </a:cubicBezTo>
                <a:lnTo>
                  <a:pt x="8967" y="18542"/>
                </a:lnTo>
                <a:cubicBezTo>
                  <a:pt x="8967" y="18511"/>
                  <a:pt x="8936" y="18481"/>
                  <a:pt x="8936" y="18450"/>
                </a:cubicBezTo>
                <a:lnTo>
                  <a:pt x="8967" y="18359"/>
                </a:lnTo>
                <a:close/>
                <a:moveTo>
                  <a:pt x="4559" y="18329"/>
                </a:moveTo>
                <a:cubicBezTo>
                  <a:pt x="4590" y="18329"/>
                  <a:pt x="4651" y="18359"/>
                  <a:pt x="4681" y="18390"/>
                </a:cubicBezTo>
                <a:cubicBezTo>
                  <a:pt x="4711" y="18420"/>
                  <a:pt x="4711" y="18450"/>
                  <a:pt x="4711" y="18481"/>
                </a:cubicBezTo>
                <a:lnTo>
                  <a:pt x="4711" y="18511"/>
                </a:lnTo>
                <a:lnTo>
                  <a:pt x="4651" y="18542"/>
                </a:lnTo>
                <a:cubicBezTo>
                  <a:pt x="4651" y="18542"/>
                  <a:pt x="4651" y="18572"/>
                  <a:pt x="4620" y="18572"/>
                </a:cubicBezTo>
                <a:lnTo>
                  <a:pt x="4559" y="18602"/>
                </a:lnTo>
                <a:lnTo>
                  <a:pt x="4559" y="18633"/>
                </a:lnTo>
                <a:lnTo>
                  <a:pt x="4559" y="18663"/>
                </a:lnTo>
                <a:lnTo>
                  <a:pt x="4499" y="18724"/>
                </a:lnTo>
                <a:lnTo>
                  <a:pt x="4377" y="18724"/>
                </a:lnTo>
                <a:lnTo>
                  <a:pt x="4316" y="18663"/>
                </a:lnTo>
                <a:cubicBezTo>
                  <a:pt x="4316" y="18663"/>
                  <a:pt x="4316" y="18663"/>
                  <a:pt x="4316" y="18633"/>
                </a:cubicBezTo>
                <a:lnTo>
                  <a:pt x="4286" y="18602"/>
                </a:lnTo>
                <a:lnTo>
                  <a:pt x="4286" y="18572"/>
                </a:lnTo>
                <a:cubicBezTo>
                  <a:pt x="4286" y="18572"/>
                  <a:pt x="4286" y="18542"/>
                  <a:pt x="4286" y="18542"/>
                </a:cubicBezTo>
                <a:lnTo>
                  <a:pt x="4286" y="18511"/>
                </a:lnTo>
                <a:lnTo>
                  <a:pt x="4286" y="18481"/>
                </a:lnTo>
                <a:cubicBezTo>
                  <a:pt x="4286" y="18481"/>
                  <a:pt x="4286" y="18450"/>
                  <a:pt x="4316" y="18450"/>
                </a:cubicBezTo>
                <a:cubicBezTo>
                  <a:pt x="4316" y="18420"/>
                  <a:pt x="4347" y="18390"/>
                  <a:pt x="4347" y="18390"/>
                </a:cubicBezTo>
                <a:lnTo>
                  <a:pt x="4468" y="18390"/>
                </a:lnTo>
                <a:lnTo>
                  <a:pt x="4468" y="18329"/>
                </a:lnTo>
                <a:close/>
                <a:moveTo>
                  <a:pt x="7082" y="18846"/>
                </a:moveTo>
                <a:cubicBezTo>
                  <a:pt x="7113" y="18846"/>
                  <a:pt x="7173" y="18846"/>
                  <a:pt x="7173" y="18967"/>
                </a:cubicBezTo>
                <a:lnTo>
                  <a:pt x="7113" y="19028"/>
                </a:lnTo>
                <a:lnTo>
                  <a:pt x="7082" y="19028"/>
                </a:lnTo>
                <a:cubicBezTo>
                  <a:pt x="7052" y="18998"/>
                  <a:pt x="7021" y="18967"/>
                  <a:pt x="7021" y="18937"/>
                </a:cubicBezTo>
                <a:lnTo>
                  <a:pt x="7021" y="18906"/>
                </a:lnTo>
                <a:lnTo>
                  <a:pt x="7021" y="18876"/>
                </a:lnTo>
                <a:lnTo>
                  <a:pt x="7082" y="18846"/>
                </a:lnTo>
                <a:close/>
                <a:moveTo>
                  <a:pt x="9772" y="18580"/>
                </a:moveTo>
                <a:cubicBezTo>
                  <a:pt x="9787" y="18580"/>
                  <a:pt x="9803" y="18587"/>
                  <a:pt x="9818" y="18602"/>
                </a:cubicBezTo>
                <a:cubicBezTo>
                  <a:pt x="9827" y="18593"/>
                  <a:pt x="9838" y="18590"/>
                  <a:pt x="9851" y="18590"/>
                </a:cubicBezTo>
                <a:cubicBezTo>
                  <a:pt x="9881" y="18590"/>
                  <a:pt x="9918" y="18611"/>
                  <a:pt x="9939" y="18633"/>
                </a:cubicBezTo>
                <a:cubicBezTo>
                  <a:pt x="9939" y="18663"/>
                  <a:pt x="9939" y="18663"/>
                  <a:pt x="9939" y="18694"/>
                </a:cubicBezTo>
                <a:cubicBezTo>
                  <a:pt x="9970" y="18724"/>
                  <a:pt x="9970" y="18785"/>
                  <a:pt x="9939" y="18815"/>
                </a:cubicBezTo>
                <a:cubicBezTo>
                  <a:pt x="9939" y="18846"/>
                  <a:pt x="9909" y="18846"/>
                  <a:pt x="9909" y="18876"/>
                </a:cubicBezTo>
                <a:lnTo>
                  <a:pt x="9879" y="18876"/>
                </a:lnTo>
                <a:cubicBezTo>
                  <a:pt x="9848" y="18906"/>
                  <a:pt x="9818" y="18937"/>
                  <a:pt x="9787" y="18937"/>
                </a:cubicBezTo>
                <a:lnTo>
                  <a:pt x="9818" y="18937"/>
                </a:lnTo>
                <a:cubicBezTo>
                  <a:pt x="9879" y="18937"/>
                  <a:pt x="9939" y="18937"/>
                  <a:pt x="10000" y="18998"/>
                </a:cubicBezTo>
                <a:lnTo>
                  <a:pt x="10000" y="19028"/>
                </a:lnTo>
                <a:lnTo>
                  <a:pt x="10000" y="19089"/>
                </a:lnTo>
                <a:cubicBezTo>
                  <a:pt x="10000" y="19089"/>
                  <a:pt x="10000" y="19119"/>
                  <a:pt x="10000" y="19119"/>
                </a:cubicBezTo>
                <a:lnTo>
                  <a:pt x="9970" y="19210"/>
                </a:lnTo>
                <a:lnTo>
                  <a:pt x="9970" y="19241"/>
                </a:lnTo>
                <a:lnTo>
                  <a:pt x="9939" y="19271"/>
                </a:lnTo>
                <a:cubicBezTo>
                  <a:pt x="9939" y="19301"/>
                  <a:pt x="9909" y="19301"/>
                  <a:pt x="9909" y="19301"/>
                </a:cubicBezTo>
                <a:lnTo>
                  <a:pt x="9757" y="19301"/>
                </a:lnTo>
                <a:lnTo>
                  <a:pt x="9757" y="19241"/>
                </a:lnTo>
                <a:cubicBezTo>
                  <a:pt x="9727" y="19241"/>
                  <a:pt x="9727" y="19210"/>
                  <a:pt x="9696" y="19180"/>
                </a:cubicBezTo>
                <a:cubicBezTo>
                  <a:pt x="9696" y="19119"/>
                  <a:pt x="9727" y="19058"/>
                  <a:pt x="9757" y="18998"/>
                </a:cubicBezTo>
                <a:lnTo>
                  <a:pt x="9787" y="18967"/>
                </a:lnTo>
                <a:lnTo>
                  <a:pt x="9787" y="18937"/>
                </a:lnTo>
                <a:lnTo>
                  <a:pt x="9696" y="18937"/>
                </a:lnTo>
                <a:cubicBezTo>
                  <a:pt x="9635" y="18906"/>
                  <a:pt x="9605" y="18876"/>
                  <a:pt x="9605" y="18815"/>
                </a:cubicBezTo>
                <a:lnTo>
                  <a:pt x="9605" y="18785"/>
                </a:lnTo>
                <a:lnTo>
                  <a:pt x="9605" y="18754"/>
                </a:lnTo>
                <a:lnTo>
                  <a:pt x="9635" y="18724"/>
                </a:lnTo>
                <a:cubicBezTo>
                  <a:pt x="9635" y="18694"/>
                  <a:pt x="9666" y="18663"/>
                  <a:pt x="9666" y="18663"/>
                </a:cubicBezTo>
                <a:cubicBezTo>
                  <a:pt x="9666" y="18633"/>
                  <a:pt x="9696" y="18633"/>
                  <a:pt x="9696" y="18633"/>
                </a:cubicBezTo>
                <a:lnTo>
                  <a:pt x="9727" y="18602"/>
                </a:lnTo>
                <a:cubicBezTo>
                  <a:pt x="9742" y="18587"/>
                  <a:pt x="9757" y="18580"/>
                  <a:pt x="9772" y="18580"/>
                </a:cubicBezTo>
                <a:close/>
                <a:moveTo>
                  <a:pt x="4879" y="19096"/>
                </a:moveTo>
                <a:cubicBezTo>
                  <a:pt x="4901" y="19096"/>
                  <a:pt x="4924" y="19104"/>
                  <a:pt x="4955" y="19119"/>
                </a:cubicBezTo>
                <a:lnTo>
                  <a:pt x="4985" y="19119"/>
                </a:lnTo>
                <a:cubicBezTo>
                  <a:pt x="5015" y="19150"/>
                  <a:pt x="5046" y="19180"/>
                  <a:pt x="5046" y="19210"/>
                </a:cubicBezTo>
                <a:lnTo>
                  <a:pt x="5015" y="19271"/>
                </a:lnTo>
                <a:cubicBezTo>
                  <a:pt x="5015" y="19271"/>
                  <a:pt x="5015" y="19301"/>
                  <a:pt x="5015" y="19332"/>
                </a:cubicBezTo>
                <a:lnTo>
                  <a:pt x="4985" y="19362"/>
                </a:lnTo>
                <a:lnTo>
                  <a:pt x="4742" y="19362"/>
                </a:lnTo>
                <a:lnTo>
                  <a:pt x="4742" y="19301"/>
                </a:lnTo>
                <a:cubicBezTo>
                  <a:pt x="4742" y="19301"/>
                  <a:pt x="4711" y="19301"/>
                  <a:pt x="4711" y="19271"/>
                </a:cubicBezTo>
                <a:lnTo>
                  <a:pt x="4742" y="19210"/>
                </a:lnTo>
                <a:lnTo>
                  <a:pt x="4742" y="19119"/>
                </a:lnTo>
                <a:lnTo>
                  <a:pt x="4803" y="19119"/>
                </a:lnTo>
                <a:cubicBezTo>
                  <a:pt x="4833" y="19104"/>
                  <a:pt x="4856" y="19096"/>
                  <a:pt x="4879" y="19096"/>
                </a:cubicBezTo>
                <a:close/>
                <a:moveTo>
                  <a:pt x="5584" y="19471"/>
                </a:moveTo>
                <a:cubicBezTo>
                  <a:pt x="5600" y="19471"/>
                  <a:pt x="5614" y="19475"/>
                  <a:pt x="5623" y="19484"/>
                </a:cubicBezTo>
                <a:lnTo>
                  <a:pt x="5623" y="19514"/>
                </a:lnTo>
                <a:lnTo>
                  <a:pt x="5684" y="19514"/>
                </a:lnTo>
                <a:lnTo>
                  <a:pt x="5684" y="19545"/>
                </a:lnTo>
                <a:lnTo>
                  <a:pt x="5714" y="19575"/>
                </a:lnTo>
                <a:lnTo>
                  <a:pt x="5684" y="19605"/>
                </a:lnTo>
                <a:cubicBezTo>
                  <a:pt x="5654" y="19666"/>
                  <a:pt x="5593" y="19697"/>
                  <a:pt x="5562" y="19697"/>
                </a:cubicBezTo>
                <a:lnTo>
                  <a:pt x="5471" y="19697"/>
                </a:lnTo>
                <a:cubicBezTo>
                  <a:pt x="5471" y="19666"/>
                  <a:pt x="5471" y="19636"/>
                  <a:pt x="5471" y="19605"/>
                </a:cubicBezTo>
                <a:cubicBezTo>
                  <a:pt x="5471" y="19575"/>
                  <a:pt x="5471" y="19545"/>
                  <a:pt x="5471" y="19514"/>
                </a:cubicBezTo>
                <a:cubicBezTo>
                  <a:pt x="5493" y="19493"/>
                  <a:pt x="5545" y="19471"/>
                  <a:pt x="5584" y="19471"/>
                </a:cubicBezTo>
                <a:close/>
                <a:moveTo>
                  <a:pt x="3982" y="19666"/>
                </a:moveTo>
                <a:lnTo>
                  <a:pt x="4043" y="19697"/>
                </a:lnTo>
                <a:cubicBezTo>
                  <a:pt x="4043" y="19757"/>
                  <a:pt x="4012" y="19818"/>
                  <a:pt x="3951" y="19818"/>
                </a:cubicBezTo>
                <a:cubicBezTo>
                  <a:pt x="3921" y="19833"/>
                  <a:pt x="3898" y="19841"/>
                  <a:pt x="3879" y="19841"/>
                </a:cubicBezTo>
                <a:cubicBezTo>
                  <a:pt x="3860" y="19841"/>
                  <a:pt x="3845" y="19833"/>
                  <a:pt x="3830" y="19818"/>
                </a:cubicBezTo>
                <a:lnTo>
                  <a:pt x="3830" y="19788"/>
                </a:lnTo>
                <a:lnTo>
                  <a:pt x="3830" y="19727"/>
                </a:lnTo>
                <a:cubicBezTo>
                  <a:pt x="3860" y="19697"/>
                  <a:pt x="3891" y="19666"/>
                  <a:pt x="3951" y="19666"/>
                </a:cubicBezTo>
                <a:close/>
                <a:moveTo>
                  <a:pt x="8055" y="19849"/>
                </a:moveTo>
                <a:lnTo>
                  <a:pt x="8116" y="19909"/>
                </a:lnTo>
                <a:cubicBezTo>
                  <a:pt x="8116" y="19909"/>
                  <a:pt x="8146" y="19909"/>
                  <a:pt x="8146" y="19940"/>
                </a:cubicBezTo>
                <a:lnTo>
                  <a:pt x="8146" y="19970"/>
                </a:lnTo>
                <a:lnTo>
                  <a:pt x="8146" y="20001"/>
                </a:lnTo>
                <a:lnTo>
                  <a:pt x="8146" y="20031"/>
                </a:lnTo>
                <a:cubicBezTo>
                  <a:pt x="8146" y="20153"/>
                  <a:pt x="8055" y="20153"/>
                  <a:pt x="7994" y="20183"/>
                </a:cubicBezTo>
                <a:lnTo>
                  <a:pt x="7873" y="20183"/>
                </a:lnTo>
                <a:lnTo>
                  <a:pt x="7812" y="20153"/>
                </a:lnTo>
                <a:lnTo>
                  <a:pt x="7812" y="20031"/>
                </a:lnTo>
                <a:lnTo>
                  <a:pt x="7812" y="20001"/>
                </a:lnTo>
                <a:cubicBezTo>
                  <a:pt x="7781" y="19970"/>
                  <a:pt x="7781" y="19940"/>
                  <a:pt x="7812" y="19940"/>
                </a:cubicBezTo>
                <a:lnTo>
                  <a:pt x="7842" y="19879"/>
                </a:lnTo>
                <a:lnTo>
                  <a:pt x="7873" y="19879"/>
                </a:lnTo>
                <a:cubicBezTo>
                  <a:pt x="7903" y="19879"/>
                  <a:pt x="7903" y="19849"/>
                  <a:pt x="7933" y="19849"/>
                </a:cubicBezTo>
                <a:close/>
                <a:moveTo>
                  <a:pt x="2310" y="20244"/>
                </a:moveTo>
                <a:lnTo>
                  <a:pt x="2371" y="20365"/>
                </a:lnTo>
                <a:cubicBezTo>
                  <a:pt x="2340" y="20426"/>
                  <a:pt x="2310" y="20426"/>
                  <a:pt x="2280" y="20426"/>
                </a:cubicBezTo>
                <a:lnTo>
                  <a:pt x="2249" y="20426"/>
                </a:lnTo>
                <a:lnTo>
                  <a:pt x="2219" y="20396"/>
                </a:lnTo>
                <a:lnTo>
                  <a:pt x="2158" y="20365"/>
                </a:lnTo>
                <a:lnTo>
                  <a:pt x="2158" y="20335"/>
                </a:lnTo>
                <a:cubicBezTo>
                  <a:pt x="2158" y="20335"/>
                  <a:pt x="2158" y="20305"/>
                  <a:pt x="2158" y="20305"/>
                </a:cubicBezTo>
                <a:lnTo>
                  <a:pt x="2219" y="20244"/>
                </a:lnTo>
                <a:close/>
                <a:moveTo>
                  <a:pt x="4134" y="20609"/>
                </a:moveTo>
                <a:cubicBezTo>
                  <a:pt x="4195" y="20609"/>
                  <a:pt x="4225" y="20639"/>
                  <a:pt x="4255" y="20669"/>
                </a:cubicBezTo>
                <a:lnTo>
                  <a:pt x="4255" y="20700"/>
                </a:lnTo>
                <a:lnTo>
                  <a:pt x="4255" y="20760"/>
                </a:lnTo>
                <a:cubicBezTo>
                  <a:pt x="4255" y="20791"/>
                  <a:pt x="4225" y="20791"/>
                  <a:pt x="4195" y="20791"/>
                </a:cubicBezTo>
                <a:cubicBezTo>
                  <a:pt x="4195" y="20821"/>
                  <a:pt x="4164" y="20852"/>
                  <a:pt x="4134" y="20852"/>
                </a:cubicBezTo>
                <a:cubicBezTo>
                  <a:pt x="4103" y="20852"/>
                  <a:pt x="4073" y="20821"/>
                  <a:pt x="4043" y="20821"/>
                </a:cubicBezTo>
                <a:cubicBezTo>
                  <a:pt x="4043" y="20791"/>
                  <a:pt x="4012" y="20760"/>
                  <a:pt x="4043" y="20730"/>
                </a:cubicBezTo>
                <a:cubicBezTo>
                  <a:pt x="4073" y="20700"/>
                  <a:pt x="4073" y="20700"/>
                  <a:pt x="4073" y="20669"/>
                </a:cubicBezTo>
                <a:lnTo>
                  <a:pt x="4073" y="20639"/>
                </a:lnTo>
                <a:lnTo>
                  <a:pt x="4103" y="20609"/>
                </a:lnTo>
                <a:close/>
                <a:moveTo>
                  <a:pt x="7356" y="20609"/>
                </a:moveTo>
                <a:lnTo>
                  <a:pt x="7386" y="20639"/>
                </a:lnTo>
                <a:lnTo>
                  <a:pt x="7508" y="20639"/>
                </a:lnTo>
                <a:cubicBezTo>
                  <a:pt x="7508" y="20669"/>
                  <a:pt x="7508" y="20700"/>
                  <a:pt x="7508" y="20700"/>
                </a:cubicBezTo>
                <a:cubicBezTo>
                  <a:pt x="7538" y="20730"/>
                  <a:pt x="7538" y="20730"/>
                  <a:pt x="7538" y="20760"/>
                </a:cubicBezTo>
                <a:cubicBezTo>
                  <a:pt x="7538" y="20760"/>
                  <a:pt x="7538" y="20791"/>
                  <a:pt x="7538" y="20821"/>
                </a:cubicBezTo>
                <a:lnTo>
                  <a:pt x="7508" y="20943"/>
                </a:lnTo>
                <a:lnTo>
                  <a:pt x="7508" y="20973"/>
                </a:lnTo>
                <a:cubicBezTo>
                  <a:pt x="7477" y="21004"/>
                  <a:pt x="7447" y="21064"/>
                  <a:pt x="7417" y="21064"/>
                </a:cubicBezTo>
                <a:cubicBezTo>
                  <a:pt x="7386" y="21080"/>
                  <a:pt x="7363" y="21087"/>
                  <a:pt x="7344" y="21087"/>
                </a:cubicBezTo>
                <a:cubicBezTo>
                  <a:pt x="7325" y="21087"/>
                  <a:pt x="7310" y="21080"/>
                  <a:pt x="7295" y="21064"/>
                </a:cubicBezTo>
                <a:lnTo>
                  <a:pt x="7265" y="21064"/>
                </a:lnTo>
                <a:lnTo>
                  <a:pt x="7265" y="21004"/>
                </a:lnTo>
                <a:cubicBezTo>
                  <a:pt x="7265" y="21004"/>
                  <a:pt x="7265" y="20973"/>
                  <a:pt x="7265" y="20973"/>
                </a:cubicBezTo>
                <a:lnTo>
                  <a:pt x="7265" y="20882"/>
                </a:lnTo>
                <a:lnTo>
                  <a:pt x="7204" y="20882"/>
                </a:lnTo>
                <a:lnTo>
                  <a:pt x="7204" y="20791"/>
                </a:lnTo>
                <a:lnTo>
                  <a:pt x="7204" y="20700"/>
                </a:lnTo>
                <a:lnTo>
                  <a:pt x="7204" y="20669"/>
                </a:lnTo>
                <a:lnTo>
                  <a:pt x="7265" y="20639"/>
                </a:lnTo>
                <a:lnTo>
                  <a:pt x="7295" y="20639"/>
                </a:lnTo>
                <a:lnTo>
                  <a:pt x="7356" y="20609"/>
                </a:lnTo>
                <a:close/>
                <a:moveTo>
                  <a:pt x="9666" y="21156"/>
                </a:moveTo>
                <a:cubicBezTo>
                  <a:pt x="9666" y="21156"/>
                  <a:pt x="9696" y="21186"/>
                  <a:pt x="9696" y="21186"/>
                </a:cubicBezTo>
                <a:lnTo>
                  <a:pt x="9757" y="21216"/>
                </a:lnTo>
                <a:lnTo>
                  <a:pt x="9757" y="21247"/>
                </a:lnTo>
                <a:cubicBezTo>
                  <a:pt x="9787" y="21247"/>
                  <a:pt x="9787" y="21277"/>
                  <a:pt x="9787" y="21277"/>
                </a:cubicBezTo>
                <a:lnTo>
                  <a:pt x="9787" y="21338"/>
                </a:lnTo>
                <a:cubicBezTo>
                  <a:pt x="9787" y="21338"/>
                  <a:pt x="9757" y="21368"/>
                  <a:pt x="9727" y="21368"/>
                </a:cubicBezTo>
                <a:cubicBezTo>
                  <a:pt x="9727" y="21399"/>
                  <a:pt x="9727" y="21399"/>
                  <a:pt x="9696" y="21399"/>
                </a:cubicBezTo>
                <a:lnTo>
                  <a:pt x="9696" y="21460"/>
                </a:lnTo>
                <a:lnTo>
                  <a:pt x="9635" y="21490"/>
                </a:lnTo>
                <a:lnTo>
                  <a:pt x="9635" y="21520"/>
                </a:lnTo>
                <a:lnTo>
                  <a:pt x="9575" y="21520"/>
                </a:lnTo>
                <a:cubicBezTo>
                  <a:pt x="9575" y="21520"/>
                  <a:pt x="9544" y="21551"/>
                  <a:pt x="9544" y="21551"/>
                </a:cubicBezTo>
                <a:lnTo>
                  <a:pt x="9423" y="21551"/>
                </a:lnTo>
                <a:lnTo>
                  <a:pt x="9362" y="21460"/>
                </a:lnTo>
                <a:cubicBezTo>
                  <a:pt x="9362" y="21460"/>
                  <a:pt x="9362" y="21429"/>
                  <a:pt x="9362" y="21429"/>
                </a:cubicBezTo>
                <a:lnTo>
                  <a:pt x="9362" y="21368"/>
                </a:lnTo>
                <a:lnTo>
                  <a:pt x="9362" y="21338"/>
                </a:lnTo>
                <a:cubicBezTo>
                  <a:pt x="9392" y="21308"/>
                  <a:pt x="9423" y="21277"/>
                  <a:pt x="9483" y="21247"/>
                </a:cubicBezTo>
                <a:lnTo>
                  <a:pt x="9544" y="21247"/>
                </a:lnTo>
                <a:cubicBezTo>
                  <a:pt x="9544" y="21247"/>
                  <a:pt x="9544" y="21216"/>
                  <a:pt x="9544" y="21186"/>
                </a:cubicBezTo>
                <a:cubicBezTo>
                  <a:pt x="9544" y="21186"/>
                  <a:pt x="9575" y="21156"/>
                  <a:pt x="9605" y="21156"/>
                </a:cubicBezTo>
                <a:close/>
                <a:moveTo>
                  <a:pt x="4195" y="21338"/>
                </a:moveTo>
                <a:cubicBezTo>
                  <a:pt x="4195" y="21368"/>
                  <a:pt x="4195" y="21368"/>
                  <a:pt x="4195" y="21368"/>
                </a:cubicBezTo>
                <a:cubicBezTo>
                  <a:pt x="4195" y="21399"/>
                  <a:pt x="4225" y="21399"/>
                  <a:pt x="4225" y="21399"/>
                </a:cubicBezTo>
                <a:lnTo>
                  <a:pt x="4225" y="21429"/>
                </a:lnTo>
                <a:lnTo>
                  <a:pt x="4225" y="21490"/>
                </a:lnTo>
                <a:lnTo>
                  <a:pt x="4225" y="21551"/>
                </a:lnTo>
                <a:lnTo>
                  <a:pt x="4195" y="21581"/>
                </a:lnTo>
                <a:lnTo>
                  <a:pt x="4195" y="21612"/>
                </a:lnTo>
                <a:lnTo>
                  <a:pt x="4103" y="21642"/>
                </a:lnTo>
                <a:lnTo>
                  <a:pt x="4043" y="21612"/>
                </a:lnTo>
                <a:cubicBezTo>
                  <a:pt x="4012" y="21581"/>
                  <a:pt x="3982" y="21520"/>
                  <a:pt x="3982" y="21490"/>
                </a:cubicBezTo>
                <a:lnTo>
                  <a:pt x="3951" y="21460"/>
                </a:lnTo>
                <a:cubicBezTo>
                  <a:pt x="3951" y="21429"/>
                  <a:pt x="3982" y="21368"/>
                  <a:pt x="4012" y="21368"/>
                </a:cubicBezTo>
                <a:lnTo>
                  <a:pt x="4103" y="21368"/>
                </a:lnTo>
                <a:cubicBezTo>
                  <a:pt x="4103" y="21338"/>
                  <a:pt x="4134" y="21338"/>
                  <a:pt x="4164" y="21338"/>
                </a:cubicBezTo>
                <a:close/>
                <a:moveTo>
                  <a:pt x="2796" y="21672"/>
                </a:moveTo>
                <a:lnTo>
                  <a:pt x="2827" y="21703"/>
                </a:lnTo>
                <a:cubicBezTo>
                  <a:pt x="2857" y="21733"/>
                  <a:pt x="2888" y="21764"/>
                  <a:pt x="2888" y="21794"/>
                </a:cubicBezTo>
                <a:cubicBezTo>
                  <a:pt x="2888" y="21824"/>
                  <a:pt x="2857" y="21824"/>
                  <a:pt x="2857" y="21855"/>
                </a:cubicBezTo>
                <a:cubicBezTo>
                  <a:pt x="2857" y="21885"/>
                  <a:pt x="2857" y="21885"/>
                  <a:pt x="2857" y="21916"/>
                </a:cubicBezTo>
                <a:lnTo>
                  <a:pt x="2827" y="21946"/>
                </a:lnTo>
                <a:cubicBezTo>
                  <a:pt x="2809" y="21955"/>
                  <a:pt x="2791" y="21959"/>
                  <a:pt x="2773" y="21959"/>
                </a:cubicBezTo>
                <a:cubicBezTo>
                  <a:pt x="2730" y="21959"/>
                  <a:pt x="2687" y="21937"/>
                  <a:pt x="2644" y="21916"/>
                </a:cubicBezTo>
                <a:cubicBezTo>
                  <a:pt x="2644" y="21885"/>
                  <a:pt x="2614" y="21885"/>
                  <a:pt x="2614" y="21885"/>
                </a:cubicBezTo>
                <a:lnTo>
                  <a:pt x="2553" y="21885"/>
                </a:lnTo>
                <a:lnTo>
                  <a:pt x="2492" y="21794"/>
                </a:lnTo>
                <a:cubicBezTo>
                  <a:pt x="2523" y="21764"/>
                  <a:pt x="2523" y="21733"/>
                  <a:pt x="2584" y="21703"/>
                </a:cubicBezTo>
                <a:lnTo>
                  <a:pt x="2614" y="21672"/>
                </a:lnTo>
                <a:close/>
                <a:moveTo>
                  <a:pt x="4955" y="22007"/>
                </a:moveTo>
                <a:cubicBezTo>
                  <a:pt x="4985" y="22007"/>
                  <a:pt x="5046" y="22037"/>
                  <a:pt x="5046" y="22037"/>
                </a:cubicBezTo>
                <a:cubicBezTo>
                  <a:pt x="5076" y="22098"/>
                  <a:pt x="5076" y="22128"/>
                  <a:pt x="5046" y="22159"/>
                </a:cubicBezTo>
                <a:lnTo>
                  <a:pt x="5076" y="22159"/>
                </a:lnTo>
                <a:lnTo>
                  <a:pt x="5015" y="22189"/>
                </a:lnTo>
                <a:cubicBezTo>
                  <a:pt x="4985" y="22189"/>
                  <a:pt x="4924" y="22159"/>
                  <a:pt x="4924" y="22098"/>
                </a:cubicBezTo>
                <a:lnTo>
                  <a:pt x="4924" y="22037"/>
                </a:lnTo>
                <a:cubicBezTo>
                  <a:pt x="4924" y="22007"/>
                  <a:pt x="4955" y="22007"/>
                  <a:pt x="4955" y="22007"/>
                </a:cubicBezTo>
                <a:close/>
                <a:moveTo>
                  <a:pt x="7690" y="22037"/>
                </a:moveTo>
                <a:lnTo>
                  <a:pt x="7690" y="22067"/>
                </a:lnTo>
                <a:cubicBezTo>
                  <a:pt x="7721" y="22067"/>
                  <a:pt x="7751" y="22128"/>
                  <a:pt x="7721" y="22159"/>
                </a:cubicBezTo>
                <a:cubicBezTo>
                  <a:pt x="7721" y="22189"/>
                  <a:pt x="7690" y="22189"/>
                  <a:pt x="7660" y="22219"/>
                </a:cubicBezTo>
                <a:lnTo>
                  <a:pt x="7569" y="22219"/>
                </a:lnTo>
                <a:lnTo>
                  <a:pt x="7599" y="22159"/>
                </a:lnTo>
                <a:lnTo>
                  <a:pt x="7569" y="22098"/>
                </a:lnTo>
                <a:cubicBezTo>
                  <a:pt x="7569" y="22067"/>
                  <a:pt x="7599" y="22037"/>
                  <a:pt x="7629" y="22037"/>
                </a:cubicBezTo>
                <a:close/>
                <a:moveTo>
                  <a:pt x="7477" y="22128"/>
                </a:moveTo>
                <a:cubicBezTo>
                  <a:pt x="7508" y="22159"/>
                  <a:pt x="7508" y="22250"/>
                  <a:pt x="7508" y="22280"/>
                </a:cubicBezTo>
                <a:cubicBezTo>
                  <a:pt x="7508" y="22311"/>
                  <a:pt x="7508" y="22341"/>
                  <a:pt x="7508" y="22341"/>
                </a:cubicBezTo>
                <a:lnTo>
                  <a:pt x="7508" y="22371"/>
                </a:lnTo>
                <a:lnTo>
                  <a:pt x="7508" y="22463"/>
                </a:lnTo>
                <a:lnTo>
                  <a:pt x="7477" y="22463"/>
                </a:lnTo>
                <a:cubicBezTo>
                  <a:pt x="7447" y="22463"/>
                  <a:pt x="7417" y="22463"/>
                  <a:pt x="7386" y="22432"/>
                </a:cubicBezTo>
                <a:lnTo>
                  <a:pt x="7325" y="22432"/>
                </a:lnTo>
                <a:lnTo>
                  <a:pt x="7295" y="22402"/>
                </a:lnTo>
                <a:cubicBezTo>
                  <a:pt x="7295" y="22371"/>
                  <a:pt x="7295" y="22371"/>
                  <a:pt x="7295" y="22371"/>
                </a:cubicBezTo>
                <a:cubicBezTo>
                  <a:pt x="7265" y="22311"/>
                  <a:pt x="7234" y="22280"/>
                  <a:pt x="7234" y="22219"/>
                </a:cubicBezTo>
                <a:lnTo>
                  <a:pt x="7204" y="22159"/>
                </a:lnTo>
                <a:cubicBezTo>
                  <a:pt x="7234" y="22128"/>
                  <a:pt x="7265" y="22128"/>
                  <a:pt x="7295" y="22128"/>
                </a:cubicBezTo>
                <a:close/>
                <a:moveTo>
                  <a:pt x="2067" y="22554"/>
                </a:moveTo>
                <a:lnTo>
                  <a:pt x="2097" y="22584"/>
                </a:lnTo>
                <a:lnTo>
                  <a:pt x="2128" y="22584"/>
                </a:lnTo>
                <a:cubicBezTo>
                  <a:pt x="2189" y="22645"/>
                  <a:pt x="2219" y="22706"/>
                  <a:pt x="2219" y="22767"/>
                </a:cubicBezTo>
                <a:lnTo>
                  <a:pt x="2219" y="22797"/>
                </a:lnTo>
                <a:lnTo>
                  <a:pt x="2189" y="22797"/>
                </a:lnTo>
                <a:cubicBezTo>
                  <a:pt x="2189" y="22827"/>
                  <a:pt x="2158" y="22858"/>
                  <a:pt x="2128" y="22858"/>
                </a:cubicBezTo>
                <a:lnTo>
                  <a:pt x="2037" y="22858"/>
                </a:lnTo>
                <a:cubicBezTo>
                  <a:pt x="2006" y="22827"/>
                  <a:pt x="2006" y="22827"/>
                  <a:pt x="2006" y="22797"/>
                </a:cubicBezTo>
                <a:cubicBezTo>
                  <a:pt x="2006" y="22797"/>
                  <a:pt x="1976" y="22797"/>
                  <a:pt x="1976" y="22767"/>
                </a:cubicBezTo>
                <a:lnTo>
                  <a:pt x="1976" y="22736"/>
                </a:lnTo>
                <a:lnTo>
                  <a:pt x="1976" y="22706"/>
                </a:lnTo>
                <a:cubicBezTo>
                  <a:pt x="1976" y="22675"/>
                  <a:pt x="1976" y="22645"/>
                  <a:pt x="1976" y="22615"/>
                </a:cubicBezTo>
                <a:lnTo>
                  <a:pt x="1976" y="22584"/>
                </a:lnTo>
                <a:lnTo>
                  <a:pt x="2067" y="22554"/>
                </a:lnTo>
                <a:close/>
                <a:moveTo>
                  <a:pt x="8952" y="22805"/>
                </a:moveTo>
                <a:cubicBezTo>
                  <a:pt x="8967" y="22805"/>
                  <a:pt x="8982" y="22812"/>
                  <a:pt x="8997" y="22827"/>
                </a:cubicBezTo>
                <a:lnTo>
                  <a:pt x="9028" y="22888"/>
                </a:lnTo>
                <a:cubicBezTo>
                  <a:pt x="9028" y="22933"/>
                  <a:pt x="9011" y="22961"/>
                  <a:pt x="8955" y="22961"/>
                </a:cubicBezTo>
                <a:cubicBezTo>
                  <a:pt x="8934" y="22961"/>
                  <a:pt x="8908" y="22957"/>
                  <a:pt x="8876" y="22949"/>
                </a:cubicBezTo>
                <a:lnTo>
                  <a:pt x="8845" y="22888"/>
                </a:lnTo>
                <a:cubicBezTo>
                  <a:pt x="8876" y="22858"/>
                  <a:pt x="8876" y="22827"/>
                  <a:pt x="8906" y="22827"/>
                </a:cubicBezTo>
                <a:cubicBezTo>
                  <a:pt x="8921" y="22812"/>
                  <a:pt x="8936" y="22805"/>
                  <a:pt x="8952" y="22805"/>
                </a:cubicBezTo>
                <a:close/>
                <a:moveTo>
                  <a:pt x="10152" y="22888"/>
                </a:moveTo>
                <a:lnTo>
                  <a:pt x="10152" y="22919"/>
                </a:lnTo>
                <a:cubicBezTo>
                  <a:pt x="10152" y="22919"/>
                  <a:pt x="10152" y="22979"/>
                  <a:pt x="10152" y="22979"/>
                </a:cubicBezTo>
                <a:cubicBezTo>
                  <a:pt x="10130" y="23024"/>
                  <a:pt x="10108" y="23052"/>
                  <a:pt x="10085" y="23052"/>
                </a:cubicBezTo>
                <a:cubicBezTo>
                  <a:pt x="10077" y="23052"/>
                  <a:pt x="10069" y="23048"/>
                  <a:pt x="10061" y="23040"/>
                </a:cubicBezTo>
                <a:cubicBezTo>
                  <a:pt x="10000" y="23040"/>
                  <a:pt x="9970" y="23010"/>
                  <a:pt x="9970" y="22979"/>
                </a:cubicBezTo>
                <a:lnTo>
                  <a:pt x="9970" y="22919"/>
                </a:lnTo>
                <a:cubicBezTo>
                  <a:pt x="10000" y="22888"/>
                  <a:pt x="10031" y="22888"/>
                  <a:pt x="10061" y="22888"/>
                </a:cubicBezTo>
                <a:close/>
                <a:moveTo>
                  <a:pt x="5851" y="22926"/>
                </a:moveTo>
                <a:cubicBezTo>
                  <a:pt x="5874" y="22926"/>
                  <a:pt x="5897" y="22934"/>
                  <a:pt x="5927" y="22949"/>
                </a:cubicBezTo>
                <a:lnTo>
                  <a:pt x="5927" y="23010"/>
                </a:lnTo>
                <a:cubicBezTo>
                  <a:pt x="5927" y="23031"/>
                  <a:pt x="5913" y="23066"/>
                  <a:pt x="5864" y="23066"/>
                </a:cubicBezTo>
                <a:cubicBezTo>
                  <a:pt x="5842" y="23066"/>
                  <a:pt x="5813" y="23059"/>
                  <a:pt x="5775" y="23040"/>
                </a:cubicBezTo>
                <a:lnTo>
                  <a:pt x="5775" y="23010"/>
                </a:lnTo>
                <a:lnTo>
                  <a:pt x="5775" y="22949"/>
                </a:lnTo>
                <a:cubicBezTo>
                  <a:pt x="5806" y="22934"/>
                  <a:pt x="5828" y="22926"/>
                  <a:pt x="5851" y="22926"/>
                </a:cubicBezTo>
                <a:close/>
                <a:moveTo>
                  <a:pt x="11094" y="22675"/>
                </a:moveTo>
                <a:lnTo>
                  <a:pt x="11125" y="22767"/>
                </a:lnTo>
                <a:lnTo>
                  <a:pt x="11125" y="22797"/>
                </a:lnTo>
                <a:cubicBezTo>
                  <a:pt x="11125" y="22797"/>
                  <a:pt x="11125" y="22827"/>
                  <a:pt x="11094" y="22827"/>
                </a:cubicBezTo>
                <a:cubicBezTo>
                  <a:pt x="11186" y="22827"/>
                  <a:pt x="11246" y="22858"/>
                  <a:pt x="11277" y="22949"/>
                </a:cubicBezTo>
                <a:lnTo>
                  <a:pt x="11277" y="22979"/>
                </a:lnTo>
                <a:lnTo>
                  <a:pt x="11216" y="23010"/>
                </a:lnTo>
                <a:lnTo>
                  <a:pt x="11216" y="23040"/>
                </a:lnTo>
                <a:lnTo>
                  <a:pt x="11155" y="23101"/>
                </a:lnTo>
                <a:lnTo>
                  <a:pt x="11064" y="23101"/>
                </a:lnTo>
                <a:lnTo>
                  <a:pt x="11034" y="23071"/>
                </a:lnTo>
                <a:lnTo>
                  <a:pt x="11003" y="23071"/>
                </a:lnTo>
                <a:cubicBezTo>
                  <a:pt x="11003" y="23040"/>
                  <a:pt x="11003" y="23040"/>
                  <a:pt x="11003" y="23010"/>
                </a:cubicBezTo>
                <a:cubicBezTo>
                  <a:pt x="10973" y="22979"/>
                  <a:pt x="10942" y="22949"/>
                  <a:pt x="10942" y="22888"/>
                </a:cubicBezTo>
                <a:lnTo>
                  <a:pt x="10973" y="22888"/>
                </a:lnTo>
                <a:cubicBezTo>
                  <a:pt x="10942" y="22858"/>
                  <a:pt x="10942" y="22827"/>
                  <a:pt x="10942" y="22827"/>
                </a:cubicBezTo>
                <a:cubicBezTo>
                  <a:pt x="10942" y="22767"/>
                  <a:pt x="10973" y="22736"/>
                  <a:pt x="11003" y="22736"/>
                </a:cubicBezTo>
                <a:lnTo>
                  <a:pt x="10973" y="22736"/>
                </a:lnTo>
                <a:cubicBezTo>
                  <a:pt x="10973" y="22736"/>
                  <a:pt x="10973" y="22706"/>
                  <a:pt x="10973" y="22706"/>
                </a:cubicBezTo>
                <a:cubicBezTo>
                  <a:pt x="11003" y="22706"/>
                  <a:pt x="11034" y="22675"/>
                  <a:pt x="11034" y="22675"/>
                </a:cubicBezTo>
                <a:close/>
                <a:moveTo>
                  <a:pt x="11520" y="22979"/>
                </a:moveTo>
                <a:lnTo>
                  <a:pt x="11550" y="23101"/>
                </a:lnTo>
                <a:lnTo>
                  <a:pt x="11520" y="23101"/>
                </a:lnTo>
                <a:cubicBezTo>
                  <a:pt x="11505" y="23116"/>
                  <a:pt x="11490" y="23124"/>
                  <a:pt x="11474" y="23124"/>
                </a:cubicBezTo>
                <a:cubicBezTo>
                  <a:pt x="11459" y="23124"/>
                  <a:pt x="11444" y="23116"/>
                  <a:pt x="11429" y="23101"/>
                </a:cubicBezTo>
                <a:lnTo>
                  <a:pt x="11398" y="23101"/>
                </a:lnTo>
                <a:lnTo>
                  <a:pt x="11368" y="23040"/>
                </a:lnTo>
                <a:cubicBezTo>
                  <a:pt x="11368" y="23010"/>
                  <a:pt x="11398" y="23010"/>
                  <a:pt x="11398" y="22979"/>
                </a:cubicBezTo>
                <a:close/>
                <a:moveTo>
                  <a:pt x="4438" y="23131"/>
                </a:moveTo>
                <a:lnTo>
                  <a:pt x="4559" y="23162"/>
                </a:lnTo>
                <a:lnTo>
                  <a:pt x="4590" y="23162"/>
                </a:lnTo>
                <a:cubicBezTo>
                  <a:pt x="4605" y="23147"/>
                  <a:pt x="4613" y="23139"/>
                  <a:pt x="4620" y="23139"/>
                </a:cubicBezTo>
                <a:cubicBezTo>
                  <a:pt x="4628" y="23139"/>
                  <a:pt x="4635" y="23147"/>
                  <a:pt x="4651" y="23162"/>
                </a:cubicBezTo>
                <a:lnTo>
                  <a:pt x="4651" y="23192"/>
                </a:lnTo>
                <a:cubicBezTo>
                  <a:pt x="4651" y="23223"/>
                  <a:pt x="4651" y="23223"/>
                  <a:pt x="4651" y="23223"/>
                </a:cubicBezTo>
                <a:cubicBezTo>
                  <a:pt x="4651" y="23253"/>
                  <a:pt x="4651" y="23283"/>
                  <a:pt x="4651" y="23283"/>
                </a:cubicBezTo>
                <a:lnTo>
                  <a:pt x="4651" y="23314"/>
                </a:lnTo>
                <a:lnTo>
                  <a:pt x="4651" y="23344"/>
                </a:lnTo>
                <a:lnTo>
                  <a:pt x="4620" y="23375"/>
                </a:lnTo>
                <a:lnTo>
                  <a:pt x="4559" y="23435"/>
                </a:lnTo>
                <a:lnTo>
                  <a:pt x="4407" y="23435"/>
                </a:lnTo>
                <a:cubicBezTo>
                  <a:pt x="4347" y="23375"/>
                  <a:pt x="4316" y="23283"/>
                  <a:pt x="4347" y="23223"/>
                </a:cubicBezTo>
                <a:cubicBezTo>
                  <a:pt x="4347" y="23223"/>
                  <a:pt x="4347" y="23192"/>
                  <a:pt x="4347" y="23192"/>
                </a:cubicBezTo>
                <a:lnTo>
                  <a:pt x="4377" y="23131"/>
                </a:lnTo>
                <a:close/>
                <a:moveTo>
                  <a:pt x="13465" y="23344"/>
                </a:moveTo>
                <a:cubicBezTo>
                  <a:pt x="13496" y="23344"/>
                  <a:pt x="13526" y="23344"/>
                  <a:pt x="13526" y="23375"/>
                </a:cubicBezTo>
                <a:cubicBezTo>
                  <a:pt x="13557" y="23405"/>
                  <a:pt x="13587" y="23435"/>
                  <a:pt x="13587" y="23466"/>
                </a:cubicBezTo>
                <a:lnTo>
                  <a:pt x="13587" y="23526"/>
                </a:lnTo>
                <a:lnTo>
                  <a:pt x="13557" y="23557"/>
                </a:lnTo>
                <a:lnTo>
                  <a:pt x="13557" y="23587"/>
                </a:lnTo>
                <a:lnTo>
                  <a:pt x="13465" y="23587"/>
                </a:lnTo>
                <a:cubicBezTo>
                  <a:pt x="13435" y="23557"/>
                  <a:pt x="13435" y="23557"/>
                  <a:pt x="13405" y="23526"/>
                </a:cubicBezTo>
                <a:lnTo>
                  <a:pt x="13405" y="23435"/>
                </a:lnTo>
                <a:cubicBezTo>
                  <a:pt x="13405" y="23435"/>
                  <a:pt x="13405" y="23405"/>
                  <a:pt x="13405" y="23375"/>
                </a:cubicBezTo>
                <a:lnTo>
                  <a:pt x="13465" y="23344"/>
                </a:lnTo>
                <a:close/>
                <a:moveTo>
                  <a:pt x="7508" y="23435"/>
                </a:moveTo>
                <a:cubicBezTo>
                  <a:pt x="7569" y="23466"/>
                  <a:pt x="7569" y="23526"/>
                  <a:pt x="7569" y="23557"/>
                </a:cubicBezTo>
                <a:lnTo>
                  <a:pt x="7569" y="23587"/>
                </a:lnTo>
                <a:lnTo>
                  <a:pt x="7569" y="23618"/>
                </a:lnTo>
                <a:lnTo>
                  <a:pt x="7508" y="23648"/>
                </a:lnTo>
                <a:lnTo>
                  <a:pt x="7417" y="23618"/>
                </a:lnTo>
                <a:lnTo>
                  <a:pt x="7417" y="23496"/>
                </a:lnTo>
                <a:lnTo>
                  <a:pt x="7447" y="23496"/>
                </a:lnTo>
                <a:lnTo>
                  <a:pt x="7447" y="23466"/>
                </a:lnTo>
                <a:lnTo>
                  <a:pt x="7508" y="23435"/>
                </a:lnTo>
                <a:close/>
                <a:moveTo>
                  <a:pt x="8967" y="23435"/>
                </a:moveTo>
                <a:lnTo>
                  <a:pt x="9028" y="23496"/>
                </a:lnTo>
                <a:cubicBezTo>
                  <a:pt x="8997" y="23526"/>
                  <a:pt x="8997" y="23587"/>
                  <a:pt x="9028" y="23618"/>
                </a:cubicBezTo>
                <a:lnTo>
                  <a:pt x="9058" y="23618"/>
                </a:lnTo>
                <a:cubicBezTo>
                  <a:pt x="9058" y="23648"/>
                  <a:pt x="9058" y="23678"/>
                  <a:pt x="9058" y="23709"/>
                </a:cubicBezTo>
                <a:cubicBezTo>
                  <a:pt x="9028" y="23678"/>
                  <a:pt x="9028" y="23678"/>
                  <a:pt x="9058" y="23678"/>
                </a:cubicBezTo>
                <a:lnTo>
                  <a:pt x="9028" y="23678"/>
                </a:lnTo>
                <a:lnTo>
                  <a:pt x="8936" y="23709"/>
                </a:lnTo>
                <a:cubicBezTo>
                  <a:pt x="8936" y="23709"/>
                  <a:pt x="8906" y="23678"/>
                  <a:pt x="8906" y="23648"/>
                </a:cubicBezTo>
                <a:lnTo>
                  <a:pt x="8784" y="23648"/>
                </a:lnTo>
                <a:lnTo>
                  <a:pt x="8754" y="23557"/>
                </a:lnTo>
                <a:lnTo>
                  <a:pt x="8754" y="23526"/>
                </a:lnTo>
                <a:lnTo>
                  <a:pt x="8754" y="23496"/>
                </a:lnTo>
                <a:lnTo>
                  <a:pt x="8754" y="23466"/>
                </a:lnTo>
                <a:cubicBezTo>
                  <a:pt x="8754" y="23435"/>
                  <a:pt x="8784" y="23435"/>
                  <a:pt x="8784" y="23435"/>
                </a:cubicBezTo>
                <a:close/>
                <a:moveTo>
                  <a:pt x="13405" y="23739"/>
                </a:moveTo>
                <a:lnTo>
                  <a:pt x="13405" y="23770"/>
                </a:lnTo>
                <a:cubicBezTo>
                  <a:pt x="13405" y="23830"/>
                  <a:pt x="13405" y="23861"/>
                  <a:pt x="13405" y="23922"/>
                </a:cubicBezTo>
                <a:cubicBezTo>
                  <a:pt x="13374" y="23952"/>
                  <a:pt x="13344" y="23982"/>
                  <a:pt x="13313" y="24013"/>
                </a:cubicBezTo>
                <a:lnTo>
                  <a:pt x="13253" y="24013"/>
                </a:lnTo>
                <a:cubicBezTo>
                  <a:pt x="13222" y="24013"/>
                  <a:pt x="13222" y="23982"/>
                  <a:pt x="13192" y="23982"/>
                </a:cubicBezTo>
                <a:lnTo>
                  <a:pt x="13161" y="23952"/>
                </a:lnTo>
                <a:lnTo>
                  <a:pt x="13192" y="23891"/>
                </a:lnTo>
                <a:cubicBezTo>
                  <a:pt x="13192" y="23891"/>
                  <a:pt x="13192" y="23861"/>
                  <a:pt x="13192" y="23830"/>
                </a:cubicBezTo>
                <a:lnTo>
                  <a:pt x="13192" y="23800"/>
                </a:lnTo>
                <a:cubicBezTo>
                  <a:pt x="13192" y="23800"/>
                  <a:pt x="13192" y="23800"/>
                  <a:pt x="13222" y="23770"/>
                </a:cubicBezTo>
                <a:lnTo>
                  <a:pt x="13222" y="23739"/>
                </a:lnTo>
                <a:close/>
                <a:moveTo>
                  <a:pt x="11110" y="23868"/>
                </a:moveTo>
                <a:cubicBezTo>
                  <a:pt x="11125" y="23868"/>
                  <a:pt x="11140" y="23876"/>
                  <a:pt x="11155" y="23891"/>
                </a:cubicBezTo>
                <a:lnTo>
                  <a:pt x="11216" y="23922"/>
                </a:lnTo>
                <a:lnTo>
                  <a:pt x="11216" y="23952"/>
                </a:lnTo>
                <a:cubicBezTo>
                  <a:pt x="11216" y="23952"/>
                  <a:pt x="11216" y="23952"/>
                  <a:pt x="11216" y="23982"/>
                </a:cubicBezTo>
                <a:lnTo>
                  <a:pt x="11246" y="24013"/>
                </a:lnTo>
                <a:lnTo>
                  <a:pt x="11246" y="24043"/>
                </a:lnTo>
                <a:cubicBezTo>
                  <a:pt x="11216" y="24074"/>
                  <a:pt x="11216" y="24074"/>
                  <a:pt x="11186" y="24104"/>
                </a:cubicBezTo>
                <a:lnTo>
                  <a:pt x="11094" y="24104"/>
                </a:lnTo>
                <a:cubicBezTo>
                  <a:pt x="11064" y="24074"/>
                  <a:pt x="11064" y="24043"/>
                  <a:pt x="11094" y="24013"/>
                </a:cubicBezTo>
                <a:cubicBezTo>
                  <a:pt x="11064" y="23982"/>
                  <a:pt x="11064" y="23982"/>
                  <a:pt x="11094" y="23982"/>
                </a:cubicBezTo>
                <a:lnTo>
                  <a:pt x="11034" y="23982"/>
                </a:lnTo>
                <a:lnTo>
                  <a:pt x="11034" y="23922"/>
                </a:lnTo>
                <a:lnTo>
                  <a:pt x="11064" y="23891"/>
                </a:lnTo>
                <a:cubicBezTo>
                  <a:pt x="11079" y="23876"/>
                  <a:pt x="11094" y="23868"/>
                  <a:pt x="11110" y="23868"/>
                </a:cubicBezTo>
                <a:close/>
                <a:moveTo>
                  <a:pt x="9362" y="23891"/>
                </a:moveTo>
                <a:cubicBezTo>
                  <a:pt x="9392" y="23891"/>
                  <a:pt x="9423" y="23922"/>
                  <a:pt x="9453" y="23922"/>
                </a:cubicBezTo>
                <a:cubicBezTo>
                  <a:pt x="9483" y="23952"/>
                  <a:pt x="9483" y="23982"/>
                  <a:pt x="9483" y="24013"/>
                </a:cubicBezTo>
                <a:lnTo>
                  <a:pt x="9483" y="24043"/>
                </a:lnTo>
                <a:lnTo>
                  <a:pt x="9453" y="24074"/>
                </a:lnTo>
                <a:lnTo>
                  <a:pt x="9453" y="24104"/>
                </a:lnTo>
                <a:cubicBezTo>
                  <a:pt x="9423" y="24134"/>
                  <a:pt x="9392" y="24165"/>
                  <a:pt x="9362" y="24165"/>
                </a:cubicBezTo>
                <a:cubicBezTo>
                  <a:pt x="9332" y="24165"/>
                  <a:pt x="9301" y="24134"/>
                  <a:pt x="9271" y="24104"/>
                </a:cubicBezTo>
                <a:lnTo>
                  <a:pt x="9240" y="24074"/>
                </a:lnTo>
                <a:cubicBezTo>
                  <a:pt x="9240" y="24074"/>
                  <a:pt x="9240" y="24043"/>
                  <a:pt x="9240" y="24043"/>
                </a:cubicBezTo>
                <a:lnTo>
                  <a:pt x="9240" y="24013"/>
                </a:lnTo>
                <a:cubicBezTo>
                  <a:pt x="9240" y="24013"/>
                  <a:pt x="9210" y="23982"/>
                  <a:pt x="9210" y="23982"/>
                </a:cubicBezTo>
                <a:lnTo>
                  <a:pt x="9240" y="23952"/>
                </a:lnTo>
                <a:cubicBezTo>
                  <a:pt x="9240" y="23952"/>
                  <a:pt x="9240" y="23922"/>
                  <a:pt x="9271" y="23922"/>
                </a:cubicBezTo>
                <a:lnTo>
                  <a:pt x="9332" y="23922"/>
                </a:lnTo>
                <a:lnTo>
                  <a:pt x="9362" y="23891"/>
                </a:lnTo>
                <a:close/>
                <a:moveTo>
                  <a:pt x="7234" y="23982"/>
                </a:moveTo>
                <a:lnTo>
                  <a:pt x="7265" y="24043"/>
                </a:lnTo>
                <a:lnTo>
                  <a:pt x="7265" y="24074"/>
                </a:lnTo>
                <a:cubicBezTo>
                  <a:pt x="7295" y="24134"/>
                  <a:pt x="7234" y="24195"/>
                  <a:pt x="7173" y="24195"/>
                </a:cubicBezTo>
                <a:lnTo>
                  <a:pt x="7173" y="24165"/>
                </a:lnTo>
                <a:cubicBezTo>
                  <a:pt x="7143" y="24134"/>
                  <a:pt x="7113" y="24134"/>
                  <a:pt x="7082" y="24074"/>
                </a:cubicBezTo>
                <a:lnTo>
                  <a:pt x="7082" y="24043"/>
                </a:lnTo>
                <a:cubicBezTo>
                  <a:pt x="7082" y="24013"/>
                  <a:pt x="7113" y="23982"/>
                  <a:pt x="7143" y="23982"/>
                </a:cubicBezTo>
                <a:close/>
                <a:moveTo>
                  <a:pt x="10114" y="24973"/>
                </a:moveTo>
                <a:cubicBezTo>
                  <a:pt x="10155" y="24973"/>
                  <a:pt x="10191" y="24994"/>
                  <a:pt x="10213" y="25016"/>
                </a:cubicBezTo>
                <a:cubicBezTo>
                  <a:pt x="10243" y="25046"/>
                  <a:pt x="10243" y="25077"/>
                  <a:pt x="10213" y="25107"/>
                </a:cubicBezTo>
                <a:lnTo>
                  <a:pt x="10183" y="25137"/>
                </a:lnTo>
                <a:lnTo>
                  <a:pt x="10091" y="25137"/>
                </a:lnTo>
                <a:cubicBezTo>
                  <a:pt x="10061" y="25107"/>
                  <a:pt x="10031" y="25077"/>
                  <a:pt x="10061" y="25046"/>
                </a:cubicBezTo>
                <a:lnTo>
                  <a:pt x="10061" y="24985"/>
                </a:lnTo>
                <a:cubicBezTo>
                  <a:pt x="10079" y="24977"/>
                  <a:pt x="10097" y="24973"/>
                  <a:pt x="10114" y="24973"/>
                </a:cubicBezTo>
                <a:close/>
                <a:moveTo>
                  <a:pt x="8024" y="25198"/>
                </a:moveTo>
                <a:cubicBezTo>
                  <a:pt x="8055" y="25229"/>
                  <a:pt x="8085" y="25259"/>
                  <a:pt x="8055" y="25289"/>
                </a:cubicBezTo>
                <a:cubicBezTo>
                  <a:pt x="8085" y="25350"/>
                  <a:pt x="8085" y="25381"/>
                  <a:pt x="8055" y="25411"/>
                </a:cubicBezTo>
                <a:cubicBezTo>
                  <a:pt x="8055" y="25411"/>
                  <a:pt x="8055" y="25441"/>
                  <a:pt x="8055" y="25441"/>
                </a:cubicBezTo>
                <a:lnTo>
                  <a:pt x="7964" y="25441"/>
                </a:lnTo>
                <a:cubicBezTo>
                  <a:pt x="7964" y="25441"/>
                  <a:pt x="7933" y="25472"/>
                  <a:pt x="7903" y="25472"/>
                </a:cubicBezTo>
                <a:cubicBezTo>
                  <a:pt x="7873" y="25472"/>
                  <a:pt x="7842" y="25441"/>
                  <a:pt x="7842" y="25411"/>
                </a:cubicBezTo>
                <a:lnTo>
                  <a:pt x="7842" y="25350"/>
                </a:lnTo>
                <a:cubicBezTo>
                  <a:pt x="7842" y="25350"/>
                  <a:pt x="7842" y="25320"/>
                  <a:pt x="7873" y="25320"/>
                </a:cubicBezTo>
                <a:lnTo>
                  <a:pt x="7873" y="25259"/>
                </a:lnTo>
                <a:lnTo>
                  <a:pt x="7903" y="25229"/>
                </a:lnTo>
                <a:lnTo>
                  <a:pt x="7903" y="25198"/>
                </a:lnTo>
                <a:close/>
                <a:moveTo>
                  <a:pt x="4499" y="25229"/>
                </a:moveTo>
                <a:cubicBezTo>
                  <a:pt x="4559" y="25259"/>
                  <a:pt x="4620" y="25289"/>
                  <a:pt x="4651" y="25350"/>
                </a:cubicBezTo>
                <a:lnTo>
                  <a:pt x="4681" y="25381"/>
                </a:lnTo>
                <a:lnTo>
                  <a:pt x="4681" y="25411"/>
                </a:lnTo>
                <a:lnTo>
                  <a:pt x="4620" y="25320"/>
                </a:lnTo>
                <a:lnTo>
                  <a:pt x="4620" y="25350"/>
                </a:lnTo>
                <a:cubicBezTo>
                  <a:pt x="4620" y="25411"/>
                  <a:pt x="4559" y="25472"/>
                  <a:pt x="4499" y="25502"/>
                </a:cubicBezTo>
                <a:lnTo>
                  <a:pt x="4377" y="25502"/>
                </a:lnTo>
                <a:lnTo>
                  <a:pt x="4347" y="25472"/>
                </a:lnTo>
                <a:cubicBezTo>
                  <a:pt x="4347" y="25472"/>
                  <a:pt x="4347" y="25441"/>
                  <a:pt x="4347" y="25441"/>
                </a:cubicBezTo>
                <a:lnTo>
                  <a:pt x="4347" y="25411"/>
                </a:lnTo>
                <a:cubicBezTo>
                  <a:pt x="4316" y="25381"/>
                  <a:pt x="4316" y="25381"/>
                  <a:pt x="4347" y="25350"/>
                </a:cubicBezTo>
                <a:cubicBezTo>
                  <a:pt x="4347" y="25320"/>
                  <a:pt x="4347" y="25320"/>
                  <a:pt x="4377" y="25289"/>
                </a:cubicBezTo>
                <a:lnTo>
                  <a:pt x="4377" y="25259"/>
                </a:lnTo>
                <a:lnTo>
                  <a:pt x="4377" y="25229"/>
                </a:lnTo>
                <a:close/>
                <a:moveTo>
                  <a:pt x="11501" y="25452"/>
                </a:moveTo>
                <a:cubicBezTo>
                  <a:pt x="11520" y="25452"/>
                  <a:pt x="11538" y="25459"/>
                  <a:pt x="11550" y="25472"/>
                </a:cubicBezTo>
                <a:cubicBezTo>
                  <a:pt x="11581" y="25472"/>
                  <a:pt x="11581" y="25502"/>
                  <a:pt x="11581" y="25533"/>
                </a:cubicBezTo>
                <a:lnTo>
                  <a:pt x="11550" y="25533"/>
                </a:lnTo>
                <a:lnTo>
                  <a:pt x="11550" y="25593"/>
                </a:lnTo>
                <a:lnTo>
                  <a:pt x="11459" y="25593"/>
                </a:lnTo>
                <a:lnTo>
                  <a:pt x="11429" y="25563"/>
                </a:lnTo>
                <a:lnTo>
                  <a:pt x="11429" y="25502"/>
                </a:lnTo>
                <a:cubicBezTo>
                  <a:pt x="11447" y="25467"/>
                  <a:pt x="11475" y="25452"/>
                  <a:pt x="11501" y="25452"/>
                </a:cubicBezTo>
                <a:close/>
                <a:moveTo>
                  <a:pt x="4814" y="25300"/>
                </a:moveTo>
                <a:cubicBezTo>
                  <a:pt x="4833" y="25300"/>
                  <a:pt x="4851" y="25307"/>
                  <a:pt x="4863" y="25320"/>
                </a:cubicBezTo>
                <a:lnTo>
                  <a:pt x="4924" y="25320"/>
                </a:lnTo>
                <a:lnTo>
                  <a:pt x="4955" y="25350"/>
                </a:lnTo>
                <a:cubicBezTo>
                  <a:pt x="4985" y="25381"/>
                  <a:pt x="4985" y="25381"/>
                  <a:pt x="5015" y="25411"/>
                </a:cubicBezTo>
                <a:cubicBezTo>
                  <a:pt x="5015" y="25411"/>
                  <a:pt x="5015" y="25441"/>
                  <a:pt x="5015" y="25441"/>
                </a:cubicBezTo>
                <a:lnTo>
                  <a:pt x="5015" y="25502"/>
                </a:lnTo>
                <a:cubicBezTo>
                  <a:pt x="5015" y="25533"/>
                  <a:pt x="5015" y="25563"/>
                  <a:pt x="5015" y="25593"/>
                </a:cubicBezTo>
                <a:cubicBezTo>
                  <a:pt x="4985" y="25624"/>
                  <a:pt x="4955" y="25654"/>
                  <a:pt x="4924" y="25685"/>
                </a:cubicBezTo>
                <a:lnTo>
                  <a:pt x="4863" y="25685"/>
                </a:lnTo>
                <a:cubicBezTo>
                  <a:pt x="4803" y="25685"/>
                  <a:pt x="4772" y="25685"/>
                  <a:pt x="4742" y="25624"/>
                </a:cubicBezTo>
                <a:lnTo>
                  <a:pt x="4742" y="25593"/>
                </a:lnTo>
                <a:cubicBezTo>
                  <a:pt x="4742" y="25563"/>
                  <a:pt x="4711" y="25563"/>
                  <a:pt x="4711" y="25533"/>
                </a:cubicBezTo>
                <a:lnTo>
                  <a:pt x="4711" y="25502"/>
                </a:lnTo>
                <a:cubicBezTo>
                  <a:pt x="4711" y="25472"/>
                  <a:pt x="4711" y="25441"/>
                  <a:pt x="4711" y="25381"/>
                </a:cubicBezTo>
                <a:cubicBezTo>
                  <a:pt x="4711" y="25350"/>
                  <a:pt x="4742" y="25350"/>
                  <a:pt x="4742" y="25350"/>
                </a:cubicBezTo>
                <a:cubicBezTo>
                  <a:pt x="4760" y="25315"/>
                  <a:pt x="4788" y="25300"/>
                  <a:pt x="4814" y="25300"/>
                </a:cubicBezTo>
                <a:close/>
                <a:moveTo>
                  <a:pt x="6839" y="25745"/>
                </a:moveTo>
                <a:cubicBezTo>
                  <a:pt x="6900" y="25745"/>
                  <a:pt x="6930" y="25776"/>
                  <a:pt x="6930" y="25806"/>
                </a:cubicBezTo>
                <a:lnTo>
                  <a:pt x="6961" y="25837"/>
                </a:lnTo>
                <a:lnTo>
                  <a:pt x="6900" y="25897"/>
                </a:lnTo>
                <a:lnTo>
                  <a:pt x="6809" y="25897"/>
                </a:lnTo>
                <a:cubicBezTo>
                  <a:pt x="6809" y="25867"/>
                  <a:pt x="6809" y="25867"/>
                  <a:pt x="6809" y="25867"/>
                </a:cubicBezTo>
                <a:cubicBezTo>
                  <a:pt x="6778" y="25837"/>
                  <a:pt x="6778" y="25776"/>
                  <a:pt x="6809" y="25745"/>
                </a:cubicBezTo>
                <a:close/>
                <a:moveTo>
                  <a:pt x="9483" y="26110"/>
                </a:moveTo>
                <a:lnTo>
                  <a:pt x="9453" y="26141"/>
                </a:lnTo>
                <a:cubicBezTo>
                  <a:pt x="9483" y="26171"/>
                  <a:pt x="9483" y="26232"/>
                  <a:pt x="9453" y="26262"/>
                </a:cubicBezTo>
                <a:lnTo>
                  <a:pt x="9423" y="26292"/>
                </a:lnTo>
                <a:cubicBezTo>
                  <a:pt x="9392" y="26292"/>
                  <a:pt x="9362" y="26292"/>
                  <a:pt x="9332" y="26262"/>
                </a:cubicBezTo>
                <a:lnTo>
                  <a:pt x="9332" y="26232"/>
                </a:lnTo>
                <a:cubicBezTo>
                  <a:pt x="9301" y="26201"/>
                  <a:pt x="9301" y="26171"/>
                  <a:pt x="9332" y="26171"/>
                </a:cubicBezTo>
                <a:lnTo>
                  <a:pt x="9332" y="26141"/>
                </a:lnTo>
                <a:cubicBezTo>
                  <a:pt x="9332" y="26110"/>
                  <a:pt x="9362" y="26110"/>
                  <a:pt x="9423" y="26110"/>
                </a:cubicBezTo>
                <a:close/>
                <a:moveTo>
                  <a:pt x="11201" y="26148"/>
                </a:moveTo>
                <a:cubicBezTo>
                  <a:pt x="11216" y="26148"/>
                  <a:pt x="11231" y="26156"/>
                  <a:pt x="11246" y="26171"/>
                </a:cubicBezTo>
                <a:cubicBezTo>
                  <a:pt x="11277" y="26171"/>
                  <a:pt x="11277" y="26171"/>
                  <a:pt x="11277" y="26201"/>
                </a:cubicBezTo>
                <a:lnTo>
                  <a:pt x="11307" y="26171"/>
                </a:lnTo>
                <a:cubicBezTo>
                  <a:pt x="11368" y="26201"/>
                  <a:pt x="11368" y="26262"/>
                  <a:pt x="11307" y="26292"/>
                </a:cubicBezTo>
                <a:cubicBezTo>
                  <a:pt x="11307" y="26292"/>
                  <a:pt x="11307" y="26292"/>
                  <a:pt x="11277" y="26323"/>
                </a:cubicBezTo>
                <a:lnTo>
                  <a:pt x="11216" y="26323"/>
                </a:lnTo>
                <a:cubicBezTo>
                  <a:pt x="11186" y="26292"/>
                  <a:pt x="11155" y="26292"/>
                  <a:pt x="11155" y="26262"/>
                </a:cubicBezTo>
                <a:lnTo>
                  <a:pt x="11155" y="26201"/>
                </a:lnTo>
                <a:lnTo>
                  <a:pt x="11155" y="26171"/>
                </a:lnTo>
                <a:cubicBezTo>
                  <a:pt x="11170" y="26156"/>
                  <a:pt x="11186" y="26148"/>
                  <a:pt x="11201" y="26148"/>
                </a:cubicBezTo>
                <a:close/>
                <a:moveTo>
                  <a:pt x="16171" y="26201"/>
                </a:moveTo>
                <a:cubicBezTo>
                  <a:pt x="16171" y="26232"/>
                  <a:pt x="16171" y="26262"/>
                  <a:pt x="16171" y="26292"/>
                </a:cubicBezTo>
                <a:lnTo>
                  <a:pt x="16171" y="26323"/>
                </a:lnTo>
                <a:cubicBezTo>
                  <a:pt x="16171" y="26353"/>
                  <a:pt x="16140" y="26384"/>
                  <a:pt x="16110" y="26384"/>
                </a:cubicBezTo>
                <a:cubicBezTo>
                  <a:pt x="16079" y="26384"/>
                  <a:pt x="16049" y="26384"/>
                  <a:pt x="16049" y="26353"/>
                </a:cubicBezTo>
                <a:lnTo>
                  <a:pt x="16019" y="26353"/>
                </a:lnTo>
                <a:cubicBezTo>
                  <a:pt x="16019" y="26353"/>
                  <a:pt x="16019" y="26323"/>
                  <a:pt x="16019" y="26323"/>
                </a:cubicBezTo>
                <a:lnTo>
                  <a:pt x="15988" y="26292"/>
                </a:lnTo>
                <a:lnTo>
                  <a:pt x="16019" y="26292"/>
                </a:lnTo>
                <a:lnTo>
                  <a:pt x="16019" y="26262"/>
                </a:lnTo>
                <a:cubicBezTo>
                  <a:pt x="16049" y="26232"/>
                  <a:pt x="16049" y="26201"/>
                  <a:pt x="16110" y="26201"/>
                </a:cubicBezTo>
                <a:close/>
                <a:moveTo>
                  <a:pt x="5338" y="26178"/>
                </a:moveTo>
                <a:cubicBezTo>
                  <a:pt x="5350" y="26178"/>
                  <a:pt x="5365" y="26186"/>
                  <a:pt x="5380" y="26201"/>
                </a:cubicBezTo>
                <a:lnTo>
                  <a:pt x="5441" y="26201"/>
                </a:lnTo>
                <a:cubicBezTo>
                  <a:pt x="5441" y="26232"/>
                  <a:pt x="5471" y="26232"/>
                  <a:pt x="5471" y="26262"/>
                </a:cubicBezTo>
                <a:lnTo>
                  <a:pt x="5502" y="26323"/>
                </a:lnTo>
                <a:cubicBezTo>
                  <a:pt x="5471" y="26353"/>
                  <a:pt x="5471" y="26353"/>
                  <a:pt x="5471" y="26384"/>
                </a:cubicBezTo>
                <a:lnTo>
                  <a:pt x="5410" y="26384"/>
                </a:lnTo>
                <a:cubicBezTo>
                  <a:pt x="5380" y="26384"/>
                  <a:pt x="5380" y="26384"/>
                  <a:pt x="5350" y="26414"/>
                </a:cubicBezTo>
                <a:lnTo>
                  <a:pt x="5319" y="26414"/>
                </a:lnTo>
                <a:cubicBezTo>
                  <a:pt x="5289" y="26384"/>
                  <a:pt x="5289" y="26384"/>
                  <a:pt x="5289" y="26353"/>
                </a:cubicBezTo>
                <a:lnTo>
                  <a:pt x="5258" y="26323"/>
                </a:lnTo>
                <a:lnTo>
                  <a:pt x="5258" y="26292"/>
                </a:lnTo>
                <a:cubicBezTo>
                  <a:pt x="5258" y="26262"/>
                  <a:pt x="5258" y="26262"/>
                  <a:pt x="5289" y="26232"/>
                </a:cubicBezTo>
                <a:lnTo>
                  <a:pt x="5289" y="26201"/>
                </a:lnTo>
                <a:lnTo>
                  <a:pt x="5319" y="26201"/>
                </a:lnTo>
                <a:cubicBezTo>
                  <a:pt x="5319" y="26186"/>
                  <a:pt x="5327" y="26178"/>
                  <a:pt x="5338" y="26178"/>
                </a:cubicBezTo>
                <a:close/>
                <a:moveTo>
                  <a:pt x="12866" y="26158"/>
                </a:moveTo>
                <a:cubicBezTo>
                  <a:pt x="12883" y="26158"/>
                  <a:pt x="12900" y="26162"/>
                  <a:pt x="12918" y="26171"/>
                </a:cubicBezTo>
                <a:lnTo>
                  <a:pt x="12949" y="26171"/>
                </a:lnTo>
                <a:cubicBezTo>
                  <a:pt x="12979" y="26171"/>
                  <a:pt x="12979" y="26201"/>
                  <a:pt x="13009" y="26232"/>
                </a:cubicBezTo>
                <a:cubicBezTo>
                  <a:pt x="13009" y="26232"/>
                  <a:pt x="13040" y="26232"/>
                  <a:pt x="13040" y="26262"/>
                </a:cubicBezTo>
                <a:cubicBezTo>
                  <a:pt x="13040" y="26262"/>
                  <a:pt x="13040" y="26262"/>
                  <a:pt x="13040" y="26292"/>
                </a:cubicBezTo>
                <a:lnTo>
                  <a:pt x="13040" y="26323"/>
                </a:lnTo>
                <a:cubicBezTo>
                  <a:pt x="13040" y="26323"/>
                  <a:pt x="13040" y="26323"/>
                  <a:pt x="13040" y="26353"/>
                </a:cubicBezTo>
                <a:lnTo>
                  <a:pt x="13040" y="26384"/>
                </a:lnTo>
                <a:lnTo>
                  <a:pt x="13009" y="26444"/>
                </a:lnTo>
                <a:lnTo>
                  <a:pt x="12979" y="26475"/>
                </a:lnTo>
                <a:cubicBezTo>
                  <a:pt x="12949" y="26505"/>
                  <a:pt x="12888" y="26505"/>
                  <a:pt x="12857" y="26505"/>
                </a:cubicBezTo>
                <a:cubicBezTo>
                  <a:pt x="12827" y="26505"/>
                  <a:pt x="12797" y="26475"/>
                  <a:pt x="12766" y="26444"/>
                </a:cubicBezTo>
                <a:cubicBezTo>
                  <a:pt x="12766" y="26444"/>
                  <a:pt x="12766" y="26414"/>
                  <a:pt x="12766" y="26414"/>
                </a:cubicBezTo>
                <a:lnTo>
                  <a:pt x="12766" y="26384"/>
                </a:lnTo>
                <a:cubicBezTo>
                  <a:pt x="12766" y="26353"/>
                  <a:pt x="12766" y="26353"/>
                  <a:pt x="12766" y="26323"/>
                </a:cubicBezTo>
                <a:lnTo>
                  <a:pt x="12766" y="26232"/>
                </a:lnTo>
                <a:lnTo>
                  <a:pt x="12766" y="26201"/>
                </a:lnTo>
                <a:cubicBezTo>
                  <a:pt x="12788" y="26180"/>
                  <a:pt x="12824" y="26158"/>
                  <a:pt x="12866" y="26158"/>
                </a:cubicBezTo>
                <a:close/>
                <a:moveTo>
                  <a:pt x="10304" y="26262"/>
                </a:moveTo>
                <a:cubicBezTo>
                  <a:pt x="10365" y="26262"/>
                  <a:pt x="10426" y="26262"/>
                  <a:pt x="10456" y="26292"/>
                </a:cubicBezTo>
                <a:cubicBezTo>
                  <a:pt x="10456" y="26323"/>
                  <a:pt x="10456" y="26353"/>
                  <a:pt x="10456" y="26384"/>
                </a:cubicBezTo>
                <a:lnTo>
                  <a:pt x="10487" y="26384"/>
                </a:lnTo>
                <a:lnTo>
                  <a:pt x="10487" y="26414"/>
                </a:lnTo>
                <a:lnTo>
                  <a:pt x="10487" y="26475"/>
                </a:lnTo>
                <a:cubicBezTo>
                  <a:pt x="10456" y="26505"/>
                  <a:pt x="10426" y="26536"/>
                  <a:pt x="10426" y="26566"/>
                </a:cubicBezTo>
                <a:lnTo>
                  <a:pt x="10395" y="26596"/>
                </a:lnTo>
                <a:lnTo>
                  <a:pt x="10274" y="26596"/>
                </a:lnTo>
                <a:cubicBezTo>
                  <a:pt x="10243" y="26566"/>
                  <a:pt x="10213" y="26566"/>
                  <a:pt x="10213" y="26536"/>
                </a:cubicBezTo>
                <a:cubicBezTo>
                  <a:pt x="10213" y="26505"/>
                  <a:pt x="10183" y="26505"/>
                  <a:pt x="10183" y="26475"/>
                </a:cubicBezTo>
                <a:lnTo>
                  <a:pt x="10183" y="26444"/>
                </a:lnTo>
                <a:cubicBezTo>
                  <a:pt x="10183" y="26414"/>
                  <a:pt x="10213" y="26414"/>
                  <a:pt x="10213" y="26384"/>
                </a:cubicBezTo>
                <a:lnTo>
                  <a:pt x="10213" y="26323"/>
                </a:lnTo>
                <a:cubicBezTo>
                  <a:pt x="10243" y="26292"/>
                  <a:pt x="10274" y="26262"/>
                  <a:pt x="10304" y="26262"/>
                </a:cubicBezTo>
                <a:close/>
                <a:moveTo>
                  <a:pt x="7356" y="26475"/>
                </a:moveTo>
                <a:lnTo>
                  <a:pt x="7386" y="26505"/>
                </a:lnTo>
                <a:cubicBezTo>
                  <a:pt x="7417" y="26536"/>
                  <a:pt x="7417" y="26596"/>
                  <a:pt x="7386" y="26657"/>
                </a:cubicBezTo>
                <a:lnTo>
                  <a:pt x="7325" y="26657"/>
                </a:lnTo>
                <a:cubicBezTo>
                  <a:pt x="7295" y="26627"/>
                  <a:pt x="7265" y="26627"/>
                  <a:pt x="7265" y="26596"/>
                </a:cubicBezTo>
                <a:lnTo>
                  <a:pt x="7265" y="26536"/>
                </a:lnTo>
                <a:lnTo>
                  <a:pt x="7295" y="26505"/>
                </a:lnTo>
                <a:lnTo>
                  <a:pt x="7356" y="26475"/>
                </a:lnTo>
                <a:close/>
                <a:moveTo>
                  <a:pt x="9848" y="26695"/>
                </a:moveTo>
                <a:cubicBezTo>
                  <a:pt x="9871" y="26695"/>
                  <a:pt x="9894" y="26703"/>
                  <a:pt x="9909" y="26718"/>
                </a:cubicBezTo>
                <a:lnTo>
                  <a:pt x="9909" y="26779"/>
                </a:lnTo>
                <a:cubicBezTo>
                  <a:pt x="9879" y="26809"/>
                  <a:pt x="9848" y="26809"/>
                  <a:pt x="9818" y="26809"/>
                </a:cubicBezTo>
                <a:cubicBezTo>
                  <a:pt x="9787" y="26809"/>
                  <a:pt x="9757" y="26809"/>
                  <a:pt x="9757" y="26779"/>
                </a:cubicBezTo>
                <a:lnTo>
                  <a:pt x="9727" y="26809"/>
                </a:lnTo>
                <a:lnTo>
                  <a:pt x="9727" y="26718"/>
                </a:lnTo>
                <a:lnTo>
                  <a:pt x="9787" y="26718"/>
                </a:lnTo>
                <a:cubicBezTo>
                  <a:pt x="9803" y="26703"/>
                  <a:pt x="9825" y="26695"/>
                  <a:pt x="9848" y="26695"/>
                </a:cubicBezTo>
                <a:close/>
                <a:moveTo>
                  <a:pt x="12037" y="26596"/>
                </a:moveTo>
                <a:lnTo>
                  <a:pt x="12158" y="26657"/>
                </a:lnTo>
                <a:lnTo>
                  <a:pt x="12189" y="26718"/>
                </a:lnTo>
                <a:lnTo>
                  <a:pt x="12189" y="26748"/>
                </a:lnTo>
                <a:lnTo>
                  <a:pt x="12219" y="26779"/>
                </a:lnTo>
                <a:lnTo>
                  <a:pt x="12219" y="26809"/>
                </a:lnTo>
                <a:cubicBezTo>
                  <a:pt x="12189" y="26840"/>
                  <a:pt x="12189" y="26840"/>
                  <a:pt x="12158" y="26870"/>
                </a:cubicBezTo>
                <a:lnTo>
                  <a:pt x="12158" y="26900"/>
                </a:lnTo>
                <a:lnTo>
                  <a:pt x="12067" y="26900"/>
                </a:lnTo>
                <a:cubicBezTo>
                  <a:pt x="12037" y="26900"/>
                  <a:pt x="12037" y="26900"/>
                  <a:pt x="12037" y="26870"/>
                </a:cubicBezTo>
                <a:cubicBezTo>
                  <a:pt x="12006" y="26840"/>
                  <a:pt x="12006" y="26809"/>
                  <a:pt x="12006" y="26779"/>
                </a:cubicBezTo>
                <a:lnTo>
                  <a:pt x="12006" y="26748"/>
                </a:lnTo>
                <a:lnTo>
                  <a:pt x="11946" y="26748"/>
                </a:lnTo>
                <a:cubicBezTo>
                  <a:pt x="11946" y="26748"/>
                  <a:pt x="11946" y="26718"/>
                  <a:pt x="11946" y="26718"/>
                </a:cubicBezTo>
                <a:cubicBezTo>
                  <a:pt x="11946" y="26688"/>
                  <a:pt x="11976" y="26688"/>
                  <a:pt x="11976" y="26657"/>
                </a:cubicBezTo>
                <a:lnTo>
                  <a:pt x="12037" y="26596"/>
                </a:lnTo>
                <a:close/>
                <a:moveTo>
                  <a:pt x="13283" y="26870"/>
                </a:moveTo>
                <a:cubicBezTo>
                  <a:pt x="13313" y="26870"/>
                  <a:pt x="13313" y="26870"/>
                  <a:pt x="13344" y="26900"/>
                </a:cubicBezTo>
                <a:lnTo>
                  <a:pt x="13344" y="26961"/>
                </a:lnTo>
                <a:lnTo>
                  <a:pt x="13313" y="26992"/>
                </a:lnTo>
                <a:cubicBezTo>
                  <a:pt x="13313" y="26992"/>
                  <a:pt x="13313" y="27022"/>
                  <a:pt x="13283" y="27022"/>
                </a:cubicBezTo>
                <a:lnTo>
                  <a:pt x="13283" y="27052"/>
                </a:lnTo>
                <a:lnTo>
                  <a:pt x="13283" y="27083"/>
                </a:lnTo>
                <a:lnTo>
                  <a:pt x="13253" y="27113"/>
                </a:lnTo>
                <a:lnTo>
                  <a:pt x="13222" y="27113"/>
                </a:lnTo>
                <a:cubicBezTo>
                  <a:pt x="13161" y="27113"/>
                  <a:pt x="13131" y="27083"/>
                  <a:pt x="13101" y="27052"/>
                </a:cubicBezTo>
                <a:lnTo>
                  <a:pt x="13101" y="26961"/>
                </a:lnTo>
                <a:lnTo>
                  <a:pt x="13131" y="26961"/>
                </a:lnTo>
                <a:lnTo>
                  <a:pt x="13131" y="26900"/>
                </a:lnTo>
                <a:lnTo>
                  <a:pt x="13222" y="26900"/>
                </a:lnTo>
                <a:cubicBezTo>
                  <a:pt x="13222" y="26870"/>
                  <a:pt x="13253" y="26870"/>
                  <a:pt x="13283" y="26870"/>
                </a:cubicBezTo>
                <a:close/>
                <a:moveTo>
                  <a:pt x="7538" y="26992"/>
                </a:moveTo>
                <a:lnTo>
                  <a:pt x="7599" y="27022"/>
                </a:lnTo>
                <a:lnTo>
                  <a:pt x="7629" y="27052"/>
                </a:lnTo>
                <a:lnTo>
                  <a:pt x="7660" y="27052"/>
                </a:lnTo>
                <a:cubicBezTo>
                  <a:pt x="7690" y="27083"/>
                  <a:pt x="7721" y="27144"/>
                  <a:pt x="7690" y="27174"/>
                </a:cubicBezTo>
                <a:lnTo>
                  <a:pt x="7690" y="27204"/>
                </a:lnTo>
                <a:lnTo>
                  <a:pt x="7660" y="27235"/>
                </a:lnTo>
                <a:lnTo>
                  <a:pt x="7599" y="27235"/>
                </a:lnTo>
                <a:lnTo>
                  <a:pt x="7538" y="27265"/>
                </a:lnTo>
                <a:lnTo>
                  <a:pt x="7477" y="27265"/>
                </a:lnTo>
                <a:cubicBezTo>
                  <a:pt x="7447" y="27235"/>
                  <a:pt x="7447" y="27235"/>
                  <a:pt x="7447" y="27204"/>
                </a:cubicBezTo>
                <a:lnTo>
                  <a:pt x="7447" y="27113"/>
                </a:lnTo>
                <a:lnTo>
                  <a:pt x="7447" y="27083"/>
                </a:lnTo>
                <a:lnTo>
                  <a:pt x="7477" y="27022"/>
                </a:lnTo>
                <a:lnTo>
                  <a:pt x="7538" y="26992"/>
                </a:lnTo>
                <a:close/>
                <a:moveTo>
                  <a:pt x="10608" y="27326"/>
                </a:moveTo>
                <a:cubicBezTo>
                  <a:pt x="10639" y="27356"/>
                  <a:pt x="10639" y="27387"/>
                  <a:pt x="10669" y="27417"/>
                </a:cubicBezTo>
                <a:cubicBezTo>
                  <a:pt x="10669" y="27448"/>
                  <a:pt x="10669" y="27448"/>
                  <a:pt x="10669" y="27448"/>
                </a:cubicBezTo>
                <a:cubicBezTo>
                  <a:pt x="10669" y="27478"/>
                  <a:pt x="10669" y="27478"/>
                  <a:pt x="10669" y="27508"/>
                </a:cubicBezTo>
                <a:cubicBezTo>
                  <a:pt x="10669" y="27508"/>
                  <a:pt x="10669" y="27539"/>
                  <a:pt x="10639" y="27539"/>
                </a:cubicBezTo>
                <a:lnTo>
                  <a:pt x="10639" y="27599"/>
                </a:lnTo>
                <a:lnTo>
                  <a:pt x="10578" y="27599"/>
                </a:lnTo>
                <a:cubicBezTo>
                  <a:pt x="10559" y="27618"/>
                  <a:pt x="10541" y="27625"/>
                  <a:pt x="10522" y="27635"/>
                </a:cubicBezTo>
                <a:lnTo>
                  <a:pt x="10522" y="27635"/>
                </a:lnTo>
                <a:lnTo>
                  <a:pt x="10517" y="27630"/>
                </a:lnTo>
                <a:cubicBezTo>
                  <a:pt x="10487" y="27630"/>
                  <a:pt x="10456" y="27630"/>
                  <a:pt x="10456" y="27599"/>
                </a:cubicBezTo>
                <a:cubicBezTo>
                  <a:pt x="10426" y="27599"/>
                  <a:pt x="10426" y="27569"/>
                  <a:pt x="10426" y="27539"/>
                </a:cubicBezTo>
                <a:lnTo>
                  <a:pt x="10426" y="27508"/>
                </a:lnTo>
                <a:cubicBezTo>
                  <a:pt x="10395" y="27478"/>
                  <a:pt x="10395" y="27448"/>
                  <a:pt x="10426" y="27417"/>
                </a:cubicBezTo>
                <a:lnTo>
                  <a:pt x="10426" y="27387"/>
                </a:lnTo>
                <a:lnTo>
                  <a:pt x="10456" y="27387"/>
                </a:lnTo>
                <a:cubicBezTo>
                  <a:pt x="10456" y="27387"/>
                  <a:pt x="10456" y="27387"/>
                  <a:pt x="10456" y="27356"/>
                </a:cubicBezTo>
                <a:cubicBezTo>
                  <a:pt x="10456" y="27356"/>
                  <a:pt x="10487" y="27356"/>
                  <a:pt x="10517" y="27326"/>
                </a:cubicBezTo>
                <a:close/>
                <a:moveTo>
                  <a:pt x="10164" y="27436"/>
                </a:moveTo>
                <a:cubicBezTo>
                  <a:pt x="10238" y="27436"/>
                  <a:pt x="10312" y="27470"/>
                  <a:pt x="10335" y="27539"/>
                </a:cubicBezTo>
                <a:lnTo>
                  <a:pt x="10335" y="27599"/>
                </a:lnTo>
                <a:cubicBezTo>
                  <a:pt x="10335" y="27630"/>
                  <a:pt x="10304" y="27691"/>
                  <a:pt x="10274" y="27721"/>
                </a:cubicBezTo>
                <a:cubicBezTo>
                  <a:pt x="10274" y="27721"/>
                  <a:pt x="10243" y="27751"/>
                  <a:pt x="10213" y="27751"/>
                </a:cubicBezTo>
                <a:cubicBezTo>
                  <a:pt x="10198" y="27767"/>
                  <a:pt x="10183" y="27774"/>
                  <a:pt x="10167" y="27774"/>
                </a:cubicBezTo>
                <a:cubicBezTo>
                  <a:pt x="10152" y="27774"/>
                  <a:pt x="10137" y="27767"/>
                  <a:pt x="10122" y="27751"/>
                </a:cubicBezTo>
                <a:cubicBezTo>
                  <a:pt x="10091" y="27751"/>
                  <a:pt x="10031" y="27721"/>
                  <a:pt x="10000" y="27691"/>
                </a:cubicBezTo>
                <a:lnTo>
                  <a:pt x="10000" y="27660"/>
                </a:lnTo>
                <a:cubicBezTo>
                  <a:pt x="10000" y="27630"/>
                  <a:pt x="10000" y="27599"/>
                  <a:pt x="10031" y="27599"/>
                </a:cubicBezTo>
                <a:cubicBezTo>
                  <a:pt x="10031" y="27569"/>
                  <a:pt x="10031" y="27569"/>
                  <a:pt x="10031" y="27539"/>
                </a:cubicBezTo>
                <a:cubicBezTo>
                  <a:pt x="10031" y="27539"/>
                  <a:pt x="10031" y="27508"/>
                  <a:pt x="10031" y="27508"/>
                </a:cubicBezTo>
                <a:lnTo>
                  <a:pt x="10031" y="27478"/>
                </a:lnTo>
                <a:cubicBezTo>
                  <a:pt x="10061" y="27478"/>
                  <a:pt x="10091" y="27448"/>
                  <a:pt x="10091" y="27448"/>
                </a:cubicBezTo>
                <a:cubicBezTo>
                  <a:pt x="10114" y="27440"/>
                  <a:pt x="10139" y="27436"/>
                  <a:pt x="10164" y="27436"/>
                </a:cubicBezTo>
                <a:close/>
                <a:moveTo>
                  <a:pt x="9882" y="27800"/>
                </a:moveTo>
                <a:cubicBezTo>
                  <a:pt x="9891" y="27800"/>
                  <a:pt x="9900" y="27803"/>
                  <a:pt x="9909" y="27812"/>
                </a:cubicBezTo>
                <a:lnTo>
                  <a:pt x="9970" y="27812"/>
                </a:lnTo>
                <a:lnTo>
                  <a:pt x="10000" y="27873"/>
                </a:lnTo>
                <a:lnTo>
                  <a:pt x="10000" y="27903"/>
                </a:lnTo>
                <a:lnTo>
                  <a:pt x="9970" y="27934"/>
                </a:lnTo>
                <a:cubicBezTo>
                  <a:pt x="9970" y="27964"/>
                  <a:pt x="9939" y="27964"/>
                  <a:pt x="9909" y="27964"/>
                </a:cubicBezTo>
                <a:cubicBezTo>
                  <a:pt x="9879" y="27964"/>
                  <a:pt x="9848" y="27934"/>
                  <a:pt x="9848" y="27903"/>
                </a:cubicBezTo>
                <a:lnTo>
                  <a:pt x="9818" y="27873"/>
                </a:lnTo>
                <a:lnTo>
                  <a:pt x="9818" y="27843"/>
                </a:lnTo>
                <a:cubicBezTo>
                  <a:pt x="9839" y="27821"/>
                  <a:pt x="9861" y="27800"/>
                  <a:pt x="9882" y="27800"/>
                </a:cubicBezTo>
                <a:close/>
                <a:moveTo>
                  <a:pt x="10912" y="27873"/>
                </a:moveTo>
                <a:lnTo>
                  <a:pt x="10973" y="27903"/>
                </a:lnTo>
                <a:lnTo>
                  <a:pt x="10973" y="27964"/>
                </a:lnTo>
                <a:lnTo>
                  <a:pt x="10942" y="28055"/>
                </a:lnTo>
                <a:cubicBezTo>
                  <a:pt x="10942" y="28086"/>
                  <a:pt x="10912" y="28116"/>
                  <a:pt x="10912" y="28147"/>
                </a:cubicBezTo>
                <a:lnTo>
                  <a:pt x="10882" y="28177"/>
                </a:lnTo>
                <a:lnTo>
                  <a:pt x="10790" y="28177"/>
                </a:lnTo>
                <a:lnTo>
                  <a:pt x="10790" y="28147"/>
                </a:lnTo>
                <a:cubicBezTo>
                  <a:pt x="10760" y="28147"/>
                  <a:pt x="10730" y="28116"/>
                  <a:pt x="10730" y="28086"/>
                </a:cubicBezTo>
                <a:lnTo>
                  <a:pt x="10730" y="28025"/>
                </a:lnTo>
                <a:lnTo>
                  <a:pt x="10730" y="27964"/>
                </a:lnTo>
                <a:lnTo>
                  <a:pt x="10760" y="27934"/>
                </a:lnTo>
                <a:cubicBezTo>
                  <a:pt x="10790" y="27903"/>
                  <a:pt x="10821" y="27873"/>
                  <a:pt x="10851" y="27873"/>
                </a:cubicBezTo>
                <a:close/>
                <a:moveTo>
                  <a:pt x="14590" y="27964"/>
                </a:moveTo>
                <a:lnTo>
                  <a:pt x="14590" y="28025"/>
                </a:lnTo>
                <a:lnTo>
                  <a:pt x="14590" y="28055"/>
                </a:lnTo>
                <a:lnTo>
                  <a:pt x="14590" y="28086"/>
                </a:lnTo>
                <a:lnTo>
                  <a:pt x="14560" y="28177"/>
                </a:lnTo>
                <a:lnTo>
                  <a:pt x="14529" y="28177"/>
                </a:lnTo>
                <a:cubicBezTo>
                  <a:pt x="14499" y="28147"/>
                  <a:pt x="14468" y="28147"/>
                  <a:pt x="14468" y="28116"/>
                </a:cubicBezTo>
                <a:cubicBezTo>
                  <a:pt x="14438" y="28086"/>
                  <a:pt x="14438" y="28055"/>
                  <a:pt x="14468" y="28025"/>
                </a:cubicBezTo>
                <a:lnTo>
                  <a:pt x="14468" y="27995"/>
                </a:lnTo>
                <a:lnTo>
                  <a:pt x="14499" y="27964"/>
                </a:lnTo>
                <a:close/>
                <a:moveTo>
                  <a:pt x="10745" y="28245"/>
                </a:moveTo>
                <a:cubicBezTo>
                  <a:pt x="10760" y="28245"/>
                  <a:pt x="10775" y="28253"/>
                  <a:pt x="10790" y="28268"/>
                </a:cubicBezTo>
                <a:lnTo>
                  <a:pt x="10821" y="28299"/>
                </a:lnTo>
                <a:lnTo>
                  <a:pt x="10851" y="28359"/>
                </a:lnTo>
                <a:lnTo>
                  <a:pt x="10821" y="28420"/>
                </a:lnTo>
                <a:cubicBezTo>
                  <a:pt x="10821" y="28451"/>
                  <a:pt x="10790" y="28481"/>
                  <a:pt x="10760" y="28511"/>
                </a:cubicBezTo>
                <a:lnTo>
                  <a:pt x="10608" y="28511"/>
                </a:lnTo>
                <a:lnTo>
                  <a:pt x="10608" y="28451"/>
                </a:lnTo>
                <a:lnTo>
                  <a:pt x="10578" y="28359"/>
                </a:lnTo>
                <a:cubicBezTo>
                  <a:pt x="10608" y="28329"/>
                  <a:pt x="10608" y="28329"/>
                  <a:pt x="10608" y="28299"/>
                </a:cubicBezTo>
                <a:cubicBezTo>
                  <a:pt x="10608" y="28299"/>
                  <a:pt x="10608" y="28299"/>
                  <a:pt x="10608" y="28268"/>
                </a:cubicBezTo>
                <a:lnTo>
                  <a:pt x="10699" y="28268"/>
                </a:lnTo>
                <a:cubicBezTo>
                  <a:pt x="10715" y="28253"/>
                  <a:pt x="10730" y="28245"/>
                  <a:pt x="10745" y="28245"/>
                </a:cubicBezTo>
                <a:close/>
                <a:moveTo>
                  <a:pt x="11539" y="28337"/>
                </a:moveTo>
                <a:cubicBezTo>
                  <a:pt x="11558" y="28337"/>
                  <a:pt x="11581" y="28344"/>
                  <a:pt x="11611" y="28359"/>
                </a:cubicBezTo>
                <a:lnTo>
                  <a:pt x="11642" y="28359"/>
                </a:lnTo>
                <a:lnTo>
                  <a:pt x="11642" y="28390"/>
                </a:lnTo>
                <a:cubicBezTo>
                  <a:pt x="11642" y="28390"/>
                  <a:pt x="11672" y="28420"/>
                  <a:pt x="11672" y="28420"/>
                </a:cubicBezTo>
                <a:cubicBezTo>
                  <a:pt x="11672" y="28451"/>
                  <a:pt x="11672" y="28451"/>
                  <a:pt x="11672" y="28451"/>
                </a:cubicBezTo>
                <a:cubicBezTo>
                  <a:pt x="11672" y="28481"/>
                  <a:pt x="11672" y="28481"/>
                  <a:pt x="11672" y="28511"/>
                </a:cubicBezTo>
                <a:lnTo>
                  <a:pt x="11672" y="28542"/>
                </a:lnTo>
                <a:cubicBezTo>
                  <a:pt x="11672" y="28572"/>
                  <a:pt x="11642" y="28572"/>
                  <a:pt x="11642" y="28572"/>
                </a:cubicBezTo>
                <a:cubicBezTo>
                  <a:pt x="11606" y="28625"/>
                  <a:pt x="11550" y="28658"/>
                  <a:pt x="11492" y="28658"/>
                </a:cubicBezTo>
                <a:cubicBezTo>
                  <a:pt x="11450" y="28658"/>
                  <a:pt x="11406" y="28641"/>
                  <a:pt x="11368" y="28603"/>
                </a:cubicBezTo>
                <a:cubicBezTo>
                  <a:pt x="11338" y="28542"/>
                  <a:pt x="11338" y="28481"/>
                  <a:pt x="11368" y="28451"/>
                </a:cubicBezTo>
                <a:cubicBezTo>
                  <a:pt x="11368" y="28420"/>
                  <a:pt x="11368" y="28420"/>
                  <a:pt x="11398" y="28390"/>
                </a:cubicBezTo>
                <a:cubicBezTo>
                  <a:pt x="11398" y="28359"/>
                  <a:pt x="11429" y="28359"/>
                  <a:pt x="11490" y="28359"/>
                </a:cubicBezTo>
                <a:cubicBezTo>
                  <a:pt x="11505" y="28344"/>
                  <a:pt x="11520" y="28337"/>
                  <a:pt x="11539" y="28337"/>
                </a:cubicBezTo>
                <a:close/>
                <a:moveTo>
                  <a:pt x="15350" y="28511"/>
                </a:moveTo>
                <a:cubicBezTo>
                  <a:pt x="15380" y="28542"/>
                  <a:pt x="15380" y="28572"/>
                  <a:pt x="15380" y="28633"/>
                </a:cubicBezTo>
                <a:lnTo>
                  <a:pt x="15350" y="28663"/>
                </a:lnTo>
                <a:lnTo>
                  <a:pt x="15259" y="28663"/>
                </a:lnTo>
                <a:lnTo>
                  <a:pt x="15228" y="28603"/>
                </a:lnTo>
                <a:lnTo>
                  <a:pt x="15228" y="28511"/>
                </a:lnTo>
                <a:close/>
                <a:moveTo>
                  <a:pt x="11368" y="28764"/>
                </a:moveTo>
                <a:cubicBezTo>
                  <a:pt x="11358" y="28768"/>
                  <a:pt x="11348" y="28775"/>
                  <a:pt x="11338" y="28785"/>
                </a:cubicBezTo>
                <a:lnTo>
                  <a:pt x="11368" y="28785"/>
                </a:lnTo>
                <a:lnTo>
                  <a:pt x="11368" y="28764"/>
                </a:lnTo>
                <a:close/>
                <a:moveTo>
                  <a:pt x="11277" y="28603"/>
                </a:moveTo>
                <a:cubicBezTo>
                  <a:pt x="11307" y="28633"/>
                  <a:pt x="11307" y="28633"/>
                  <a:pt x="11338" y="28663"/>
                </a:cubicBezTo>
                <a:lnTo>
                  <a:pt x="11338" y="28694"/>
                </a:lnTo>
                <a:cubicBezTo>
                  <a:pt x="11338" y="28694"/>
                  <a:pt x="11368" y="28724"/>
                  <a:pt x="11368" y="28755"/>
                </a:cubicBezTo>
                <a:lnTo>
                  <a:pt x="11368" y="28764"/>
                </a:lnTo>
                <a:lnTo>
                  <a:pt x="11368" y="28764"/>
                </a:lnTo>
                <a:cubicBezTo>
                  <a:pt x="11388" y="28755"/>
                  <a:pt x="11409" y="28755"/>
                  <a:pt x="11429" y="28755"/>
                </a:cubicBezTo>
                <a:lnTo>
                  <a:pt x="11429" y="28785"/>
                </a:lnTo>
                <a:cubicBezTo>
                  <a:pt x="11429" y="28785"/>
                  <a:pt x="11459" y="28815"/>
                  <a:pt x="11429" y="28846"/>
                </a:cubicBezTo>
                <a:lnTo>
                  <a:pt x="11429" y="28907"/>
                </a:lnTo>
                <a:cubicBezTo>
                  <a:pt x="11414" y="28922"/>
                  <a:pt x="11391" y="28929"/>
                  <a:pt x="11368" y="28929"/>
                </a:cubicBezTo>
                <a:cubicBezTo>
                  <a:pt x="11345" y="28929"/>
                  <a:pt x="11322" y="28922"/>
                  <a:pt x="11307" y="28907"/>
                </a:cubicBezTo>
                <a:lnTo>
                  <a:pt x="11277" y="28876"/>
                </a:lnTo>
                <a:lnTo>
                  <a:pt x="11216" y="28937"/>
                </a:lnTo>
                <a:lnTo>
                  <a:pt x="11186" y="28937"/>
                </a:lnTo>
                <a:cubicBezTo>
                  <a:pt x="11155" y="28907"/>
                  <a:pt x="11125" y="28907"/>
                  <a:pt x="11094" y="28907"/>
                </a:cubicBezTo>
                <a:cubicBezTo>
                  <a:pt x="11094" y="28876"/>
                  <a:pt x="11094" y="28876"/>
                  <a:pt x="11094" y="28876"/>
                </a:cubicBezTo>
                <a:cubicBezTo>
                  <a:pt x="11094" y="28846"/>
                  <a:pt x="11094" y="28846"/>
                  <a:pt x="11094" y="28846"/>
                </a:cubicBezTo>
                <a:cubicBezTo>
                  <a:pt x="11094" y="28815"/>
                  <a:pt x="11094" y="28785"/>
                  <a:pt x="11094" y="28785"/>
                </a:cubicBezTo>
                <a:lnTo>
                  <a:pt x="11094" y="28724"/>
                </a:lnTo>
                <a:cubicBezTo>
                  <a:pt x="11125" y="28663"/>
                  <a:pt x="11155" y="28633"/>
                  <a:pt x="11186" y="28603"/>
                </a:cubicBezTo>
                <a:close/>
                <a:moveTo>
                  <a:pt x="8906" y="28755"/>
                </a:moveTo>
                <a:lnTo>
                  <a:pt x="8967" y="28785"/>
                </a:lnTo>
                <a:cubicBezTo>
                  <a:pt x="8967" y="28815"/>
                  <a:pt x="8967" y="28815"/>
                  <a:pt x="8967" y="28846"/>
                </a:cubicBezTo>
                <a:cubicBezTo>
                  <a:pt x="8967" y="28876"/>
                  <a:pt x="8967" y="28907"/>
                  <a:pt x="8936" y="28937"/>
                </a:cubicBezTo>
                <a:lnTo>
                  <a:pt x="9028" y="28967"/>
                </a:lnTo>
                <a:lnTo>
                  <a:pt x="8997" y="28998"/>
                </a:lnTo>
                <a:lnTo>
                  <a:pt x="8845" y="28998"/>
                </a:lnTo>
                <a:lnTo>
                  <a:pt x="8754" y="28907"/>
                </a:lnTo>
                <a:lnTo>
                  <a:pt x="8754" y="28846"/>
                </a:lnTo>
                <a:lnTo>
                  <a:pt x="8784" y="28846"/>
                </a:lnTo>
                <a:lnTo>
                  <a:pt x="8784" y="28785"/>
                </a:lnTo>
                <a:cubicBezTo>
                  <a:pt x="8815" y="28785"/>
                  <a:pt x="8815" y="28755"/>
                  <a:pt x="8845" y="28755"/>
                </a:cubicBezTo>
                <a:close/>
                <a:moveTo>
                  <a:pt x="8013" y="28735"/>
                </a:moveTo>
                <a:cubicBezTo>
                  <a:pt x="8039" y="28735"/>
                  <a:pt x="8067" y="28749"/>
                  <a:pt x="8085" y="28785"/>
                </a:cubicBezTo>
                <a:cubicBezTo>
                  <a:pt x="8116" y="28785"/>
                  <a:pt x="8146" y="28815"/>
                  <a:pt x="8116" y="28846"/>
                </a:cubicBezTo>
                <a:lnTo>
                  <a:pt x="8116" y="28876"/>
                </a:lnTo>
                <a:cubicBezTo>
                  <a:pt x="8116" y="28907"/>
                  <a:pt x="8116" y="28907"/>
                  <a:pt x="8116" y="28937"/>
                </a:cubicBezTo>
                <a:lnTo>
                  <a:pt x="8116" y="28967"/>
                </a:lnTo>
                <a:lnTo>
                  <a:pt x="8085" y="28998"/>
                </a:lnTo>
                <a:lnTo>
                  <a:pt x="8024" y="28998"/>
                </a:lnTo>
                <a:cubicBezTo>
                  <a:pt x="8016" y="29007"/>
                  <a:pt x="8004" y="29010"/>
                  <a:pt x="7991" y="29010"/>
                </a:cubicBezTo>
                <a:cubicBezTo>
                  <a:pt x="7961" y="29010"/>
                  <a:pt x="7924" y="28989"/>
                  <a:pt x="7903" y="28967"/>
                </a:cubicBezTo>
                <a:lnTo>
                  <a:pt x="7842" y="28967"/>
                </a:lnTo>
                <a:cubicBezTo>
                  <a:pt x="7842" y="28937"/>
                  <a:pt x="7842" y="28907"/>
                  <a:pt x="7842" y="28907"/>
                </a:cubicBezTo>
                <a:cubicBezTo>
                  <a:pt x="7842" y="28876"/>
                  <a:pt x="7842" y="28876"/>
                  <a:pt x="7842" y="28846"/>
                </a:cubicBezTo>
                <a:cubicBezTo>
                  <a:pt x="7812" y="28846"/>
                  <a:pt x="7812" y="28846"/>
                  <a:pt x="7842" y="28815"/>
                </a:cubicBezTo>
                <a:lnTo>
                  <a:pt x="7842" y="28785"/>
                </a:lnTo>
                <a:lnTo>
                  <a:pt x="7873" y="28755"/>
                </a:lnTo>
                <a:lnTo>
                  <a:pt x="7964" y="28755"/>
                </a:lnTo>
                <a:cubicBezTo>
                  <a:pt x="7976" y="28742"/>
                  <a:pt x="7994" y="28735"/>
                  <a:pt x="8013" y="28735"/>
                </a:cubicBezTo>
                <a:close/>
                <a:moveTo>
                  <a:pt x="12234" y="28975"/>
                </a:moveTo>
                <a:cubicBezTo>
                  <a:pt x="12249" y="28975"/>
                  <a:pt x="12265" y="28982"/>
                  <a:pt x="12280" y="28998"/>
                </a:cubicBezTo>
                <a:lnTo>
                  <a:pt x="12280" y="29089"/>
                </a:lnTo>
                <a:cubicBezTo>
                  <a:pt x="12280" y="29124"/>
                  <a:pt x="12259" y="29139"/>
                  <a:pt x="12230" y="29139"/>
                </a:cubicBezTo>
                <a:cubicBezTo>
                  <a:pt x="12209" y="29139"/>
                  <a:pt x="12183" y="29132"/>
                  <a:pt x="12158" y="29119"/>
                </a:cubicBezTo>
                <a:lnTo>
                  <a:pt x="12128" y="29089"/>
                </a:lnTo>
                <a:lnTo>
                  <a:pt x="12128" y="29058"/>
                </a:lnTo>
                <a:cubicBezTo>
                  <a:pt x="12158" y="29028"/>
                  <a:pt x="12158" y="28998"/>
                  <a:pt x="12189" y="28998"/>
                </a:cubicBezTo>
                <a:cubicBezTo>
                  <a:pt x="12204" y="28982"/>
                  <a:pt x="12219" y="28975"/>
                  <a:pt x="12234" y="28975"/>
                </a:cubicBezTo>
                <a:close/>
                <a:moveTo>
                  <a:pt x="15502" y="29119"/>
                </a:moveTo>
                <a:cubicBezTo>
                  <a:pt x="15563" y="29119"/>
                  <a:pt x="15563" y="29150"/>
                  <a:pt x="15563" y="29210"/>
                </a:cubicBezTo>
                <a:cubicBezTo>
                  <a:pt x="15593" y="29210"/>
                  <a:pt x="15593" y="29241"/>
                  <a:pt x="15593" y="29241"/>
                </a:cubicBezTo>
                <a:lnTo>
                  <a:pt x="15593" y="29271"/>
                </a:lnTo>
                <a:lnTo>
                  <a:pt x="15593" y="29332"/>
                </a:lnTo>
                <a:lnTo>
                  <a:pt x="15563" y="29332"/>
                </a:lnTo>
                <a:cubicBezTo>
                  <a:pt x="15545" y="29341"/>
                  <a:pt x="15524" y="29345"/>
                  <a:pt x="15503" y="29345"/>
                </a:cubicBezTo>
                <a:cubicBezTo>
                  <a:pt x="15451" y="29345"/>
                  <a:pt x="15393" y="29323"/>
                  <a:pt x="15350" y="29302"/>
                </a:cubicBezTo>
                <a:lnTo>
                  <a:pt x="15350" y="29210"/>
                </a:lnTo>
                <a:cubicBezTo>
                  <a:pt x="15380" y="29180"/>
                  <a:pt x="15411" y="29150"/>
                  <a:pt x="15411" y="29150"/>
                </a:cubicBezTo>
                <a:lnTo>
                  <a:pt x="15441" y="29119"/>
                </a:lnTo>
                <a:close/>
                <a:moveTo>
                  <a:pt x="12812" y="29248"/>
                </a:moveTo>
                <a:cubicBezTo>
                  <a:pt x="12827" y="29248"/>
                  <a:pt x="12842" y="29256"/>
                  <a:pt x="12857" y="29271"/>
                </a:cubicBezTo>
                <a:lnTo>
                  <a:pt x="12888" y="29271"/>
                </a:lnTo>
                <a:cubicBezTo>
                  <a:pt x="12918" y="29271"/>
                  <a:pt x="12949" y="29302"/>
                  <a:pt x="12949" y="29332"/>
                </a:cubicBezTo>
                <a:lnTo>
                  <a:pt x="12949" y="29362"/>
                </a:lnTo>
                <a:cubicBezTo>
                  <a:pt x="12918" y="29393"/>
                  <a:pt x="12888" y="29423"/>
                  <a:pt x="12857" y="29423"/>
                </a:cubicBezTo>
                <a:lnTo>
                  <a:pt x="12827" y="29454"/>
                </a:lnTo>
                <a:lnTo>
                  <a:pt x="12766" y="29454"/>
                </a:lnTo>
                <a:cubicBezTo>
                  <a:pt x="12736" y="29423"/>
                  <a:pt x="12736" y="29393"/>
                  <a:pt x="12736" y="29362"/>
                </a:cubicBezTo>
                <a:lnTo>
                  <a:pt x="12766" y="29302"/>
                </a:lnTo>
                <a:cubicBezTo>
                  <a:pt x="12766" y="29302"/>
                  <a:pt x="12766" y="29271"/>
                  <a:pt x="12766" y="29271"/>
                </a:cubicBezTo>
                <a:cubicBezTo>
                  <a:pt x="12781" y="29256"/>
                  <a:pt x="12797" y="29248"/>
                  <a:pt x="12812" y="29248"/>
                </a:cubicBezTo>
                <a:close/>
                <a:moveTo>
                  <a:pt x="10426" y="29818"/>
                </a:moveTo>
                <a:lnTo>
                  <a:pt x="10456" y="29849"/>
                </a:lnTo>
                <a:cubicBezTo>
                  <a:pt x="10487" y="29879"/>
                  <a:pt x="10487" y="29910"/>
                  <a:pt x="10487" y="29910"/>
                </a:cubicBezTo>
                <a:cubicBezTo>
                  <a:pt x="10487" y="29940"/>
                  <a:pt x="10487" y="29970"/>
                  <a:pt x="10487" y="29970"/>
                </a:cubicBezTo>
                <a:lnTo>
                  <a:pt x="10487" y="30001"/>
                </a:lnTo>
                <a:cubicBezTo>
                  <a:pt x="10487" y="30031"/>
                  <a:pt x="10456" y="30062"/>
                  <a:pt x="10456" y="30062"/>
                </a:cubicBezTo>
                <a:lnTo>
                  <a:pt x="10426" y="30092"/>
                </a:lnTo>
                <a:lnTo>
                  <a:pt x="10395" y="30122"/>
                </a:lnTo>
                <a:cubicBezTo>
                  <a:pt x="10380" y="30138"/>
                  <a:pt x="10357" y="30145"/>
                  <a:pt x="10335" y="30145"/>
                </a:cubicBezTo>
                <a:cubicBezTo>
                  <a:pt x="10312" y="30145"/>
                  <a:pt x="10289" y="30138"/>
                  <a:pt x="10274" y="30122"/>
                </a:cubicBezTo>
                <a:cubicBezTo>
                  <a:pt x="10213" y="30122"/>
                  <a:pt x="10183" y="30092"/>
                  <a:pt x="10152" y="30031"/>
                </a:cubicBezTo>
                <a:cubicBezTo>
                  <a:pt x="10152" y="30001"/>
                  <a:pt x="10152" y="30001"/>
                  <a:pt x="10152" y="29970"/>
                </a:cubicBezTo>
                <a:lnTo>
                  <a:pt x="10152" y="29940"/>
                </a:lnTo>
                <a:lnTo>
                  <a:pt x="10152" y="29910"/>
                </a:lnTo>
                <a:lnTo>
                  <a:pt x="10183" y="29879"/>
                </a:lnTo>
                <a:cubicBezTo>
                  <a:pt x="10213" y="29849"/>
                  <a:pt x="10243" y="29818"/>
                  <a:pt x="10304" y="29818"/>
                </a:cubicBezTo>
                <a:close/>
                <a:moveTo>
                  <a:pt x="11140" y="30130"/>
                </a:moveTo>
                <a:cubicBezTo>
                  <a:pt x="11155" y="30130"/>
                  <a:pt x="11170" y="30138"/>
                  <a:pt x="11186" y="30153"/>
                </a:cubicBezTo>
                <a:lnTo>
                  <a:pt x="11186" y="30214"/>
                </a:lnTo>
                <a:lnTo>
                  <a:pt x="11186" y="30244"/>
                </a:lnTo>
                <a:lnTo>
                  <a:pt x="11186" y="30274"/>
                </a:lnTo>
                <a:cubicBezTo>
                  <a:pt x="11155" y="30305"/>
                  <a:pt x="11155" y="30305"/>
                  <a:pt x="11125" y="30305"/>
                </a:cubicBezTo>
                <a:lnTo>
                  <a:pt x="11094" y="30305"/>
                </a:lnTo>
                <a:cubicBezTo>
                  <a:pt x="11034" y="30274"/>
                  <a:pt x="11003" y="30183"/>
                  <a:pt x="11064" y="30153"/>
                </a:cubicBezTo>
                <a:lnTo>
                  <a:pt x="11094" y="30153"/>
                </a:lnTo>
                <a:cubicBezTo>
                  <a:pt x="11110" y="30138"/>
                  <a:pt x="11125" y="30130"/>
                  <a:pt x="11140" y="30130"/>
                </a:cubicBezTo>
                <a:close/>
                <a:moveTo>
                  <a:pt x="8845" y="30153"/>
                </a:moveTo>
                <a:lnTo>
                  <a:pt x="8906" y="30183"/>
                </a:lnTo>
                <a:cubicBezTo>
                  <a:pt x="8906" y="30214"/>
                  <a:pt x="8906" y="30214"/>
                  <a:pt x="8906" y="30214"/>
                </a:cubicBezTo>
                <a:lnTo>
                  <a:pt x="8936" y="30274"/>
                </a:lnTo>
                <a:lnTo>
                  <a:pt x="8936" y="30335"/>
                </a:lnTo>
                <a:cubicBezTo>
                  <a:pt x="8919" y="30344"/>
                  <a:pt x="8903" y="30348"/>
                  <a:pt x="8890" y="30348"/>
                </a:cubicBezTo>
                <a:cubicBezTo>
                  <a:pt x="8858" y="30348"/>
                  <a:pt x="8836" y="30326"/>
                  <a:pt x="8815" y="30305"/>
                </a:cubicBezTo>
                <a:cubicBezTo>
                  <a:pt x="8784" y="30274"/>
                  <a:pt x="8784" y="30214"/>
                  <a:pt x="8815" y="30183"/>
                </a:cubicBezTo>
                <a:lnTo>
                  <a:pt x="8845" y="30153"/>
                </a:lnTo>
                <a:close/>
                <a:moveTo>
                  <a:pt x="9119" y="30221"/>
                </a:moveTo>
                <a:cubicBezTo>
                  <a:pt x="9142" y="30221"/>
                  <a:pt x="9164" y="30229"/>
                  <a:pt x="9180" y="30244"/>
                </a:cubicBezTo>
                <a:lnTo>
                  <a:pt x="9210" y="30305"/>
                </a:lnTo>
                <a:lnTo>
                  <a:pt x="9210" y="30335"/>
                </a:lnTo>
                <a:lnTo>
                  <a:pt x="9210" y="30365"/>
                </a:lnTo>
                <a:cubicBezTo>
                  <a:pt x="9210" y="30396"/>
                  <a:pt x="9180" y="30426"/>
                  <a:pt x="9149" y="30426"/>
                </a:cubicBezTo>
                <a:lnTo>
                  <a:pt x="9119" y="30457"/>
                </a:lnTo>
                <a:lnTo>
                  <a:pt x="9119" y="30487"/>
                </a:lnTo>
                <a:cubicBezTo>
                  <a:pt x="9119" y="30487"/>
                  <a:pt x="9088" y="30517"/>
                  <a:pt x="9088" y="30517"/>
                </a:cubicBezTo>
                <a:lnTo>
                  <a:pt x="8997" y="30517"/>
                </a:lnTo>
                <a:lnTo>
                  <a:pt x="8967" y="30457"/>
                </a:lnTo>
                <a:lnTo>
                  <a:pt x="8967" y="30426"/>
                </a:lnTo>
                <a:lnTo>
                  <a:pt x="8967" y="30396"/>
                </a:lnTo>
                <a:cubicBezTo>
                  <a:pt x="8967" y="30365"/>
                  <a:pt x="8967" y="30365"/>
                  <a:pt x="8967" y="30365"/>
                </a:cubicBezTo>
                <a:lnTo>
                  <a:pt x="8967" y="30335"/>
                </a:lnTo>
                <a:lnTo>
                  <a:pt x="9028" y="30244"/>
                </a:lnTo>
                <a:lnTo>
                  <a:pt x="9058" y="30244"/>
                </a:lnTo>
                <a:cubicBezTo>
                  <a:pt x="9073" y="30229"/>
                  <a:pt x="9096" y="30221"/>
                  <a:pt x="9119" y="30221"/>
                </a:cubicBezTo>
                <a:close/>
                <a:moveTo>
                  <a:pt x="13222" y="30426"/>
                </a:moveTo>
                <a:cubicBezTo>
                  <a:pt x="13253" y="30457"/>
                  <a:pt x="13253" y="30487"/>
                  <a:pt x="13222" y="30517"/>
                </a:cubicBezTo>
                <a:lnTo>
                  <a:pt x="13283" y="30578"/>
                </a:lnTo>
                <a:lnTo>
                  <a:pt x="13283" y="30639"/>
                </a:lnTo>
                <a:lnTo>
                  <a:pt x="13222" y="30639"/>
                </a:lnTo>
                <a:lnTo>
                  <a:pt x="13192" y="30700"/>
                </a:lnTo>
                <a:lnTo>
                  <a:pt x="13131" y="30700"/>
                </a:lnTo>
                <a:lnTo>
                  <a:pt x="13070" y="30639"/>
                </a:lnTo>
                <a:lnTo>
                  <a:pt x="13070" y="30609"/>
                </a:lnTo>
                <a:cubicBezTo>
                  <a:pt x="13070" y="30609"/>
                  <a:pt x="13040" y="30578"/>
                  <a:pt x="13040" y="30578"/>
                </a:cubicBezTo>
                <a:cubicBezTo>
                  <a:pt x="13040" y="30517"/>
                  <a:pt x="13040" y="30487"/>
                  <a:pt x="13070" y="30426"/>
                </a:cubicBezTo>
                <a:close/>
                <a:moveTo>
                  <a:pt x="9939" y="31186"/>
                </a:moveTo>
                <a:lnTo>
                  <a:pt x="9970" y="31217"/>
                </a:lnTo>
                <a:cubicBezTo>
                  <a:pt x="10000" y="31247"/>
                  <a:pt x="10000" y="31277"/>
                  <a:pt x="9970" y="31338"/>
                </a:cubicBezTo>
                <a:lnTo>
                  <a:pt x="9970" y="31369"/>
                </a:lnTo>
                <a:lnTo>
                  <a:pt x="9939" y="31369"/>
                </a:lnTo>
                <a:cubicBezTo>
                  <a:pt x="9879" y="31369"/>
                  <a:pt x="9818" y="31338"/>
                  <a:pt x="9818" y="31277"/>
                </a:cubicBezTo>
                <a:cubicBezTo>
                  <a:pt x="9787" y="31247"/>
                  <a:pt x="9787" y="31217"/>
                  <a:pt x="9818" y="31186"/>
                </a:cubicBezTo>
                <a:close/>
                <a:moveTo>
                  <a:pt x="8602" y="31703"/>
                </a:moveTo>
                <a:cubicBezTo>
                  <a:pt x="8602" y="31703"/>
                  <a:pt x="8632" y="31703"/>
                  <a:pt x="8632" y="31733"/>
                </a:cubicBezTo>
                <a:lnTo>
                  <a:pt x="8632" y="31764"/>
                </a:lnTo>
                <a:cubicBezTo>
                  <a:pt x="8663" y="31794"/>
                  <a:pt x="8663" y="31824"/>
                  <a:pt x="8632" y="31855"/>
                </a:cubicBezTo>
                <a:lnTo>
                  <a:pt x="8602" y="31855"/>
                </a:lnTo>
                <a:lnTo>
                  <a:pt x="8602" y="31916"/>
                </a:lnTo>
                <a:lnTo>
                  <a:pt x="8572" y="31916"/>
                </a:lnTo>
                <a:cubicBezTo>
                  <a:pt x="8563" y="31925"/>
                  <a:pt x="8554" y="31928"/>
                  <a:pt x="8545" y="31928"/>
                </a:cubicBezTo>
                <a:cubicBezTo>
                  <a:pt x="8523" y="31928"/>
                  <a:pt x="8502" y="31907"/>
                  <a:pt x="8480" y="31885"/>
                </a:cubicBezTo>
                <a:lnTo>
                  <a:pt x="8450" y="31855"/>
                </a:lnTo>
                <a:lnTo>
                  <a:pt x="8450" y="31794"/>
                </a:lnTo>
                <a:lnTo>
                  <a:pt x="8480" y="31764"/>
                </a:lnTo>
                <a:lnTo>
                  <a:pt x="8480" y="31733"/>
                </a:lnTo>
                <a:cubicBezTo>
                  <a:pt x="8511" y="31703"/>
                  <a:pt x="8511" y="31703"/>
                  <a:pt x="8541" y="31703"/>
                </a:cubicBezTo>
                <a:close/>
                <a:moveTo>
                  <a:pt x="12067" y="31885"/>
                </a:moveTo>
                <a:cubicBezTo>
                  <a:pt x="12098" y="31916"/>
                  <a:pt x="12098" y="31946"/>
                  <a:pt x="12098" y="31976"/>
                </a:cubicBezTo>
                <a:lnTo>
                  <a:pt x="12098" y="32007"/>
                </a:lnTo>
                <a:cubicBezTo>
                  <a:pt x="12098" y="32007"/>
                  <a:pt x="12067" y="32037"/>
                  <a:pt x="12067" y="32037"/>
                </a:cubicBezTo>
                <a:lnTo>
                  <a:pt x="12067" y="32068"/>
                </a:lnTo>
                <a:lnTo>
                  <a:pt x="11976" y="32068"/>
                </a:lnTo>
                <a:cubicBezTo>
                  <a:pt x="11946" y="32068"/>
                  <a:pt x="11915" y="32068"/>
                  <a:pt x="11885" y="32037"/>
                </a:cubicBezTo>
                <a:cubicBezTo>
                  <a:pt x="11885" y="32012"/>
                  <a:pt x="11865" y="32008"/>
                  <a:pt x="11857" y="31991"/>
                </a:cubicBezTo>
                <a:lnTo>
                  <a:pt x="11857" y="31991"/>
                </a:lnTo>
                <a:cubicBezTo>
                  <a:pt x="11865" y="31966"/>
                  <a:pt x="11890" y="31941"/>
                  <a:pt x="11915" y="31916"/>
                </a:cubicBezTo>
                <a:lnTo>
                  <a:pt x="11946" y="31885"/>
                </a:lnTo>
                <a:close/>
                <a:moveTo>
                  <a:pt x="14681" y="32128"/>
                </a:moveTo>
                <a:lnTo>
                  <a:pt x="14742" y="32159"/>
                </a:lnTo>
                <a:cubicBezTo>
                  <a:pt x="14757" y="32144"/>
                  <a:pt x="14772" y="32136"/>
                  <a:pt x="14784" y="32136"/>
                </a:cubicBezTo>
                <a:cubicBezTo>
                  <a:pt x="14795" y="32136"/>
                  <a:pt x="14803" y="32144"/>
                  <a:pt x="14803" y="32159"/>
                </a:cubicBezTo>
                <a:lnTo>
                  <a:pt x="14833" y="32159"/>
                </a:lnTo>
                <a:cubicBezTo>
                  <a:pt x="14833" y="32189"/>
                  <a:pt x="14833" y="32220"/>
                  <a:pt x="14833" y="32220"/>
                </a:cubicBezTo>
                <a:lnTo>
                  <a:pt x="14833" y="32311"/>
                </a:lnTo>
                <a:cubicBezTo>
                  <a:pt x="14833" y="32311"/>
                  <a:pt x="14803" y="32311"/>
                  <a:pt x="14803" y="32341"/>
                </a:cubicBezTo>
                <a:lnTo>
                  <a:pt x="14681" y="32341"/>
                </a:lnTo>
                <a:cubicBezTo>
                  <a:pt x="14620" y="32311"/>
                  <a:pt x="14620" y="32280"/>
                  <a:pt x="14620" y="32280"/>
                </a:cubicBezTo>
                <a:lnTo>
                  <a:pt x="14620" y="32189"/>
                </a:lnTo>
                <a:cubicBezTo>
                  <a:pt x="14620" y="32159"/>
                  <a:pt x="14620" y="32159"/>
                  <a:pt x="14651" y="32159"/>
                </a:cubicBezTo>
                <a:lnTo>
                  <a:pt x="14681" y="32128"/>
                </a:lnTo>
                <a:close/>
                <a:moveTo>
                  <a:pt x="7812" y="32358"/>
                </a:moveTo>
                <a:cubicBezTo>
                  <a:pt x="7832" y="32358"/>
                  <a:pt x="7852" y="32372"/>
                  <a:pt x="7873" y="32372"/>
                </a:cubicBezTo>
                <a:lnTo>
                  <a:pt x="7873" y="32463"/>
                </a:lnTo>
                <a:cubicBezTo>
                  <a:pt x="7842" y="32493"/>
                  <a:pt x="7812" y="32493"/>
                  <a:pt x="7812" y="32493"/>
                </a:cubicBezTo>
                <a:cubicBezTo>
                  <a:pt x="7781" y="32493"/>
                  <a:pt x="7751" y="32463"/>
                  <a:pt x="7721" y="32463"/>
                </a:cubicBezTo>
                <a:lnTo>
                  <a:pt x="7751" y="32463"/>
                </a:lnTo>
                <a:lnTo>
                  <a:pt x="7751" y="32372"/>
                </a:lnTo>
                <a:lnTo>
                  <a:pt x="7781" y="32372"/>
                </a:lnTo>
                <a:cubicBezTo>
                  <a:pt x="7791" y="32361"/>
                  <a:pt x="7802" y="32358"/>
                  <a:pt x="7812" y="32358"/>
                </a:cubicBezTo>
                <a:close/>
                <a:moveTo>
                  <a:pt x="10137" y="32379"/>
                </a:moveTo>
                <a:cubicBezTo>
                  <a:pt x="10152" y="32379"/>
                  <a:pt x="10167" y="32387"/>
                  <a:pt x="10183" y="32402"/>
                </a:cubicBezTo>
                <a:cubicBezTo>
                  <a:pt x="10213" y="32402"/>
                  <a:pt x="10243" y="32432"/>
                  <a:pt x="10243" y="32463"/>
                </a:cubicBezTo>
                <a:lnTo>
                  <a:pt x="10243" y="32493"/>
                </a:lnTo>
                <a:lnTo>
                  <a:pt x="10243" y="32524"/>
                </a:lnTo>
                <a:cubicBezTo>
                  <a:pt x="10243" y="32554"/>
                  <a:pt x="10243" y="32554"/>
                  <a:pt x="10243" y="32584"/>
                </a:cubicBezTo>
                <a:lnTo>
                  <a:pt x="10213" y="32584"/>
                </a:lnTo>
                <a:cubicBezTo>
                  <a:pt x="10213" y="32584"/>
                  <a:pt x="10213" y="32584"/>
                  <a:pt x="10183" y="32615"/>
                </a:cubicBezTo>
                <a:cubicBezTo>
                  <a:pt x="10183" y="32615"/>
                  <a:pt x="10152" y="32645"/>
                  <a:pt x="10122" y="32645"/>
                </a:cubicBezTo>
                <a:lnTo>
                  <a:pt x="10031" y="32645"/>
                </a:lnTo>
                <a:cubicBezTo>
                  <a:pt x="10000" y="32615"/>
                  <a:pt x="9970" y="32584"/>
                  <a:pt x="9970" y="32554"/>
                </a:cubicBezTo>
                <a:cubicBezTo>
                  <a:pt x="9939" y="32524"/>
                  <a:pt x="9939" y="32493"/>
                  <a:pt x="9970" y="32463"/>
                </a:cubicBezTo>
                <a:lnTo>
                  <a:pt x="9970" y="32432"/>
                </a:lnTo>
                <a:lnTo>
                  <a:pt x="10031" y="32402"/>
                </a:lnTo>
                <a:lnTo>
                  <a:pt x="10091" y="32402"/>
                </a:lnTo>
                <a:cubicBezTo>
                  <a:pt x="10107" y="32387"/>
                  <a:pt x="10122" y="32379"/>
                  <a:pt x="10137" y="32379"/>
                </a:cubicBezTo>
                <a:close/>
                <a:moveTo>
                  <a:pt x="9028" y="33048"/>
                </a:moveTo>
                <a:cubicBezTo>
                  <a:pt x="9050" y="33048"/>
                  <a:pt x="9073" y="33055"/>
                  <a:pt x="9088" y="33071"/>
                </a:cubicBezTo>
                <a:cubicBezTo>
                  <a:pt x="9119" y="33101"/>
                  <a:pt x="9149" y="33162"/>
                  <a:pt x="9149" y="33192"/>
                </a:cubicBezTo>
                <a:lnTo>
                  <a:pt x="9119" y="33192"/>
                </a:lnTo>
                <a:lnTo>
                  <a:pt x="9119" y="33223"/>
                </a:lnTo>
                <a:lnTo>
                  <a:pt x="8997" y="33223"/>
                </a:lnTo>
                <a:lnTo>
                  <a:pt x="8936" y="33192"/>
                </a:lnTo>
                <a:lnTo>
                  <a:pt x="8936" y="33162"/>
                </a:lnTo>
                <a:cubicBezTo>
                  <a:pt x="8936" y="33131"/>
                  <a:pt x="8967" y="33101"/>
                  <a:pt x="8967" y="33071"/>
                </a:cubicBezTo>
                <a:cubicBezTo>
                  <a:pt x="8982" y="33055"/>
                  <a:pt x="9005" y="33048"/>
                  <a:pt x="9028" y="33048"/>
                </a:cubicBezTo>
                <a:close/>
                <a:moveTo>
                  <a:pt x="13557" y="33131"/>
                </a:moveTo>
                <a:cubicBezTo>
                  <a:pt x="13587" y="33131"/>
                  <a:pt x="13617" y="33192"/>
                  <a:pt x="13587" y="33223"/>
                </a:cubicBezTo>
                <a:lnTo>
                  <a:pt x="13557" y="33283"/>
                </a:lnTo>
                <a:lnTo>
                  <a:pt x="13465" y="33314"/>
                </a:lnTo>
                <a:lnTo>
                  <a:pt x="13435" y="33283"/>
                </a:lnTo>
                <a:lnTo>
                  <a:pt x="13435" y="33253"/>
                </a:lnTo>
                <a:cubicBezTo>
                  <a:pt x="13405" y="33253"/>
                  <a:pt x="13405" y="33223"/>
                  <a:pt x="13435" y="33223"/>
                </a:cubicBezTo>
                <a:lnTo>
                  <a:pt x="13435" y="33192"/>
                </a:lnTo>
                <a:cubicBezTo>
                  <a:pt x="13435" y="33162"/>
                  <a:pt x="13465" y="33131"/>
                  <a:pt x="13496" y="33131"/>
                </a:cubicBezTo>
                <a:close/>
                <a:moveTo>
                  <a:pt x="10395" y="33010"/>
                </a:moveTo>
                <a:lnTo>
                  <a:pt x="10395" y="33040"/>
                </a:lnTo>
                <a:cubicBezTo>
                  <a:pt x="10426" y="33040"/>
                  <a:pt x="10426" y="33071"/>
                  <a:pt x="10395" y="33101"/>
                </a:cubicBezTo>
                <a:cubicBezTo>
                  <a:pt x="10426" y="33101"/>
                  <a:pt x="10456" y="33131"/>
                  <a:pt x="10456" y="33131"/>
                </a:cubicBezTo>
                <a:lnTo>
                  <a:pt x="10487" y="33192"/>
                </a:lnTo>
                <a:lnTo>
                  <a:pt x="10487" y="33253"/>
                </a:lnTo>
                <a:lnTo>
                  <a:pt x="10456" y="33283"/>
                </a:lnTo>
                <a:lnTo>
                  <a:pt x="10426" y="33314"/>
                </a:lnTo>
                <a:lnTo>
                  <a:pt x="10395" y="33314"/>
                </a:lnTo>
                <a:lnTo>
                  <a:pt x="10395" y="33344"/>
                </a:lnTo>
                <a:lnTo>
                  <a:pt x="10304" y="33344"/>
                </a:lnTo>
                <a:cubicBezTo>
                  <a:pt x="10274" y="33344"/>
                  <a:pt x="10274" y="33314"/>
                  <a:pt x="10243" y="33314"/>
                </a:cubicBezTo>
                <a:cubicBezTo>
                  <a:pt x="10243" y="33283"/>
                  <a:pt x="10213" y="33283"/>
                  <a:pt x="10213" y="33253"/>
                </a:cubicBezTo>
                <a:lnTo>
                  <a:pt x="10183" y="33192"/>
                </a:lnTo>
                <a:cubicBezTo>
                  <a:pt x="10213" y="33162"/>
                  <a:pt x="10213" y="33131"/>
                  <a:pt x="10213" y="33101"/>
                </a:cubicBezTo>
                <a:cubicBezTo>
                  <a:pt x="10213" y="33071"/>
                  <a:pt x="10213" y="33040"/>
                  <a:pt x="10243" y="33040"/>
                </a:cubicBezTo>
                <a:cubicBezTo>
                  <a:pt x="10243" y="33010"/>
                  <a:pt x="10274" y="33010"/>
                  <a:pt x="10304" y="33010"/>
                </a:cubicBezTo>
                <a:close/>
                <a:moveTo>
                  <a:pt x="14841" y="32997"/>
                </a:moveTo>
                <a:cubicBezTo>
                  <a:pt x="14858" y="32997"/>
                  <a:pt x="14876" y="33001"/>
                  <a:pt x="14894" y="33010"/>
                </a:cubicBezTo>
                <a:cubicBezTo>
                  <a:pt x="14894" y="33010"/>
                  <a:pt x="14924" y="33010"/>
                  <a:pt x="14924" y="33040"/>
                </a:cubicBezTo>
                <a:cubicBezTo>
                  <a:pt x="14985" y="33040"/>
                  <a:pt x="15015" y="33071"/>
                  <a:pt x="14985" y="33131"/>
                </a:cubicBezTo>
                <a:lnTo>
                  <a:pt x="14985" y="33162"/>
                </a:lnTo>
                <a:cubicBezTo>
                  <a:pt x="15015" y="33162"/>
                  <a:pt x="15015" y="33192"/>
                  <a:pt x="14985" y="33223"/>
                </a:cubicBezTo>
                <a:lnTo>
                  <a:pt x="14985" y="33253"/>
                </a:lnTo>
                <a:cubicBezTo>
                  <a:pt x="14985" y="33283"/>
                  <a:pt x="14955" y="33314"/>
                  <a:pt x="14924" y="33344"/>
                </a:cubicBezTo>
                <a:lnTo>
                  <a:pt x="14894" y="33344"/>
                </a:lnTo>
                <a:cubicBezTo>
                  <a:pt x="14864" y="33344"/>
                  <a:pt x="14803" y="33344"/>
                  <a:pt x="14772" y="33314"/>
                </a:cubicBezTo>
                <a:cubicBezTo>
                  <a:pt x="14772" y="33314"/>
                  <a:pt x="14681" y="33405"/>
                  <a:pt x="14681" y="33405"/>
                </a:cubicBezTo>
                <a:lnTo>
                  <a:pt x="14681" y="33375"/>
                </a:lnTo>
                <a:lnTo>
                  <a:pt x="14651" y="33375"/>
                </a:lnTo>
                <a:lnTo>
                  <a:pt x="14651" y="33314"/>
                </a:lnTo>
                <a:cubicBezTo>
                  <a:pt x="14651" y="33283"/>
                  <a:pt x="14651" y="33283"/>
                  <a:pt x="14651" y="33253"/>
                </a:cubicBezTo>
                <a:cubicBezTo>
                  <a:pt x="14620" y="33223"/>
                  <a:pt x="14620" y="33223"/>
                  <a:pt x="14651" y="33192"/>
                </a:cubicBezTo>
                <a:lnTo>
                  <a:pt x="14651" y="33162"/>
                </a:lnTo>
                <a:lnTo>
                  <a:pt x="14681" y="33131"/>
                </a:lnTo>
                <a:lnTo>
                  <a:pt x="14712" y="33101"/>
                </a:lnTo>
                <a:cubicBezTo>
                  <a:pt x="14712" y="33071"/>
                  <a:pt x="14742" y="33040"/>
                  <a:pt x="14742" y="33040"/>
                </a:cubicBezTo>
                <a:cubicBezTo>
                  <a:pt x="14763" y="33019"/>
                  <a:pt x="14800" y="32997"/>
                  <a:pt x="14841" y="32997"/>
                </a:cubicBezTo>
                <a:close/>
                <a:moveTo>
                  <a:pt x="12143" y="33413"/>
                </a:moveTo>
                <a:cubicBezTo>
                  <a:pt x="12158" y="33413"/>
                  <a:pt x="12174" y="33420"/>
                  <a:pt x="12189" y="33435"/>
                </a:cubicBezTo>
                <a:cubicBezTo>
                  <a:pt x="12219" y="33435"/>
                  <a:pt x="12249" y="33496"/>
                  <a:pt x="12249" y="33527"/>
                </a:cubicBezTo>
                <a:lnTo>
                  <a:pt x="12219" y="33527"/>
                </a:lnTo>
                <a:cubicBezTo>
                  <a:pt x="12189" y="33557"/>
                  <a:pt x="12158" y="33557"/>
                  <a:pt x="12158" y="33557"/>
                </a:cubicBezTo>
                <a:cubicBezTo>
                  <a:pt x="12128" y="33557"/>
                  <a:pt x="12098" y="33527"/>
                  <a:pt x="12067" y="33527"/>
                </a:cubicBezTo>
                <a:lnTo>
                  <a:pt x="12067" y="33435"/>
                </a:lnTo>
                <a:lnTo>
                  <a:pt x="12098" y="33435"/>
                </a:lnTo>
                <a:cubicBezTo>
                  <a:pt x="12113" y="33420"/>
                  <a:pt x="12128" y="33413"/>
                  <a:pt x="12143" y="33413"/>
                </a:cubicBezTo>
                <a:close/>
                <a:moveTo>
                  <a:pt x="11034" y="33527"/>
                </a:moveTo>
                <a:cubicBezTo>
                  <a:pt x="11064" y="33527"/>
                  <a:pt x="11094" y="33527"/>
                  <a:pt x="11125" y="33557"/>
                </a:cubicBezTo>
                <a:cubicBezTo>
                  <a:pt x="11125" y="33557"/>
                  <a:pt x="11125" y="33587"/>
                  <a:pt x="11125" y="33618"/>
                </a:cubicBezTo>
                <a:lnTo>
                  <a:pt x="11125" y="33648"/>
                </a:lnTo>
                <a:lnTo>
                  <a:pt x="11125" y="33679"/>
                </a:lnTo>
                <a:lnTo>
                  <a:pt x="11125" y="33709"/>
                </a:lnTo>
                <a:lnTo>
                  <a:pt x="11094" y="33709"/>
                </a:lnTo>
                <a:cubicBezTo>
                  <a:pt x="11034" y="33709"/>
                  <a:pt x="11003" y="33709"/>
                  <a:pt x="10973" y="33679"/>
                </a:cubicBezTo>
                <a:lnTo>
                  <a:pt x="10973" y="33618"/>
                </a:lnTo>
                <a:lnTo>
                  <a:pt x="10973" y="33587"/>
                </a:lnTo>
                <a:cubicBezTo>
                  <a:pt x="10973" y="33557"/>
                  <a:pt x="11003" y="33557"/>
                  <a:pt x="11034" y="33557"/>
                </a:cubicBezTo>
                <a:lnTo>
                  <a:pt x="11003" y="33557"/>
                </a:lnTo>
                <a:lnTo>
                  <a:pt x="11034" y="33527"/>
                </a:lnTo>
                <a:close/>
                <a:moveTo>
                  <a:pt x="9956" y="33704"/>
                </a:moveTo>
                <a:cubicBezTo>
                  <a:pt x="9979" y="33704"/>
                  <a:pt x="10005" y="33714"/>
                  <a:pt x="10031" y="33739"/>
                </a:cubicBezTo>
                <a:lnTo>
                  <a:pt x="10031" y="33800"/>
                </a:lnTo>
                <a:cubicBezTo>
                  <a:pt x="10031" y="33831"/>
                  <a:pt x="10000" y="33861"/>
                  <a:pt x="9970" y="33861"/>
                </a:cubicBezTo>
                <a:lnTo>
                  <a:pt x="9970" y="33831"/>
                </a:lnTo>
                <a:cubicBezTo>
                  <a:pt x="9939" y="33831"/>
                  <a:pt x="9909" y="33831"/>
                  <a:pt x="9879" y="33800"/>
                </a:cubicBezTo>
                <a:lnTo>
                  <a:pt x="9879" y="33739"/>
                </a:lnTo>
                <a:cubicBezTo>
                  <a:pt x="9896" y="33722"/>
                  <a:pt x="9924" y="33704"/>
                  <a:pt x="9956" y="33704"/>
                </a:cubicBezTo>
                <a:close/>
                <a:moveTo>
                  <a:pt x="11581" y="33739"/>
                </a:moveTo>
                <a:lnTo>
                  <a:pt x="11642" y="33800"/>
                </a:lnTo>
                <a:lnTo>
                  <a:pt x="11611" y="33891"/>
                </a:lnTo>
                <a:lnTo>
                  <a:pt x="11490" y="33891"/>
                </a:lnTo>
                <a:cubicBezTo>
                  <a:pt x="11429" y="33831"/>
                  <a:pt x="11459" y="33739"/>
                  <a:pt x="11520" y="33739"/>
                </a:cubicBezTo>
                <a:close/>
                <a:moveTo>
                  <a:pt x="13465" y="34104"/>
                </a:moveTo>
                <a:lnTo>
                  <a:pt x="13465" y="34135"/>
                </a:lnTo>
                <a:cubicBezTo>
                  <a:pt x="13496" y="34165"/>
                  <a:pt x="13496" y="34195"/>
                  <a:pt x="13465" y="34226"/>
                </a:cubicBezTo>
                <a:cubicBezTo>
                  <a:pt x="13465" y="34256"/>
                  <a:pt x="13435" y="34256"/>
                  <a:pt x="13405" y="34256"/>
                </a:cubicBezTo>
                <a:lnTo>
                  <a:pt x="13374" y="34256"/>
                </a:lnTo>
                <a:lnTo>
                  <a:pt x="13313" y="34226"/>
                </a:lnTo>
                <a:cubicBezTo>
                  <a:pt x="13283" y="34226"/>
                  <a:pt x="13283" y="34195"/>
                  <a:pt x="13283" y="34165"/>
                </a:cubicBezTo>
                <a:lnTo>
                  <a:pt x="13283" y="34135"/>
                </a:lnTo>
                <a:lnTo>
                  <a:pt x="13344" y="34104"/>
                </a:lnTo>
                <a:close/>
                <a:moveTo>
                  <a:pt x="8815" y="34651"/>
                </a:moveTo>
                <a:lnTo>
                  <a:pt x="8845" y="34682"/>
                </a:lnTo>
                <a:lnTo>
                  <a:pt x="8906" y="34682"/>
                </a:lnTo>
                <a:cubicBezTo>
                  <a:pt x="8936" y="34712"/>
                  <a:pt x="8967" y="34712"/>
                  <a:pt x="8997" y="34742"/>
                </a:cubicBezTo>
                <a:lnTo>
                  <a:pt x="9028" y="34742"/>
                </a:lnTo>
                <a:lnTo>
                  <a:pt x="9028" y="34834"/>
                </a:lnTo>
                <a:lnTo>
                  <a:pt x="8997" y="34894"/>
                </a:lnTo>
                <a:lnTo>
                  <a:pt x="8967" y="34894"/>
                </a:lnTo>
                <a:cubicBezTo>
                  <a:pt x="8906" y="34894"/>
                  <a:pt x="8876" y="34925"/>
                  <a:pt x="8845" y="34925"/>
                </a:cubicBezTo>
                <a:lnTo>
                  <a:pt x="8784" y="34925"/>
                </a:lnTo>
                <a:lnTo>
                  <a:pt x="8754" y="34894"/>
                </a:lnTo>
                <a:cubicBezTo>
                  <a:pt x="8754" y="34894"/>
                  <a:pt x="8724" y="34925"/>
                  <a:pt x="8724" y="34925"/>
                </a:cubicBezTo>
                <a:cubicBezTo>
                  <a:pt x="8693" y="34955"/>
                  <a:pt x="8693" y="34955"/>
                  <a:pt x="8663" y="34955"/>
                </a:cubicBezTo>
                <a:cubicBezTo>
                  <a:pt x="8632" y="34955"/>
                  <a:pt x="8632" y="34955"/>
                  <a:pt x="8602" y="34925"/>
                </a:cubicBezTo>
                <a:cubicBezTo>
                  <a:pt x="8602" y="34925"/>
                  <a:pt x="8572" y="34894"/>
                  <a:pt x="8572" y="34894"/>
                </a:cubicBezTo>
                <a:lnTo>
                  <a:pt x="8541" y="34834"/>
                </a:lnTo>
                <a:lnTo>
                  <a:pt x="8541" y="34803"/>
                </a:lnTo>
                <a:cubicBezTo>
                  <a:pt x="8541" y="34803"/>
                  <a:pt x="8541" y="34773"/>
                  <a:pt x="8541" y="34773"/>
                </a:cubicBezTo>
                <a:lnTo>
                  <a:pt x="8572" y="34712"/>
                </a:lnTo>
                <a:lnTo>
                  <a:pt x="8693" y="34712"/>
                </a:lnTo>
                <a:lnTo>
                  <a:pt x="8724" y="34682"/>
                </a:lnTo>
                <a:lnTo>
                  <a:pt x="8784" y="34682"/>
                </a:lnTo>
                <a:lnTo>
                  <a:pt x="8815" y="34651"/>
                </a:lnTo>
                <a:close/>
                <a:moveTo>
                  <a:pt x="10851" y="34864"/>
                </a:moveTo>
                <a:cubicBezTo>
                  <a:pt x="10882" y="34864"/>
                  <a:pt x="10912" y="34894"/>
                  <a:pt x="10912" y="34925"/>
                </a:cubicBezTo>
                <a:lnTo>
                  <a:pt x="10912" y="34986"/>
                </a:lnTo>
                <a:lnTo>
                  <a:pt x="10851" y="34986"/>
                </a:lnTo>
                <a:lnTo>
                  <a:pt x="10821" y="35046"/>
                </a:lnTo>
                <a:lnTo>
                  <a:pt x="10730" y="35016"/>
                </a:lnTo>
                <a:lnTo>
                  <a:pt x="10730" y="34986"/>
                </a:lnTo>
                <a:cubicBezTo>
                  <a:pt x="10730" y="34955"/>
                  <a:pt x="10730" y="34925"/>
                  <a:pt x="10760" y="34894"/>
                </a:cubicBezTo>
                <a:cubicBezTo>
                  <a:pt x="10790" y="34864"/>
                  <a:pt x="10821" y="34864"/>
                  <a:pt x="10851" y="34864"/>
                </a:cubicBezTo>
                <a:close/>
                <a:moveTo>
                  <a:pt x="12800" y="34986"/>
                </a:moveTo>
                <a:cubicBezTo>
                  <a:pt x="12827" y="34986"/>
                  <a:pt x="12857" y="35001"/>
                  <a:pt x="12888" y="35046"/>
                </a:cubicBezTo>
                <a:lnTo>
                  <a:pt x="12888" y="35077"/>
                </a:lnTo>
                <a:lnTo>
                  <a:pt x="12888" y="35138"/>
                </a:lnTo>
                <a:lnTo>
                  <a:pt x="12857" y="35138"/>
                </a:lnTo>
                <a:cubicBezTo>
                  <a:pt x="12797" y="35138"/>
                  <a:pt x="12766" y="35138"/>
                  <a:pt x="12736" y="35107"/>
                </a:cubicBezTo>
                <a:lnTo>
                  <a:pt x="12736" y="35016"/>
                </a:lnTo>
                <a:cubicBezTo>
                  <a:pt x="12751" y="35001"/>
                  <a:pt x="12774" y="34986"/>
                  <a:pt x="12800" y="34986"/>
                </a:cubicBezTo>
                <a:close/>
                <a:moveTo>
                  <a:pt x="14195" y="35290"/>
                </a:moveTo>
                <a:lnTo>
                  <a:pt x="14225" y="35320"/>
                </a:lnTo>
                <a:cubicBezTo>
                  <a:pt x="14286" y="35411"/>
                  <a:pt x="14225" y="35472"/>
                  <a:pt x="14195" y="35533"/>
                </a:cubicBezTo>
                <a:lnTo>
                  <a:pt x="14164" y="35563"/>
                </a:lnTo>
                <a:lnTo>
                  <a:pt x="14134" y="35594"/>
                </a:lnTo>
                <a:lnTo>
                  <a:pt x="14043" y="35594"/>
                </a:lnTo>
                <a:cubicBezTo>
                  <a:pt x="14012" y="35563"/>
                  <a:pt x="13952" y="35533"/>
                  <a:pt x="13921" y="35502"/>
                </a:cubicBezTo>
                <a:lnTo>
                  <a:pt x="13921" y="35472"/>
                </a:lnTo>
                <a:cubicBezTo>
                  <a:pt x="13891" y="35472"/>
                  <a:pt x="13860" y="35472"/>
                  <a:pt x="13860" y="35442"/>
                </a:cubicBezTo>
                <a:lnTo>
                  <a:pt x="13952" y="35350"/>
                </a:lnTo>
                <a:lnTo>
                  <a:pt x="13982" y="35350"/>
                </a:lnTo>
                <a:cubicBezTo>
                  <a:pt x="13982" y="35320"/>
                  <a:pt x="13982" y="35290"/>
                  <a:pt x="14012" y="35290"/>
                </a:cubicBezTo>
                <a:close/>
                <a:moveTo>
                  <a:pt x="7295" y="35411"/>
                </a:moveTo>
                <a:cubicBezTo>
                  <a:pt x="7325" y="35442"/>
                  <a:pt x="7356" y="35472"/>
                  <a:pt x="7356" y="35502"/>
                </a:cubicBezTo>
                <a:lnTo>
                  <a:pt x="7325" y="35533"/>
                </a:lnTo>
                <a:cubicBezTo>
                  <a:pt x="7356" y="35563"/>
                  <a:pt x="7356" y="35594"/>
                  <a:pt x="7356" y="35624"/>
                </a:cubicBezTo>
                <a:cubicBezTo>
                  <a:pt x="7356" y="35624"/>
                  <a:pt x="7325" y="35654"/>
                  <a:pt x="7295" y="35654"/>
                </a:cubicBezTo>
                <a:lnTo>
                  <a:pt x="7295" y="35685"/>
                </a:lnTo>
                <a:lnTo>
                  <a:pt x="7325" y="35715"/>
                </a:lnTo>
                <a:lnTo>
                  <a:pt x="7325" y="35776"/>
                </a:lnTo>
                <a:lnTo>
                  <a:pt x="7173" y="35776"/>
                </a:lnTo>
                <a:lnTo>
                  <a:pt x="7143" y="35746"/>
                </a:lnTo>
                <a:lnTo>
                  <a:pt x="7143" y="35654"/>
                </a:lnTo>
                <a:lnTo>
                  <a:pt x="7143" y="35624"/>
                </a:lnTo>
                <a:cubicBezTo>
                  <a:pt x="7113" y="35624"/>
                  <a:pt x="7113" y="35594"/>
                  <a:pt x="7143" y="35594"/>
                </a:cubicBezTo>
                <a:lnTo>
                  <a:pt x="7143" y="35563"/>
                </a:lnTo>
                <a:cubicBezTo>
                  <a:pt x="7143" y="35533"/>
                  <a:pt x="7143" y="35502"/>
                  <a:pt x="7173" y="35502"/>
                </a:cubicBezTo>
                <a:cubicBezTo>
                  <a:pt x="7173" y="35472"/>
                  <a:pt x="7204" y="35442"/>
                  <a:pt x="7204" y="35442"/>
                </a:cubicBezTo>
                <a:lnTo>
                  <a:pt x="7234" y="35442"/>
                </a:lnTo>
                <a:lnTo>
                  <a:pt x="7265" y="35411"/>
                </a:lnTo>
                <a:close/>
                <a:moveTo>
                  <a:pt x="9271" y="35472"/>
                </a:moveTo>
                <a:cubicBezTo>
                  <a:pt x="9301" y="35472"/>
                  <a:pt x="9301" y="35472"/>
                  <a:pt x="9332" y="35502"/>
                </a:cubicBezTo>
                <a:lnTo>
                  <a:pt x="9392" y="35502"/>
                </a:lnTo>
                <a:cubicBezTo>
                  <a:pt x="9423" y="35502"/>
                  <a:pt x="9453" y="35502"/>
                  <a:pt x="9453" y="35533"/>
                </a:cubicBezTo>
                <a:cubicBezTo>
                  <a:pt x="9453" y="35563"/>
                  <a:pt x="9453" y="35594"/>
                  <a:pt x="9453" y="35624"/>
                </a:cubicBezTo>
                <a:lnTo>
                  <a:pt x="9423" y="35654"/>
                </a:lnTo>
                <a:cubicBezTo>
                  <a:pt x="9392" y="35685"/>
                  <a:pt x="9392" y="35685"/>
                  <a:pt x="9362" y="35685"/>
                </a:cubicBezTo>
                <a:lnTo>
                  <a:pt x="9301" y="35685"/>
                </a:lnTo>
                <a:cubicBezTo>
                  <a:pt x="9348" y="35755"/>
                  <a:pt x="9304" y="35826"/>
                  <a:pt x="9239" y="35826"/>
                </a:cubicBezTo>
                <a:cubicBezTo>
                  <a:pt x="9221" y="35826"/>
                  <a:pt x="9200" y="35820"/>
                  <a:pt x="9180" y="35806"/>
                </a:cubicBezTo>
                <a:lnTo>
                  <a:pt x="9210" y="35746"/>
                </a:lnTo>
                <a:lnTo>
                  <a:pt x="9180" y="35715"/>
                </a:lnTo>
                <a:lnTo>
                  <a:pt x="9149" y="35654"/>
                </a:lnTo>
                <a:lnTo>
                  <a:pt x="9180" y="35624"/>
                </a:lnTo>
                <a:cubicBezTo>
                  <a:pt x="9180" y="35594"/>
                  <a:pt x="9180" y="35594"/>
                  <a:pt x="9180" y="35563"/>
                </a:cubicBezTo>
                <a:lnTo>
                  <a:pt x="9180" y="35502"/>
                </a:lnTo>
                <a:lnTo>
                  <a:pt x="9210" y="35502"/>
                </a:lnTo>
                <a:cubicBezTo>
                  <a:pt x="9240" y="35502"/>
                  <a:pt x="9240" y="35472"/>
                  <a:pt x="9271" y="35472"/>
                </a:cubicBezTo>
                <a:close/>
                <a:moveTo>
                  <a:pt x="10669" y="36232"/>
                </a:moveTo>
                <a:lnTo>
                  <a:pt x="10639" y="36293"/>
                </a:lnTo>
                <a:lnTo>
                  <a:pt x="10669" y="36293"/>
                </a:lnTo>
                <a:lnTo>
                  <a:pt x="10669" y="36232"/>
                </a:lnTo>
                <a:close/>
                <a:moveTo>
                  <a:pt x="10578" y="36171"/>
                </a:moveTo>
                <a:cubicBezTo>
                  <a:pt x="10639" y="36171"/>
                  <a:pt x="10669" y="36201"/>
                  <a:pt x="10699" y="36232"/>
                </a:cubicBezTo>
                <a:lnTo>
                  <a:pt x="10669" y="36293"/>
                </a:lnTo>
                <a:lnTo>
                  <a:pt x="10639" y="36384"/>
                </a:lnTo>
                <a:lnTo>
                  <a:pt x="10608" y="36384"/>
                </a:lnTo>
                <a:lnTo>
                  <a:pt x="10547" y="36536"/>
                </a:lnTo>
                <a:lnTo>
                  <a:pt x="10395" y="36536"/>
                </a:lnTo>
                <a:lnTo>
                  <a:pt x="10395" y="36505"/>
                </a:lnTo>
                <a:cubicBezTo>
                  <a:pt x="10395" y="36475"/>
                  <a:pt x="10395" y="36475"/>
                  <a:pt x="10395" y="36475"/>
                </a:cubicBezTo>
                <a:lnTo>
                  <a:pt x="10365" y="36475"/>
                </a:lnTo>
                <a:lnTo>
                  <a:pt x="10365" y="36445"/>
                </a:lnTo>
                <a:cubicBezTo>
                  <a:pt x="10365" y="36414"/>
                  <a:pt x="10365" y="36384"/>
                  <a:pt x="10365" y="36384"/>
                </a:cubicBezTo>
                <a:cubicBezTo>
                  <a:pt x="10365" y="36353"/>
                  <a:pt x="10365" y="36323"/>
                  <a:pt x="10365" y="36323"/>
                </a:cubicBezTo>
                <a:cubicBezTo>
                  <a:pt x="10365" y="36293"/>
                  <a:pt x="10365" y="36293"/>
                  <a:pt x="10395" y="36262"/>
                </a:cubicBezTo>
                <a:lnTo>
                  <a:pt x="10456" y="36262"/>
                </a:lnTo>
                <a:lnTo>
                  <a:pt x="10456" y="36232"/>
                </a:lnTo>
                <a:cubicBezTo>
                  <a:pt x="10487" y="36201"/>
                  <a:pt x="10547" y="36171"/>
                  <a:pt x="10578" y="36171"/>
                </a:cubicBezTo>
                <a:close/>
                <a:moveTo>
                  <a:pt x="12584" y="36323"/>
                </a:moveTo>
                <a:cubicBezTo>
                  <a:pt x="12645" y="36323"/>
                  <a:pt x="12675" y="36353"/>
                  <a:pt x="12675" y="36414"/>
                </a:cubicBezTo>
                <a:cubicBezTo>
                  <a:pt x="12705" y="36445"/>
                  <a:pt x="12705" y="36475"/>
                  <a:pt x="12675" y="36505"/>
                </a:cubicBezTo>
                <a:lnTo>
                  <a:pt x="12675" y="36536"/>
                </a:lnTo>
                <a:lnTo>
                  <a:pt x="12645" y="36566"/>
                </a:lnTo>
                <a:lnTo>
                  <a:pt x="12614" y="36597"/>
                </a:lnTo>
                <a:lnTo>
                  <a:pt x="12493" y="36597"/>
                </a:lnTo>
                <a:cubicBezTo>
                  <a:pt x="12462" y="36597"/>
                  <a:pt x="12401" y="36597"/>
                  <a:pt x="12401" y="36475"/>
                </a:cubicBezTo>
                <a:lnTo>
                  <a:pt x="12371" y="36445"/>
                </a:lnTo>
                <a:cubicBezTo>
                  <a:pt x="12341" y="36414"/>
                  <a:pt x="12341" y="36384"/>
                  <a:pt x="12341" y="36353"/>
                </a:cubicBezTo>
                <a:cubicBezTo>
                  <a:pt x="12341" y="36346"/>
                  <a:pt x="12341" y="36338"/>
                  <a:pt x="12341" y="36323"/>
                </a:cubicBezTo>
                <a:close/>
                <a:moveTo>
                  <a:pt x="13587" y="36779"/>
                </a:moveTo>
                <a:lnTo>
                  <a:pt x="13617" y="36840"/>
                </a:lnTo>
                <a:lnTo>
                  <a:pt x="13557" y="36901"/>
                </a:lnTo>
                <a:cubicBezTo>
                  <a:pt x="13557" y="36901"/>
                  <a:pt x="13557" y="36931"/>
                  <a:pt x="13526" y="36931"/>
                </a:cubicBezTo>
                <a:cubicBezTo>
                  <a:pt x="13526" y="36961"/>
                  <a:pt x="13496" y="36992"/>
                  <a:pt x="13465" y="36992"/>
                </a:cubicBezTo>
                <a:lnTo>
                  <a:pt x="13435" y="37022"/>
                </a:lnTo>
                <a:lnTo>
                  <a:pt x="13283" y="37022"/>
                </a:lnTo>
                <a:lnTo>
                  <a:pt x="13283" y="36870"/>
                </a:lnTo>
                <a:lnTo>
                  <a:pt x="13313" y="36809"/>
                </a:lnTo>
                <a:lnTo>
                  <a:pt x="13344" y="36809"/>
                </a:lnTo>
                <a:lnTo>
                  <a:pt x="13374" y="36779"/>
                </a:lnTo>
                <a:close/>
                <a:moveTo>
                  <a:pt x="9848" y="37113"/>
                </a:moveTo>
                <a:lnTo>
                  <a:pt x="9879" y="37174"/>
                </a:lnTo>
                <a:lnTo>
                  <a:pt x="9879" y="37204"/>
                </a:lnTo>
                <a:cubicBezTo>
                  <a:pt x="9879" y="37235"/>
                  <a:pt x="9879" y="37265"/>
                  <a:pt x="9848" y="37296"/>
                </a:cubicBezTo>
                <a:lnTo>
                  <a:pt x="9818" y="37296"/>
                </a:lnTo>
                <a:cubicBezTo>
                  <a:pt x="9787" y="37296"/>
                  <a:pt x="9787" y="37326"/>
                  <a:pt x="9757" y="37326"/>
                </a:cubicBezTo>
                <a:lnTo>
                  <a:pt x="9696" y="37296"/>
                </a:lnTo>
                <a:cubicBezTo>
                  <a:pt x="9696" y="37265"/>
                  <a:pt x="9696" y="37235"/>
                  <a:pt x="9696" y="37204"/>
                </a:cubicBezTo>
                <a:cubicBezTo>
                  <a:pt x="9696" y="37204"/>
                  <a:pt x="9727" y="37174"/>
                  <a:pt x="9727" y="37174"/>
                </a:cubicBezTo>
                <a:lnTo>
                  <a:pt x="9757" y="37113"/>
                </a:lnTo>
                <a:close/>
                <a:moveTo>
                  <a:pt x="10205" y="37070"/>
                </a:moveTo>
                <a:cubicBezTo>
                  <a:pt x="10246" y="37070"/>
                  <a:pt x="10283" y="37092"/>
                  <a:pt x="10304" y="37113"/>
                </a:cubicBezTo>
                <a:lnTo>
                  <a:pt x="10335" y="37144"/>
                </a:lnTo>
                <a:cubicBezTo>
                  <a:pt x="10335" y="37174"/>
                  <a:pt x="10335" y="37204"/>
                  <a:pt x="10335" y="37235"/>
                </a:cubicBezTo>
                <a:lnTo>
                  <a:pt x="10304" y="37296"/>
                </a:lnTo>
                <a:lnTo>
                  <a:pt x="10243" y="37326"/>
                </a:lnTo>
                <a:lnTo>
                  <a:pt x="10122" y="37326"/>
                </a:lnTo>
                <a:cubicBezTo>
                  <a:pt x="10091" y="37296"/>
                  <a:pt x="10061" y="37265"/>
                  <a:pt x="10061" y="37235"/>
                </a:cubicBezTo>
                <a:lnTo>
                  <a:pt x="10031" y="37144"/>
                </a:lnTo>
                <a:lnTo>
                  <a:pt x="10061" y="37144"/>
                </a:lnTo>
                <a:cubicBezTo>
                  <a:pt x="10061" y="37083"/>
                  <a:pt x="10122" y="37083"/>
                  <a:pt x="10152" y="37083"/>
                </a:cubicBezTo>
                <a:cubicBezTo>
                  <a:pt x="10170" y="37074"/>
                  <a:pt x="10188" y="37070"/>
                  <a:pt x="10205" y="37070"/>
                </a:cubicBezTo>
                <a:close/>
                <a:moveTo>
                  <a:pt x="7933" y="37508"/>
                </a:moveTo>
                <a:lnTo>
                  <a:pt x="8024" y="37569"/>
                </a:lnTo>
                <a:lnTo>
                  <a:pt x="8055" y="37600"/>
                </a:lnTo>
                <a:lnTo>
                  <a:pt x="8085" y="37569"/>
                </a:lnTo>
                <a:cubicBezTo>
                  <a:pt x="8085" y="37600"/>
                  <a:pt x="8085" y="37630"/>
                  <a:pt x="8085" y="37660"/>
                </a:cubicBezTo>
                <a:lnTo>
                  <a:pt x="8024" y="37721"/>
                </a:lnTo>
                <a:lnTo>
                  <a:pt x="7994" y="37721"/>
                </a:lnTo>
                <a:cubicBezTo>
                  <a:pt x="7964" y="37691"/>
                  <a:pt x="7964" y="37691"/>
                  <a:pt x="7933" y="37660"/>
                </a:cubicBezTo>
                <a:lnTo>
                  <a:pt x="7903" y="37630"/>
                </a:lnTo>
                <a:lnTo>
                  <a:pt x="7873" y="37630"/>
                </a:lnTo>
                <a:lnTo>
                  <a:pt x="7842" y="37600"/>
                </a:lnTo>
                <a:lnTo>
                  <a:pt x="7842" y="37569"/>
                </a:lnTo>
                <a:lnTo>
                  <a:pt x="7842" y="37508"/>
                </a:lnTo>
                <a:close/>
                <a:moveTo>
                  <a:pt x="8845" y="37812"/>
                </a:moveTo>
                <a:cubicBezTo>
                  <a:pt x="8876" y="37812"/>
                  <a:pt x="8906" y="37812"/>
                  <a:pt x="8936" y="37904"/>
                </a:cubicBezTo>
                <a:lnTo>
                  <a:pt x="8967" y="37934"/>
                </a:lnTo>
                <a:cubicBezTo>
                  <a:pt x="8967" y="37934"/>
                  <a:pt x="8936" y="37964"/>
                  <a:pt x="8936" y="37964"/>
                </a:cubicBezTo>
                <a:cubicBezTo>
                  <a:pt x="8936" y="37995"/>
                  <a:pt x="8906" y="37995"/>
                  <a:pt x="8906" y="38025"/>
                </a:cubicBezTo>
                <a:lnTo>
                  <a:pt x="8906" y="38056"/>
                </a:lnTo>
                <a:lnTo>
                  <a:pt x="8784" y="38056"/>
                </a:lnTo>
                <a:cubicBezTo>
                  <a:pt x="8784" y="38025"/>
                  <a:pt x="8784" y="37995"/>
                  <a:pt x="8754" y="37995"/>
                </a:cubicBezTo>
                <a:lnTo>
                  <a:pt x="8754" y="37934"/>
                </a:lnTo>
                <a:lnTo>
                  <a:pt x="8784" y="37904"/>
                </a:lnTo>
                <a:lnTo>
                  <a:pt x="8784" y="37873"/>
                </a:lnTo>
                <a:cubicBezTo>
                  <a:pt x="8815" y="37843"/>
                  <a:pt x="8815" y="37843"/>
                  <a:pt x="8845" y="37812"/>
                </a:cubicBezTo>
                <a:close/>
                <a:moveTo>
                  <a:pt x="12523" y="37995"/>
                </a:moveTo>
                <a:lnTo>
                  <a:pt x="12584" y="38056"/>
                </a:lnTo>
                <a:lnTo>
                  <a:pt x="12584" y="38086"/>
                </a:lnTo>
                <a:lnTo>
                  <a:pt x="12493" y="38177"/>
                </a:lnTo>
                <a:cubicBezTo>
                  <a:pt x="12432" y="38177"/>
                  <a:pt x="12401" y="38116"/>
                  <a:pt x="12401" y="38086"/>
                </a:cubicBezTo>
                <a:cubicBezTo>
                  <a:pt x="12401" y="38025"/>
                  <a:pt x="12432" y="37995"/>
                  <a:pt x="12493" y="37995"/>
                </a:cubicBezTo>
                <a:close/>
                <a:moveTo>
                  <a:pt x="11554" y="38154"/>
                </a:moveTo>
                <a:cubicBezTo>
                  <a:pt x="11581" y="38154"/>
                  <a:pt x="11611" y="38162"/>
                  <a:pt x="11642" y="38177"/>
                </a:cubicBezTo>
                <a:lnTo>
                  <a:pt x="11672" y="38177"/>
                </a:lnTo>
                <a:lnTo>
                  <a:pt x="11702" y="38208"/>
                </a:lnTo>
                <a:cubicBezTo>
                  <a:pt x="11702" y="38238"/>
                  <a:pt x="11702" y="38268"/>
                  <a:pt x="11672" y="38299"/>
                </a:cubicBezTo>
                <a:cubicBezTo>
                  <a:pt x="11702" y="38329"/>
                  <a:pt x="11672" y="38329"/>
                  <a:pt x="11672" y="38360"/>
                </a:cubicBezTo>
                <a:cubicBezTo>
                  <a:pt x="11642" y="38390"/>
                  <a:pt x="11611" y="38390"/>
                  <a:pt x="11581" y="38390"/>
                </a:cubicBezTo>
                <a:cubicBezTo>
                  <a:pt x="11550" y="38390"/>
                  <a:pt x="11520" y="38360"/>
                  <a:pt x="11520" y="38329"/>
                </a:cubicBezTo>
                <a:lnTo>
                  <a:pt x="11490" y="38299"/>
                </a:lnTo>
                <a:lnTo>
                  <a:pt x="11490" y="38268"/>
                </a:lnTo>
                <a:lnTo>
                  <a:pt x="11490" y="38177"/>
                </a:lnTo>
                <a:cubicBezTo>
                  <a:pt x="11505" y="38162"/>
                  <a:pt x="11528" y="38154"/>
                  <a:pt x="11554" y="38154"/>
                </a:cubicBezTo>
                <a:close/>
                <a:moveTo>
                  <a:pt x="13982" y="38542"/>
                </a:moveTo>
                <a:lnTo>
                  <a:pt x="14012" y="38603"/>
                </a:lnTo>
                <a:lnTo>
                  <a:pt x="14012" y="38663"/>
                </a:lnTo>
                <a:lnTo>
                  <a:pt x="14012" y="38694"/>
                </a:lnTo>
                <a:cubicBezTo>
                  <a:pt x="14012" y="38724"/>
                  <a:pt x="14012" y="38724"/>
                  <a:pt x="13982" y="38755"/>
                </a:cubicBezTo>
                <a:cubicBezTo>
                  <a:pt x="13982" y="38785"/>
                  <a:pt x="13982" y="38785"/>
                  <a:pt x="13952" y="38815"/>
                </a:cubicBezTo>
                <a:lnTo>
                  <a:pt x="13800" y="38815"/>
                </a:lnTo>
                <a:cubicBezTo>
                  <a:pt x="13769" y="38815"/>
                  <a:pt x="13739" y="38785"/>
                  <a:pt x="13708" y="38755"/>
                </a:cubicBezTo>
                <a:cubicBezTo>
                  <a:pt x="13678" y="38694"/>
                  <a:pt x="13678" y="38663"/>
                  <a:pt x="13708" y="38603"/>
                </a:cubicBezTo>
                <a:cubicBezTo>
                  <a:pt x="13708" y="38603"/>
                  <a:pt x="13722" y="38589"/>
                  <a:pt x="13740" y="38589"/>
                </a:cubicBezTo>
                <a:cubicBezTo>
                  <a:pt x="13749" y="38589"/>
                  <a:pt x="13759" y="38593"/>
                  <a:pt x="13769" y="38603"/>
                </a:cubicBezTo>
                <a:lnTo>
                  <a:pt x="13769" y="38542"/>
                </a:lnTo>
                <a:close/>
                <a:moveTo>
                  <a:pt x="13161" y="38694"/>
                </a:moveTo>
                <a:cubicBezTo>
                  <a:pt x="13192" y="38694"/>
                  <a:pt x="13222" y="38724"/>
                  <a:pt x="13222" y="38785"/>
                </a:cubicBezTo>
                <a:lnTo>
                  <a:pt x="13222" y="38846"/>
                </a:lnTo>
                <a:cubicBezTo>
                  <a:pt x="13203" y="38883"/>
                  <a:pt x="13161" y="38909"/>
                  <a:pt x="13118" y="38909"/>
                </a:cubicBezTo>
                <a:cubicBezTo>
                  <a:pt x="13091" y="38909"/>
                  <a:pt x="13063" y="38899"/>
                  <a:pt x="13040" y="38876"/>
                </a:cubicBezTo>
                <a:lnTo>
                  <a:pt x="13070" y="38815"/>
                </a:lnTo>
                <a:lnTo>
                  <a:pt x="13040" y="38815"/>
                </a:lnTo>
                <a:lnTo>
                  <a:pt x="13009" y="38785"/>
                </a:lnTo>
                <a:cubicBezTo>
                  <a:pt x="13040" y="38755"/>
                  <a:pt x="13040" y="38724"/>
                  <a:pt x="13040" y="38724"/>
                </a:cubicBezTo>
                <a:cubicBezTo>
                  <a:pt x="13070" y="38694"/>
                  <a:pt x="13101" y="38694"/>
                  <a:pt x="13161" y="38694"/>
                </a:cubicBezTo>
                <a:close/>
                <a:moveTo>
                  <a:pt x="12098" y="38755"/>
                </a:moveTo>
                <a:lnTo>
                  <a:pt x="12158" y="38815"/>
                </a:lnTo>
                <a:lnTo>
                  <a:pt x="12189" y="38846"/>
                </a:lnTo>
                <a:lnTo>
                  <a:pt x="12189" y="38876"/>
                </a:lnTo>
                <a:lnTo>
                  <a:pt x="12128" y="38907"/>
                </a:lnTo>
                <a:lnTo>
                  <a:pt x="12158" y="38937"/>
                </a:lnTo>
                <a:lnTo>
                  <a:pt x="12128" y="38998"/>
                </a:lnTo>
                <a:lnTo>
                  <a:pt x="12098" y="38998"/>
                </a:lnTo>
                <a:cubicBezTo>
                  <a:pt x="12098" y="39013"/>
                  <a:pt x="12090" y="39021"/>
                  <a:pt x="12082" y="39021"/>
                </a:cubicBezTo>
                <a:cubicBezTo>
                  <a:pt x="12075" y="39021"/>
                  <a:pt x="12067" y="39013"/>
                  <a:pt x="12067" y="38998"/>
                </a:cubicBezTo>
                <a:cubicBezTo>
                  <a:pt x="12049" y="39007"/>
                  <a:pt x="12032" y="39010"/>
                  <a:pt x="12014" y="39010"/>
                </a:cubicBezTo>
                <a:cubicBezTo>
                  <a:pt x="11973" y="39010"/>
                  <a:pt x="11937" y="38989"/>
                  <a:pt x="11915" y="38967"/>
                </a:cubicBezTo>
                <a:lnTo>
                  <a:pt x="11885" y="38967"/>
                </a:lnTo>
                <a:cubicBezTo>
                  <a:pt x="11854" y="38937"/>
                  <a:pt x="11854" y="38907"/>
                  <a:pt x="11885" y="38876"/>
                </a:cubicBezTo>
                <a:lnTo>
                  <a:pt x="11885" y="38846"/>
                </a:lnTo>
                <a:lnTo>
                  <a:pt x="11915" y="38815"/>
                </a:lnTo>
                <a:cubicBezTo>
                  <a:pt x="11915" y="38785"/>
                  <a:pt x="11915" y="38755"/>
                  <a:pt x="11946" y="38755"/>
                </a:cubicBezTo>
                <a:close/>
                <a:moveTo>
                  <a:pt x="9848" y="38998"/>
                </a:moveTo>
                <a:lnTo>
                  <a:pt x="9970" y="39059"/>
                </a:lnTo>
                <a:lnTo>
                  <a:pt x="9970" y="39089"/>
                </a:lnTo>
                <a:cubicBezTo>
                  <a:pt x="9970" y="39119"/>
                  <a:pt x="9939" y="39150"/>
                  <a:pt x="9939" y="39150"/>
                </a:cubicBezTo>
                <a:lnTo>
                  <a:pt x="9909" y="39150"/>
                </a:lnTo>
                <a:lnTo>
                  <a:pt x="9909" y="39180"/>
                </a:lnTo>
                <a:lnTo>
                  <a:pt x="9787" y="39180"/>
                </a:lnTo>
                <a:cubicBezTo>
                  <a:pt x="9787" y="39150"/>
                  <a:pt x="9787" y="39150"/>
                  <a:pt x="9787" y="39150"/>
                </a:cubicBezTo>
                <a:lnTo>
                  <a:pt x="9787" y="39089"/>
                </a:lnTo>
                <a:lnTo>
                  <a:pt x="9818" y="39059"/>
                </a:lnTo>
                <a:lnTo>
                  <a:pt x="9848" y="38998"/>
                </a:lnTo>
                <a:close/>
                <a:moveTo>
                  <a:pt x="11398" y="39089"/>
                </a:moveTo>
                <a:lnTo>
                  <a:pt x="11429" y="39119"/>
                </a:lnTo>
                <a:cubicBezTo>
                  <a:pt x="11429" y="39119"/>
                  <a:pt x="11429" y="39150"/>
                  <a:pt x="11429" y="39180"/>
                </a:cubicBezTo>
                <a:cubicBezTo>
                  <a:pt x="11429" y="39180"/>
                  <a:pt x="11429" y="39211"/>
                  <a:pt x="11429" y="39211"/>
                </a:cubicBezTo>
                <a:lnTo>
                  <a:pt x="11368" y="39211"/>
                </a:lnTo>
                <a:lnTo>
                  <a:pt x="11338" y="39271"/>
                </a:lnTo>
                <a:lnTo>
                  <a:pt x="11307" y="39271"/>
                </a:lnTo>
                <a:cubicBezTo>
                  <a:pt x="11277" y="39241"/>
                  <a:pt x="11246" y="39211"/>
                  <a:pt x="11246" y="39180"/>
                </a:cubicBezTo>
                <a:lnTo>
                  <a:pt x="11246" y="39119"/>
                </a:lnTo>
                <a:lnTo>
                  <a:pt x="11277" y="39119"/>
                </a:lnTo>
                <a:lnTo>
                  <a:pt x="11277" y="39089"/>
                </a:lnTo>
                <a:close/>
                <a:moveTo>
                  <a:pt x="10395" y="39119"/>
                </a:moveTo>
                <a:cubicBezTo>
                  <a:pt x="10426" y="39150"/>
                  <a:pt x="10426" y="39180"/>
                  <a:pt x="10456" y="39211"/>
                </a:cubicBezTo>
                <a:lnTo>
                  <a:pt x="10395" y="39302"/>
                </a:lnTo>
                <a:lnTo>
                  <a:pt x="10365" y="39302"/>
                </a:lnTo>
                <a:cubicBezTo>
                  <a:pt x="10365" y="39312"/>
                  <a:pt x="10362" y="39315"/>
                  <a:pt x="10356" y="39315"/>
                </a:cubicBezTo>
                <a:cubicBezTo>
                  <a:pt x="10345" y="39315"/>
                  <a:pt x="10324" y="39302"/>
                  <a:pt x="10304" y="39302"/>
                </a:cubicBezTo>
                <a:cubicBezTo>
                  <a:pt x="10304" y="39271"/>
                  <a:pt x="10274" y="39241"/>
                  <a:pt x="10274" y="39211"/>
                </a:cubicBezTo>
                <a:lnTo>
                  <a:pt x="10365" y="39119"/>
                </a:lnTo>
                <a:close/>
                <a:moveTo>
                  <a:pt x="12766" y="39363"/>
                </a:moveTo>
                <a:cubicBezTo>
                  <a:pt x="12766" y="39393"/>
                  <a:pt x="12766" y="39393"/>
                  <a:pt x="12766" y="39423"/>
                </a:cubicBezTo>
                <a:lnTo>
                  <a:pt x="12827" y="39454"/>
                </a:lnTo>
                <a:cubicBezTo>
                  <a:pt x="12827" y="39484"/>
                  <a:pt x="12797" y="39545"/>
                  <a:pt x="12736" y="39545"/>
                </a:cubicBezTo>
                <a:lnTo>
                  <a:pt x="12705" y="39575"/>
                </a:lnTo>
                <a:cubicBezTo>
                  <a:pt x="12645" y="39545"/>
                  <a:pt x="12645" y="39484"/>
                  <a:pt x="12645" y="39423"/>
                </a:cubicBezTo>
                <a:cubicBezTo>
                  <a:pt x="12675" y="39393"/>
                  <a:pt x="12705" y="39393"/>
                  <a:pt x="12705" y="39363"/>
                </a:cubicBezTo>
                <a:close/>
                <a:moveTo>
                  <a:pt x="7538" y="39758"/>
                </a:moveTo>
                <a:lnTo>
                  <a:pt x="7538" y="39788"/>
                </a:lnTo>
                <a:cubicBezTo>
                  <a:pt x="7538" y="39819"/>
                  <a:pt x="7538" y="39849"/>
                  <a:pt x="7538" y="39879"/>
                </a:cubicBezTo>
                <a:lnTo>
                  <a:pt x="7569" y="39879"/>
                </a:lnTo>
                <a:cubicBezTo>
                  <a:pt x="7569" y="39879"/>
                  <a:pt x="7599" y="39910"/>
                  <a:pt x="7599" y="39940"/>
                </a:cubicBezTo>
                <a:lnTo>
                  <a:pt x="7569" y="39970"/>
                </a:lnTo>
                <a:cubicBezTo>
                  <a:pt x="7553" y="39986"/>
                  <a:pt x="7546" y="39993"/>
                  <a:pt x="7538" y="39993"/>
                </a:cubicBezTo>
                <a:cubicBezTo>
                  <a:pt x="7531" y="39993"/>
                  <a:pt x="7523" y="39986"/>
                  <a:pt x="7508" y="39970"/>
                </a:cubicBezTo>
                <a:lnTo>
                  <a:pt x="7447" y="39970"/>
                </a:lnTo>
                <a:cubicBezTo>
                  <a:pt x="7447" y="39970"/>
                  <a:pt x="7447" y="39940"/>
                  <a:pt x="7447" y="39910"/>
                </a:cubicBezTo>
                <a:lnTo>
                  <a:pt x="7417" y="39910"/>
                </a:lnTo>
                <a:lnTo>
                  <a:pt x="7386" y="39849"/>
                </a:lnTo>
                <a:lnTo>
                  <a:pt x="7417" y="39758"/>
                </a:lnTo>
                <a:close/>
                <a:moveTo>
                  <a:pt x="10955" y="40384"/>
                </a:moveTo>
                <a:cubicBezTo>
                  <a:pt x="10989" y="40384"/>
                  <a:pt x="11011" y="40412"/>
                  <a:pt x="11034" y="40457"/>
                </a:cubicBezTo>
                <a:cubicBezTo>
                  <a:pt x="11034" y="40487"/>
                  <a:pt x="11034" y="40518"/>
                  <a:pt x="11003" y="40548"/>
                </a:cubicBezTo>
                <a:lnTo>
                  <a:pt x="10973" y="40548"/>
                </a:lnTo>
                <a:cubicBezTo>
                  <a:pt x="10942" y="40548"/>
                  <a:pt x="10912" y="40518"/>
                  <a:pt x="10882" y="40487"/>
                </a:cubicBezTo>
                <a:lnTo>
                  <a:pt x="10851" y="40457"/>
                </a:lnTo>
                <a:lnTo>
                  <a:pt x="10851" y="40426"/>
                </a:lnTo>
                <a:cubicBezTo>
                  <a:pt x="10882" y="40396"/>
                  <a:pt x="10882" y="40396"/>
                  <a:pt x="10912" y="40396"/>
                </a:cubicBezTo>
                <a:cubicBezTo>
                  <a:pt x="10928" y="40388"/>
                  <a:pt x="10942" y="40384"/>
                  <a:pt x="10955" y="40384"/>
                </a:cubicBezTo>
                <a:close/>
                <a:moveTo>
                  <a:pt x="12310" y="40457"/>
                </a:moveTo>
                <a:cubicBezTo>
                  <a:pt x="12341" y="40487"/>
                  <a:pt x="12371" y="40487"/>
                  <a:pt x="12371" y="40518"/>
                </a:cubicBezTo>
                <a:cubicBezTo>
                  <a:pt x="12401" y="40578"/>
                  <a:pt x="12401" y="40609"/>
                  <a:pt x="12371" y="40639"/>
                </a:cubicBezTo>
                <a:lnTo>
                  <a:pt x="12371" y="40670"/>
                </a:lnTo>
                <a:lnTo>
                  <a:pt x="12371" y="40700"/>
                </a:lnTo>
                <a:lnTo>
                  <a:pt x="12219" y="40700"/>
                </a:lnTo>
                <a:cubicBezTo>
                  <a:pt x="12189" y="40700"/>
                  <a:pt x="12189" y="40670"/>
                  <a:pt x="12158" y="40670"/>
                </a:cubicBezTo>
                <a:lnTo>
                  <a:pt x="12128" y="40700"/>
                </a:lnTo>
                <a:cubicBezTo>
                  <a:pt x="12098" y="40639"/>
                  <a:pt x="12098" y="40609"/>
                  <a:pt x="12128" y="40578"/>
                </a:cubicBezTo>
                <a:cubicBezTo>
                  <a:pt x="12128" y="40518"/>
                  <a:pt x="12158" y="40487"/>
                  <a:pt x="12189" y="40487"/>
                </a:cubicBezTo>
                <a:lnTo>
                  <a:pt x="12219" y="40457"/>
                </a:lnTo>
                <a:close/>
                <a:moveTo>
                  <a:pt x="7812" y="40852"/>
                </a:moveTo>
                <a:lnTo>
                  <a:pt x="7873" y="40882"/>
                </a:lnTo>
                <a:lnTo>
                  <a:pt x="7873" y="40913"/>
                </a:lnTo>
                <a:cubicBezTo>
                  <a:pt x="7903" y="40943"/>
                  <a:pt x="7903" y="40974"/>
                  <a:pt x="7903" y="41004"/>
                </a:cubicBezTo>
                <a:lnTo>
                  <a:pt x="7903" y="41034"/>
                </a:lnTo>
                <a:lnTo>
                  <a:pt x="7690" y="41034"/>
                </a:lnTo>
                <a:lnTo>
                  <a:pt x="7690" y="40943"/>
                </a:lnTo>
                <a:cubicBezTo>
                  <a:pt x="7690" y="40913"/>
                  <a:pt x="7690" y="40882"/>
                  <a:pt x="7690" y="40882"/>
                </a:cubicBezTo>
                <a:cubicBezTo>
                  <a:pt x="7690" y="40852"/>
                  <a:pt x="7721" y="40852"/>
                  <a:pt x="7751" y="40852"/>
                </a:cubicBezTo>
                <a:close/>
                <a:moveTo>
                  <a:pt x="11186" y="40882"/>
                </a:moveTo>
                <a:cubicBezTo>
                  <a:pt x="11246" y="40882"/>
                  <a:pt x="11307" y="40913"/>
                  <a:pt x="11368" y="40974"/>
                </a:cubicBezTo>
                <a:lnTo>
                  <a:pt x="11368" y="41034"/>
                </a:lnTo>
                <a:lnTo>
                  <a:pt x="11368" y="41065"/>
                </a:lnTo>
                <a:cubicBezTo>
                  <a:pt x="11368" y="41065"/>
                  <a:pt x="11338" y="41095"/>
                  <a:pt x="11338" y="41126"/>
                </a:cubicBezTo>
                <a:lnTo>
                  <a:pt x="11216" y="41126"/>
                </a:lnTo>
                <a:lnTo>
                  <a:pt x="11186" y="41186"/>
                </a:lnTo>
                <a:lnTo>
                  <a:pt x="11155" y="41186"/>
                </a:lnTo>
                <a:cubicBezTo>
                  <a:pt x="11125" y="41156"/>
                  <a:pt x="11125" y="41156"/>
                  <a:pt x="11094" y="41156"/>
                </a:cubicBezTo>
                <a:lnTo>
                  <a:pt x="11094" y="41126"/>
                </a:lnTo>
                <a:lnTo>
                  <a:pt x="11094" y="41095"/>
                </a:lnTo>
                <a:cubicBezTo>
                  <a:pt x="11064" y="41065"/>
                  <a:pt x="11064" y="41065"/>
                  <a:pt x="11034" y="41034"/>
                </a:cubicBezTo>
                <a:lnTo>
                  <a:pt x="11034" y="41004"/>
                </a:lnTo>
                <a:lnTo>
                  <a:pt x="11094" y="40913"/>
                </a:lnTo>
                <a:lnTo>
                  <a:pt x="11155" y="40913"/>
                </a:lnTo>
                <a:lnTo>
                  <a:pt x="11186" y="40882"/>
                </a:lnTo>
                <a:close/>
                <a:moveTo>
                  <a:pt x="14104" y="41126"/>
                </a:moveTo>
                <a:lnTo>
                  <a:pt x="14134" y="41156"/>
                </a:lnTo>
                <a:cubicBezTo>
                  <a:pt x="14164" y="41156"/>
                  <a:pt x="14195" y="41156"/>
                  <a:pt x="14195" y="41186"/>
                </a:cubicBezTo>
                <a:cubicBezTo>
                  <a:pt x="14225" y="41217"/>
                  <a:pt x="14225" y="41247"/>
                  <a:pt x="14195" y="41277"/>
                </a:cubicBezTo>
                <a:lnTo>
                  <a:pt x="14164" y="41277"/>
                </a:lnTo>
                <a:cubicBezTo>
                  <a:pt x="14164" y="41293"/>
                  <a:pt x="14157" y="41300"/>
                  <a:pt x="14149" y="41300"/>
                </a:cubicBezTo>
                <a:cubicBezTo>
                  <a:pt x="14142" y="41300"/>
                  <a:pt x="14134" y="41293"/>
                  <a:pt x="14134" y="41277"/>
                </a:cubicBezTo>
                <a:lnTo>
                  <a:pt x="14073" y="41308"/>
                </a:lnTo>
                <a:lnTo>
                  <a:pt x="14043" y="41338"/>
                </a:lnTo>
                <a:lnTo>
                  <a:pt x="13952" y="41338"/>
                </a:lnTo>
                <a:cubicBezTo>
                  <a:pt x="13921" y="41308"/>
                  <a:pt x="13921" y="41277"/>
                  <a:pt x="13921" y="41247"/>
                </a:cubicBezTo>
                <a:cubicBezTo>
                  <a:pt x="13921" y="41186"/>
                  <a:pt x="13952" y="41186"/>
                  <a:pt x="13982" y="41156"/>
                </a:cubicBezTo>
                <a:cubicBezTo>
                  <a:pt x="14012" y="41156"/>
                  <a:pt x="14043" y="41126"/>
                  <a:pt x="14073" y="41126"/>
                </a:cubicBezTo>
                <a:close/>
                <a:moveTo>
                  <a:pt x="12033" y="41052"/>
                </a:moveTo>
                <a:cubicBezTo>
                  <a:pt x="12055" y="41052"/>
                  <a:pt x="12076" y="41074"/>
                  <a:pt x="12098" y="41095"/>
                </a:cubicBezTo>
                <a:lnTo>
                  <a:pt x="12128" y="41126"/>
                </a:lnTo>
                <a:lnTo>
                  <a:pt x="12128" y="41126"/>
                </a:lnTo>
                <a:cubicBezTo>
                  <a:pt x="12128" y="41156"/>
                  <a:pt x="12098" y="41186"/>
                  <a:pt x="12098" y="41186"/>
                </a:cubicBezTo>
                <a:cubicBezTo>
                  <a:pt x="12098" y="41217"/>
                  <a:pt x="12098" y="41247"/>
                  <a:pt x="12098" y="41277"/>
                </a:cubicBezTo>
                <a:lnTo>
                  <a:pt x="12098" y="41338"/>
                </a:lnTo>
                <a:lnTo>
                  <a:pt x="12067" y="41399"/>
                </a:lnTo>
                <a:lnTo>
                  <a:pt x="11885" y="41399"/>
                </a:lnTo>
                <a:lnTo>
                  <a:pt x="11824" y="41369"/>
                </a:lnTo>
                <a:cubicBezTo>
                  <a:pt x="11824" y="41369"/>
                  <a:pt x="11824" y="41338"/>
                  <a:pt x="11824" y="41308"/>
                </a:cubicBezTo>
                <a:cubicBezTo>
                  <a:pt x="11824" y="41308"/>
                  <a:pt x="11824" y="41277"/>
                  <a:pt x="11824" y="41247"/>
                </a:cubicBezTo>
                <a:lnTo>
                  <a:pt x="11854" y="41186"/>
                </a:lnTo>
                <a:cubicBezTo>
                  <a:pt x="11885" y="41186"/>
                  <a:pt x="11915" y="41156"/>
                  <a:pt x="11946" y="41126"/>
                </a:cubicBezTo>
                <a:lnTo>
                  <a:pt x="11946" y="41095"/>
                </a:lnTo>
                <a:cubicBezTo>
                  <a:pt x="11976" y="41065"/>
                  <a:pt x="11976" y="41065"/>
                  <a:pt x="12006" y="41065"/>
                </a:cubicBezTo>
                <a:cubicBezTo>
                  <a:pt x="12015" y="41056"/>
                  <a:pt x="12024" y="41052"/>
                  <a:pt x="12033" y="41052"/>
                </a:cubicBezTo>
                <a:close/>
                <a:moveTo>
                  <a:pt x="11338" y="41490"/>
                </a:moveTo>
                <a:cubicBezTo>
                  <a:pt x="11368" y="41490"/>
                  <a:pt x="11429" y="41490"/>
                  <a:pt x="11459" y="41581"/>
                </a:cubicBezTo>
                <a:lnTo>
                  <a:pt x="11429" y="41642"/>
                </a:lnTo>
                <a:lnTo>
                  <a:pt x="11307" y="41642"/>
                </a:lnTo>
                <a:cubicBezTo>
                  <a:pt x="11277" y="41612"/>
                  <a:pt x="11277" y="41581"/>
                  <a:pt x="11277" y="41551"/>
                </a:cubicBezTo>
                <a:lnTo>
                  <a:pt x="11277" y="41521"/>
                </a:lnTo>
                <a:lnTo>
                  <a:pt x="11307" y="41490"/>
                </a:lnTo>
                <a:close/>
                <a:moveTo>
                  <a:pt x="9635" y="41551"/>
                </a:moveTo>
                <a:cubicBezTo>
                  <a:pt x="9666" y="41551"/>
                  <a:pt x="9666" y="41551"/>
                  <a:pt x="9696" y="41581"/>
                </a:cubicBezTo>
                <a:lnTo>
                  <a:pt x="9818" y="41581"/>
                </a:lnTo>
                <a:lnTo>
                  <a:pt x="9879" y="41612"/>
                </a:lnTo>
                <a:lnTo>
                  <a:pt x="9909" y="41612"/>
                </a:lnTo>
                <a:lnTo>
                  <a:pt x="9939" y="41673"/>
                </a:lnTo>
                <a:cubicBezTo>
                  <a:pt x="9939" y="41673"/>
                  <a:pt x="9970" y="41673"/>
                  <a:pt x="9970" y="41703"/>
                </a:cubicBezTo>
                <a:cubicBezTo>
                  <a:pt x="10000" y="41703"/>
                  <a:pt x="10000" y="41733"/>
                  <a:pt x="10000" y="41764"/>
                </a:cubicBezTo>
                <a:lnTo>
                  <a:pt x="10031" y="41794"/>
                </a:lnTo>
                <a:lnTo>
                  <a:pt x="9970" y="41885"/>
                </a:lnTo>
                <a:lnTo>
                  <a:pt x="9939" y="41916"/>
                </a:lnTo>
                <a:lnTo>
                  <a:pt x="9909" y="41916"/>
                </a:lnTo>
                <a:lnTo>
                  <a:pt x="9879" y="41855"/>
                </a:lnTo>
                <a:lnTo>
                  <a:pt x="9848" y="41855"/>
                </a:lnTo>
                <a:cubicBezTo>
                  <a:pt x="9787" y="41855"/>
                  <a:pt x="9757" y="41855"/>
                  <a:pt x="9727" y="41825"/>
                </a:cubicBezTo>
                <a:lnTo>
                  <a:pt x="9696" y="41825"/>
                </a:lnTo>
                <a:lnTo>
                  <a:pt x="9696" y="41764"/>
                </a:lnTo>
                <a:cubicBezTo>
                  <a:pt x="9696" y="41794"/>
                  <a:pt x="9666" y="41794"/>
                  <a:pt x="9666" y="41794"/>
                </a:cubicBezTo>
                <a:lnTo>
                  <a:pt x="9605" y="41794"/>
                </a:lnTo>
                <a:cubicBezTo>
                  <a:pt x="9575" y="41794"/>
                  <a:pt x="9575" y="41764"/>
                  <a:pt x="9575" y="41733"/>
                </a:cubicBezTo>
                <a:cubicBezTo>
                  <a:pt x="9544" y="41733"/>
                  <a:pt x="9544" y="41703"/>
                  <a:pt x="9575" y="41703"/>
                </a:cubicBezTo>
                <a:cubicBezTo>
                  <a:pt x="9575" y="41673"/>
                  <a:pt x="9575" y="41642"/>
                  <a:pt x="9575" y="41642"/>
                </a:cubicBezTo>
                <a:lnTo>
                  <a:pt x="9575" y="41612"/>
                </a:lnTo>
                <a:lnTo>
                  <a:pt x="9575" y="41581"/>
                </a:lnTo>
                <a:cubicBezTo>
                  <a:pt x="9575" y="41581"/>
                  <a:pt x="9575" y="41551"/>
                  <a:pt x="9575" y="41551"/>
                </a:cubicBezTo>
                <a:close/>
                <a:moveTo>
                  <a:pt x="14499" y="41794"/>
                </a:moveTo>
                <a:cubicBezTo>
                  <a:pt x="14529" y="41794"/>
                  <a:pt x="14560" y="41825"/>
                  <a:pt x="14560" y="41855"/>
                </a:cubicBezTo>
                <a:cubicBezTo>
                  <a:pt x="14590" y="41855"/>
                  <a:pt x="14590" y="41885"/>
                  <a:pt x="14560" y="41916"/>
                </a:cubicBezTo>
                <a:lnTo>
                  <a:pt x="14529" y="41977"/>
                </a:lnTo>
                <a:lnTo>
                  <a:pt x="14529" y="41916"/>
                </a:lnTo>
                <a:lnTo>
                  <a:pt x="14499" y="41916"/>
                </a:lnTo>
                <a:cubicBezTo>
                  <a:pt x="14468" y="41916"/>
                  <a:pt x="14408" y="41916"/>
                  <a:pt x="14377" y="41885"/>
                </a:cubicBezTo>
                <a:lnTo>
                  <a:pt x="14377" y="41855"/>
                </a:lnTo>
                <a:cubicBezTo>
                  <a:pt x="14408" y="41825"/>
                  <a:pt x="14438" y="41825"/>
                  <a:pt x="14468" y="41825"/>
                </a:cubicBezTo>
                <a:lnTo>
                  <a:pt x="14499" y="41794"/>
                </a:lnTo>
                <a:close/>
                <a:moveTo>
                  <a:pt x="12645" y="42433"/>
                </a:moveTo>
                <a:lnTo>
                  <a:pt x="12705" y="42463"/>
                </a:lnTo>
                <a:lnTo>
                  <a:pt x="12705" y="42554"/>
                </a:lnTo>
                <a:lnTo>
                  <a:pt x="12614" y="42615"/>
                </a:lnTo>
                <a:lnTo>
                  <a:pt x="12584" y="42615"/>
                </a:lnTo>
                <a:lnTo>
                  <a:pt x="12523" y="42554"/>
                </a:lnTo>
                <a:cubicBezTo>
                  <a:pt x="12553" y="42493"/>
                  <a:pt x="12553" y="42433"/>
                  <a:pt x="12645" y="42433"/>
                </a:cubicBezTo>
                <a:close/>
                <a:moveTo>
                  <a:pt x="13313" y="42433"/>
                </a:moveTo>
                <a:cubicBezTo>
                  <a:pt x="13344" y="42433"/>
                  <a:pt x="13374" y="42433"/>
                  <a:pt x="13405" y="42463"/>
                </a:cubicBezTo>
                <a:cubicBezTo>
                  <a:pt x="13435" y="42524"/>
                  <a:pt x="13435" y="42554"/>
                  <a:pt x="13405" y="42585"/>
                </a:cubicBezTo>
                <a:lnTo>
                  <a:pt x="13374" y="42615"/>
                </a:lnTo>
                <a:cubicBezTo>
                  <a:pt x="13344" y="42615"/>
                  <a:pt x="13313" y="42615"/>
                  <a:pt x="13313" y="42585"/>
                </a:cubicBezTo>
                <a:cubicBezTo>
                  <a:pt x="13283" y="42585"/>
                  <a:pt x="13283" y="42554"/>
                  <a:pt x="13283" y="42524"/>
                </a:cubicBezTo>
                <a:lnTo>
                  <a:pt x="13283" y="42493"/>
                </a:lnTo>
                <a:lnTo>
                  <a:pt x="13253" y="42493"/>
                </a:lnTo>
                <a:lnTo>
                  <a:pt x="13283" y="42433"/>
                </a:lnTo>
                <a:close/>
                <a:moveTo>
                  <a:pt x="16687" y="42797"/>
                </a:moveTo>
                <a:lnTo>
                  <a:pt x="16748" y="42828"/>
                </a:lnTo>
                <a:lnTo>
                  <a:pt x="16748" y="42858"/>
                </a:lnTo>
                <a:cubicBezTo>
                  <a:pt x="16765" y="42875"/>
                  <a:pt x="16772" y="42901"/>
                  <a:pt x="16771" y="42926"/>
                </a:cubicBezTo>
                <a:lnTo>
                  <a:pt x="16771" y="42926"/>
                </a:lnTo>
                <a:cubicBezTo>
                  <a:pt x="16743" y="42949"/>
                  <a:pt x="16715" y="42949"/>
                  <a:pt x="16687" y="42949"/>
                </a:cubicBezTo>
                <a:lnTo>
                  <a:pt x="16626" y="42949"/>
                </a:lnTo>
                <a:lnTo>
                  <a:pt x="16566" y="42888"/>
                </a:lnTo>
                <a:cubicBezTo>
                  <a:pt x="16566" y="42888"/>
                  <a:pt x="16566" y="42858"/>
                  <a:pt x="16566" y="42828"/>
                </a:cubicBezTo>
                <a:lnTo>
                  <a:pt x="16626" y="42797"/>
                </a:lnTo>
                <a:close/>
                <a:moveTo>
                  <a:pt x="16769" y="42938"/>
                </a:moveTo>
                <a:cubicBezTo>
                  <a:pt x="16766" y="42954"/>
                  <a:pt x="16759" y="42969"/>
                  <a:pt x="16748" y="42980"/>
                </a:cubicBezTo>
                <a:lnTo>
                  <a:pt x="16769" y="42938"/>
                </a:lnTo>
                <a:close/>
                <a:moveTo>
                  <a:pt x="11307" y="42919"/>
                </a:moveTo>
                <a:cubicBezTo>
                  <a:pt x="11338" y="42919"/>
                  <a:pt x="11368" y="42919"/>
                  <a:pt x="11368" y="42949"/>
                </a:cubicBezTo>
                <a:cubicBezTo>
                  <a:pt x="11398" y="42949"/>
                  <a:pt x="11429" y="42980"/>
                  <a:pt x="11429" y="43040"/>
                </a:cubicBezTo>
                <a:lnTo>
                  <a:pt x="11368" y="43101"/>
                </a:lnTo>
                <a:lnTo>
                  <a:pt x="11277" y="43101"/>
                </a:lnTo>
                <a:lnTo>
                  <a:pt x="11277" y="43040"/>
                </a:lnTo>
                <a:lnTo>
                  <a:pt x="11246" y="43010"/>
                </a:lnTo>
                <a:lnTo>
                  <a:pt x="11246" y="42980"/>
                </a:lnTo>
                <a:cubicBezTo>
                  <a:pt x="11246" y="42949"/>
                  <a:pt x="11277" y="42919"/>
                  <a:pt x="11307" y="42919"/>
                </a:cubicBezTo>
                <a:close/>
                <a:moveTo>
                  <a:pt x="16140" y="43040"/>
                </a:moveTo>
                <a:lnTo>
                  <a:pt x="16171" y="43101"/>
                </a:lnTo>
                <a:cubicBezTo>
                  <a:pt x="16201" y="43101"/>
                  <a:pt x="16201" y="43101"/>
                  <a:pt x="16231" y="43132"/>
                </a:cubicBezTo>
                <a:lnTo>
                  <a:pt x="16231" y="43162"/>
                </a:lnTo>
                <a:cubicBezTo>
                  <a:pt x="16231" y="43192"/>
                  <a:pt x="16201" y="43192"/>
                  <a:pt x="16201" y="43223"/>
                </a:cubicBezTo>
                <a:lnTo>
                  <a:pt x="16171" y="43253"/>
                </a:lnTo>
                <a:lnTo>
                  <a:pt x="16019" y="43253"/>
                </a:lnTo>
                <a:cubicBezTo>
                  <a:pt x="15988" y="43253"/>
                  <a:pt x="15958" y="43223"/>
                  <a:pt x="15958" y="43223"/>
                </a:cubicBezTo>
                <a:cubicBezTo>
                  <a:pt x="15958" y="43192"/>
                  <a:pt x="15958" y="43162"/>
                  <a:pt x="15958" y="43162"/>
                </a:cubicBezTo>
                <a:cubicBezTo>
                  <a:pt x="15958" y="43132"/>
                  <a:pt x="15958" y="43101"/>
                  <a:pt x="15958" y="43101"/>
                </a:cubicBezTo>
                <a:lnTo>
                  <a:pt x="16019" y="43040"/>
                </a:lnTo>
                <a:close/>
                <a:moveTo>
                  <a:pt x="10365" y="42980"/>
                </a:moveTo>
                <a:cubicBezTo>
                  <a:pt x="10395" y="42980"/>
                  <a:pt x="10426" y="43010"/>
                  <a:pt x="10395" y="43040"/>
                </a:cubicBezTo>
                <a:lnTo>
                  <a:pt x="10395" y="43071"/>
                </a:lnTo>
                <a:cubicBezTo>
                  <a:pt x="10426" y="43101"/>
                  <a:pt x="10456" y="43132"/>
                  <a:pt x="10456" y="43162"/>
                </a:cubicBezTo>
                <a:lnTo>
                  <a:pt x="10426" y="43162"/>
                </a:lnTo>
                <a:cubicBezTo>
                  <a:pt x="10426" y="43192"/>
                  <a:pt x="10395" y="43192"/>
                  <a:pt x="10365" y="43223"/>
                </a:cubicBezTo>
                <a:lnTo>
                  <a:pt x="10365" y="43253"/>
                </a:lnTo>
                <a:lnTo>
                  <a:pt x="10365" y="43284"/>
                </a:lnTo>
                <a:lnTo>
                  <a:pt x="10213" y="43284"/>
                </a:lnTo>
                <a:lnTo>
                  <a:pt x="10152" y="43223"/>
                </a:lnTo>
                <a:lnTo>
                  <a:pt x="10152" y="43132"/>
                </a:lnTo>
                <a:lnTo>
                  <a:pt x="10152" y="43101"/>
                </a:lnTo>
                <a:cubicBezTo>
                  <a:pt x="10152" y="43101"/>
                  <a:pt x="10152" y="43071"/>
                  <a:pt x="10152" y="43071"/>
                </a:cubicBezTo>
                <a:cubicBezTo>
                  <a:pt x="10183" y="43040"/>
                  <a:pt x="10213" y="43010"/>
                  <a:pt x="10213" y="43010"/>
                </a:cubicBezTo>
                <a:cubicBezTo>
                  <a:pt x="10243" y="42980"/>
                  <a:pt x="10274" y="42980"/>
                  <a:pt x="10274" y="42980"/>
                </a:cubicBezTo>
                <a:close/>
                <a:moveTo>
                  <a:pt x="12341" y="43344"/>
                </a:moveTo>
                <a:cubicBezTo>
                  <a:pt x="12371" y="43344"/>
                  <a:pt x="12371" y="43344"/>
                  <a:pt x="12401" y="43375"/>
                </a:cubicBezTo>
                <a:lnTo>
                  <a:pt x="12432" y="43375"/>
                </a:lnTo>
                <a:cubicBezTo>
                  <a:pt x="12432" y="43375"/>
                  <a:pt x="12462" y="43405"/>
                  <a:pt x="12462" y="43436"/>
                </a:cubicBezTo>
                <a:cubicBezTo>
                  <a:pt x="12462" y="43436"/>
                  <a:pt x="12462" y="43496"/>
                  <a:pt x="12432" y="43496"/>
                </a:cubicBezTo>
                <a:lnTo>
                  <a:pt x="12401" y="43527"/>
                </a:lnTo>
                <a:cubicBezTo>
                  <a:pt x="12451" y="43576"/>
                  <a:pt x="12420" y="43665"/>
                  <a:pt x="12375" y="43665"/>
                </a:cubicBezTo>
                <a:cubicBezTo>
                  <a:pt x="12364" y="43665"/>
                  <a:pt x="12352" y="43660"/>
                  <a:pt x="12341" y="43648"/>
                </a:cubicBezTo>
                <a:lnTo>
                  <a:pt x="12371" y="43618"/>
                </a:lnTo>
                <a:lnTo>
                  <a:pt x="12249" y="43618"/>
                </a:lnTo>
                <a:lnTo>
                  <a:pt x="12219" y="43557"/>
                </a:lnTo>
                <a:lnTo>
                  <a:pt x="12219" y="43496"/>
                </a:lnTo>
                <a:lnTo>
                  <a:pt x="12249" y="43466"/>
                </a:lnTo>
                <a:cubicBezTo>
                  <a:pt x="12219" y="43466"/>
                  <a:pt x="12219" y="43436"/>
                  <a:pt x="12249" y="43405"/>
                </a:cubicBezTo>
                <a:lnTo>
                  <a:pt x="12249" y="43344"/>
                </a:lnTo>
                <a:close/>
                <a:moveTo>
                  <a:pt x="10335" y="43709"/>
                </a:moveTo>
                <a:lnTo>
                  <a:pt x="10365" y="43740"/>
                </a:lnTo>
                <a:lnTo>
                  <a:pt x="10395" y="43740"/>
                </a:lnTo>
                <a:cubicBezTo>
                  <a:pt x="10426" y="43740"/>
                  <a:pt x="10487" y="43740"/>
                  <a:pt x="10517" y="43770"/>
                </a:cubicBezTo>
                <a:cubicBezTo>
                  <a:pt x="10547" y="43800"/>
                  <a:pt x="10578" y="43831"/>
                  <a:pt x="10578" y="43861"/>
                </a:cubicBezTo>
                <a:lnTo>
                  <a:pt x="10578" y="43892"/>
                </a:lnTo>
                <a:lnTo>
                  <a:pt x="10517" y="43892"/>
                </a:lnTo>
                <a:cubicBezTo>
                  <a:pt x="10487" y="43922"/>
                  <a:pt x="10487" y="43922"/>
                  <a:pt x="10456" y="43922"/>
                </a:cubicBezTo>
                <a:lnTo>
                  <a:pt x="10395" y="43952"/>
                </a:lnTo>
                <a:lnTo>
                  <a:pt x="10395" y="43983"/>
                </a:lnTo>
                <a:lnTo>
                  <a:pt x="10395" y="44013"/>
                </a:lnTo>
                <a:lnTo>
                  <a:pt x="10335" y="44074"/>
                </a:lnTo>
                <a:lnTo>
                  <a:pt x="10213" y="44074"/>
                </a:lnTo>
                <a:lnTo>
                  <a:pt x="10183" y="44013"/>
                </a:lnTo>
                <a:lnTo>
                  <a:pt x="10183" y="43983"/>
                </a:lnTo>
                <a:lnTo>
                  <a:pt x="10122" y="43952"/>
                </a:lnTo>
                <a:lnTo>
                  <a:pt x="10122" y="43922"/>
                </a:lnTo>
                <a:cubicBezTo>
                  <a:pt x="10122" y="43892"/>
                  <a:pt x="10122" y="43892"/>
                  <a:pt x="10122" y="43892"/>
                </a:cubicBezTo>
                <a:lnTo>
                  <a:pt x="10122" y="43861"/>
                </a:lnTo>
                <a:lnTo>
                  <a:pt x="10122" y="43831"/>
                </a:lnTo>
                <a:cubicBezTo>
                  <a:pt x="10122" y="43800"/>
                  <a:pt x="10152" y="43800"/>
                  <a:pt x="10152" y="43770"/>
                </a:cubicBezTo>
                <a:cubicBezTo>
                  <a:pt x="10183" y="43770"/>
                  <a:pt x="10183" y="43740"/>
                  <a:pt x="10213" y="43740"/>
                </a:cubicBezTo>
                <a:cubicBezTo>
                  <a:pt x="10213" y="43709"/>
                  <a:pt x="10243" y="43709"/>
                  <a:pt x="10243" y="43709"/>
                </a:cubicBezTo>
                <a:close/>
                <a:moveTo>
                  <a:pt x="15670" y="43788"/>
                </a:moveTo>
                <a:cubicBezTo>
                  <a:pt x="15702" y="43788"/>
                  <a:pt x="15724" y="43809"/>
                  <a:pt x="15745" y="43831"/>
                </a:cubicBezTo>
                <a:cubicBezTo>
                  <a:pt x="15775" y="43861"/>
                  <a:pt x="15775" y="43861"/>
                  <a:pt x="15775" y="43892"/>
                </a:cubicBezTo>
                <a:cubicBezTo>
                  <a:pt x="15806" y="43922"/>
                  <a:pt x="15806" y="43983"/>
                  <a:pt x="15775" y="44013"/>
                </a:cubicBezTo>
                <a:lnTo>
                  <a:pt x="15745" y="44013"/>
                </a:lnTo>
                <a:cubicBezTo>
                  <a:pt x="15745" y="44013"/>
                  <a:pt x="15745" y="44043"/>
                  <a:pt x="15715" y="44074"/>
                </a:cubicBezTo>
                <a:lnTo>
                  <a:pt x="15684" y="44074"/>
                </a:lnTo>
                <a:cubicBezTo>
                  <a:pt x="15684" y="44104"/>
                  <a:pt x="15654" y="44104"/>
                  <a:pt x="15593" y="44135"/>
                </a:cubicBezTo>
                <a:lnTo>
                  <a:pt x="15532" y="44135"/>
                </a:lnTo>
                <a:cubicBezTo>
                  <a:pt x="15471" y="44104"/>
                  <a:pt x="15441" y="44074"/>
                  <a:pt x="15441" y="44013"/>
                </a:cubicBezTo>
                <a:cubicBezTo>
                  <a:pt x="15441" y="44013"/>
                  <a:pt x="15441" y="43983"/>
                  <a:pt x="15441" y="43983"/>
                </a:cubicBezTo>
                <a:lnTo>
                  <a:pt x="15411" y="43952"/>
                </a:lnTo>
                <a:lnTo>
                  <a:pt x="15380" y="43952"/>
                </a:lnTo>
                <a:cubicBezTo>
                  <a:pt x="15380" y="43892"/>
                  <a:pt x="15411" y="43861"/>
                  <a:pt x="15441" y="43861"/>
                </a:cubicBezTo>
                <a:lnTo>
                  <a:pt x="15471" y="43800"/>
                </a:lnTo>
                <a:lnTo>
                  <a:pt x="15623" y="43800"/>
                </a:lnTo>
                <a:cubicBezTo>
                  <a:pt x="15641" y="43791"/>
                  <a:pt x="15656" y="43788"/>
                  <a:pt x="15670" y="43788"/>
                </a:cubicBezTo>
                <a:close/>
                <a:moveTo>
                  <a:pt x="12888" y="44165"/>
                </a:moveTo>
                <a:cubicBezTo>
                  <a:pt x="12918" y="44165"/>
                  <a:pt x="12979" y="44165"/>
                  <a:pt x="12979" y="44287"/>
                </a:cubicBezTo>
                <a:lnTo>
                  <a:pt x="12979" y="44317"/>
                </a:lnTo>
                <a:lnTo>
                  <a:pt x="12949" y="44317"/>
                </a:lnTo>
                <a:lnTo>
                  <a:pt x="12918" y="44347"/>
                </a:lnTo>
                <a:lnTo>
                  <a:pt x="12888" y="44347"/>
                </a:lnTo>
                <a:cubicBezTo>
                  <a:pt x="12827" y="44317"/>
                  <a:pt x="12827" y="44287"/>
                  <a:pt x="12827" y="44226"/>
                </a:cubicBezTo>
                <a:lnTo>
                  <a:pt x="12888" y="44165"/>
                </a:lnTo>
                <a:close/>
                <a:moveTo>
                  <a:pt x="17660" y="44378"/>
                </a:moveTo>
                <a:lnTo>
                  <a:pt x="17690" y="44469"/>
                </a:lnTo>
                <a:cubicBezTo>
                  <a:pt x="17660" y="44499"/>
                  <a:pt x="17660" y="44530"/>
                  <a:pt x="17630" y="44530"/>
                </a:cubicBezTo>
                <a:cubicBezTo>
                  <a:pt x="17584" y="44530"/>
                  <a:pt x="17538" y="44513"/>
                  <a:pt x="17518" y="44479"/>
                </a:cubicBezTo>
                <a:lnTo>
                  <a:pt x="17518" y="44479"/>
                </a:lnTo>
                <a:lnTo>
                  <a:pt x="17569" y="44378"/>
                </a:lnTo>
                <a:close/>
                <a:moveTo>
                  <a:pt x="15646" y="44152"/>
                </a:moveTo>
                <a:cubicBezTo>
                  <a:pt x="15689" y="44152"/>
                  <a:pt x="15732" y="44174"/>
                  <a:pt x="15775" y="44195"/>
                </a:cubicBezTo>
                <a:lnTo>
                  <a:pt x="15775" y="44226"/>
                </a:lnTo>
                <a:lnTo>
                  <a:pt x="15775" y="44287"/>
                </a:lnTo>
                <a:lnTo>
                  <a:pt x="15775" y="44317"/>
                </a:lnTo>
                <a:lnTo>
                  <a:pt x="15775" y="44347"/>
                </a:lnTo>
                <a:lnTo>
                  <a:pt x="15745" y="44378"/>
                </a:lnTo>
                <a:cubicBezTo>
                  <a:pt x="15745" y="44408"/>
                  <a:pt x="15715" y="44408"/>
                  <a:pt x="15715" y="44408"/>
                </a:cubicBezTo>
                <a:cubicBezTo>
                  <a:pt x="15745" y="44469"/>
                  <a:pt x="15684" y="44560"/>
                  <a:pt x="15623" y="44560"/>
                </a:cubicBezTo>
                <a:lnTo>
                  <a:pt x="15623" y="44530"/>
                </a:lnTo>
                <a:lnTo>
                  <a:pt x="15593" y="44530"/>
                </a:lnTo>
                <a:lnTo>
                  <a:pt x="15593" y="44499"/>
                </a:lnTo>
                <a:lnTo>
                  <a:pt x="15563" y="44499"/>
                </a:lnTo>
                <a:lnTo>
                  <a:pt x="15532" y="44469"/>
                </a:lnTo>
                <a:cubicBezTo>
                  <a:pt x="15502" y="44439"/>
                  <a:pt x="15502" y="44408"/>
                  <a:pt x="15502" y="44408"/>
                </a:cubicBezTo>
                <a:cubicBezTo>
                  <a:pt x="15471" y="44347"/>
                  <a:pt x="15502" y="44256"/>
                  <a:pt x="15532" y="44195"/>
                </a:cubicBezTo>
                <a:lnTo>
                  <a:pt x="15563" y="44165"/>
                </a:lnTo>
                <a:lnTo>
                  <a:pt x="15593" y="44165"/>
                </a:lnTo>
                <a:cubicBezTo>
                  <a:pt x="15611" y="44156"/>
                  <a:pt x="15629" y="44152"/>
                  <a:pt x="15646" y="44152"/>
                </a:cubicBezTo>
                <a:close/>
                <a:moveTo>
                  <a:pt x="18237" y="44712"/>
                </a:moveTo>
                <a:cubicBezTo>
                  <a:pt x="18298" y="44712"/>
                  <a:pt x="18329" y="44773"/>
                  <a:pt x="18329" y="44834"/>
                </a:cubicBezTo>
                <a:lnTo>
                  <a:pt x="18268" y="44864"/>
                </a:lnTo>
                <a:lnTo>
                  <a:pt x="18237" y="44864"/>
                </a:lnTo>
                <a:cubicBezTo>
                  <a:pt x="18207" y="44864"/>
                  <a:pt x="18177" y="44864"/>
                  <a:pt x="18146" y="44834"/>
                </a:cubicBezTo>
                <a:cubicBezTo>
                  <a:pt x="18146" y="44803"/>
                  <a:pt x="18146" y="44773"/>
                  <a:pt x="18146" y="44743"/>
                </a:cubicBezTo>
                <a:lnTo>
                  <a:pt x="18177" y="44743"/>
                </a:lnTo>
                <a:lnTo>
                  <a:pt x="18237" y="44712"/>
                </a:lnTo>
                <a:close/>
                <a:moveTo>
                  <a:pt x="15471" y="44743"/>
                </a:moveTo>
                <a:lnTo>
                  <a:pt x="15502" y="44773"/>
                </a:lnTo>
                <a:cubicBezTo>
                  <a:pt x="15532" y="44773"/>
                  <a:pt x="15563" y="44834"/>
                  <a:pt x="15563" y="44864"/>
                </a:cubicBezTo>
                <a:cubicBezTo>
                  <a:pt x="15593" y="44925"/>
                  <a:pt x="15593" y="44986"/>
                  <a:pt x="15532" y="45016"/>
                </a:cubicBezTo>
                <a:lnTo>
                  <a:pt x="15532" y="44986"/>
                </a:lnTo>
                <a:lnTo>
                  <a:pt x="15471" y="44986"/>
                </a:lnTo>
                <a:cubicBezTo>
                  <a:pt x="15471" y="45016"/>
                  <a:pt x="15471" y="45016"/>
                  <a:pt x="15441" y="45016"/>
                </a:cubicBezTo>
                <a:lnTo>
                  <a:pt x="15319" y="45016"/>
                </a:lnTo>
                <a:cubicBezTo>
                  <a:pt x="15259" y="45016"/>
                  <a:pt x="15228" y="44955"/>
                  <a:pt x="15228" y="44895"/>
                </a:cubicBezTo>
                <a:lnTo>
                  <a:pt x="15198" y="44864"/>
                </a:lnTo>
                <a:cubicBezTo>
                  <a:pt x="15228" y="44834"/>
                  <a:pt x="15228" y="44803"/>
                  <a:pt x="15228" y="44803"/>
                </a:cubicBezTo>
                <a:cubicBezTo>
                  <a:pt x="15259" y="44773"/>
                  <a:pt x="15259" y="44773"/>
                  <a:pt x="15259" y="44773"/>
                </a:cubicBezTo>
                <a:lnTo>
                  <a:pt x="15289" y="44773"/>
                </a:lnTo>
                <a:lnTo>
                  <a:pt x="15289" y="44743"/>
                </a:lnTo>
                <a:close/>
                <a:moveTo>
                  <a:pt x="12584" y="45047"/>
                </a:moveTo>
                <a:lnTo>
                  <a:pt x="12614" y="45107"/>
                </a:lnTo>
                <a:cubicBezTo>
                  <a:pt x="12614" y="45138"/>
                  <a:pt x="12584" y="45168"/>
                  <a:pt x="12584" y="45199"/>
                </a:cubicBezTo>
                <a:lnTo>
                  <a:pt x="12584" y="45259"/>
                </a:lnTo>
                <a:lnTo>
                  <a:pt x="12462" y="45259"/>
                </a:lnTo>
                <a:lnTo>
                  <a:pt x="12432" y="45229"/>
                </a:lnTo>
                <a:cubicBezTo>
                  <a:pt x="12432" y="45199"/>
                  <a:pt x="12432" y="45168"/>
                  <a:pt x="12432" y="45138"/>
                </a:cubicBezTo>
                <a:cubicBezTo>
                  <a:pt x="12432" y="45107"/>
                  <a:pt x="12462" y="45077"/>
                  <a:pt x="12493" y="45077"/>
                </a:cubicBezTo>
                <a:lnTo>
                  <a:pt x="12553" y="45047"/>
                </a:lnTo>
                <a:close/>
                <a:moveTo>
                  <a:pt x="12916" y="45064"/>
                </a:moveTo>
                <a:cubicBezTo>
                  <a:pt x="12928" y="45064"/>
                  <a:pt x="12940" y="45068"/>
                  <a:pt x="12949" y="45077"/>
                </a:cubicBezTo>
                <a:cubicBezTo>
                  <a:pt x="13009" y="45077"/>
                  <a:pt x="13070" y="45107"/>
                  <a:pt x="13101" y="45138"/>
                </a:cubicBezTo>
                <a:lnTo>
                  <a:pt x="13101" y="45199"/>
                </a:lnTo>
                <a:cubicBezTo>
                  <a:pt x="13101" y="45199"/>
                  <a:pt x="13101" y="45229"/>
                  <a:pt x="13101" y="45259"/>
                </a:cubicBezTo>
                <a:lnTo>
                  <a:pt x="13070" y="45320"/>
                </a:lnTo>
                <a:lnTo>
                  <a:pt x="12888" y="45320"/>
                </a:lnTo>
                <a:cubicBezTo>
                  <a:pt x="12857" y="45290"/>
                  <a:pt x="12827" y="45229"/>
                  <a:pt x="12827" y="45199"/>
                </a:cubicBezTo>
                <a:lnTo>
                  <a:pt x="12797" y="45138"/>
                </a:lnTo>
                <a:lnTo>
                  <a:pt x="12827" y="45107"/>
                </a:lnTo>
                <a:cubicBezTo>
                  <a:pt x="12849" y="45086"/>
                  <a:pt x="12885" y="45064"/>
                  <a:pt x="12916" y="45064"/>
                </a:cubicBezTo>
                <a:close/>
                <a:moveTo>
                  <a:pt x="13952" y="45107"/>
                </a:moveTo>
                <a:lnTo>
                  <a:pt x="14012" y="45138"/>
                </a:lnTo>
                <a:cubicBezTo>
                  <a:pt x="14012" y="45168"/>
                  <a:pt x="14012" y="45168"/>
                  <a:pt x="14043" y="45168"/>
                </a:cubicBezTo>
                <a:lnTo>
                  <a:pt x="14043" y="45199"/>
                </a:lnTo>
                <a:lnTo>
                  <a:pt x="14043" y="45259"/>
                </a:lnTo>
                <a:cubicBezTo>
                  <a:pt x="14043" y="45381"/>
                  <a:pt x="13952" y="45411"/>
                  <a:pt x="13891" y="45411"/>
                </a:cubicBezTo>
                <a:lnTo>
                  <a:pt x="13739" y="45411"/>
                </a:lnTo>
                <a:lnTo>
                  <a:pt x="13708" y="45381"/>
                </a:lnTo>
                <a:cubicBezTo>
                  <a:pt x="13708" y="45351"/>
                  <a:pt x="13678" y="45290"/>
                  <a:pt x="13678" y="45259"/>
                </a:cubicBezTo>
                <a:lnTo>
                  <a:pt x="13678" y="45229"/>
                </a:lnTo>
                <a:cubicBezTo>
                  <a:pt x="13678" y="45199"/>
                  <a:pt x="13678" y="45168"/>
                  <a:pt x="13678" y="45168"/>
                </a:cubicBezTo>
                <a:lnTo>
                  <a:pt x="13739" y="45138"/>
                </a:lnTo>
                <a:lnTo>
                  <a:pt x="13769" y="45138"/>
                </a:lnTo>
                <a:cubicBezTo>
                  <a:pt x="13769" y="45107"/>
                  <a:pt x="13800" y="45107"/>
                  <a:pt x="13830" y="45107"/>
                </a:cubicBezTo>
                <a:close/>
                <a:moveTo>
                  <a:pt x="19719" y="45411"/>
                </a:moveTo>
                <a:lnTo>
                  <a:pt x="19719" y="45411"/>
                </a:lnTo>
                <a:cubicBezTo>
                  <a:pt x="19744" y="45426"/>
                  <a:pt x="19770" y="45441"/>
                  <a:pt x="19796" y="45455"/>
                </a:cubicBezTo>
                <a:lnTo>
                  <a:pt x="19796" y="45455"/>
                </a:lnTo>
                <a:cubicBezTo>
                  <a:pt x="19787" y="45432"/>
                  <a:pt x="19762" y="45411"/>
                  <a:pt x="19727" y="45411"/>
                </a:cubicBezTo>
                <a:close/>
                <a:moveTo>
                  <a:pt x="16079" y="45442"/>
                </a:moveTo>
                <a:cubicBezTo>
                  <a:pt x="16110" y="45442"/>
                  <a:pt x="16140" y="45472"/>
                  <a:pt x="16140" y="45472"/>
                </a:cubicBezTo>
                <a:lnTo>
                  <a:pt x="16231" y="45472"/>
                </a:lnTo>
                <a:lnTo>
                  <a:pt x="16262" y="45533"/>
                </a:lnTo>
                <a:cubicBezTo>
                  <a:pt x="16262" y="45563"/>
                  <a:pt x="16231" y="45563"/>
                  <a:pt x="16231" y="45594"/>
                </a:cubicBezTo>
                <a:cubicBezTo>
                  <a:pt x="16201" y="45594"/>
                  <a:pt x="16171" y="45624"/>
                  <a:pt x="16140" y="45624"/>
                </a:cubicBezTo>
                <a:lnTo>
                  <a:pt x="16110" y="45654"/>
                </a:lnTo>
                <a:lnTo>
                  <a:pt x="16079" y="45654"/>
                </a:lnTo>
                <a:cubicBezTo>
                  <a:pt x="16049" y="45715"/>
                  <a:pt x="16019" y="45746"/>
                  <a:pt x="15988" y="45746"/>
                </a:cubicBezTo>
                <a:lnTo>
                  <a:pt x="16019" y="45715"/>
                </a:lnTo>
                <a:lnTo>
                  <a:pt x="15988" y="45715"/>
                </a:lnTo>
                <a:lnTo>
                  <a:pt x="15927" y="45654"/>
                </a:lnTo>
                <a:lnTo>
                  <a:pt x="15927" y="45533"/>
                </a:lnTo>
                <a:lnTo>
                  <a:pt x="15988" y="45472"/>
                </a:lnTo>
                <a:lnTo>
                  <a:pt x="16019" y="45472"/>
                </a:lnTo>
                <a:lnTo>
                  <a:pt x="16049" y="45442"/>
                </a:lnTo>
                <a:close/>
                <a:moveTo>
                  <a:pt x="11459" y="45563"/>
                </a:moveTo>
                <a:cubicBezTo>
                  <a:pt x="11490" y="45563"/>
                  <a:pt x="11520" y="45594"/>
                  <a:pt x="11520" y="45654"/>
                </a:cubicBezTo>
                <a:lnTo>
                  <a:pt x="11550" y="45685"/>
                </a:lnTo>
                <a:lnTo>
                  <a:pt x="11550" y="45715"/>
                </a:lnTo>
                <a:cubicBezTo>
                  <a:pt x="11550" y="45746"/>
                  <a:pt x="11520" y="45776"/>
                  <a:pt x="11520" y="45776"/>
                </a:cubicBezTo>
                <a:cubicBezTo>
                  <a:pt x="11490" y="45776"/>
                  <a:pt x="11490" y="45806"/>
                  <a:pt x="11459" y="45806"/>
                </a:cubicBezTo>
                <a:lnTo>
                  <a:pt x="11459" y="45837"/>
                </a:lnTo>
                <a:lnTo>
                  <a:pt x="11398" y="45837"/>
                </a:lnTo>
                <a:lnTo>
                  <a:pt x="11368" y="45806"/>
                </a:lnTo>
                <a:lnTo>
                  <a:pt x="11368" y="45746"/>
                </a:lnTo>
                <a:cubicBezTo>
                  <a:pt x="11338" y="45746"/>
                  <a:pt x="11338" y="45715"/>
                  <a:pt x="11338" y="45685"/>
                </a:cubicBezTo>
                <a:lnTo>
                  <a:pt x="11338" y="45624"/>
                </a:lnTo>
                <a:lnTo>
                  <a:pt x="11368" y="45594"/>
                </a:lnTo>
                <a:cubicBezTo>
                  <a:pt x="11398" y="45594"/>
                  <a:pt x="11429" y="45563"/>
                  <a:pt x="11459" y="45563"/>
                </a:cubicBezTo>
                <a:close/>
                <a:moveTo>
                  <a:pt x="17903" y="45502"/>
                </a:moveTo>
                <a:cubicBezTo>
                  <a:pt x="17933" y="45502"/>
                  <a:pt x="17964" y="45502"/>
                  <a:pt x="17964" y="45533"/>
                </a:cubicBezTo>
                <a:cubicBezTo>
                  <a:pt x="18055" y="45563"/>
                  <a:pt x="18116" y="45654"/>
                  <a:pt x="18055" y="45746"/>
                </a:cubicBezTo>
                <a:lnTo>
                  <a:pt x="18055" y="45776"/>
                </a:lnTo>
                <a:cubicBezTo>
                  <a:pt x="18025" y="45806"/>
                  <a:pt x="17964" y="45806"/>
                  <a:pt x="17933" y="45837"/>
                </a:cubicBezTo>
                <a:lnTo>
                  <a:pt x="17873" y="45837"/>
                </a:lnTo>
                <a:cubicBezTo>
                  <a:pt x="17842" y="45806"/>
                  <a:pt x="17812" y="45776"/>
                  <a:pt x="17782" y="45746"/>
                </a:cubicBezTo>
                <a:cubicBezTo>
                  <a:pt x="17782" y="45715"/>
                  <a:pt x="17751" y="45654"/>
                  <a:pt x="17782" y="45624"/>
                </a:cubicBezTo>
                <a:lnTo>
                  <a:pt x="17751" y="45563"/>
                </a:lnTo>
                <a:lnTo>
                  <a:pt x="17782" y="45563"/>
                </a:lnTo>
                <a:cubicBezTo>
                  <a:pt x="17782" y="45533"/>
                  <a:pt x="17782" y="45533"/>
                  <a:pt x="17812" y="45533"/>
                </a:cubicBezTo>
                <a:lnTo>
                  <a:pt x="17842" y="45502"/>
                </a:lnTo>
                <a:close/>
                <a:moveTo>
                  <a:pt x="9403" y="45443"/>
                </a:moveTo>
                <a:cubicBezTo>
                  <a:pt x="9430" y="45448"/>
                  <a:pt x="9457" y="45472"/>
                  <a:pt x="9483" y="45472"/>
                </a:cubicBezTo>
                <a:lnTo>
                  <a:pt x="9514" y="45502"/>
                </a:lnTo>
                <a:lnTo>
                  <a:pt x="9544" y="45563"/>
                </a:lnTo>
                <a:lnTo>
                  <a:pt x="9575" y="45594"/>
                </a:lnTo>
                <a:cubicBezTo>
                  <a:pt x="9605" y="45624"/>
                  <a:pt x="9605" y="45685"/>
                  <a:pt x="9575" y="45715"/>
                </a:cubicBezTo>
                <a:lnTo>
                  <a:pt x="9514" y="45715"/>
                </a:lnTo>
                <a:cubicBezTo>
                  <a:pt x="9514" y="45746"/>
                  <a:pt x="9483" y="45746"/>
                  <a:pt x="9483" y="45746"/>
                </a:cubicBezTo>
                <a:lnTo>
                  <a:pt x="9514" y="45776"/>
                </a:lnTo>
                <a:cubicBezTo>
                  <a:pt x="9514" y="45776"/>
                  <a:pt x="9514" y="45806"/>
                  <a:pt x="9514" y="45837"/>
                </a:cubicBezTo>
                <a:cubicBezTo>
                  <a:pt x="9514" y="45867"/>
                  <a:pt x="9514" y="45867"/>
                  <a:pt x="9483" y="45898"/>
                </a:cubicBezTo>
                <a:lnTo>
                  <a:pt x="9423" y="45898"/>
                </a:lnTo>
                <a:cubicBezTo>
                  <a:pt x="9362" y="45898"/>
                  <a:pt x="9332" y="45837"/>
                  <a:pt x="9362" y="45776"/>
                </a:cubicBezTo>
                <a:lnTo>
                  <a:pt x="9392" y="45715"/>
                </a:lnTo>
                <a:lnTo>
                  <a:pt x="9423" y="45715"/>
                </a:lnTo>
                <a:lnTo>
                  <a:pt x="9362" y="45685"/>
                </a:lnTo>
                <a:lnTo>
                  <a:pt x="9362" y="45654"/>
                </a:lnTo>
                <a:lnTo>
                  <a:pt x="9362" y="45624"/>
                </a:lnTo>
                <a:cubicBezTo>
                  <a:pt x="9362" y="45594"/>
                  <a:pt x="9332" y="45563"/>
                  <a:pt x="9332" y="45533"/>
                </a:cubicBezTo>
                <a:cubicBezTo>
                  <a:pt x="9332" y="45479"/>
                  <a:pt x="9355" y="45449"/>
                  <a:pt x="9403" y="45443"/>
                </a:cubicBezTo>
                <a:close/>
                <a:moveTo>
                  <a:pt x="18268" y="45723"/>
                </a:moveTo>
                <a:cubicBezTo>
                  <a:pt x="18275" y="45723"/>
                  <a:pt x="18283" y="45730"/>
                  <a:pt x="18298" y="45746"/>
                </a:cubicBezTo>
                <a:lnTo>
                  <a:pt x="18329" y="45746"/>
                </a:lnTo>
                <a:lnTo>
                  <a:pt x="18359" y="45776"/>
                </a:lnTo>
                <a:lnTo>
                  <a:pt x="18359" y="45806"/>
                </a:lnTo>
                <a:lnTo>
                  <a:pt x="18359" y="45837"/>
                </a:lnTo>
                <a:cubicBezTo>
                  <a:pt x="18389" y="45867"/>
                  <a:pt x="18389" y="45928"/>
                  <a:pt x="18359" y="45958"/>
                </a:cubicBezTo>
                <a:lnTo>
                  <a:pt x="18420" y="45928"/>
                </a:lnTo>
                <a:lnTo>
                  <a:pt x="18389" y="45958"/>
                </a:lnTo>
                <a:lnTo>
                  <a:pt x="18359" y="45989"/>
                </a:lnTo>
                <a:lnTo>
                  <a:pt x="18298" y="45989"/>
                </a:lnTo>
                <a:lnTo>
                  <a:pt x="18268" y="46019"/>
                </a:lnTo>
                <a:lnTo>
                  <a:pt x="18207" y="46019"/>
                </a:lnTo>
                <a:cubicBezTo>
                  <a:pt x="18177" y="46019"/>
                  <a:pt x="18146" y="45989"/>
                  <a:pt x="18085" y="45958"/>
                </a:cubicBezTo>
                <a:lnTo>
                  <a:pt x="18085" y="45928"/>
                </a:lnTo>
                <a:cubicBezTo>
                  <a:pt x="18085" y="45928"/>
                  <a:pt x="18085" y="45898"/>
                  <a:pt x="18085" y="45867"/>
                </a:cubicBezTo>
                <a:cubicBezTo>
                  <a:pt x="18085" y="45837"/>
                  <a:pt x="18085" y="45837"/>
                  <a:pt x="18116" y="45806"/>
                </a:cubicBezTo>
                <a:cubicBezTo>
                  <a:pt x="18146" y="45776"/>
                  <a:pt x="18146" y="45746"/>
                  <a:pt x="18177" y="45746"/>
                </a:cubicBezTo>
                <a:lnTo>
                  <a:pt x="18237" y="45746"/>
                </a:lnTo>
                <a:cubicBezTo>
                  <a:pt x="18253" y="45730"/>
                  <a:pt x="18260" y="45723"/>
                  <a:pt x="18268" y="45723"/>
                </a:cubicBezTo>
                <a:close/>
                <a:moveTo>
                  <a:pt x="10000" y="45989"/>
                </a:moveTo>
                <a:cubicBezTo>
                  <a:pt x="10061" y="45989"/>
                  <a:pt x="10122" y="46019"/>
                  <a:pt x="10152" y="46050"/>
                </a:cubicBezTo>
                <a:lnTo>
                  <a:pt x="10152" y="46080"/>
                </a:lnTo>
                <a:lnTo>
                  <a:pt x="10152" y="46141"/>
                </a:lnTo>
                <a:cubicBezTo>
                  <a:pt x="10122" y="46171"/>
                  <a:pt x="10122" y="46202"/>
                  <a:pt x="10091" y="46202"/>
                </a:cubicBezTo>
                <a:cubicBezTo>
                  <a:pt x="10061" y="46232"/>
                  <a:pt x="10031" y="46232"/>
                  <a:pt x="10000" y="46232"/>
                </a:cubicBezTo>
                <a:cubicBezTo>
                  <a:pt x="9970" y="46232"/>
                  <a:pt x="9939" y="46232"/>
                  <a:pt x="9939" y="46202"/>
                </a:cubicBezTo>
                <a:cubicBezTo>
                  <a:pt x="9909" y="46202"/>
                  <a:pt x="9909" y="46141"/>
                  <a:pt x="9909" y="46141"/>
                </a:cubicBezTo>
                <a:lnTo>
                  <a:pt x="9939" y="46141"/>
                </a:lnTo>
                <a:cubicBezTo>
                  <a:pt x="9939" y="46110"/>
                  <a:pt x="9939" y="46080"/>
                  <a:pt x="9970" y="46080"/>
                </a:cubicBezTo>
                <a:lnTo>
                  <a:pt x="9970" y="46050"/>
                </a:lnTo>
                <a:lnTo>
                  <a:pt x="10000" y="45989"/>
                </a:lnTo>
                <a:close/>
                <a:moveTo>
                  <a:pt x="18055" y="46293"/>
                </a:moveTo>
                <a:cubicBezTo>
                  <a:pt x="18085" y="46293"/>
                  <a:pt x="18116" y="46293"/>
                  <a:pt x="18146" y="46323"/>
                </a:cubicBezTo>
                <a:lnTo>
                  <a:pt x="18177" y="46354"/>
                </a:lnTo>
                <a:lnTo>
                  <a:pt x="18207" y="46445"/>
                </a:lnTo>
                <a:lnTo>
                  <a:pt x="18177" y="46445"/>
                </a:lnTo>
                <a:lnTo>
                  <a:pt x="18085" y="46506"/>
                </a:lnTo>
                <a:cubicBezTo>
                  <a:pt x="18055" y="46536"/>
                  <a:pt x="18025" y="46536"/>
                  <a:pt x="17994" y="46536"/>
                </a:cubicBezTo>
                <a:lnTo>
                  <a:pt x="17933" y="46536"/>
                </a:lnTo>
                <a:lnTo>
                  <a:pt x="17903" y="46475"/>
                </a:lnTo>
                <a:cubicBezTo>
                  <a:pt x="17903" y="46445"/>
                  <a:pt x="17903" y="46414"/>
                  <a:pt x="17903" y="46384"/>
                </a:cubicBezTo>
                <a:lnTo>
                  <a:pt x="17964" y="46354"/>
                </a:lnTo>
                <a:lnTo>
                  <a:pt x="17994" y="46293"/>
                </a:lnTo>
                <a:close/>
                <a:moveTo>
                  <a:pt x="15107" y="46384"/>
                </a:moveTo>
                <a:lnTo>
                  <a:pt x="15137" y="46445"/>
                </a:lnTo>
                <a:lnTo>
                  <a:pt x="15107" y="46506"/>
                </a:lnTo>
                <a:cubicBezTo>
                  <a:pt x="15107" y="46506"/>
                  <a:pt x="15107" y="46536"/>
                  <a:pt x="15076" y="46536"/>
                </a:cubicBezTo>
                <a:lnTo>
                  <a:pt x="15015" y="46566"/>
                </a:lnTo>
                <a:cubicBezTo>
                  <a:pt x="14985" y="46536"/>
                  <a:pt x="14955" y="46506"/>
                  <a:pt x="14955" y="46475"/>
                </a:cubicBezTo>
                <a:cubicBezTo>
                  <a:pt x="14985" y="46414"/>
                  <a:pt x="15015" y="46384"/>
                  <a:pt x="15076" y="46384"/>
                </a:cubicBezTo>
                <a:close/>
                <a:moveTo>
                  <a:pt x="10122" y="46688"/>
                </a:moveTo>
                <a:cubicBezTo>
                  <a:pt x="10122" y="46718"/>
                  <a:pt x="10122" y="46718"/>
                  <a:pt x="10122" y="46718"/>
                </a:cubicBezTo>
                <a:cubicBezTo>
                  <a:pt x="10152" y="46749"/>
                  <a:pt x="10152" y="46749"/>
                  <a:pt x="10152" y="46749"/>
                </a:cubicBezTo>
                <a:lnTo>
                  <a:pt x="10152" y="46779"/>
                </a:lnTo>
                <a:lnTo>
                  <a:pt x="10152" y="46840"/>
                </a:lnTo>
                <a:lnTo>
                  <a:pt x="10152" y="46901"/>
                </a:lnTo>
                <a:lnTo>
                  <a:pt x="10243" y="46901"/>
                </a:lnTo>
                <a:cubicBezTo>
                  <a:pt x="10243" y="46901"/>
                  <a:pt x="10243" y="46931"/>
                  <a:pt x="10243" y="46931"/>
                </a:cubicBezTo>
                <a:lnTo>
                  <a:pt x="10243" y="46961"/>
                </a:lnTo>
                <a:lnTo>
                  <a:pt x="10152" y="46961"/>
                </a:lnTo>
                <a:lnTo>
                  <a:pt x="10061" y="47022"/>
                </a:lnTo>
                <a:cubicBezTo>
                  <a:pt x="10031" y="46992"/>
                  <a:pt x="10031" y="46992"/>
                  <a:pt x="10031" y="46961"/>
                </a:cubicBezTo>
                <a:cubicBezTo>
                  <a:pt x="9970" y="46961"/>
                  <a:pt x="9939" y="46901"/>
                  <a:pt x="9939" y="46840"/>
                </a:cubicBezTo>
                <a:lnTo>
                  <a:pt x="9909" y="46809"/>
                </a:lnTo>
                <a:cubicBezTo>
                  <a:pt x="9909" y="46779"/>
                  <a:pt x="9939" y="46749"/>
                  <a:pt x="9970" y="46749"/>
                </a:cubicBezTo>
                <a:lnTo>
                  <a:pt x="10031" y="46749"/>
                </a:lnTo>
                <a:cubicBezTo>
                  <a:pt x="10031" y="46718"/>
                  <a:pt x="10061" y="46688"/>
                  <a:pt x="10091" y="46688"/>
                </a:cubicBezTo>
                <a:close/>
                <a:moveTo>
                  <a:pt x="12766" y="47113"/>
                </a:moveTo>
                <a:cubicBezTo>
                  <a:pt x="12797" y="47113"/>
                  <a:pt x="12797" y="47144"/>
                  <a:pt x="12797" y="47205"/>
                </a:cubicBezTo>
                <a:lnTo>
                  <a:pt x="12797" y="47235"/>
                </a:lnTo>
                <a:lnTo>
                  <a:pt x="12766" y="47296"/>
                </a:lnTo>
                <a:lnTo>
                  <a:pt x="12705" y="47296"/>
                </a:lnTo>
                <a:cubicBezTo>
                  <a:pt x="12675" y="47296"/>
                  <a:pt x="12675" y="47296"/>
                  <a:pt x="12645" y="47265"/>
                </a:cubicBezTo>
                <a:cubicBezTo>
                  <a:pt x="12645" y="47235"/>
                  <a:pt x="12645" y="47205"/>
                  <a:pt x="12645" y="47174"/>
                </a:cubicBezTo>
                <a:lnTo>
                  <a:pt x="12736" y="47113"/>
                </a:lnTo>
                <a:close/>
                <a:moveTo>
                  <a:pt x="13769" y="47205"/>
                </a:moveTo>
                <a:lnTo>
                  <a:pt x="13800" y="47235"/>
                </a:lnTo>
                <a:cubicBezTo>
                  <a:pt x="13800" y="47265"/>
                  <a:pt x="13800" y="47296"/>
                  <a:pt x="13800" y="47296"/>
                </a:cubicBezTo>
                <a:lnTo>
                  <a:pt x="13800" y="47326"/>
                </a:lnTo>
                <a:cubicBezTo>
                  <a:pt x="13800" y="47357"/>
                  <a:pt x="13739" y="47387"/>
                  <a:pt x="13708" y="47387"/>
                </a:cubicBezTo>
                <a:lnTo>
                  <a:pt x="13678" y="47387"/>
                </a:lnTo>
                <a:lnTo>
                  <a:pt x="13648" y="47417"/>
                </a:lnTo>
                <a:lnTo>
                  <a:pt x="13648" y="47387"/>
                </a:lnTo>
                <a:cubicBezTo>
                  <a:pt x="13587" y="47357"/>
                  <a:pt x="13587" y="47326"/>
                  <a:pt x="13587" y="47265"/>
                </a:cubicBezTo>
                <a:lnTo>
                  <a:pt x="13617" y="47235"/>
                </a:lnTo>
                <a:lnTo>
                  <a:pt x="13648" y="47235"/>
                </a:lnTo>
                <a:lnTo>
                  <a:pt x="13678" y="47205"/>
                </a:lnTo>
                <a:close/>
                <a:moveTo>
                  <a:pt x="17782" y="47296"/>
                </a:moveTo>
                <a:cubicBezTo>
                  <a:pt x="17812" y="47296"/>
                  <a:pt x="17812" y="47326"/>
                  <a:pt x="17842" y="47357"/>
                </a:cubicBezTo>
                <a:cubicBezTo>
                  <a:pt x="17842" y="47387"/>
                  <a:pt x="17812" y="47417"/>
                  <a:pt x="17782" y="47417"/>
                </a:cubicBezTo>
                <a:lnTo>
                  <a:pt x="17751" y="47448"/>
                </a:lnTo>
                <a:cubicBezTo>
                  <a:pt x="17721" y="47448"/>
                  <a:pt x="17690" y="47417"/>
                  <a:pt x="17690" y="47387"/>
                </a:cubicBezTo>
                <a:lnTo>
                  <a:pt x="17721" y="47326"/>
                </a:lnTo>
                <a:lnTo>
                  <a:pt x="17782" y="47296"/>
                </a:lnTo>
                <a:close/>
                <a:moveTo>
                  <a:pt x="16231" y="47205"/>
                </a:moveTo>
                <a:cubicBezTo>
                  <a:pt x="16262" y="47205"/>
                  <a:pt x="16323" y="47205"/>
                  <a:pt x="16353" y="47235"/>
                </a:cubicBezTo>
                <a:lnTo>
                  <a:pt x="16383" y="47235"/>
                </a:lnTo>
                <a:lnTo>
                  <a:pt x="16414" y="47296"/>
                </a:lnTo>
                <a:lnTo>
                  <a:pt x="16414" y="47357"/>
                </a:lnTo>
                <a:lnTo>
                  <a:pt x="16444" y="47387"/>
                </a:lnTo>
                <a:cubicBezTo>
                  <a:pt x="16444" y="47417"/>
                  <a:pt x="16414" y="47448"/>
                  <a:pt x="16414" y="47478"/>
                </a:cubicBezTo>
                <a:cubicBezTo>
                  <a:pt x="16414" y="47478"/>
                  <a:pt x="16383" y="47509"/>
                  <a:pt x="16353" y="47509"/>
                </a:cubicBezTo>
                <a:lnTo>
                  <a:pt x="16231" y="47509"/>
                </a:lnTo>
                <a:cubicBezTo>
                  <a:pt x="16171" y="47478"/>
                  <a:pt x="16171" y="47448"/>
                  <a:pt x="16140" y="47417"/>
                </a:cubicBezTo>
                <a:cubicBezTo>
                  <a:pt x="16110" y="47357"/>
                  <a:pt x="16110" y="47296"/>
                  <a:pt x="16140" y="47265"/>
                </a:cubicBezTo>
                <a:cubicBezTo>
                  <a:pt x="16171" y="47235"/>
                  <a:pt x="16171" y="47235"/>
                  <a:pt x="16201" y="47235"/>
                </a:cubicBezTo>
                <a:lnTo>
                  <a:pt x="16201" y="47205"/>
                </a:lnTo>
                <a:close/>
                <a:moveTo>
                  <a:pt x="10942" y="47326"/>
                </a:moveTo>
                <a:cubicBezTo>
                  <a:pt x="10973" y="47326"/>
                  <a:pt x="11003" y="47326"/>
                  <a:pt x="11034" y="47357"/>
                </a:cubicBezTo>
                <a:cubicBezTo>
                  <a:pt x="11064" y="47417"/>
                  <a:pt x="11064" y="47448"/>
                  <a:pt x="11034" y="47478"/>
                </a:cubicBezTo>
                <a:lnTo>
                  <a:pt x="11064" y="47509"/>
                </a:lnTo>
                <a:lnTo>
                  <a:pt x="11003" y="47539"/>
                </a:lnTo>
                <a:cubicBezTo>
                  <a:pt x="10973" y="47539"/>
                  <a:pt x="10912" y="47509"/>
                  <a:pt x="10882" y="47448"/>
                </a:cubicBezTo>
                <a:lnTo>
                  <a:pt x="10882" y="47417"/>
                </a:lnTo>
                <a:lnTo>
                  <a:pt x="10882" y="47357"/>
                </a:lnTo>
                <a:cubicBezTo>
                  <a:pt x="10912" y="47357"/>
                  <a:pt x="10912" y="47326"/>
                  <a:pt x="10942" y="47326"/>
                </a:cubicBezTo>
                <a:close/>
                <a:moveTo>
                  <a:pt x="20426" y="47326"/>
                </a:moveTo>
                <a:cubicBezTo>
                  <a:pt x="20456" y="47326"/>
                  <a:pt x="20487" y="47326"/>
                  <a:pt x="20487" y="47357"/>
                </a:cubicBezTo>
                <a:lnTo>
                  <a:pt x="20517" y="47357"/>
                </a:lnTo>
                <a:cubicBezTo>
                  <a:pt x="20548" y="47357"/>
                  <a:pt x="20548" y="47387"/>
                  <a:pt x="20578" y="47387"/>
                </a:cubicBezTo>
                <a:cubicBezTo>
                  <a:pt x="20578" y="47417"/>
                  <a:pt x="20578" y="47448"/>
                  <a:pt x="20578" y="47478"/>
                </a:cubicBezTo>
                <a:lnTo>
                  <a:pt x="20578" y="47509"/>
                </a:lnTo>
                <a:lnTo>
                  <a:pt x="20426" y="47509"/>
                </a:lnTo>
                <a:lnTo>
                  <a:pt x="20426" y="47539"/>
                </a:lnTo>
                <a:lnTo>
                  <a:pt x="20304" y="47539"/>
                </a:lnTo>
                <a:lnTo>
                  <a:pt x="20304" y="47509"/>
                </a:lnTo>
                <a:cubicBezTo>
                  <a:pt x="20274" y="47478"/>
                  <a:pt x="20274" y="47417"/>
                  <a:pt x="20274" y="47387"/>
                </a:cubicBezTo>
                <a:lnTo>
                  <a:pt x="20335" y="47357"/>
                </a:lnTo>
                <a:lnTo>
                  <a:pt x="20365" y="47357"/>
                </a:lnTo>
                <a:lnTo>
                  <a:pt x="20396" y="47326"/>
                </a:lnTo>
                <a:close/>
                <a:moveTo>
                  <a:pt x="13465" y="47387"/>
                </a:moveTo>
                <a:cubicBezTo>
                  <a:pt x="13496" y="47417"/>
                  <a:pt x="13496" y="47478"/>
                  <a:pt x="13496" y="47539"/>
                </a:cubicBezTo>
                <a:cubicBezTo>
                  <a:pt x="13496" y="47569"/>
                  <a:pt x="13496" y="47600"/>
                  <a:pt x="13496" y="47600"/>
                </a:cubicBezTo>
                <a:lnTo>
                  <a:pt x="13496" y="47630"/>
                </a:lnTo>
                <a:lnTo>
                  <a:pt x="13496" y="47691"/>
                </a:lnTo>
                <a:lnTo>
                  <a:pt x="13465" y="47691"/>
                </a:lnTo>
                <a:cubicBezTo>
                  <a:pt x="13435" y="47691"/>
                  <a:pt x="13405" y="47691"/>
                  <a:pt x="13374" y="47661"/>
                </a:cubicBezTo>
                <a:lnTo>
                  <a:pt x="13313" y="47661"/>
                </a:lnTo>
                <a:lnTo>
                  <a:pt x="13283" y="47630"/>
                </a:lnTo>
                <a:cubicBezTo>
                  <a:pt x="13283" y="47630"/>
                  <a:pt x="13283" y="47600"/>
                  <a:pt x="13253" y="47600"/>
                </a:cubicBezTo>
                <a:cubicBezTo>
                  <a:pt x="13222" y="47569"/>
                  <a:pt x="13192" y="47509"/>
                  <a:pt x="13192" y="47478"/>
                </a:cubicBezTo>
                <a:lnTo>
                  <a:pt x="13192" y="47417"/>
                </a:lnTo>
                <a:cubicBezTo>
                  <a:pt x="13222" y="47417"/>
                  <a:pt x="13253" y="47387"/>
                  <a:pt x="13283" y="47387"/>
                </a:cubicBezTo>
                <a:close/>
                <a:moveTo>
                  <a:pt x="15015" y="47813"/>
                </a:moveTo>
                <a:lnTo>
                  <a:pt x="15076" y="47843"/>
                </a:lnTo>
                <a:cubicBezTo>
                  <a:pt x="15076" y="47843"/>
                  <a:pt x="15076" y="47873"/>
                  <a:pt x="15076" y="47873"/>
                </a:cubicBezTo>
                <a:lnTo>
                  <a:pt x="15076" y="47934"/>
                </a:lnTo>
                <a:lnTo>
                  <a:pt x="15107" y="47934"/>
                </a:lnTo>
                <a:cubicBezTo>
                  <a:pt x="15107" y="47995"/>
                  <a:pt x="15076" y="48025"/>
                  <a:pt x="15015" y="48025"/>
                </a:cubicBezTo>
                <a:lnTo>
                  <a:pt x="14985" y="48056"/>
                </a:lnTo>
                <a:lnTo>
                  <a:pt x="14955" y="48025"/>
                </a:lnTo>
                <a:cubicBezTo>
                  <a:pt x="14924" y="47965"/>
                  <a:pt x="14924" y="47904"/>
                  <a:pt x="14955" y="47873"/>
                </a:cubicBezTo>
                <a:cubicBezTo>
                  <a:pt x="14985" y="47843"/>
                  <a:pt x="15015" y="47813"/>
                  <a:pt x="15015" y="47813"/>
                </a:cubicBezTo>
                <a:close/>
                <a:moveTo>
                  <a:pt x="17143" y="47843"/>
                </a:moveTo>
                <a:lnTo>
                  <a:pt x="17174" y="47934"/>
                </a:lnTo>
                <a:cubicBezTo>
                  <a:pt x="17174" y="47934"/>
                  <a:pt x="17174" y="47965"/>
                  <a:pt x="17143" y="47965"/>
                </a:cubicBezTo>
                <a:cubicBezTo>
                  <a:pt x="17234" y="47965"/>
                  <a:pt x="17295" y="47995"/>
                  <a:pt x="17326" y="48086"/>
                </a:cubicBezTo>
                <a:lnTo>
                  <a:pt x="17326" y="48117"/>
                </a:lnTo>
                <a:lnTo>
                  <a:pt x="17326" y="48147"/>
                </a:lnTo>
                <a:lnTo>
                  <a:pt x="17265" y="48208"/>
                </a:lnTo>
                <a:lnTo>
                  <a:pt x="17174" y="48208"/>
                </a:lnTo>
                <a:lnTo>
                  <a:pt x="17143" y="48177"/>
                </a:lnTo>
                <a:lnTo>
                  <a:pt x="17113" y="48177"/>
                </a:lnTo>
                <a:cubicBezTo>
                  <a:pt x="17113" y="48177"/>
                  <a:pt x="17113" y="48147"/>
                  <a:pt x="17113" y="48147"/>
                </a:cubicBezTo>
                <a:cubicBezTo>
                  <a:pt x="17082" y="48117"/>
                  <a:pt x="17052" y="48086"/>
                  <a:pt x="17052" y="48025"/>
                </a:cubicBezTo>
                <a:lnTo>
                  <a:pt x="17052" y="47995"/>
                </a:lnTo>
                <a:cubicBezTo>
                  <a:pt x="17022" y="47995"/>
                  <a:pt x="17022" y="47965"/>
                  <a:pt x="17022" y="47934"/>
                </a:cubicBezTo>
                <a:cubicBezTo>
                  <a:pt x="17022" y="47934"/>
                  <a:pt x="17022" y="47904"/>
                  <a:pt x="17022" y="47904"/>
                </a:cubicBezTo>
                <a:cubicBezTo>
                  <a:pt x="17022" y="47904"/>
                  <a:pt x="17022" y="47873"/>
                  <a:pt x="17022" y="47873"/>
                </a:cubicBezTo>
                <a:cubicBezTo>
                  <a:pt x="17052" y="47843"/>
                  <a:pt x="17082" y="47843"/>
                  <a:pt x="17082" y="47843"/>
                </a:cubicBezTo>
                <a:close/>
                <a:moveTo>
                  <a:pt x="12979" y="48481"/>
                </a:moveTo>
                <a:cubicBezTo>
                  <a:pt x="13040" y="48481"/>
                  <a:pt x="13070" y="48512"/>
                  <a:pt x="13070" y="48572"/>
                </a:cubicBezTo>
                <a:cubicBezTo>
                  <a:pt x="13131" y="48633"/>
                  <a:pt x="13101" y="48724"/>
                  <a:pt x="13009" y="48724"/>
                </a:cubicBezTo>
                <a:lnTo>
                  <a:pt x="13040" y="48664"/>
                </a:lnTo>
                <a:lnTo>
                  <a:pt x="13009" y="48664"/>
                </a:lnTo>
                <a:cubicBezTo>
                  <a:pt x="12979" y="48664"/>
                  <a:pt x="12949" y="48633"/>
                  <a:pt x="12949" y="48603"/>
                </a:cubicBezTo>
                <a:lnTo>
                  <a:pt x="12918" y="48542"/>
                </a:lnTo>
                <a:cubicBezTo>
                  <a:pt x="12949" y="48512"/>
                  <a:pt x="12949" y="48481"/>
                  <a:pt x="12979" y="48481"/>
                </a:cubicBezTo>
                <a:close/>
                <a:moveTo>
                  <a:pt x="14316" y="48846"/>
                </a:moveTo>
                <a:lnTo>
                  <a:pt x="14316" y="48876"/>
                </a:lnTo>
                <a:cubicBezTo>
                  <a:pt x="14347" y="48907"/>
                  <a:pt x="14377" y="48907"/>
                  <a:pt x="14377" y="48968"/>
                </a:cubicBezTo>
                <a:cubicBezTo>
                  <a:pt x="14377" y="48998"/>
                  <a:pt x="14377" y="49028"/>
                  <a:pt x="14377" y="49059"/>
                </a:cubicBezTo>
                <a:cubicBezTo>
                  <a:pt x="14377" y="49089"/>
                  <a:pt x="14377" y="49089"/>
                  <a:pt x="14377" y="49089"/>
                </a:cubicBezTo>
                <a:lnTo>
                  <a:pt x="14347" y="49120"/>
                </a:lnTo>
                <a:lnTo>
                  <a:pt x="14225" y="49120"/>
                </a:lnTo>
                <a:cubicBezTo>
                  <a:pt x="14225" y="49120"/>
                  <a:pt x="14195" y="49120"/>
                  <a:pt x="14164" y="49089"/>
                </a:cubicBezTo>
                <a:cubicBezTo>
                  <a:pt x="14164" y="49104"/>
                  <a:pt x="14157" y="49112"/>
                  <a:pt x="14145" y="49112"/>
                </a:cubicBezTo>
                <a:cubicBezTo>
                  <a:pt x="14134" y="49112"/>
                  <a:pt x="14119" y="49104"/>
                  <a:pt x="14104" y="49089"/>
                </a:cubicBezTo>
                <a:lnTo>
                  <a:pt x="14134" y="49028"/>
                </a:lnTo>
                <a:lnTo>
                  <a:pt x="14104" y="49028"/>
                </a:lnTo>
                <a:cubicBezTo>
                  <a:pt x="14104" y="48968"/>
                  <a:pt x="14104" y="48937"/>
                  <a:pt x="14134" y="48907"/>
                </a:cubicBezTo>
                <a:cubicBezTo>
                  <a:pt x="14134" y="48846"/>
                  <a:pt x="14164" y="48846"/>
                  <a:pt x="14195" y="48846"/>
                </a:cubicBezTo>
                <a:close/>
                <a:moveTo>
                  <a:pt x="13982" y="49332"/>
                </a:moveTo>
                <a:cubicBezTo>
                  <a:pt x="14012" y="49332"/>
                  <a:pt x="14043" y="49363"/>
                  <a:pt x="14043" y="49393"/>
                </a:cubicBezTo>
                <a:lnTo>
                  <a:pt x="14104" y="49454"/>
                </a:lnTo>
                <a:lnTo>
                  <a:pt x="14043" y="49454"/>
                </a:lnTo>
                <a:cubicBezTo>
                  <a:pt x="14043" y="49454"/>
                  <a:pt x="14012" y="49484"/>
                  <a:pt x="14012" y="49484"/>
                </a:cubicBezTo>
                <a:cubicBezTo>
                  <a:pt x="14012" y="49515"/>
                  <a:pt x="14012" y="49545"/>
                  <a:pt x="14012" y="49575"/>
                </a:cubicBezTo>
                <a:cubicBezTo>
                  <a:pt x="14012" y="49575"/>
                  <a:pt x="14012" y="49606"/>
                  <a:pt x="14012" y="49636"/>
                </a:cubicBezTo>
                <a:lnTo>
                  <a:pt x="13952" y="49667"/>
                </a:lnTo>
                <a:lnTo>
                  <a:pt x="13891" y="49667"/>
                </a:lnTo>
                <a:lnTo>
                  <a:pt x="13891" y="49697"/>
                </a:lnTo>
                <a:lnTo>
                  <a:pt x="13830" y="49697"/>
                </a:lnTo>
                <a:lnTo>
                  <a:pt x="13769" y="49667"/>
                </a:lnTo>
                <a:lnTo>
                  <a:pt x="13769" y="49636"/>
                </a:lnTo>
                <a:cubicBezTo>
                  <a:pt x="13769" y="49606"/>
                  <a:pt x="13769" y="49606"/>
                  <a:pt x="13769" y="49575"/>
                </a:cubicBezTo>
                <a:cubicBezTo>
                  <a:pt x="13739" y="49545"/>
                  <a:pt x="13739" y="49545"/>
                  <a:pt x="13769" y="49515"/>
                </a:cubicBezTo>
                <a:lnTo>
                  <a:pt x="13769" y="49484"/>
                </a:lnTo>
                <a:lnTo>
                  <a:pt x="13800" y="49424"/>
                </a:lnTo>
                <a:cubicBezTo>
                  <a:pt x="13860" y="49424"/>
                  <a:pt x="13891" y="49424"/>
                  <a:pt x="13921" y="49393"/>
                </a:cubicBezTo>
                <a:lnTo>
                  <a:pt x="13921" y="49363"/>
                </a:lnTo>
                <a:cubicBezTo>
                  <a:pt x="13921" y="49332"/>
                  <a:pt x="13952" y="49332"/>
                  <a:pt x="13982" y="49332"/>
                </a:cubicBezTo>
                <a:close/>
                <a:moveTo>
                  <a:pt x="11520" y="49332"/>
                </a:moveTo>
                <a:cubicBezTo>
                  <a:pt x="11550" y="49332"/>
                  <a:pt x="11581" y="49332"/>
                  <a:pt x="11581" y="49363"/>
                </a:cubicBezTo>
                <a:cubicBezTo>
                  <a:pt x="11611" y="49363"/>
                  <a:pt x="11611" y="49393"/>
                  <a:pt x="11642" y="49393"/>
                </a:cubicBezTo>
                <a:lnTo>
                  <a:pt x="11672" y="49393"/>
                </a:lnTo>
                <a:lnTo>
                  <a:pt x="11733" y="49454"/>
                </a:lnTo>
                <a:lnTo>
                  <a:pt x="11763" y="49454"/>
                </a:lnTo>
                <a:lnTo>
                  <a:pt x="11763" y="49484"/>
                </a:lnTo>
                <a:cubicBezTo>
                  <a:pt x="11763" y="49515"/>
                  <a:pt x="11794" y="49515"/>
                  <a:pt x="11794" y="49545"/>
                </a:cubicBezTo>
                <a:cubicBezTo>
                  <a:pt x="11794" y="49575"/>
                  <a:pt x="11794" y="49575"/>
                  <a:pt x="11794" y="49606"/>
                </a:cubicBezTo>
                <a:lnTo>
                  <a:pt x="11794" y="49636"/>
                </a:lnTo>
                <a:lnTo>
                  <a:pt x="11794" y="49697"/>
                </a:lnTo>
                <a:cubicBezTo>
                  <a:pt x="11794" y="49727"/>
                  <a:pt x="11763" y="49727"/>
                  <a:pt x="11763" y="49727"/>
                </a:cubicBezTo>
                <a:lnTo>
                  <a:pt x="11642" y="49727"/>
                </a:lnTo>
                <a:cubicBezTo>
                  <a:pt x="11611" y="49727"/>
                  <a:pt x="11550" y="49697"/>
                  <a:pt x="11550" y="49667"/>
                </a:cubicBezTo>
                <a:lnTo>
                  <a:pt x="11520" y="49636"/>
                </a:lnTo>
                <a:lnTo>
                  <a:pt x="11520" y="49606"/>
                </a:lnTo>
                <a:lnTo>
                  <a:pt x="11459" y="49606"/>
                </a:lnTo>
                <a:cubicBezTo>
                  <a:pt x="11459" y="49606"/>
                  <a:pt x="11429" y="49575"/>
                  <a:pt x="11429" y="49575"/>
                </a:cubicBezTo>
                <a:cubicBezTo>
                  <a:pt x="11398" y="49545"/>
                  <a:pt x="11398" y="49545"/>
                  <a:pt x="11398" y="49515"/>
                </a:cubicBezTo>
                <a:cubicBezTo>
                  <a:pt x="11398" y="49484"/>
                  <a:pt x="11398" y="49484"/>
                  <a:pt x="11429" y="49454"/>
                </a:cubicBezTo>
                <a:lnTo>
                  <a:pt x="11429" y="49393"/>
                </a:lnTo>
                <a:lnTo>
                  <a:pt x="11459" y="49363"/>
                </a:lnTo>
                <a:cubicBezTo>
                  <a:pt x="11459" y="49363"/>
                  <a:pt x="11459" y="49332"/>
                  <a:pt x="11459" y="49332"/>
                </a:cubicBezTo>
                <a:close/>
                <a:moveTo>
                  <a:pt x="13192" y="49575"/>
                </a:moveTo>
                <a:cubicBezTo>
                  <a:pt x="13253" y="49575"/>
                  <a:pt x="13313" y="49606"/>
                  <a:pt x="13313" y="49697"/>
                </a:cubicBezTo>
                <a:lnTo>
                  <a:pt x="13313" y="49727"/>
                </a:lnTo>
                <a:lnTo>
                  <a:pt x="13283" y="49758"/>
                </a:lnTo>
                <a:lnTo>
                  <a:pt x="13253" y="49758"/>
                </a:lnTo>
                <a:cubicBezTo>
                  <a:pt x="13222" y="49758"/>
                  <a:pt x="13192" y="49758"/>
                  <a:pt x="13161" y="49727"/>
                </a:cubicBezTo>
                <a:cubicBezTo>
                  <a:pt x="13161" y="49697"/>
                  <a:pt x="13161" y="49667"/>
                  <a:pt x="13161" y="49636"/>
                </a:cubicBezTo>
                <a:lnTo>
                  <a:pt x="13161" y="49606"/>
                </a:lnTo>
                <a:lnTo>
                  <a:pt x="13192" y="49575"/>
                </a:lnTo>
                <a:close/>
                <a:moveTo>
                  <a:pt x="17754" y="49730"/>
                </a:moveTo>
                <a:lnTo>
                  <a:pt x="17782" y="49758"/>
                </a:lnTo>
                <a:lnTo>
                  <a:pt x="17782" y="49788"/>
                </a:lnTo>
                <a:lnTo>
                  <a:pt x="17842" y="49819"/>
                </a:lnTo>
                <a:lnTo>
                  <a:pt x="17842" y="49849"/>
                </a:lnTo>
                <a:lnTo>
                  <a:pt x="17903" y="49879"/>
                </a:lnTo>
                <a:cubicBezTo>
                  <a:pt x="17903" y="49910"/>
                  <a:pt x="17873" y="49910"/>
                  <a:pt x="17842" y="49940"/>
                </a:cubicBezTo>
                <a:lnTo>
                  <a:pt x="17782" y="49971"/>
                </a:lnTo>
                <a:lnTo>
                  <a:pt x="17660" y="49971"/>
                </a:lnTo>
                <a:lnTo>
                  <a:pt x="17630" y="49910"/>
                </a:lnTo>
                <a:lnTo>
                  <a:pt x="17630" y="49849"/>
                </a:lnTo>
                <a:lnTo>
                  <a:pt x="17660" y="49849"/>
                </a:lnTo>
                <a:cubicBezTo>
                  <a:pt x="17660" y="49819"/>
                  <a:pt x="17660" y="49819"/>
                  <a:pt x="17660" y="49788"/>
                </a:cubicBezTo>
                <a:cubicBezTo>
                  <a:pt x="17685" y="49763"/>
                  <a:pt x="17711" y="49738"/>
                  <a:pt x="17754" y="49730"/>
                </a:cubicBezTo>
                <a:close/>
                <a:moveTo>
                  <a:pt x="16019" y="49819"/>
                </a:moveTo>
                <a:lnTo>
                  <a:pt x="16049" y="49879"/>
                </a:lnTo>
                <a:cubicBezTo>
                  <a:pt x="16049" y="49910"/>
                  <a:pt x="16079" y="49910"/>
                  <a:pt x="16079" y="49940"/>
                </a:cubicBezTo>
                <a:cubicBezTo>
                  <a:pt x="16156" y="49991"/>
                  <a:pt x="16104" y="50106"/>
                  <a:pt x="16032" y="50106"/>
                </a:cubicBezTo>
                <a:cubicBezTo>
                  <a:pt x="16018" y="50106"/>
                  <a:pt x="16003" y="50102"/>
                  <a:pt x="15988" y="50092"/>
                </a:cubicBezTo>
                <a:lnTo>
                  <a:pt x="16019" y="50031"/>
                </a:lnTo>
                <a:lnTo>
                  <a:pt x="15897" y="50031"/>
                </a:lnTo>
                <a:lnTo>
                  <a:pt x="15867" y="50001"/>
                </a:lnTo>
                <a:lnTo>
                  <a:pt x="15836" y="50001"/>
                </a:lnTo>
                <a:cubicBezTo>
                  <a:pt x="15806" y="50001"/>
                  <a:pt x="15775" y="49971"/>
                  <a:pt x="15806" y="49940"/>
                </a:cubicBezTo>
                <a:cubicBezTo>
                  <a:pt x="15806" y="49879"/>
                  <a:pt x="15867" y="49879"/>
                  <a:pt x="15867" y="49849"/>
                </a:cubicBezTo>
                <a:cubicBezTo>
                  <a:pt x="15897" y="49849"/>
                  <a:pt x="15927" y="49819"/>
                  <a:pt x="15958" y="49819"/>
                </a:cubicBezTo>
                <a:close/>
                <a:moveTo>
                  <a:pt x="14377" y="50791"/>
                </a:moveTo>
                <a:lnTo>
                  <a:pt x="14408" y="50852"/>
                </a:lnTo>
                <a:lnTo>
                  <a:pt x="14377" y="50943"/>
                </a:lnTo>
                <a:lnTo>
                  <a:pt x="14286" y="50974"/>
                </a:lnTo>
                <a:lnTo>
                  <a:pt x="14256" y="50943"/>
                </a:lnTo>
                <a:lnTo>
                  <a:pt x="14225" y="50883"/>
                </a:lnTo>
                <a:cubicBezTo>
                  <a:pt x="14225" y="50822"/>
                  <a:pt x="14286" y="50791"/>
                  <a:pt x="14316" y="50791"/>
                </a:cubicBezTo>
                <a:close/>
                <a:moveTo>
                  <a:pt x="14955" y="50943"/>
                </a:moveTo>
                <a:cubicBezTo>
                  <a:pt x="14985" y="50943"/>
                  <a:pt x="15015" y="50974"/>
                  <a:pt x="15015" y="51004"/>
                </a:cubicBezTo>
                <a:cubicBezTo>
                  <a:pt x="15107" y="51065"/>
                  <a:pt x="15046" y="51186"/>
                  <a:pt x="14955" y="51186"/>
                </a:cubicBezTo>
                <a:lnTo>
                  <a:pt x="14955" y="51126"/>
                </a:lnTo>
                <a:lnTo>
                  <a:pt x="14924" y="51126"/>
                </a:lnTo>
                <a:cubicBezTo>
                  <a:pt x="14894" y="51126"/>
                  <a:pt x="14894" y="51126"/>
                  <a:pt x="14864" y="51095"/>
                </a:cubicBezTo>
                <a:cubicBezTo>
                  <a:pt x="14864" y="51065"/>
                  <a:pt x="14864" y="51034"/>
                  <a:pt x="14864" y="51034"/>
                </a:cubicBezTo>
                <a:lnTo>
                  <a:pt x="14864" y="51004"/>
                </a:lnTo>
                <a:lnTo>
                  <a:pt x="14924" y="50943"/>
                </a:lnTo>
                <a:close/>
                <a:moveTo>
                  <a:pt x="12888" y="51065"/>
                </a:moveTo>
                <a:cubicBezTo>
                  <a:pt x="12918" y="51065"/>
                  <a:pt x="12949" y="51065"/>
                  <a:pt x="12979" y="51095"/>
                </a:cubicBezTo>
                <a:cubicBezTo>
                  <a:pt x="12979" y="51126"/>
                  <a:pt x="12979" y="51156"/>
                  <a:pt x="12979" y="51186"/>
                </a:cubicBezTo>
                <a:lnTo>
                  <a:pt x="12918" y="51217"/>
                </a:lnTo>
                <a:cubicBezTo>
                  <a:pt x="12888" y="51217"/>
                  <a:pt x="12857" y="51217"/>
                  <a:pt x="12857" y="51186"/>
                </a:cubicBezTo>
                <a:lnTo>
                  <a:pt x="12827" y="51126"/>
                </a:lnTo>
                <a:lnTo>
                  <a:pt x="12827" y="51095"/>
                </a:lnTo>
                <a:cubicBezTo>
                  <a:pt x="12827" y="51065"/>
                  <a:pt x="12857" y="51065"/>
                  <a:pt x="12888" y="51065"/>
                </a:cubicBezTo>
                <a:close/>
                <a:moveTo>
                  <a:pt x="16338" y="51559"/>
                </a:moveTo>
                <a:cubicBezTo>
                  <a:pt x="16353" y="51559"/>
                  <a:pt x="16368" y="51566"/>
                  <a:pt x="16383" y="51582"/>
                </a:cubicBezTo>
                <a:lnTo>
                  <a:pt x="16383" y="51612"/>
                </a:lnTo>
                <a:lnTo>
                  <a:pt x="16383" y="51642"/>
                </a:lnTo>
                <a:cubicBezTo>
                  <a:pt x="16414" y="51673"/>
                  <a:pt x="16414" y="51673"/>
                  <a:pt x="16383" y="51703"/>
                </a:cubicBezTo>
                <a:lnTo>
                  <a:pt x="16383" y="51734"/>
                </a:lnTo>
                <a:lnTo>
                  <a:pt x="16414" y="51734"/>
                </a:lnTo>
                <a:lnTo>
                  <a:pt x="16383" y="51794"/>
                </a:lnTo>
                <a:lnTo>
                  <a:pt x="16323" y="51794"/>
                </a:lnTo>
                <a:cubicBezTo>
                  <a:pt x="16307" y="51810"/>
                  <a:pt x="16292" y="51817"/>
                  <a:pt x="16273" y="51817"/>
                </a:cubicBezTo>
                <a:cubicBezTo>
                  <a:pt x="16254" y="51817"/>
                  <a:pt x="16231" y="51810"/>
                  <a:pt x="16201" y="51794"/>
                </a:cubicBezTo>
                <a:lnTo>
                  <a:pt x="16171" y="51734"/>
                </a:lnTo>
                <a:lnTo>
                  <a:pt x="16171" y="51703"/>
                </a:lnTo>
                <a:lnTo>
                  <a:pt x="16171" y="51673"/>
                </a:lnTo>
                <a:cubicBezTo>
                  <a:pt x="16201" y="51642"/>
                  <a:pt x="16231" y="51612"/>
                  <a:pt x="16262" y="51612"/>
                </a:cubicBezTo>
                <a:cubicBezTo>
                  <a:pt x="16262" y="51582"/>
                  <a:pt x="16292" y="51582"/>
                  <a:pt x="16292" y="51582"/>
                </a:cubicBezTo>
                <a:cubicBezTo>
                  <a:pt x="16307" y="51566"/>
                  <a:pt x="16323" y="51559"/>
                  <a:pt x="16338" y="51559"/>
                </a:cubicBezTo>
                <a:close/>
                <a:moveTo>
                  <a:pt x="14073" y="52007"/>
                </a:moveTo>
                <a:cubicBezTo>
                  <a:pt x="14088" y="52022"/>
                  <a:pt x="14104" y="52030"/>
                  <a:pt x="14115" y="52030"/>
                </a:cubicBezTo>
                <a:cubicBezTo>
                  <a:pt x="14116" y="52030"/>
                  <a:pt x="14117" y="52030"/>
                  <a:pt x="14119" y="52030"/>
                </a:cubicBezTo>
                <a:lnTo>
                  <a:pt x="14119" y="52030"/>
                </a:lnTo>
                <a:cubicBezTo>
                  <a:pt x="14103" y="52022"/>
                  <a:pt x="14088" y="52015"/>
                  <a:pt x="14073" y="52007"/>
                </a:cubicBezTo>
                <a:close/>
                <a:moveTo>
                  <a:pt x="17690" y="52098"/>
                </a:moveTo>
                <a:lnTo>
                  <a:pt x="17721" y="52159"/>
                </a:lnTo>
                <a:cubicBezTo>
                  <a:pt x="17721" y="52159"/>
                  <a:pt x="17751" y="52190"/>
                  <a:pt x="17751" y="52220"/>
                </a:cubicBezTo>
                <a:lnTo>
                  <a:pt x="17751" y="52250"/>
                </a:lnTo>
                <a:lnTo>
                  <a:pt x="17721" y="52220"/>
                </a:lnTo>
                <a:cubicBezTo>
                  <a:pt x="17721" y="52250"/>
                  <a:pt x="17690" y="52250"/>
                  <a:pt x="17690" y="52281"/>
                </a:cubicBezTo>
                <a:lnTo>
                  <a:pt x="17690" y="52311"/>
                </a:lnTo>
                <a:lnTo>
                  <a:pt x="17660" y="52341"/>
                </a:lnTo>
                <a:lnTo>
                  <a:pt x="17478" y="52341"/>
                </a:lnTo>
                <a:cubicBezTo>
                  <a:pt x="17478" y="52311"/>
                  <a:pt x="17447" y="52311"/>
                  <a:pt x="17447" y="52281"/>
                </a:cubicBezTo>
                <a:cubicBezTo>
                  <a:pt x="17447" y="52250"/>
                  <a:pt x="17447" y="52220"/>
                  <a:pt x="17447" y="52220"/>
                </a:cubicBezTo>
                <a:cubicBezTo>
                  <a:pt x="17447" y="52190"/>
                  <a:pt x="17478" y="52159"/>
                  <a:pt x="17478" y="52159"/>
                </a:cubicBezTo>
                <a:lnTo>
                  <a:pt x="17538" y="52098"/>
                </a:lnTo>
                <a:close/>
                <a:moveTo>
                  <a:pt x="4833" y="0"/>
                </a:moveTo>
                <a:cubicBezTo>
                  <a:pt x="3921" y="1854"/>
                  <a:pt x="3009" y="3709"/>
                  <a:pt x="2219" y="5623"/>
                </a:cubicBezTo>
                <a:cubicBezTo>
                  <a:pt x="2229" y="5613"/>
                  <a:pt x="2239" y="5610"/>
                  <a:pt x="2249" y="5610"/>
                </a:cubicBezTo>
                <a:cubicBezTo>
                  <a:pt x="2270" y="5610"/>
                  <a:pt x="2290" y="5623"/>
                  <a:pt x="2310" y="5623"/>
                </a:cubicBezTo>
                <a:lnTo>
                  <a:pt x="2310" y="5715"/>
                </a:lnTo>
                <a:cubicBezTo>
                  <a:pt x="2290" y="5715"/>
                  <a:pt x="2256" y="5742"/>
                  <a:pt x="2218" y="5742"/>
                </a:cubicBezTo>
                <a:cubicBezTo>
                  <a:pt x="2199" y="5742"/>
                  <a:pt x="2178" y="5735"/>
                  <a:pt x="2158" y="5715"/>
                </a:cubicBezTo>
                <a:cubicBezTo>
                  <a:pt x="1733" y="6718"/>
                  <a:pt x="1337" y="7751"/>
                  <a:pt x="1033" y="8785"/>
                </a:cubicBezTo>
                <a:cubicBezTo>
                  <a:pt x="1064" y="8785"/>
                  <a:pt x="1064" y="8754"/>
                  <a:pt x="1064" y="8754"/>
                </a:cubicBezTo>
                <a:lnTo>
                  <a:pt x="1094" y="8724"/>
                </a:lnTo>
                <a:lnTo>
                  <a:pt x="1125" y="8693"/>
                </a:lnTo>
                <a:lnTo>
                  <a:pt x="1185" y="8693"/>
                </a:lnTo>
                <a:cubicBezTo>
                  <a:pt x="1216" y="8724"/>
                  <a:pt x="1216" y="8724"/>
                  <a:pt x="1246" y="8724"/>
                </a:cubicBezTo>
                <a:cubicBezTo>
                  <a:pt x="1277" y="8754"/>
                  <a:pt x="1277" y="8785"/>
                  <a:pt x="1277" y="8785"/>
                </a:cubicBezTo>
                <a:lnTo>
                  <a:pt x="1307" y="8876"/>
                </a:lnTo>
                <a:lnTo>
                  <a:pt x="1307" y="8906"/>
                </a:lnTo>
                <a:cubicBezTo>
                  <a:pt x="1307" y="8937"/>
                  <a:pt x="1277" y="8967"/>
                  <a:pt x="1277" y="8967"/>
                </a:cubicBezTo>
                <a:lnTo>
                  <a:pt x="1094" y="8967"/>
                </a:lnTo>
                <a:cubicBezTo>
                  <a:pt x="1094" y="8937"/>
                  <a:pt x="1094" y="8937"/>
                  <a:pt x="1064" y="8906"/>
                </a:cubicBezTo>
                <a:lnTo>
                  <a:pt x="1064" y="8876"/>
                </a:lnTo>
                <a:cubicBezTo>
                  <a:pt x="578" y="10517"/>
                  <a:pt x="243" y="12189"/>
                  <a:pt x="152" y="13891"/>
                </a:cubicBezTo>
                <a:cubicBezTo>
                  <a:pt x="152" y="13921"/>
                  <a:pt x="182" y="13921"/>
                  <a:pt x="182" y="13952"/>
                </a:cubicBezTo>
                <a:lnTo>
                  <a:pt x="213" y="14013"/>
                </a:lnTo>
                <a:cubicBezTo>
                  <a:pt x="213" y="14073"/>
                  <a:pt x="182" y="14104"/>
                  <a:pt x="122" y="14134"/>
                </a:cubicBezTo>
                <a:lnTo>
                  <a:pt x="122" y="14286"/>
                </a:lnTo>
                <a:cubicBezTo>
                  <a:pt x="0" y="19241"/>
                  <a:pt x="1885" y="24043"/>
                  <a:pt x="5350" y="27569"/>
                </a:cubicBezTo>
                <a:cubicBezTo>
                  <a:pt x="6018" y="28207"/>
                  <a:pt x="6748" y="28846"/>
                  <a:pt x="7052" y="29727"/>
                </a:cubicBezTo>
                <a:cubicBezTo>
                  <a:pt x="7234" y="30396"/>
                  <a:pt x="7295" y="31125"/>
                  <a:pt x="7173" y="31824"/>
                </a:cubicBezTo>
                <a:cubicBezTo>
                  <a:pt x="7052" y="33922"/>
                  <a:pt x="6869" y="36049"/>
                  <a:pt x="6900" y="38147"/>
                </a:cubicBezTo>
                <a:lnTo>
                  <a:pt x="6961" y="38147"/>
                </a:lnTo>
                <a:lnTo>
                  <a:pt x="7021" y="38208"/>
                </a:lnTo>
                <a:cubicBezTo>
                  <a:pt x="7052" y="38238"/>
                  <a:pt x="7052" y="38299"/>
                  <a:pt x="7021" y="38329"/>
                </a:cubicBezTo>
                <a:cubicBezTo>
                  <a:pt x="7021" y="38329"/>
                  <a:pt x="6991" y="38360"/>
                  <a:pt x="6961" y="38360"/>
                </a:cubicBezTo>
                <a:cubicBezTo>
                  <a:pt x="6961" y="38360"/>
                  <a:pt x="6930" y="38390"/>
                  <a:pt x="6930" y="38390"/>
                </a:cubicBezTo>
                <a:lnTo>
                  <a:pt x="6961" y="38420"/>
                </a:lnTo>
                <a:cubicBezTo>
                  <a:pt x="6961" y="38420"/>
                  <a:pt x="6961" y="38451"/>
                  <a:pt x="6961" y="38451"/>
                </a:cubicBezTo>
                <a:cubicBezTo>
                  <a:pt x="6991" y="38481"/>
                  <a:pt x="6991" y="38512"/>
                  <a:pt x="6961" y="38542"/>
                </a:cubicBezTo>
                <a:lnTo>
                  <a:pt x="6900" y="38542"/>
                </a:lnTo>
                <a:cubicBezTo>
                  <a:pt x="6930" y="40153"/>
                  <a:pt x="7082" y="41794"/>
                  <a:pt x="7447" y="43375"/>
                </a:cubicBezTo>
                <a:cubicBezTo>
                  <a:pt x="7477" y="43375"/>
                  <a:pt x="7508" y="43375"/>
                  <a:pt x="7508" y="43405"/>
                </a:cubicBezTo>
                <a:lnTo>
                  <a:pt x="7569" y="43496"/>
                </a:lnTo>
                <a:lnTo>
                  <a:pt x="7569" y="43527"/>
                </a:lnTo>
                <a:cubicBezTo>
                  <a:pt x="7569" y="43557"/>
                  <a:pt x="7538" y="43588"/>
                  <a:pt x="7508" y="43588"/>
                </a:cubicBezTo>
                <a:cubicBezTo>
                  <a:pt x="7964" y="45290"/>
                  <a:pt x="8724" y="46870"/>
                  <a:pt x="9787" y="48299"/>
                </a:cubicBezTo>
                <a:cubicBezTo>
                  <a:pt x="9787" y="48299"/>
                  <a:pt x="9818" y="48329"/>
                  <a:pt x="9848" y="48360"/>
                </a:cubicBezTo>
                <a:lnTo>
                  <a:pt x="9909" y="48390"/>
                </a:lnTo>
                <a:lnTo>
                  <a:pt x="9909" y="48420"/>
                </a:lnTo>
                <a:cubicBezTo>
                  <a:pt x="9909" y="48451"/>
                  <a:pt x="9909" y="48481"/>
                  <a:pt x="9909" y="48512"/>
                </a:cubicBezTo>
                <a:cubicBezTo>
                  <a:pt x="10973" y="49971"/>
                  <a:pt x="12401" y="51186"/>
                  <a:pt x="14043" y="52007"/>
                </a:cubicBezTo>
                <a:lnTo>
                  <a:pt x="14043" y="51946"/>
                </a:lnTo>
                <a:lnTo>
                  <a:pt x="14043" y="51916"/>
                </a:lnTo>
                <a:lnTo>
                  <a:pt x="14043" y="51886"/>
                </a:lnTo>
                <a:cubicBezTo>
                  <a:pt x="14073" y="51855"/>
                  <a:pt x="14104" y="51855"/>
                  <a:pt x="14104" y="51855"/>
                </a:cubicBezTo>
                <a:cubicBezTo>
                  <a:pt x="14134" y="51855"/>
                  <a:pt x="14164" y="51855"/>
                  <a:pt x="14164" y="51886"/>
                </a:cubicBezTo>
                <a:lnTo>
                  <a:pt x="14195" y="51886"/>
                </a:lnTo>
                <a:cubicBezTo>
                  <a:pt x="14256" y="51886"/>
                  <a:pt x="14286" y="51946"/>
                  <a:pt x="14256" y="51977"/>
                </a:cubicBezTo>
                <a:cubicBezTo>
                  <a:pt x="14256" y="52007"/>
                  <a:pt x="14225" y="52007"/>
                  <a:pt x="14225" y="52007"/>
                </a:cubicBezTo>
                <a:lnTo>
                  <a:pt x="14134" y="52007"/>
                </a:lnTo>
                <a:cubicBezTo>
                  <a:pt x="14134" y="52021"/>
                  <a:pt x="14128" y="52028"/>
                  <a:pt x="14119" y="52030"/>
                </a:cubicBezTo>
                <a:lnTo>
                  <a:pt x="14119" y="52030"/>
                </a:lnTo>
                <a:cubicBezTo>
                  <a:pt x="14956" y="52442"/>
                  <a:pt x="15823" y="52708"/>
                  <a:pt x="16748" y="52797"/>
                </a:cubicBezTo>
                <a:lnTo>
                  <a:pt x="16778" y="52767"/>
                </a:lnTo>
                <a:lnTo>
                  <a:pt x="16930" y="52767"/>
                </a:lnTo>
                <a:cubicBezTo>
                  <a:pt x="16961" y="52797"/>
                  <a:pt x="16991" y="52797"/>
                  <a:pt x="17022" y="52828"/>
                </a:cubicBezTo>
                <a:cubicBezTo>
                  <a:pt x="17250" y="52843"/>
                  <a:pt x="17485" y="52851"/>
                  <a:pt x="17725" y="52851"/>
                </a:cubicBezTo>
                <a:cubicBezTo>
                  <a:pt x="17964" y="52851"/>
                  <a:pt x="18207" y="52843"/>
                  <a:pt x="18450" y="52828"/>
                </a:cubicBezTo>
                <a:cubicBezTo>
                  <a:pt x="19636" y="50639"/>
                  <a:pt x="20821" y="48451"/>
                  <a:pt x="21976" y="46262"/>
                </a:cubicBezTo>
                <a:cubicBezTo>
                  <a:pt x="21215" y="46110"/>
                  <a:pt x="20477" y="45836"/>
                  <a:pt x="19796" y="45455"/>
                </a:cubicBezTo>
                <a:lnTo>
                  <a:pt x="19796" y="45455"/>
                </a:lnTo>
                <a:cubicBezTo>
                  <a:pt x="19802" y="45472"/>
                  <a:pt x="19800" y="45490"/>
                  <a:pt x="19788" y="45502"/>
                </a:cubicBezTo>
                <a:lnTo>
                  <a:pt x="19757" y="45502"/>
                </a:lnTo>
                <a:cubicBezTo>
                  <a:pt x="19757" y="45563"/>
                  <a:pt x="19696" y="45594"/>
                  <a:pt x="19666" y="45594"/>
                </a:cubicBezTo>
                <a:cubicBezTo>
                  <a:pt x="19636" y="45594"/>
                  <a:pt x="19636" y="45594"/>
                  <a:pt x="19605" y="45563"/>
                </a:cubicBezTo>
                <a:lnTo>
                  <a:pt x="19605" y="45533"/>
                </a:lnTo>
                <a:cubicBezTo>
                  <a:pt x="19605" y="45502"/>
                  <a:pt x="19605" y="45472"/>
                  <a:pt x="19605" y="45442"/>
                </a:cubicBezTo>
                <a:lnTo>
                  <a:pt x="19666" y="45411"/>
                </a:lnTo>
                <a:lnTo>
                  <a:pt x="19719" y="45411"/>
                </a:lnTo>
                <a:cubicBezTo>
                  <a:pt x="19070" y="45038"/>
                  <a:pt x="18475" y="44568"/>
                  <a:pt x="17964" y="44013"/>
                </a:cubicBezTo>
                <a:cubicBezTo>
                  <a:pt x="17964" y="44074"/>
                  <a:pt x="17933" y="44135"/>
                  <a:pt x="17873" y="44135"/>
                </a:cubicBezTo>
                <a:lnTo>
                  <a:pt x="17842" y="44135"/>
                </a:lnTo>
                <a:lnTo>
                  <a:pt x="17812" y="44074"/>
                </a:lnTo>
                <a:cubicBezTo>
                  <a:pt x="17782" y="44043"/>
                  <a:pt x="17782" y="44043"/>
                  <a:pt x="17812" y="44013"/>
                </a:cubicBezTo>
                <a:cubicBezTo>
                  <a:pt x="17782" y="43983"/>
                  <a:pt x="17782" y="43983"/>
                  <a:pt x="17812" y="43952"/>
                </a:cubicBezTo>
                <a:cubicBezTo>
                  <a:pt x="17812" y="43922"/>
                  <a:pt x="17812" y="43922"/>
                  <a:pt x="17812" y="43892"/>
                </a:cubicBezTo>
                <a:cubicBezTo>
                  <a:pt x="17022" y="43040"/>
                  <a:pt x="16353" y="42037"/>
                  <a:pt x="15897" y="40943"/>
                </a:cubicBezTo>
                <a:lnTo>
                  <a:pt x="15867" y="40974"/>
                </a:lnTo>
                <a:lnTo>
                  <a:pt x="15745" y="40974"/>
                </a:lnTo>
                <a:lnTo>
                  <a:pt x="15715" y="40913"/>
                </a:lnTo>
                <a:lnTo>
                  <a:pt x="15715" y="40882"/>
                </a:lnTo>
                <a:lnTo>
                  <a:pt x="15715" y="40852"/>
                </a:lnTo>
                <a:cubicBezTo>
                  <a:pt x="15684" y="40822"/>
                  <a:pt x="15684" y="40791"/>
                  <a:pt x="15715" y="40791"/>
                </a:cubicBezTo>
                <a:cubicBezTo>
                  <a:pt x="15715" y="40730"/>
                  <a:pt x="15745" y="40700"/>
                  <a:pt x="15775" y="40700"/>
                </a:cubicBezTo>
                <a:cubicBezTo>
                  <a:pt x="15380" y="39727"/>
                  <a:pt x="15137" y="38694"/>
                  <a:pt x="15015" y="37630"/>
                </a:cubicBezTo>
                <a:cubicBezTo>
                  <a:pt x="14985" y="37630"/>
                  <a:pt x="14955" y="37600"/>
                  <a:pt x="14924" y="37569"/>
                </a:cubicBezTo>
                <a:lnTo>
                  <a:pt x="14924" y="37539"/>
                </a:lnTo>
                <a:cubicBezTo>
                  <a:pt x="14924" y="37508"/>
                  <a:pt x="14955" y="37478"/>
                  <a:pt x="14955" y="37448"/>
                </a:cubicBezTo>
                <a:cubicBezTo>
                  <a:pt x="14985" y="37448"/>
                  <a:pt x="15015" y="37417"/>
                  <a:pt x="15015" y="37417"/>
                </a:cubicBezTo>
                <a:cubicBezTo>
                  <a:pt x="15015" y="37174"/>
                  <a:pt x="15015" y="36961"/>
                  <a:pt x="15015" y="36718"/>
                </a:cubicBezTo>
                <a:lnTo>
                  <a:pt x="15015" y="36688"/>
                </a:lnTo>
                <a:lnTo>
                  <a:pt x="15015" y="36657"/>
                </a:lnTo>
                <a:cubicBezTo>
                  <a:pt x="14985" y="35725"/>
                  <a:pt x="15045" y="34762"/>
                  <a:pt x="15164" y="33829"/>
                </a:cubicBezTo>
                <a:lnTo>
                  <a:pt x="15164" y="33829"/>
                </a:lnTo>
                <a:lnTo>
                  <a:pt x="15167" y="33831"/>
                </a:lnTo>
                <a:lnTo>
                  <a:pt x="15167" y="33800"/>
                </a:lnTo>
                <a:cubicBezTo>
                  <a:pt x="15166" y="33810"/>
                  <a:pt x="15165" y="33819"/>
                  <a:pt x="15164" y="33829"/>
                </a:cubicBezTo>
                <a:lnTo>
                  <a:pt x="15164" y="33829"/>
                </a:lnTo>
                <a:lnTo>
                  <a:pt x="15107" y="33800"/>
                </a:lnTo>
                <a:cubicBezTo>
                  <a:pt x="15107" y="33800"/>
                  <a:pt x="15076" y="33800"/>
                  <a:pt x="15046" y="33770"/>
                </a:cubicBezTo>
                <a:cubicBezTo>
                  <a:pt x="15015" y="33739"/>
                  <a:pt x="14985" y="33679"/>
                  <a:pt x="14985" y="33587"/>
                </a:cubicBezTo>
                <a:lnTo>
                  <a:pt x="14985" y="33496"/>
                </a:lnTo>
                <a:cubicBezTo>
                  <a:pt x="15015" y="33435"/>
                  <a:pt x="15076" y="33405"/>
                  <a:pt x="15137" y="33405"/>
                </a:cubicBezTo>
                <a:lnTo>
                  <a:pt x="15198" y="33435"/>
                </a:lnTo>
                <a:cubicBezTo>
                  <a:pt x="15623" y="30852"/>
                  <a:pt x="16566" y="28299"/>
                  <a:pt x="17538" y="25837"/>
                </a:cubicBezTo>
                <a:cubicBezTo>
                  <a:pt x="14803" y="24682"/>
                  <a:pt x="12523" y="22645"/>
                  <a:pt x="11094" y="20031"/>
                </a:cubicBezTo>
                <a:lnTo>
                  <a:pt x="11064" y="20031"/>
                </a:lnTo>
                <a:lnTo>
                  <a:pt x="11064" y="19970"/>
                </a:lnTo>
                <a:cubicBezTo>
                  <a:pt x="10760" y="19362"/>
                  <a:pt x="10487" y="18754"/>
                  <a:pt x="10274" y="18146"/>
                </a:cubicBezTo>
                <a:lnTo>
                  <a:pt x="10213" y="18146"/>
                </a:lnTo>
                <a:cubicBezTo>
                  <a:pt x="10183" y="18146"/>
                  <a:pt x="10183" y="18116"/>
                  <a:pt x="10152" y="18086"/>
                </a:cubicBezTo>
                <a:cubicBezTo>
                  <a:pt x="10152" y="18086"/>
                  <a:pt x="10152" y="18055"/>
                  <a:pt x="10152" y="18025"/>
                </a:cubicBezTo>
                <a:cubicBezTo>
                  <a:pt x="10152" y="17994"/>
                  <a:pt x="10122" y="17934"/>
                  <a:pt x="10152" y="17903"/>
                </a:cubicBezTo>
                <a:cubicBezTo>
                  <a:pt x="10091" y="17751"/>
                  <a:pt x="10031" y="17569"/>
                  <a:pt x="9970" y="17417"/>
                </a:cubicBezTo>
                <a:cubicBezTo>
                  <a:pt x="9453" y="15502"/>
                  <a:pt x="9332" y="13526"/>
                  <a:pt x="9696" y="11581"/>
                </a:cubicBezTo>
                <a:lnTo>
                  <a:pt x="9696" y="11581"/>
                </a:lnTo>
                <a:cubicBezTo>
                  <a:pt x="9666" y="11611"/>
                  <a:pt x="9605" y="11611"/>
                  <a:pt x="9575" y="11642"/>
                </a:cubicBezTo>
                <a:lnTo>
                  <a:pt x="9514" y="11642"/>
                </a:lnTo>
                <a:cubicBezTo>
                  <a:pt x="9483" y="11611"/>
                  <a:pt x="9453" y="11611"/>
                  <a:pt x="9423" y="11581"/>
                </a:cubicBezTo>
                <a:cubicBezTo>
                  <a:pt x="9392" y="11551"/>
                  <a:pt x="9392" y="11490"/>
                  <a:pt x="9392" y="11459"/>
                </a:cubicBezTo>
                <a:lnTo>
                  <a:pt x="9392" y="11429"/>
                </a:lnTo>
                <a:lnTo>
                  <a:pt x="9423" y="11429"/>
                </a:lnTo>
                <a:cubicBezTo>
                  <a:pt x="9423" y="11399"/>
                  <a:pt x="9423" y="11399"/>
                  <a:pt x="9453" y="11368"/>
                </a:cubicBezTo>
                <a:cubicBezTo>
                  <a:pt x="9468" y="11353"/>
                  <a:pt x="9476" y="11345"/>
                  <a:pt x="9480" y="11345"/>
                </a:cubicBezTo>
                <a:cubicBezTo>
                  <a:pt x="9483" y="11345"/>
                  <a:pt x="9483" y="11353"/>
                  <a:pt x="9483" y="11368"/>
                </a:cubicBezTo>
                <a:lnTo>
                  <a:pt x="9483" y="11338"/>
                </a:lnTo>
                <a:lnTo>
                  <a:pt x="9544" y="11338"/>
                </a:lnTo>
                <a:cubicBezTo>
                  <a:pt x="9544" y="11338"/>
                  <a:pt x="9575" y="11338"/>
                  <a:pt x="9575" y="11368"/>
                </a:cubicBezTo>
                <a:cubicBezTo>
                  <a:pt x="9635" y="11368"/>
                  <a:pt x="9696" y="11399"/>
                  <a:pt x="9727" y="11459"/>
                </a:cubicBezTo>
                <a:cubicBezTo>
                  <a:pt x="10031" y="9727"/>
                  <a:pt x="10699" y="8055"/>
                  <a:pt x="11642" y="6596"/>
                </a:cubicBezTo>
                <a:lnTo>
                  <a:pt x="11885" y="6262"/>
                </a:lnTo>
                <a:cubicBezTo>
                  <a:pt x="12614" y="5259"/>
                  <a:pt x="13526" y="4013"/>
                  <a:pt x="12949" y="2918"/>
                </a:cubicBezTo>
                <a:cubicBezTo>
                  <a:pt x="12584" y="2158"/>
                  <a:pt x="11642" y="1854"/>
                  <a:pt x="10821" y="1642"/>
                </a:cubicBezTo>
                <a:lnTo>
                  <a:pt x="483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4" name="Google Shape;1334;p18"/>
          <p:cNvGrpSpPr/>
          <p:nvPr/>
        </p:nvGrpSpPr>
        <p:grpSpPr>
          <a:xfrm rot="676295">
            <a:off x="823570" y="4339467"/>
            <a:ext cx="1179980" cy="1234572"/>
            <a:chOff x="5191975" y="2977100"/>
            <a:chExt cx="583600" cy="610600"/>
          </a:xfrm>
        </p:grpSpPr>
        <p:sp>
          <p:nvSpPr>
            <p:cNvPr id="1335" name="Google Shape;1335;p18"/>
            <p:cNvSpPr/>
            <p:nvPr/>
          </p:nvSpPr>
          <p:spPr>
            <a:xfrm>
              <a:off x="5207175" y="3104000"/>
              <a:ext cx="506100" cy="435425"/>
            </a:xfrm>
            <a:custGeom>
              <a:avLst/>
              <a:gdLst/>
              <a:ahLst/>
              <a:cxnLst/>
              <a:rect l="l" t="t" r="r" b="b"/>
              <a:pathLst>
                <a:path w="20244" h="17417" extrusionOk="0">
                  <a:moveTo>
                    <a:pt x="3222" y="0"/>
                  </a:moveTo>
                  <a:cubicBezTo>
                    <a:pt x="2128" y="1155"/>
                    <a:pt x="1246" y="2493"/>
                    <a:pt x="578" y="3952"/>
                  </a:cubicBezTo>
                  <a:cubicBezTo>
                    <a:pt x="334" y="4499"/>
                    <a:pt x="122" y="5107"/>
                    <a:pt x="0" y="5715"/>
                  </a:cubicBezTo>
                  <a:cubicBezTo>
                    <a:pt x="490" y="5605"/>
                    <a:pt x="926" y="5555"/>
                    <a:pt x="1317" y="5555"/>
                  </a:cubicBezTo>
                  <a:cubicBezTo>
                    <a:pt x="4611" y="5555"/>
                    <a:pt x="4640" y="9145"/>
                    <a:pt x="5836" y="11155"/>
                  </a:cubicBezTo>
                  <a:cubicBezTo>
                    <a:pt x="6270" y="11885"/>
                    <a:pt x="6670" y="12121"/>
                    <a:pt x="7117" y="12121"/>
                  </a:cubicBezTo>
                  <a:cubicBezTo>
                    <a:pt x="7933" y="12121"/>
                    <a:pt x="8908" y="11334"/>
                    <a:pt x="10544" y="11334"/>
                  </a:cubicBezTo>
                  <a:cubicBezTo>
                    <a:pt x="11146" y="11334"/>
                    <a:pt x="11838" y="11441"/>
                    <a:pt x="12645" y="11733"/>
                  </a:cubicBezTo>
                  <a:cubicBezTo>
                    <a:pt x="15654" y="12827"/>
                    <a:pt x="16991" y="15654"/>
                    <a:pt x="16596" y="17417"/>
                  </a:cubicBezTo>
                  <a:cubicBezTo>
                    <a:pt x="18146" y="16262"/>
                    <a:pt x="19392" y="14742"/>
                    <a:pt x="20244" y="13010"/>
                  </a:cubicBezTo>
                  <a:cubicBezTo>
                    <a:pt x="19638" y="11248"/>
                    <a:pt x="17860" y="8289"/>
                    <a:pt x="15136" y="8289"/>
                  </a:cubicBezTo>
                  <a:cubicBezTo>
                    <a:pt x="14853" y="8289"/>
                    <a:pt x="14559" y="8321"/>
                    <a:pt x="14256" y="8389"/>
                  </a:cubicBezTo>
                  <a:cubicBezTo>
                    <a:pt x="13208" y="8632"/>
                    <a:pt x="12297" y="8797"/>
                    <a:pt x="11498" y="8797"/>
                  </a:cubicBezTo>
                  <a:cubicBezTo>
                    <a:pt x="9399" y="8797"/>
                    <a:pt x="8073" y="7661"/>
                    <a:pt x="7082" y="3830"/>
                  </a:cubicBezTo>
                  <a:cubicBezTo>
                    <a:pt x="6322" y="882"/>
                    <a:pt x="4590" y="91"/>
                    <a:pt x="3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8"/>
            <p:cNvSpPr/>
            <p:nvPr/>
          </p:nvSpPr>
          <p:spPr>
            <a:xfrm>
              <a:off x="5317350" y="2977100"/>
              <a:ext cx="458225" cy="391350"/>
            </a:xfrm>
            <a:custGeom>
              <a:avLst/>
              <a:gdLst/>
              <a:ahLst/>
              <a:cxnLst/>
              <a:rect l="l" t="t" r="r" b="b"/>
              <a:pathLst>
                <a:path w="18329" h="15654" extrusionOk="0">
                  <a:moveTo>
                    <a:pt x="6080" y="0"/>
                  </a:moveTo>
                  <a:cubicBezTo>
                    <a:pt x="3891" y="1003"/>
                    <a:pt x="1855" y="2310"/>
                    <a:pt x="0" y="3921"/>
                  </a:cubicBezTo>
                  <a:cubicBezTo>
                    <a:pt x="5887" y="4848"/>
                    <a:pt x="2843" y="11678"/>
                    <a:pt x="6493" y="11678"/>
                  </a:cubicBezTo>
                  <a:cubicBezTo>
                    <a:pt x="6556" y="11678"/>
                    <a:pt x="6621" y="11676"/>
                    <a:pt x="6687" y="11672"/>
                  </a:cubicBezTo>
                  <a:cubicBezTo>
                    <a:pt x="8021" y="11597"/>
                    <a:pt x="9155" y="11496"/>
                    <a:pt x="10169" y="11496"/>
                  </a:cubicBezTo>
                  <a:cubicBezTo>
                    <a:pt x="12436" y="11496"/>
                    <a:pt x="14106" y="12002"/>
                    <a:pt x="16080" y="14438"/>
                  </a:cubicBezTo>
                  <a:cubicBezTo>
                    <a:pt x="16384" y="14803"/>
                    <a:pt x="16627" y="15228"/>
                    <a:pt x="16870" y="15654"/>
                  </a:cubicBezTo>
                  <a:cubicBezTo>
                    <a:pt x="17812" y="12706"/>
                    <a:pt x="18086" y="9575"/>
                    <a:pt x="18329" y="6505"/>
                  </a:cubicBezTo>
                  <a:lnTo>
                    <a:pt x="18329" y="6505"/>
                  </a:lnTo>
                  <a:lnTo>
                    <a:pt x="14104" y="11095"/>
                  </a:lnTo>
                  <a:cubicBezTo>
                    <a:pt x="14074" y="8602"/>
                    <a:pt x="14043" y="6079"/>
                    <a:pt x="14013" y="3556"/>
                  </a:cubicBezTo>
                  <a:lnTo>
                    <a:pt x="9697" y="8025"/>
                  </a:lnTo>
                  <a:cubicBezTo>
                    <a:pt x="9757" y="5988"/>
                    <a:pt x="9849" y="3982"/>
                    <a:pt x="9909" y="1976"/>
                  </a:cubicBezTo>
                  <a:lnTo>
                    <a:pt x="9909" y="1976"/>
                  </a:lnTo>
                  <a:lnTo>
                    <a:pt x="4864" y="5715"/>
                  </a:lnTo>
                  <a:cubicBezTo>
                    <a:pt x="5472" y="3860"/>
                    <a:pt x="5897" y="1946"/>
                    <a:pt x="6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8"/>
            <p:cNvSpPr/>
            <p:nvPr/>
          </p:nvSpPr>
          <p:spPr>
            <a:xfrm>
              <a:off x="5191975" y="3284125"/>
              <a:ext cx="395150" cy="303575"/>
            </a:xfrm>
            <a:custGeom>
              <a:avLst/>
              <a:gdLst/>
              <a:ahLst/>
              <a:cxnLst/>
              <a:rect l="l" t="t" r="r" b="b"/>
              <a:pathLst>
                <a:path w="15806" h="12143" extrusionOk="0">
                  <a:moveTo>
                    <a:pt x="1219" y="1"/>
                  </a:moveTo>
                  <a:cubicBezTo>
                    <a:pt x="919" y="1"/>
                    <a:pt x="620" y="48"/>
                    <a:pt x="334" y="121"/>
                  </a:cubicBezTo>
                  <a:cubicBezTo>
                    <a:pt x="0" y="4254"/>
                    <a:pt x="2219" y="8236"/>
                    <a:pt x="5593" y="10425"/>
                  </a:cubicBezTo>
                  <a:cubicBezTo>
                    <a:pt x="7294" y="11559"/>
                    <a:pt x="9282" y="12143"/>
                    <a:pt x="11278" y="12143"/>
                  </a:cubicBezTo>
                  <a:cubicBezTo>
                    <a:pt x="12598" y="12143"/>
                    <a:pt x="13921" y="11887"/>
                    <a:pt x="15168" y="11367"/>
                  </a:cubicBezTo>
                  <a:cubicBezTo>
                    <a:pt x="15411" y="11276"/>
                    <a:pt x="15593" y="11154"/>
                    <a:pt x="15806" y="11063"/>
                  </a:cubicBezTo>
                  <a:cubicBezTo>
                    <a:pt x="15360" y="8649"/>
                    <a:pt x="12898" y="6054"/>
                    <a:pt x="10649" y="6054"/>
                  </a:cubicBezTo>
                  <a:cubicBezTo>
                    <a:pt x="10293" y="6054"/>
                    <a:pt x="9942" y="6119"/>
                    <a:pt x="9605" y="6260"/>
                  </a:cubicBezTo>
                  <a:cubicBezTo>
                    <a:pt x="8680" y="6639"/>
                    <a:pt x="7798" y="6916"/>
                    <a:pt x="7004" y="6916"/>
                  </a:cubicBezTo>
                  <a:cubicBezTo>
                    <a:pt x="5503" y="6916"/>
                    <a:pt x="4315" y="5926"/>
                    <a:pt x="3739" y="2765"/>
                  </a:cubicBezTo>
                  <a:cubicBezTo>
                    <a:pt x="3359" y="603"/>
                    <a:pt x="2291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8"/>
            <p:cNvSpPr/>
            <p:nvPr/>
          </p:nvSpPr>
          <p:spPr>
            <a:xfrm>
              <a:off x="5200325" y="3242850"/>
              <a:ext cx="431650" cy="318625"/>
            </a:xfrm>
            <a:custGeom>
              <a:avLst/>
              <a:gdLst/>
              <a:ahLst/>
              <a:cxnLst/>
              <a:rect l="l" t="t" r="r" b="b"/>
              <a:pathLst>
                <a:path w="17266" h="12745" extrusionOk="0">
                  <a:moveTo>
                    <a:pt x="1590" y="1"/>
                  </a:moveTo>
                  <a:cubicBezTo>
                    <a:pt x="1200" y="1"/>
                    <a:pt x="764" y="51"/>
                    <a:pt x="274" y="161"/>
                  </a:cubicBezTo>
                  <a:cubicBezTo>
                    <a:pt x="122" y="708"/>
                    <a:pt x="61" y="1224"/>
                    <a:pt x="0" y="1772"/>
                  </a:cubicBezTo>
                  <a:cubicBezTo>
                    <a:pt x="286" y="1699"/>
                    <a:pt x="585" y="1652"/>
                    <a:pt x="885" y="1652"/>
                  </a:cubicBezTo>
                  <a:cubicBezTo>
                    <a:pt x="1958" y="1652"/>
                    <a:pt x="3031" y="2254"/>
                    <a:pt x="3435" y="4416"/>
                  </a:cubicBezTo>
                  <a:cubicBezTo>
                    <a:pt x="4012" y="7576"/>
                    <a:pt x="5186" y="8553"/>
                    <a:pt x="6678" y="8553"/>
                  </a:cubicBezTo>
                  <a:cubicBezTo>
                    <a:pt x="7467" y="8553"/>
                    <a:pt x="8345" y="8280"/>
                    <a:pt x="9271" y="7911"/>
                  </a:cubicBezTo>
                  <a:cubicBezTo>
                    <a:pt x="9604" y="7778"/>
                    <a:pt x="9950" y="7716"/>
                    <a:pt x="10300" y="7716"/>
                  </a:cubicBezTo>
                  <a:cubicBezTo>
                    <a:pt x="12576" y="7716"/>
                    <a:pt x="15055" y="10321"/>
                    <a:pt x="15502" y="12744"/>
                  </a:cubicBezTo>
                  <a:cubicBezTo>
                    <a:pt x="15989" y="12501"/>
                    <a:pt x="16445" y="12228"/>
                    <a:pt x="16900" y="11893"/>
                  </a:cubicBezTo>
                  <a:cubicBezTo>
                    <a:pt x="17265" y="10100"/>
                    <a:pt x="15928" y="7273"/>
                    <a:pt x="12919" y="6209"/>
                  </a:cubicBezTo>
                  <a:cubicBezTo>
                    <a:pt x="12112" y="5917"/>
                    <a:pt x="11419" y="5810"/>
                    <a:pt x="10815" y="5810"/>
                  </a:cubicBezTo>
                  <a:cubicBezTo>
                    <a:pt x="9175" y="5810"/>
                    <a:pt x="8192" y="6597"/>
                    <a:pt x="7377" y="6597"/>
                  </a:cubicBezTo>
                  <a:cubicBezTo>
                    <a:pt x="6931" y="6597"/>
                    <a:pt x="6536" y="6361"/>
                    <a:pt x="6110" y="5632"/>
                  </a:cubicBezTo>
                  <a:cubicBezTo>
                    <a:pt x="4914" y="3594"/>
                    <a:pt x="4885" y="1"/>
                    <a:pt x="1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8"/>
            <p:cNvSpPr/>
            <p:nvPr/>
          </p:nvSpPr>
          <p:spPr>
            <a:xfrm>
              <a:off x="5287700" y="3074350"/>
              <a:ext cx="451400" cy="355650"/>
            </a:xfrm>
            <a:custGeom>
              <a:avLst/>
              <a:gdLst/>
              <a:ahLst/>
              <a:cxnLst/>
              <a:rect l="l" t="t" r="r" b="b"/>
              <a:pathLst>
                <a:path w="18056" h="14226" extrusionOk="0">
                  <a:moveTo>
                    <a:pt x="1217" y="1"/>
                  </a:moveTo>
                  <a:cubicBezTo>
                    <a:pt x="791" y="396"/>
                    <a:pt x="396" y="791"/>
                    <a:pt x="1" y="1186"/>
                  </a:cubicBezTo>
                  <a:cubicBezTo>
                    <a:pt x="1369" y="1308"/>
                    <a:pt x="3071" y="2068"/>
                    <a:pt x="3861" y="5046"/>
                  </a:cubicBezTo>
                  <a:cubicBezTo>
                    <a:pt x="4856" y="8872"/>
                    <a:pt x="6189" y="9995"/>
                    <a:pt x="8305" y="9995"/>
                  </a:cubicBezTo>
                  <a:cubicBezTo>
                    <a:pt x="9098" y="9995"/>
                    <a:pt x="9999" y="9838"/>
                    <a:pt x="11035" y="9606"/>
                  </a:cubicBezTo>
                  <a:cubicBezTo>
                    <a:pt x="11349" y="9532"/>
                    <a:pt x="11653" y="9497"/>
                    <a:pt x="11946" y="9497"/>
                  </a:cubicBezTo>
                  <a:cubicBezTo>
                    <a:pt x="14652" y="9497"/>
                    <a:pt x="16419" y="12443"/>
                    <a:pt x="17023" y="14226"/>
                  </a:cubicBezTo>
                  <a:cubicBezTo>
                    <a:pt x="17326" y="13679"/>
                    <a:pt x="17570" y="13071"/>
                    <a:pt x="17813" y="12493"/>
                  </a:cubicBezTo>
                  <a:cubicBezTo>
                    <a:pt x="17904" y="12220"/>
                    <a:pt x="17965" y="12007"/>
                    <a:pt x="18056" y="11764"/>
                  </a:cubicBezTo>
                  <a:cubicBezTo>
                    <a:pt x="17813" y="11338"/>
                    <a:pt x="17570" y="10913"/>
                    <a:pt x="17266" y="10548"/>
                  </a:cubicBezTo>
                  <a:cubicBezTo>
                    <a:pt x="15292" y="8112"/>
                    <a:pt x="13622" y="7606"/>
                    <a:pt x="11345" y="7606"/>
                  </a:cubicBezTo>
                  <a:cubicBezTo>
                    <a:pt x="10326" y="7606"/>
                    <a:pt x="9186" y="7707"/>
                    <a:pt x="7843" y="7782"/>
                  </a:cubicBezTo>
                  <a:cubicBezTo>
                    <a:pt x="7777" y="7786"/>
                    <a:pt x="7713" y="7788"/>
                    <a:pt x="7651" y="7788"/>
                  </a:cubicBezTo>
                  <a:cubicBezTo>
                    <a:pt x="4029" y="7788"/>
                    <a:pt x="7074" y="927"/>
                    <a:pt x="12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0" name="Google Shape;1340;p18"/>
          <p:cNvGrpSpPr/>
          <p:nvPr/>
        </p:nvGrpSpPr>
        <p:grpSpPr>
          <a:xfrm>
            <a:off x="-400343" y="2043659"/>
            <a:ext cx="1501391" cy="3290370"/>
            <a:chOff x="2672925" y="1685425"/>
            <a:chExt cx="785000" cy="1720275"/>
          </a:xfrm>
        </p:grpSpPr>
        <p:sp>
          <p:nvSpPr>
            <p:cNvPr id="1341" name="Google Shape;1341;p18"/>
            <p:cNvSpPr/>
            <p:nvPr/>
          </p:nvSpPr>
          <p:spPr>
            <a:xfrm>
              <a:off x="3019425" y="3110825"/>
              <a:ext cx="48675" cy="7625"/>
            </a:xfrm>
            <a:custGeom>
              <a:avLst/>
              <a:gdLst/>
              <a:ahLst/>
              <a:cxnLst/>
              <a:rect l="l" t="t" r="r" b="b"/>
              <a:pathLst>
                <a:path w="1947" h="305" extrusionOk="0">
                  <a:moveTo>
                    <a:pt x="1946" y="1"/>
                  </a:moveTo>
                  <a:lnTo>
                    <a:pt x="1946" y="1"/>
                  </a:lnTo>
                  <a:cubicBezTo>
                    <a:pt x="1277" y="62"/>
                    <a:pt x="639" y="153"/>
                    <a:pt x="1" y="274"/>
                  </a:cubicBezTo>
                  <a:cubicBezTo>
                    <a:pt x="1" y="274"/>
                    <a:pt x="1" y="274"/>
                    <a:pt x="1" y="305"/>
                  </a:cubicBezTo>
                  <a:cubicBezTo>
                    <a:pt x="639" y="214"/>
                    <a:pt x="1277" y="92"/>
                    <a:pt x="1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8"/>
            <p:cNvSpPr/>
            <p:nvPr/>
          </p:nvSpPr>
          <p:spPr>
            <a:xfrm>
              <a:off x="2672925" y="1685425"/>
              <a:ext cx="785000" cy="1719500"/>
            </a:xfrm>
            <a:custGeom>
              <a:avLst/>
              <a:gdLst/>
              <a:ahLst/>
              <a:cxnLst/>
              <a:rect l="l" t="t" r="r" b="b"/>
              <a:pathLst>
                <a:path w="31400" h="68780" extrusionOk="0">
                  <a:moveTo>
                    <a:pt x="3678" y="44980"/>
                  </a:moveTo>
                  <a:cubicBezTo>
                    <a:pt x="6110" y="44980"/>
                    <a:pt x="6110" y="48780"/>
                    <a:pt x="3678" y="48780"/>
                  </a:cubicBezTo>
                  <a:cubicBezTo>
                    <a:pt x="1247" y="48780"/>
                    <a:pt x="1247" y="44980"/>
                    <a:pt x="3678" y="44980"/>
                  </a:cubicBezTo>
                  <a:close/>
                  <a:moveTo>
                    <a:pt x="12119" y="55253"/>
                  </a:moveTo>
                  <a:cubicBezTo>
                    <a:pt x="13188" y="55253"/>
                    <a:pt x="14011" y="56182"/>
                    <a:pt x="13891" y="57230"/>
                  </a:cubicBezTo>
                  <a:cubicBezTo>
                    <a:pt x="14529" y="57138"/>
                    <a:pt x="15198" y="57017"/>
                    <a:pt x="15836" y="56956"/>
                  </a:cubicBezTo>
                  <a:lnTo>
                    <a:pt x="15836" y="56956"/>
                  </a:lnTo>
                  <a:cubicBezTo>
                    <a:pt x="15198" y="57078"/>
                    <a:pt x="14529" y="57169"/>
                    <a:pt x="13891" y="57260"/>
                  </a:cubicBezTo>
                  <a:cubicBezTo>
                    <a:pt x="13891" y="58244"/>
                    <a:pt x="13101" y="59024"/>
                    <a:pt x="12123" y="59024"/>
                  </a:cubicBezTo>
                  <a:cubicBezTo>
                    <a:pt x="12105" y="59024"/>
                    <a:pt x="12086" y="59023"/>
                    <a:pt x="12067" y="59023"/>
                  </a:cubicBezTo>
                  <a:cubicBezTo>
                    <a:pt x="9636" y="59023"/>
                    <a:pt x="9636" y="55254"/>
                    <a:pt x="12067" y="55254"/>
                  </a:cubicBezTo>
                  <a:cubicBezTo>
                    <a:pt x="12085" y="55253"/>
                    <a:pt x="12102" y="55253"/>
                    <a:pt x="12119" y="55253"/>
                  </a:cubicBezTo>
                  <a:close/>
                  <a:moveTo>
                    <a:pt x="4195" y="56561"/>
                  </a:moveTo>
                  <a:cubicBezTo>
                    <a:pt x="6627" y="56561"/>
                    <a:pt x="6627" y="60360"/>
                    <a:pt x="4195" y="60360"/>
                  </a:cubicBezTo>
                  <a:cubicBezTo>
                    <a:pt x="1763" y="60360"/>
                    <a:pt x="1763" y="56561"/>
                    <a:pt x="4195" y="56561"/>
                  </a:cubicBezTo>
                  <a:close/>
                  <a:moveTo>
                    <a:pt x="18177" y="58870"/>
                  </a:moveTo>
                  <a:cubicBezTo>
                    <a:pt x="19032" y="58870"/>
                    <a:pt x="19760" y="59499"/>
                    <a:pt x="19879" y="60360"/>
                  </a:cubicBezTo>
                  <a:cubicBezTo>
                    <a:pt x="20244" y="60330"/>
                    <a:pt x="20578" y="60300"/>
                    <a:pt x="20913" y="60300"/>
                  </a:cubicBezTo>
                  <a:cubicBezTo>
                    <a:pt x="20609" y="60360"/>
                    <a:pt x="20274" y="60421"/>
                    <a:pt x="19910" y="60482"/>
                  </a:cubicBezTo>
                  <a:cubicBezTo>
                    <a:pt x="20061" y="61515"/>
                    <a:pt x="19454" y="62640"/>
                    <a:pt x="18116" y="62640"/>
                  </a:cubicBezTo>
                  <a:cubicBezTo>
                    <a:pt x="18097" y="62641"/>
                    <a:pt x="18079" y="62641"/>
                    <a:pt x="18060" y="62641"/>
                  </a:cubicBezTo>
                  <a:cubicBezTo>
                    <a:pt x="17112" y="62641"/>
                    <a:pt x="16322" y="61892"/>
                    <a:pt x="16292" y="60938"/>
                  </a:cubicBezTo>
                  <a:cubicBezTo>
                    <a:pt x="15533" y="61029"/>
                    <a:pt x="14773" y="61090"/>
                    <a:pt x="14013" y="61151"/>
                  </a:cubicBezTo>
                  <a:lnTo>
                    <a:pt x="12037" y="61333"/>
                  </a:lnTo>
                  <a:lnTo>
                    <a:pt x="15654" y="60816"/>
                  </a:lnTo>
                  <a:cubicBezTo>
                    <a:pt x="15867" y="60786"/>
                    <a:pt x="16080" y="60755"/>
                    <a:pt x="16292" y="60725"/>
                  </a:cubicBezTo>
                  <a:cubicBezTo>
                    <a:pt x="16233" y="59710"/>
                    <a:pt x="17053" y="58870"/>
                    <a:pt x="18063" y="58870"/>
                  </a:cubicBezTo>
                  <a:cubicBezTo>
                    <a:pt x="18080" y="58870"/>
                    <a:pt x="18098" y="58870"/>
                    <a:pt x="18116" y="58871"/>
                  </a:cubicBezTo>
                  <a:cubicBezTo>
                    <a:pt x="18136" y="58870"/>
                    <a:pt x="18156" y="58870"/>
                    <a:pt x="18177" y="58870"/>
                  </a:cubicBezTo>
                  <a:close/>
                  <a:moveTo>
                    <a:pt x="11452" y="0"/>
                  </a:moveTo>
                  <a:cubicBezTo>
                    <a:pt x="11300" y="0"/>
                    <a:pt x="11138" y="36"/>
                    <a:pt x="10973" y="116"/>
                  </a:cubicBezTo>
                  <a:cubicBezTo>
                    <a:pt x="10821" y="177"/>
                    <a:pt x="10700" y="238"/>
                    <a:pt x="10548" y="329"/>
                  </a:cubicBezTo>
                  <a:cubicBezTo>
                    <a:pt x="10912" y="1423"/>
                    <a:pt x="10365" y="2913"/>
                    <a:pt x="8845" y="2913"/>
                  </a:cubicBezTo>
                  <a:cubicBezTo>
                    <a:pt x="8420" y="2913"/>
                    <a:pt x="8025" y="2791"/>
                    <a:pt x="7690" y="2548"/>
                  </a:cubicBezTo>
                  <a:cubicBezTo>
                    <a:pt x="6140" y="4402"/>
                    <a:pt x="5502" y="7138"/>
                    <a:pt x="6444" y="9265"/>
                  </a:cubicBezTo>
                  <a:cubicBezTo>
                    <a:pt x="6627" y="9691"/>
                    <a:pt x="6870" y="10056"/>
                    <a:pt x="7174" y="10420"/>
                  </a:cubicBezTo>
                  <a:cubicBezTo>
                    <a:pt x="7842" y="11150"/>
                    <a:pt x="8694" y="11727"/>
                    <a:pt x="9636" y="12062"/>
                  </a:cubicBezTo>
                  <a:cubicBezTo>
                    <a:pt x="9545" y="10998"/>
                    <a:pt x="10396" y="10086"/>
                    <a:pt x="11460" y="10086"/>
                  </a:cubicBezTo>
                  <a:cubicBezTo>
                    <a:pt x="12979" y="10086"/>
                    <a:pt x="13557" y="11606"/>
                    <a:pt x="13162" y="12700"/>
                  </a:cubicBezTo>
                  <a:cubicBezTo>
                    <a:pt x="15198" y="12852"/>
                    <a:pt x="17295" y="12761"/>
                    <a:pt x="19241" y="13430"/>
                  </a:cubicBezTo>
                  <a:cubicBezTo>
                    <a:pt x="19575" y="12974"/>
                    <a:pt x="20092" y="12761"/>
                    <a:pt x="20639" y="12761"/>
                  </a:cubicBezTo>
                  <a:cubicBezTo>
                    <a:pt x="23071" y="12761"/>
                    <a:pt x="23071" y="16560"/>
                    <a:pt x="20639" y="16560"/>
                  </a:cubicBezTo>
                  <a:cubicBezTo>
                    <a:pt x="20612" y="16562"/>
                    <a:pt x="20585" y="16562"/>
                    <a:pt x="20559" y="16562"/>
                  </a:cubicBezTo>
                  <a:cubicBezTo>
                    <a:pt x="19953" y="16562"/>
                    <a:pt x="19410" y="16235"/>
                    <a:pt x="19119" y="15740"/>
                  </a:cubicBezTo>
                  <a:cubicBezTo>
                    <a:pt x="16657" y="17351"/>
                    <a:pt x="13982" y="18597"/>
                    <a:pt x="11368" y="19934"/>
                  </a:cubicBezTo>
                  <a:cubicBezTo>
                    <a:pt x="11733" y="21059"/>
                    <a:pt x="11156" y="22548"/>
                    <a:pt x="9636" y="22548"/>
                  </a:cubicBezTo>
                  <a:cubicBezTo>
                    <a:pt x="9028" y="22548"/>
                    <a:pt x="8450" y="22244"/>
                    <a:pt x="8116" y="21697"/>
                  </a:cubicBezTo>
                  <a:cubicBezTo>
                    <a:pt x="6870" y="22427"/>
                    <a:pt x="5684" y="23217"/>
                    <a:pt x="4560" y="24098"/>
                  </a:cubicBezTo>
                  <a:cubicBezTo>
                    <a:pt x="6110" y="24858"/>
                    <a:pt x="5836" y="27715"/>
                    <a:pt x="3709" y="27715"/>
                  </a:cubicBezTo>
                  <a:cubicBezTo>
                    <a:pt x="3686" y="27716"/>
                    <a:pt x="3663" y="27717"/>
                    <a:pt x="3640" y="27717"/>
                  </a:cubicBezTo>
                  <a:cubicBezTo>
                    <a:pt x="2936" y="27717"/>
                    <a:pt x="2272" y="27268"/>
                    <a:pt x="2037" y="26591"/>
                  </a:cubicBezTo>
                  <a:cubicBezTo>
                    <a:pt x="912" y="28111"/>
                    <a:pt x="335" y="29904"/>
                    <a:pt x="1155" y="31910"/>
                  </a:cubicBezTo>
                  <a:cubicBezTo>
                    <a:pt x="1216" y="32001"/>
                    <a:pt x="1247" y="32123"/>
                    <a:pt x="1307" y="32214"/>
                  </a:cubicBezTo>
                  <a:cubicBezTo>
                    <a:pt x="1611" y="31667"/>
                    <a:pt x="2219" y="31333"/>
                    <a:pt x="2888" y="31333"/>
                  </a:cubicBezTo>
                  <a:cubicBezTo>
                    <a:pt x="4924" y="31333"/>
                    <a:pt x="5228" y="34007"/>
                    <a:pt x="3861" y="34858"/>
                  </a:cubicBezTo>
                  <a:cubicBezTo>
                    <a:pt x="4013" y="34950"/>
                    <a:pt x="4165" y="35041"/>
                    <a:pt x="4317" y="35102"/>
                  </a:cubicBezTo>
                  <a:cubicBezTo>
                    <a:pt x="5820" y="35819"/>
                    <a:pt x="7401" y="36057"/>
                    <a:pt x="9000" y="36057"/>
                  </a:cubicBezTo>
                  <a:cubicBezTo>
                    <a:pt x="10244" y="36057"/>
                    <a:pt x="11499" y="35913"/>
                    <a:pt x="12736" y="35740"/>
                  </a:cubicBezTo>
                  <a:cubicBezTo>
                    <a:pt x="11551" y="34798"/>
                    <a:pt x="11946" y="32366"/>
                    <a:pt x="13891" y="32366"/>
                  </a:cubicBezTo>
                  <a:cubicBezTo>
                    <a:pt x="15624" y="32366"/>
                    <a:pt x="16110" y="34311"/>
                    <a:pt x="15350" y="35406"/>
                  </a:cubicBezTo>
                  <a:cubicBezTo>
                    <a:pt x="16302" y="35287"/>
                    <a:pt x="17253" y="35202"/>
                    <a:pt x="18195" y="35202"/>
                  </a:cubicBezTo>
                  <a:cubicBezTo>
                    <a:pt x="19419" y="35202"/>
                    <a:pt x="20626" y="35345"/>
                    <a:pt x="21794" y="35740"/>
                  </a:cubicBezTo>
                  <a:cubicBezTo>
                    <a:pt x="20700" y="36378"/>
                    <a:pt x="19545" y="36925"/>
                    <a:pt x="18359" y="37320"/>
                  </a:cubicBezTo>
                  <a:cubicBezTo>
                    <a:pt x="19302" y="38384"/>
                    <a:pt x="18876" y="40542"/>
                    <a:pt x="17022" y="40542"/>
                  </a:cubicBezTo>
                  <a:cubicBezTo>
                    <a:pt x="15624" y="40542"/>
                    <a:pt x="15046" y="39327"/>
                    <a:pt x="15229" y="38263"/>
                  </a:cubicBezTo>
                  <a:lnTo>
                    <a:pt x="15229" y="38263"/>
                  </a:lnTo>
                  <a:cubicBezTo>
                    <a:pt x="12888" y="38901"/>
                    <a:pt x="10517" y="39418"/>
                    <a:pt x="8268" y="40178"/>
                  </a:cubicBezTo>
                  <a:cubicBezTo>
                    <a:pt x="8184" y="41208"/>
                    <a:pt x="7314" y="41889"/>
                    <a:pt x="6414" y="41889"/>
                  </a:cubicBezTo>
                  <a:cubicBezTo>
                    <a:pt x="6013" y="41889"/>
                    <a:pt x="5605" y="41754"/>
                    <a:pt x="5259" y="41454"/>
                  </a:cubicBezTo>
                  <a:cubicBezTo>
                    <a:pt x="4620" y="41789"/>
                    <a:pt x="4013" y="42153"/>
                    <a:pt x="3435" y="42579"/>
                  </a:cubicBezTo>
                  <a:cubicBezTo>
                    <a:pt x="1824" y="43734"/>
                    <a:pt x="395" y="45588"/>
                    <a:pt x="791" y="47503"/>
                  </a:cubicBezTo>
                  <a:cubicBezTo>
                    <a:pt x="1095" y="48932"/>
                    <a:pt x="2341" y="49995"/>
                    <a:pt x="3709" y="50451"/>
                  </a:cubicBezTo>
                  <a:cubicBezTo>
                    <a:pt x="5076" y="50938"/>
                    <a:pt x="6566" y="50938"/>
                    <a:pt x="7994" y="50938"/>
                  </a:cubicBezTo>
                  <a:lnTo>
                    <a:pt x="10791" y="50938"/>
                  </a:lnTo>
                  <a:cubicBezTo>
                    <a:pt x="10456" y="49813"/>
                    <a:pt x="11004" y="48384"/>
                    <a:pt x="12523" y="48384"/>
                  </a:cubicBezTo>
                  <a:cubicBezTo>
                    <a:pt x="14013" y="48384"/>
                    <a:pt x="14590" y="49813"/>
                    <a:pt x="14256" y="50907"/>
                  </a:cubicBezTo>
                  <a:lnTo>
                    <a:pt x="21125" y="50877"/>
                  </a:lnTo>
                  <a:lnTo>
                    <a:pt x="21125" y="50877"/>
                  </a:lnTo>
                  <a:cubicBezTo>
                    <a:pt x="20274" y="51333"/>
                    <a:pt x="19362" y="51698"/>
                    <a:pt x="18451" y="52002"/>
                  </a:cubicBezTo>
                  <a:cubicBezTo>
                    <a:pt x="19241" y="53096"/>
                    <a:pt x="18785" y="55102"/>
                    <a:pt x="17022" y="55102"/>
                  </a:cubicBezTo>
                  <a:cubicBezTo>
                    <a:pt x="15654" y="55102"/>
                    <a:pt x="15046" y="53916"/>
                    <a:pt x="15198" y="52883"/>
                  </a:cubicBezTo>
                  <a:lnTo>
                    <a:pt x="15198" y="52883"/>
                  </a:lnTo>
                  <a:cubicBezTo>
                    <a:pt x="10852" y="53825"/>
                    <a:pt x="6231" y="54099"/>
                    <a:pt x="2341" y="56379"/>
                  </a:cubicBezTo>
                  <a:cubicBezTo>
                    <a:pt x="1551" y="56804"/>
                    <a:pt x="943" y="57503"/>
                    <a:pt x="669" y="58354"/>
                  </a:cubicBezTo>
                  <a:cubicBezTo>
                    <a:pt x="0" y="60482"/>
                    <a:pt x="2037" y="61819"/>
                    <a:pt x="3861" y="61971"/>
                  </a:cubicBezTo>
                  <a:cubicBezTo>
                    <a:pt x="4065" y="61988"/>
                    <a:pt x="4270" y="61995"/>
                    <a:pt x="4473" y="61995"/>
                  </a:cubicBezTo>
                  <a:cubicBezTo>
                    <a:pt x="5672" y="61995"/>
                    <a:pt x="6855" y="61752"/>
                    <a:pt x="8036" y="61752"/>
                  </a:cubicBezTo>
                  <a:cubicBezTo>
                    <a:pt x="8144" y="61752"/>
                    <a:pt x="8252" y="61754"/>
                    <a:pt x="8359" y="61759"/>
                  </a:cubicBezTo>
                  <a:cubicBezTo>
                    <a:pt x="6748" y="62062"/>
                    <a:pt x="5046" y="62670"/>
                    <a:pt x="4195" y="64038"/>
                  </a:cubicBezTo>
                  <a:cubicBezTo>
                    <a:pt x="4104" y="64221"/>
                    <a:pt x="4013" y="64373"/>
                    <a:pt x="3921" y="64555"/>
                  </a:cubicBezTo>
                  <a:cubicBezTo>
                    <a:pt x="5593" y="64707"/>
                    <a:pt x="5988" y="66743"/>
                    <a:pt x="5046" y="67777"/>
                  </a:cubicBezTo>
                  <a:cubicBezTo>
                    <a:pt x="6596" y="68567"/>
                    <a:pt x="8967" y="68750"/>
                    <a:pt x="10304" y="68780"/>
                  </a:cubicBezTo>
                  <a:cubicBezTo>
                    <a:pt x="10496" y="67807"/>
                    <a:pt x="11299" y="67302"/>
                    <a:pt x="12098" y="67302"/>
                  </a:cubicBezTo>
                  <a:cubicBezTo>
                    <a:pt x="12821" y="67302"/>
                    <a:pt x="13540" y="67715"/>
                    <a:pt x="13800" y="68567"/>
                  </a:cubicBezTo>
                  <a:cubicBezTo>
                    <a:pt x="15836" y="68324"/>
                    <a:pt x="17812" y="67838"/>
                    <a:pt x="19727" y="67139"/>
                  </a:cubicBezTo>
                  <a:cubicBezTo>
                    <a:pt x="20477" y="66869"/>
                    <a:pt x="20250" y="65801"/>
                    <a:pt x="19486" y="65801"/>
                  </a:cubicBezTo>
                  <a:cubicBezTo>
                    <a:pt x="19475" y="65801"/>
                    <a:pt x="19464" y="65801"/>
                    <a:pt x="19454" y="65801"/>
                  </a:cubicBezTo>
                  <a:lnTo>
                    <a:pt x="10608" y="66348"/>
                  </a:lnTo>
                  <a:cubicBezTo>
                    <a:pt x="10247" y="66371"/>
                    <a:pt x="9873" y="66391"/>
                    <a:pt x="9500" y="66391"/>
                  </a:cubicBezTo>
                  <a:cubicBezTo>
                    <a:pt x="8397" y="66391"/>
                    <a:pt x="7292" y="66224"/>
                    <a:pt x="6475" y="65497"/>
                  </a:cubicBezTo>
                  <a:cubicBezTo>
                    <a:pt x="7356" y="65163"/>
                    <a:pt x="8268" y="64889"/>
                    <a:pt x="9180" y="64737"/>
                  </a:cubicBezTo>
                  <a:cubicBezTo>
                    <a:pt x="8481" y="63613"/>
                    <a:pt x="8997" y="61759"/>
                    <a:pt x="10700" y="61759"/>
                  </a:cubicBezTo>
                  <a:cubicBezTo>
                    <a:pt x="12219" y="61759"/>
                    <a:pt x="12797" y="63248"/>
                    <a:pt x="12402" y="64342"/>
                  </a:cubicBezTo>
                  <a:cubicBezTo>
                    <a:pt x="16201" y="64129"/>
                    <a:pt x="20122" y="64403"/>
                    <a:pt x="23648" y="62974"/>
                  </a:cubicBezTo>
                  <a:cubicBezTo>
                    <a:pt x="22828" y="61880"/>
                    <a:pt x="23314" y="59874"/>
                    <a:pt x="25077" y="59874"/>
                  </a:cubicBezTo>
                  <a:cubicBezTo>
                    <a:pt x="25108" y="59872"/>
                    <a:pt x="25138" y="59871"/>
                    <a:pt x="25169" y="59871"/>
                  </a:cubicBezTo>
                  <a:cubicBezTo>
                    <a:pt x="25621" y="59871"/>
                    <a:pt x="26042" y="60078"/>
                    <a:pt x="26384" y="60391"/>
                  </a:cubicBezTo>
                  <a:cubicBezTo>
                    <a:pt x="26475" y="60026"/>
                    <a:pt x="26475" y="59661"/>
                    <a:pt x="26414" y="59266"/>
                  </a:cubicBezTo>
                  <a:cubicBezTo>
                    <a:pt x="26110" y="57442"/>
                    <a:pt x="24195" y="56986"/>
                    <a:pt x="22584" y="56865"/>
                  </a:cubicBezTo>
                  <a:cubicBezTo>
                    <a:pt x="21620" y="56787"/>
                    <a:pt x="20656" y="56748"/>
                    <a:pt x="19692" y="56748"/>
                  </a:cubicBezTo>
                  <a:cubicBezTo>
                    <a:pt x="18407" y="56748"/>
                    <a:pt x="17122" y="56817"/>
                    <a:pt x="15836" y="56956"/>
                  </a:cubicBezTo>
                  <a:cubicBezTo>
                    <a:pt x="18511" y="56500"/>
                    <a:pt x="21125" y="55892"/>
                    <a:pt x="23709" y="55132"/>
                  </a:cubicBezTo>
                  <a:cubicBezTo>
                    <a:pt x="22098" y="54403"/>
                    <a:pt x="22372" y="51515"/>
                    <a:pt x="24499" y="51515"/>
                  </a:cubicBezTo>
                  <a:cubicBezTo>
                    <a:pt x="26141" y="51515"/>
                    <a:pt x="26688" y="53248"/>
                    <a:pt x="26080" y="54372"/>
                  </a:cubicBezTo>
                  <a:lnTo>
                    <a:pt x="26080" y="54372"/>
                  </a:lnTo>
                  <a:cubicBezTo>
                    <a:pt x="26961" y="54068"/>
                    <a:pt x="27843" y="53734"/>
                    <a:pt x="28724" y="53400"/>
                  </a:cubicBezTo>
                  <a:cubicBezTo>
                    <a:pt x="29910" y="52974"/>
                    <a:pt x="30791" y="51941"/>
                    <a:pt x="31095" y="50725"/>
                  </a:cubicBezTo>
                  <a:cubicBezTo>
                    <a:pt x="31399" y="49084"/>
                    <a:pt x="30396" y="47989"/>
                    <a:pt x="29059" y="47321"/>
                  </a:cubicBezTo>
                  <a:cubicBezTo>
                    <a:pt x="28852" y="48059"/>
                    <a:pt x="28186" y="48568"/>
                    <a:pt x="27423" y="48568"/>
                  </a:cubicBezTo>
                  <a:cubicBezTo>
                    <a:pt x="27401" y="48568"/>
                    <a:pt x="27379" y="48568"/>
                    <a:pt x="27356" y="48567"/>
                  </a:cubicBezTo>
                  <a:cubicBezTo>
                    <a:pt x="25989" y="48567"/>
                    <a:pt x="25411" y="47381"/>
                    <a:pt x="25563" y="46348"/>
                  </a:cubicBezTo>
                  <a:cubicBezTo>
                    <a:pt x="24396" y="46189"/>
                    <a:pt x="23228" y="46099"/>
                    <a:pt x="22061" y="46099"/>
                  </a:cubicBezTo>
                  <a:cubicBezTo>
                    <a:pt x="21891" y="46099"/>
                    <a:pt x="21721" y="46101"/>
                    <a:pt x="21551" y="46105"/>
                  </a:cubicBezTo>
                  <a:cubicBezTo>
                    <a:pt x="22068" y="47199"/>
                    <a:pt x="21520" y="48840"/>
                    <a:pt x="19910" y="48840"/>
                  </a:cubicBezTo>
                  <a:cubicBezTo>
                    <a:pt x="18329" y="48840"/>
                    <a:pt x="17812" y="47321"/>
                    <a:pt x="18238" y="46196"/>
                  </a:cubicBezTo>
                  <a:lnTo>
                    <a:pt x="18238" y="46196"/>
                  </a:lnTo>
                  <a:cubicBezTo>
                    <a:pt x="16386" y="46308"/>
                    <a:pt x="14535" y="46436"/>
                    <a:pt x="12701" y="46436"/>
                  </a:cubicBezTo>
                  <a:cubicBezTo>
                    <a:pt x="11042" y="46436"/>
                    <a:pt x="9398" y="46331"/>
                    <a:pt x="7782" y="46014"/>
                  </a:cubicBezTo>
                  <a:cubicBezTo>
                    <a:pt x="8572" y="45558"/>
                    <a:pt x="9423" y="45193"/>
                    <a:pt x="10304" y="44859"/>
                  </a:cubicBezTo>
                  <a:cubicBezTo>
                    <a:pt x="9970" y="43764"/>
                    <a:pt x="10548" y="42366"/>
                    <a:pt x="12037" y="42366"/>
                  </a:cubicBezTo>
                  <a:cubicBezTo>
                    <a:pt x="12076" y="42363"/>
                    <a:pt x="12115" y="42362"/>
                    <a:pt x="12154" y="42362"/>
                  </a:cubicBezTo>
                  <a:cubicBezTo>
                    <a:pt x="12957" y="42362"/>
                    <a:pt x="13655" y="42953"/>
                    <a:pt x="13800" y="43764"/>
                  </a:cubicBezTo>
                  <a:cubicBezTo>
                    <a:pt x="17478" y="42792"/>
                    <a:pt x="21308" y="42093"/>
                    <a:pt x="24560" y="40147"/>
                  </a:cubicBezTo>
                  <a:cubicBezTo>
                    <a:pt x="25776" y="39448"/>
                    <a:pt x="26779" y="38476"/>
                    <a:pt x="27508" y="37290"/>
                  </a:cubicBezTo>
                  <a:lnTo>
                    <a:pt x="27508" y="37290"/>
                  </a:lnTo>
                  <a:cubicBezTo>
                    <a:pt x="27174" y="37594"/>
                    <a:pt x="26749" y="37746"/>
                    <a:pt x="26293" y="37746"/>
                  </a:cubicBezTo>
                  <a:cubicBezTo>
                    <a:pt x="23831" y="37746"/>
                    <a:pt x="23861" y="33977"/>
                    <a:pt x="26293" y="33977"/>
                  </a:cubicBezTo>
                  <a:cubicBezTo>
                    <a:pt x="26313" y="33976"/>
                    <a:pt x="26333" y="33976"/>
                    <a:pt x="26353" y="33976"/>
                  </a:cubicBezTo>
                  <a:cubicBezTo>
                    <a:pt x="27209" y="33976"/>
                    <a:pt x="27937" y="34605"/>
                    <a:pt x="28056" y="35466"/>
                  </a:cubicBezTo>
                  <a:cubicBezTo>
                    <a:pt x="28056" y="35345"/>
                    <a:pt x="28086" y="35223"/>
                    <a:pt x="28086" y="35071"/>
                  </a:cubicBezTo>
                  <a:cubicBezTo>
                    <a:pt x="28025" y="33521"/>
                    <a:pt x="26992" y="32123"/>
                    <a:pt x="25685" y="31302"/>
                  </a:cubicBezTo>
                  <a:cubicBezTo>
                    <a:pt x="24894" y="30877"/>
                    <a:pt x="24074" y="30542"/>
                    <a:pt x="23192" y="30390"/>
                  </a:cubicBezTo>
                  <a:cubicBezTo>
                    <a:pt x="23103" y="31284"/>
                    <a:pt x="22342" y="32002"/>
                    <a:pt x="21425" y="32002"/>
                  </a:cubicBezTo>
                  <a:cubicBezTo>
                    <a:pt x="21406" y="32002"/>
                    <a:pt x="21387" y="32002"/>
                    <a:pt x="21369" y="32001"/>
                  </a:cubicBezTo>
                  <a:cubicBezTo>
                    <a:pt x="20335" y="32001"/>
                    <a:pt x="19514" y="31150"/>
                    <a:pt x="19545" y="30117"/>
                  </a:cubicBezTo>
                  <a:lnTo>
                    <a:pt x="19545" y="30117"/>
                  </a:lnTo>
                  <a:cubicBezTo>
                    <a:pt x="16657" y="30147"/>
                    <a:pt x="13770" y="30664"/>
                    <a:pt x="10882" y="30755"/>
                  </a:cubicBezTo>
                  <a:cubicBezTo>
                    <a:pt x="10607" y="31581"/>
                    <a:pt x="9890" y="31985"/>
                    <a:pt x="9172" y="31985"/>
                  </a:cubicBezTo>
                  <a:cubicBezTo>
                    <a:pt x="8383" y="31985"/>
                    <a:pt x="7593" y="31497"/>
                    <a:pt x="7386" y="30542"/>
                  </a:cubicBezTo>
                  <a:cubicBezTo>
                    <a:pt x="6839" y="30481"/>
                    <a:pt x="6262" y="30360"/>
                    <a:pt x="5715" y="30208"/>
                  </a:cubicBezTo>
                  <a:cubicBezTo>
                    <a:pt x="8298" y="26834"/>
                    <a:pt x="12189" y="25010"/>
                    <a:pt x="16049" y="23065"/>
                  </a:cubicBezTo>
                  <a:cubicBezTo>
                    <a:pt x="14621" y="22214"/>
                    <a:pt x="14925" y="19509"/>
                    <a:pt x="16992" y="19509"/>
                  </a:cubicBezTo>
                  <a:cubicBezTo>
                    <a:pt x="18268" y="19509"/>
                    <a:pt x="18876" y="20573"/>
                    <a:pt x="18785" y="21576"/>
                  </a:cubicBezTo>
                  <a:cubicBezTo>
                    <a:pt x="19727" y="21059"/>
                    <a:pt x="20609" y="20481"/>
                    <a:pt x="21460" y="19873"/>
                  </a:cubicBezTo>
                  <a:cubicBezTo>
                    <a:pt x="23922" y="18110"/>
                    <a:pt x="26201" y="15284"/>
                    <a:pt x="24590" y="12123"/>
                  </a:cubicBezTo>
                  <a:cubicBezTo>
                    <a:pt x="24043" y="11119"/>
                    <a:pt x="23253" y="10329"/>
                    <a:pt x="22280" y="9843"/>
                  </a:cubicBezTo>
                  <a:cubicBezTo>
                    <a:pt x="21520" y="9448"/>
                    <a:pt x="20730" y="9144"/>
                    <a:pt x="19910" y="8961"/>
                  </a:cubicBezTo>
                  <a:lnTo>
                    <a:pt x="19910" y="8961"/>
                  </a:lnTo>
                  <a:cubicBezTo>
                    <a:pt x="19970" y="10025"/>
                    <a:pt x="19150" y="10876"/>
                    <a:pt x="18086" y="10876"/>
                  </a:cubicBezTo>
                  <a:cubicBezTo>
                    <a:pt x="16718" y="10876"/>
                    <a:pt x="16140" y="9691"/>
                    <a:pt x="16292" y="8657"/>
                  </a:cubicBezTo>
                  <a:cubicBezTo>
                    <a:pt x="15218" y="8657"/>
                    <a:pt x="14144" y="8711"/>
                    <a:pt x="13070" y="8711"/>
                  </a:cubicBezTo>
                  <a:cubicBezTo>
                    <a:pt x="12533" y="8711"/>
                    <a:pt x="11996" y="8698"/>
                    <a:pt x="11460" y="8657"/>
                  </a:cubicBezTo>
                  <a:cubicBezTo>
                    <a:pt x="10973" y="8627"/>
                    <a:pt x="10487" y="8445"/>
                    <a:pt x="10061" y="8202"/>
                  </a:cubicBezTo>
                  <a:cubicBezTo>
                    <a:pt x="9788" y="8353"/>
                    <a:pt x="9484" y="8414"/>
                    <a:pt x="9180" y="8414"/>
                  </a:cubicBezTo>
                  <a:cubicBezTo>
                    <a:pt x="6748" y="8414"/>
                    <a:pt x="6748" y="4645"/>
                    <a:pt x="9180" y="4645"/>
                  </a:cubicBezTo>
                  <a:lnTo>
                    <a:pt x="9301" y="4645"/>
                  </a:lnTo>
                  <a:cubicBezTo>
                    <a:pt x="9636" y="4159"/>
                    <a:pt x="10031" y="3703"/>
                    <a:pt x="10487" y="3308"/>
                  </a:cubicBezTo>
                  <a:cubicBezTo>
                    <a:pt x="11004" y="2821"/>
                    <a:pt x="11551" y="2335"/>
                    <a:pt x="12098" y="1879"/>
                  </a:cubicBezTo>
                  <a:cubicBezTo>
                    <a:pt x="12902" y="1205"/>
                    <a:pt x="12334" y="0"/>
                    <a:pt x="11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8"/>
            <p:cNvSpPr/>
            <p:nvPr/>
          </p:nvSpPr>
          <p:spPr>
            <a:xfrm>
              <a:off x="3308200" y="2844100"/>
              <a:ext cx="91200" cy="55550"/>
            </a:xfrm>
            <a:custGeom>
              <a:avLst/>
              <a:gdLst/>
              <a:ahLst/>
              <a:cxnLst/>
              <a:rect l="l" t="t" r="r" b="b"/>
              <a:pathLst>
                <a:path w="3648" h="2222" extrusionOk="0">
                  <a:moveTo>
                    <a:pt x="152" y="1"/>
                  </a:moveTo>
                  <a:cubicBezTo>
                    <a:pt x="0" y="1034"/>
                    <a:pt x="578" y="2220"/>
                    <a:pt x="1945" y="2220"/>
                  </a:cubicBezTo>
                  <a:cubicBezTo>
                    <a:pt x="1968" y="2221"/>
                    <a:pt x="1990" y="2221"/>
                    <a:pt x="2012" y="2221"/>
                  </a:cubicBezTo>
                  <a:cubicBezTo>
                    <a:pt x="2775" y="2221"/>
                    <a:pt x="3441" y="1712"/>
                    <a:pt x="3648" y="974"/>
                  </a:cubicBezTo>
                  <a:cubicBezTo>
                    <a:pt x="3161" y="730"/>
                    <a:pt x="2614" y="518"/>
                    <a:pt x="2067" y="396"/>
                  </a:cubicBezTo>
                  <a:cubicBezTo>
                    <a:pt x="1429" y="214"/>
                    <a:pt x="790" y="92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8"/>
            <p:cNvSpPr/>
            <p:nvPr/>
          </p:nvSpPr>
          <p:spPr>
            <a:xfrm>
              <a:off x="2922175" y="2744525"/>
              <a:ext cx="95750" cy="62375"/>
            </a:xfrm>
            <a:custGeom>
              <a:avLst/>
              <a:gdLst/>
              <a:ahLst/>
              <a:cxnLst/>
              <a:rect l="l" t="t" r="r" b="b"/>
              <a:pathLst>
                <a:path w="3830" h="2495" extrusionOk="0">
                  <a:moveTo>
                    <a:pt x="2131" y="1"/>
                  </a:moveTo>
                  <a:cubicBezTo>
                    <a:pt x="2110" y="1"/>
                    <a:pt x="2088" y="1"/>
                    <a:pt x="2067" y="2"/>
                  </a:cubicBezTo>
                  <a:cubicBezTo>
                    <a:pt x="578" y="2"/>
                    <a:pt x="0" y="1400"/>
                    <a:pt x="334" y="2495"/>
                  </a:cubicBezTo>
                  <a:cubicBezTo>
                    <a:pt x="1459" y="2069"/>
                    <a:pt x="2645" y="1735"/>
                    <a:pt x="3830" y="1400"/>
                  </a:cubicBezTo>
                  <a:cubicBezTo>
                    <a:pt x="3682" y="571"/>
                    <a:pt x="2956" y="1"/>
                    <a:pt x="2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8"/>
            <p:cNvSpPr/>
            <p:nvPr/>
          </p:nvSpPr>
          <p:spPr>
            <a:xfrm>
              <a:off x="2802850" y="2690625"/>
              <a:ext cx="75275" cy="43200"/>
            </a:xfrm>
            <a:custGeom>
              <a:avLst/>
              <a:gdLst/>
              <a:ahLst/>
              <a:cxnLst/>
              <a:rect l="l" t="t" r="r" b="b"/>
              <a:pathLst>
                <a:path w="3011" h="1728" extrusionOk="0">
                  <a:moveTo>
                    <a:pt x="3010" y="0"/>
                  </a:moveTo>
                  <a:cubicBezTo>
                    <a:pt x="1977" y="365"/>
                    <a:pt x="974" y="790"/>
                    <a:pt x="1" y="1307"/>
                  </a:cubicBezTo>
                  <a:cubicBezTo>
                    <a:pt x="355" y="1596"/>
                    <a:pt x="766" y="1728"/>
                    <a:pt x="1169" y="1728"/>
                  </a:cubicBezTo>
                  <a:cubicBezTo>
                    <a:pt x="2080" y="1728"/>
                    <a:pt x="2947" y="1054"/>
                    <a:pt x="3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8"/>
            <p:cNvSpPr/>
            <p:nvPr/>
          </p:nvSpPr>
          <p:spPr>
            <a:xfrm>
              <a:off x="3118225" y="2838025"/>
              <a:ext cx="106400" cy="68425"/>
            </a:xfrm>
            <a:custGeom>
              <a:avLst/>
              <a:gdLst/>
              <a:ahLst/>
              <a:cxnLst/>
              <a:rect l="l" t="t" r="r" b="b"/>
              <a:pathLst>
                <a:path w="4256" h="2737" extrusionOk="0">
                  <a:moveTo>
                    <a:pt x="3739" y="1"/>
                  </a:moveTo>
                  <a:cubicBezTo>
                    <a:pt x="2645" y="1"/>
                    <a:pt x="1520" y="31"/>
                    <a:pt x="426" y="92"/>
                  </a:cubicBezTo>
                  <a:cubicBezTo>
                    <a:pt x="0" y="1217"/>
                    <a:pt x="547" y="2736"/>
                    <a:pt x="2098" y="2736"/>
                  </a:cubicBezTo>
                  <a:cubicBezTo>
                    <a:pt x="3708" y="2736"/>
                    <a:pt x="4256" y="1125"/>
                    <a:pt x="3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8"/>
            <p:cNvSpPr/>
            <p:nvPr/>
          </p:nvSpPr>
          <p:spPr>
            <a:xfrm>
              <a:off x="2933575" y="2895775"/>
              <a:ext cx="103350" cy="63875"/>
            </a:xfrm>
            <a:custGeom>
              <a:avLst/>
              <a:gdLst/>
              <a:ahLst/>
              <a:cxnLst/>
              <a:rect l="l" t="t" r="r" b="b"/>
              <a:pathLst>
                <a:path w="4134" h="2555" extrusionOk="0">
                  <a:moveTo>
                    <a:pt x="2067" y="1"/>
                  </a:moveTo>
                  <a:cubicBezTo>
                    <a:pt x="547" y="1"/>
                    <a:pt x="0" y="1460"/>
                    <a:pt x="365" y="2554"/>
                  </a:cubicBezTo>
                  <a:lnTo>
                    <a:pt x="3800" y="2554"/>
                  </a:lnTo>
                  <a:cubicBezTo>
                    <a:pt x="4134" y="1429"/>
                    <a:pt x="3556" y="1"/>
                    <a:pt x="2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8"/>
            <p:cNvSpPr/>
            <p:nvPr/>
          </p:nvSpPr>
          <p:spPr>
            <a:xfrm>
              <a:off x="3048300" y="2986975"/>
              <a:ext cx="104900" cy="76775"/>
            </a:xfrm>
            <a:custGeom>
              <a:avLst/>
              <a:gdLst/>
              <a:ahLst/>
              <a:cxnLst/>
              <a:rect l="l" t="t" r="r" b="b"/>
              <a:pathLst>
                <a:path w="4196" h="3071" extrusionOk="0">
                  <a:moveTo>
                    <a:pt x="3405" y="0"/>
                  </a:moveTo>
                  <a:lnTo>
                    <a:pt x="3405" y="0"/>
                  </a:lnTo>
                  <a:cubicBezTo>
                    <a:pt x="2341" y="335"/>
                    <a:pt x="1247" y="639"/>
                    <a:pt x="153" y="851"/>
                  </a:cubicBezTo>
                  <a:cubicBezTo>
                    <a:pt x="1" y="1885"/>
                    <a:pt x="609" y="3070"/>
                    <a:pt x="1977" y="3070"/>
                  </a:cubicBezTo>
                  <a:cubicBezTo>
                    <a:pt x="3739" y="3070"/>
                    <a:pt x="4195" y="1095"/>
                    <a:pt x="3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8"/>
            <p:cNvSpPr/>
            <p:nvPr/>
          </p:nvSpPr>
          <p:spPr>
            <a:xfrm>
              <a:off x="3080225" y="3197450"/>
              <a:ext cx="93500" cy="54000"/>
            </a:xfrm>
            <a:custGeom>
              <a:avLst/>
              <a:gdLst/>
              <a:ahLst/>
              <a:cxnLst/>
              <a:rect l="l" t="t" r="r" b="b"/>
              <a:pathLst>
                <a:path w="3740" h="2160" extrusionOk="0">
                  <a:moveTo>
                    <a:pt x="3618" y="1"/>
                  </a:moveTo>
                  <a:lnTo>
                    <a:pt x="3618" y="1"/>
                  </a:lnTo>
                  <a:cubicBezTo>
                    <a:pt x="2827" y="122"/>
                    <a:pt x="2007" y="214"/>
                    <a:pt x="1186" y="335"/>
                  </a:cubicBezTo>
                  <a:cubicBezTo>
                    <a:pt x="791" y="366"/>
                    <a:pt x="396" y="426"/>
                    <a:pt x="0" y="457"/>
                  </a:cubicBezTo>
                  <a:cubicBezTo>
                    <a:pt x="30" y="1411"/>
                    <a:pt x="820" y="2160"/>
                    <a:pt x="1768" y="2160"/>
                  </a:cubicBezTo>
                  <a:cubicBezTo>
                    <a:pt x="1787" y="2160"/>
                    <a:pt x="1805" y="2160"/>
                    <a:pt x="1824" y="2159"/>
                  </a:cubicBezTo>
                  <a:cubicBezTo>
                    <a:pt x="3131" y="2159"/>
                    <a:pt x="3739" y="1034"/>
                    <a:pt x="3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8"/>
            <p:cNvSpPr/>
            <p:nvPr/>
          </p:nvSpPr>
          <p:spPr>
            <a:xfrm>
              <a:off x="3078725" y="3157150"/>
              <a:ext cx="91200" cy="46425"/>
            </a:xfrm>
            <a:custGeom>
              <a:avLst/>
              <a:gdLst/>
              <a:ahLst/>
              <a:cxnLst/>
              <a:rect l="l" t="t" r="r" b="b"/>
              <a:pathLst>
                <a:path w="3648" h="1857" extrusionOk="0">
                  <a:moveTo>
                    <a:pt x="1914" y="1"/>
                  </a:moveTo>
                  <a:cubicBezTo>
                    <a:pt x="1894" y="1"/>
                    <a:pt x="1874" y="1"/>
                    <a:pt x="1854" y="2"/>
                  </a:cubicBezTo>
                  <a:cubicBezTo>
                    <a:pt x="1836" y="1"/>
                    <a:pt x="1818" y="1"/>
                    <a:pt x="1800" y="1"/>
                  </a:cubicBezTo>
                  <a:cubicBezTo>
                    <a:pt x="792" y="1"/>
                    <a:pt x="0" y="841"/>
                    <a:pt x="30" y="1856"/>
                  </a:cubicBezTo>
                  <a:cubicBezTo>
                    <a:pt x="972" y="1734"/>
                    <a:pt x="1945" y="1613"/>
                    <a:pt x="2857" y="1522"/>
                  </a:cubicBezTo>
                  <a:cubicBezTo>
                    <a:pt x="3100" y="1522"/>
                    <a:pt x="3374" y="1491"/>
                    <a:pt x="3647" y="1491"/>
                  </a:cubicBezTo>
                  <a:cubicBezTo>
                    <a:pt x="3528" y="630"/>
                    <a:pt x="2771" y="1"/>
                    <a:pt x="1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8"/>
            <p:cNvSpPr/>
            <p:nvPr/>
          </p:nvSpPr>
          <p:spPr>
            <a:xfrm>
              <a:off x="3224600" y="2974825"/>
              <a:ext cx="114000" cy="90450"/>
            </a:xfrm>
            <a:custGeom>
              <a:avLst/>
              <a:gdLst/>
              <a:ahLst/>
              <a:cxnLst/>
              <a:rect l="l" t="t" r="r" b="b"/>
              <a:pathLst>
                <a:path w="4560" h="3618" extrusionOk="0">
                  <a:moveTo>
                    <a:pt x="2371" y="0"/>
                  </a:moveTo>
                  <a:cubicBezTo>
                    <a:pt x="244" y="0"/>
                    <a:pt x="1" y="2888"/>
                    <a:pt x="1581" y="3617"/>
                  </a:cubicBezTo>
                  <a:cubicBezTo>
                    <a:pt x="2402" y="3374"/>
                    <a:pt x="3192" y="3100"/>
                    <a:pt x="3982" y="2857"/>
                  </a:cubicBezTo>
                  <a:cubicBezTo>
                    <a:pt x="4560" y="1733"/>
                    <a:pt x="4043" y="0"/>
                    <a:pt x="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8"/>
            <p:cNvSpPr/>
            <p:nvPr/>
          </p:nvSpPr>
          <p:spPr>
            <a:xfrm>
              <a:off x="3242850" y="3183700"/>
              <a:ext cx="88150" cy="77625"/>
            </a:xfrm>
            <a:custGeom>
              <a:avLst/>
              <a:gdLst/>
              <a:ahLst/>
              <a:cxnLst/>
              <a:rect l="l" t="t" r="r" b="b"/>
              <a:pathLst>
                <a:path w="3526" h="3105" extrusionOk="0">
                  <a:moveTo>
                    <a:pt x="2342" y="1"/>
                  </a:moveTo>
                  <a:cubicBezTo>
                    <a:pt x="2311" y="1"/>
                    <a:pt x="2280" y="2"/>
                    <a:pt x="2249" y="4"/>
                  </a:cubicBezTo>
                  <a:cubicBezTo>
                    <a:pt x="456" y="4"/>
                    <a:pt x="0" y="2010"/>
                    <a:pt x="790" y="3104"/>
                  </a:cubicBezTo>
                  <a:cubicBezTo>
                    <a:pt x="1155" y="2952"/>
                    <a:pt x="1520" y="2800"/>
                    <a:pt x="1854" y="2618"/>
                  </a:cubicBezTo>
                  <a:cubicBezTo>
                    <a:pt x="2675" y="2192"/>
                    <a:pt x="3313" y="1432"/>
                    <a:pt x="3526" y="521"/>
                  </a:cubicBezTo>
                  <a:cubicBezTo>
                    <a:pt x="3213" y="207"/>
                    <a:pt x="2793" y="1"/>
                    <a:pt x="2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8"/>
            <p:cNvSpPr/>
            <p:nvPr/>
          </p:nvSpPr>
          <p:spPr>
            <a:xfrm>
              <a:off x="2884175" y="3230900"/>
              <a:ext cx="107925" cy="74500"/>
            </a:xfrm>
            <a:custGeom>
              <a:avLst/>
              <a:gdLst/>
              <a:ahLst/>
              <a:cxnLst/>
              <a:rect l="l" t="t" r="r" b="b"/>
              <a:pathLst>
                <a:path w="4317" h="2980" extrusionOk="0">
                  <a:moveTo>
                    <a:pt x="2219" y="0"/>
                  </a:moveTo>
                  <a:cubicBezTo>
                    <a:pt x="517" y="0"/>
                    <a:pt x="0" y="1854"/>
                    <a:pt x="699" y="2979"/>
                  </a:cubicBezTo>
                  <a:cubicBezTo>
                    <a:pt x="1763" y="2766"/>
                    <a:pt x="2827" y="2645"/>
                    <a:pt x="3921" y="2584"/>
                  </a:cubicBezTo>
                  <a:cubicBezTo>
                    <a:pt x="4317" y="1490"/>
                    <a:pt x="3739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8"/>
            <p:cNvSpPr/>
            <p:nvPr/>
          </p:nvSpPr>
          <p:spPr>
            <a:xfrm>
              <a:off x="2704075" y="2810675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1"/>
                  </a:moveTo>
                  <a:cubicBezTo>
                    <a:pt x="1" y="1"/>
                    <a:pt x="1" y="3800"/>
                    <a:pt x="2432" y="3800"/>
                  </a:cubicBezTo>
                  <a:cubicBezTo>
                    <a:pt x="4864" y="3800"/>
                    <a:pt x="4864" y="1"/>
                    <a:pt x="2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8"/>
            <p:cNvSpPr/>
            <p:nvPr/>
          </p:nvSpPr>
          <p:spPr>
            <a:xfrm>
              <a:off x="3047550" y="2619175"/>
              <a:ext cx="107175" cy="80575"/>
            </a:xfrm>
            <a:custGeom>
              <a:avLst/>
              <a:gdLst/>
              <a:ahLst/>
              <a:cxnLst/>
              <a:rect l="l" t="t" r="r" b="b"/>
              <a:pathLst>
                <a:path w="4287" h="3223" extrusionOk="0">
                  <a:moveTo>
                    <a:pt x="3314" y="1"/>
                  </a:moveTo>
                  <a:cubicBezTo>
                    <a:pt x="2310" y="396"/>
                    <a:pt x="1247" y="670"/>
                    <a:pt x="213" y="974"/>
                  </a:cubicBezTo>
                  <a:cubicBezTo>
                    <a:pt x="0" y="2007"/>
                    <a:pt x="608" y="3223"/>
                    <a:pt x="2007" y="3223"/>
                  </a:cubicBezTo>
                  <a:cubicBezTo>
                    <a:pt x="3830" y="3223"/>
                    <a:pt x="4286" y="1065"/>
                    <a:pt x="3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8"/>
            <p:cNvSpPr/>
            <p:nvPr/>
          </p:nvSpPr>
          <p:spPr>
            <a:xfrm>
              <a:off x="2704825" y="2469450"/>
              <a:ext cx="98050" cy="88200"/>
            </a:xfrm>
            <a:custGeom>
              <a:avLst/>
              <a:gdLst/>
              <a:ahLst/>
              <a:cxnLst/>
              <a:rect l="l" t="t" r="r" b="b"/>
              <a:pathLst>
                <a:path w="3922" h="3528" extrusionOk="0">
                  <a:moveTo>
                    <a:pt x="1471" y="0"/>
                  </a:moveTo>
                  <a:cubicBezTo>
                    <a:pt x="862" y="0"/>
                    <a:pt x="292" y="330"/>
                    <a:pt x="1" y="883"/>
                  </a:cubicBezTo>
                  <a:cubicBezTo>
                    <a:pt x="548" y="2008"/>
                    <a:pt x="1430" y="2920"/>
                    <a:pt x="2554" y="3528"/>
                  </a:cubicBezTo>
                  <a:cubicBezTo>
                    <a:pt x="3922" y="2677"/>
                    <a:pt x="3618" y="2"/>
                    <a:pt x="1551" y="2"/>
                  </a:cubicBezTo>
                  <a:cubicBezTo>
                    <a:pt x="1524" y="1"/>
                    <a:pt x="1498" y="0"/>
                    <a:pt x="1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8"/>
            <p:cNvSpPr/>
            <p:nvPr/>
          </p:nvSpPr>
          <p:spPr>
            <a:xfrm>
              <a:off x="2960925" y="2494550"/>
              <a:ext cx="114000" cy="85150"/>
            </a:xfrm>
            <a:custGeom>
              <a:avLst/>
              <a:gdLst/>
              <a:ahLst/>
              <a:cxnLst/>
              <a:rect l="l" t="t" r="r" b="b"/>
              <a:pathLst>
                <a:path w="4560" h="3406" extrusionOk="0">
                  <a:moveTo>
                    <a:pt x="2341" y="1"/>
                  </a:moveTo>
                  <a:cubicBezTo>
                    <a:pt x="395" y="1"/>
                    <a:pt x="0" y="2463"/>
                    <a:pt x="1186" y="3405"/>
                  </a:cubicBezTo>
                  <a:lnTo>
                    <a:pt x="2189" y="3284"/>
                  </a:lnTo>
                  <a:cubicBezTo>
                    <a:pt x="2736" y="3193"/>
                    <a:pt x="3283" y="3132"/>
                    <a:pt x="3800" y="3071"/>
                  </a:cubicBezTo>
                  <a:cubicBezTo>
                    <a:pt x="4560" y="1946"/>
                    <a:pt x="4104" y="1"/>
                    <a:pt x="2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8"/>
            <p:cNvSpPr/>
            <p:nvPr/>
          </p:nvSpPr>
          <p:spPr>
            <a:xfrm>
              <a:off x="3160775" y="2438325"/>
              <a:ext cx="91975" cy="47175"/>
            </a:xfrm>
            <a:custGeom>
              <a:avLst/>
              <a:gdLst/>
              <a:ahLst/>
              <a:cxnLst/>
              <a:rect l="l" t="t" r="r" b="b"/>
              <a:pathLst>
                <a:path w="3679" h="1887" extrusionOk="0">
                  <a:moveTo>
                    <a:pt x="31" y="1"/>
                  </a:moveTo>
                  <a:cubicBezTo>
                    <a:pt x="1" y="1017"/>
                    <a:pt x="794" y="1886"/>
                    <a:pt x="1803" y="1886"/>
                  </a:cubicBezTo>
                  <a:cubicBezTo>
                    <a:pt x="1820" y="1886"/>
                    <a:pt x="1837" y="1886"/>
                    <a:pt x="1855" y="1885"/>
                  </a:cubicBezTo>
                  <a:cubicBezTo>
                    <a:pt x="1874" y="1886"/>
                    <a:pt x="1894" y="1886"/>
                    <a:pt x="1914" y="1886"/>
                  </a:cubicBezTo>
                  <a:cubicBezTo>
                    <a:pt x="2830" y="1886"/>
                    <a:pt x="3589" y="1197"/>
                    <a:pt x="3678" y="274"/>
                  </a:cubicBezTo>
                  <a:cubicBezTo>
                    <a:pt x="3010" y="153"/>
                    <a:pt x="2371" y="62"/>
                    <a:pt x="1703" y="31"/>
                  </a:cubicBezTo>
                  <a:cubicBezTo>
                    <a:pt x="1155" y="1"/>
                    <a:pt x="608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8"/>
            <p:cNvSpPr/>
            <p:nvPr/>
          </p:nvSpPr>
          <p:spPr>
            <a:xfrm>
              <a:off x="2723075" y="2287875"/>
              <a:ext cx="101850" cy="90475"/>
            </a:xfrm>
            <a:custGeom>
              <a:avLst/>
              <a:gdLst/>
              <a:ahLst/>
              <a:cxnLst/>
              <a:rect l="l" t="t" r="r" b="b"/>
              <a:pathLst>
                <a:path w="4074" h="3619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11" y="152"/>
                    <a:pt x="2128" y="304"/>
                    <a:pt x="1946" y="456"/>
                  </a:cubicBezTo>
                  <a:cubicBezTo>
                    <a:pt x="1216" y="1064"/>
                    <a:pt x="578" y="1733"/>
                    <a:pt x="0" y="2493"/>
                  </a:cubicBezTo>
                  <a:cubicBezTo>
                    <a:pt x="236" y="3170"/>
                    <a:pt x="899" y="3619"/>
                    <a:pt x="1603" y="3619"/>
                  </a:cubicBezTo>
                  <a:cubicBezTo>
                    <a:pt x="1626" y="3619"/>
                    <a:pt x="1649" y="3618"/>
                    <a:pt x="1672" y="3617"/>
                  </a:cubicBezTo>
                  <a:cubicBezTo>
                    <a:pt x="3800" y="3617"/>
                    <a:pt x="4073" y="760"/>
                    <a:pt x="2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8"/>
            <p:cNvSpPr/>
            <p:nvPr/>
          </p:nvSpPr>
          <p:spPr>
            <a:xfrm>
              <a:off x="2857575" y="2449725"/>
              <a:ext cx="87400" cy="35775"/>
            </a:xfrm>
            <a:custGeom>
              <a:avLst/>
              <a:gdLst/>
              <a:ahLst/>
              <a:cxnLst/>
              <a:rect l="l" t="t" r="r" b="b"/>
              <a:pathLst>
                <a:path w="3496" h="1431" extrusionOk="0">
                  <a:moveTo>
                    <a:pt x="0" y="1"/>
                  </a:moveTo>
                  <a:cubicBezTo>
                    <a:pt x="149" y="831"/>
                    <a:pt x="876" y="1430"/>
                    <a:pt x="1731" y="1430"/>
                  </a:cubicBezTo>
                  <a:cubicBezTo>
                    <a:pt x="1752" y="1430"/>
                    <a:pt x="1773" y="1430"/>
                    <a:pt x="1794" y="1429"/>
                  </a:cubicBezTo>
                  <a:cubicBezTo>
                    <a:pt x="1816" y="1430"/>
                    <a:pt x="1838" y="1431"/>
                    <a:pt x="1860" y="1431"/>
                  </a:cubicBezTo>
                  <a:cubicBezTo>
                    <a:pt x="2623" y="1431"/>
                    <a:pt x="3289" y="922"/>
                    <a:pt x="3496" y="183"/>
                  </a:cubicBezTo>
                  <a:lnTo>
                    <a:pt x="3496" y="183"/>
                  </a:lnTo>
                  <a:cubicBezTo>
                    <a:pt x="3303" y="188"/>
                    <a:pt x="3110" y="191"/>
                    <a:pt x="2916" y="191"/>
                  </a:cubicBezTo>
                  <a:cubicBezTo>
                    <a:pt x="1947" y="191"/>
                    <a:pt x="963" y="1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8"/>
            <p:cNvSpPr/>
            <p:nvPr/>
          </p:nvSpPr>
          <p:spPr>
            <a:xfrm>
              <a:off x="3150125" y="2004425"/>
              <a:ext cx="99575" cy="95075"/>
            </a:xfrm>
            <a:custGeom>
              <a:avLst/>
              <a:gdLst/>
              <a:ahLst/>
              <a:cxnLst/>
              <a:rect l="l" t="t" r="r" b="b"/>
              <a:pathLst>
                <a:path w="3983" h="3803" extrusionOk="0">
                  <a:moveTo>
                    <a:pt x="1551" y="1"/>
                  </a:moveTo>
                  <a:cubicBezTo>
                    <a:pt x="1004" y="1"/>
                    <a:pt x="457" y="244"/>
                    <a:pt x="122" y="670"/>
                  </a:cubicBezTo>
                  <a:lnTo>
                    <a:pt x="153" y="670"/>
                  </a:lnTo>
                  <a:cubicBezTo>
                    <a:pt x="700" y="852"/>
                    <a:pt x="1308" y="1247"/>
                    <a:pt x="1217" y="1794"/>
                  </a:cubicBezTo>
                  <a:cubicBezTo>
                    <a:pt x="1095" y="2129"/>
                    <a:pt x="882" y="2432"/>
                    <a:pt x="548" y="2584"/>
                  </a:cubicBezTo>
                  <a:cubicBezTo>
                    <a:pt x="366" y="2706"/>
                    <a:pt x="183" y="2828"/>
                    <a:pt x="1" y="2980"/>
                  </a:cubicBezTo>
                  <a:cubicBezTo>
                    <a:pt x="320" y="3502"/>
                    <a:pt x="860" y="3802"/>
                    <a:pt x="1464" y="3802"/>
                  </a:cubicBezTo>
                  <a:cubicBezTo>
                    <a:pt x="1493" y="3802"/>
                    <a:pt x="1522" y="3802"/>
                    <a:pt x="1551" y="3800"/>
                  </a:cubicBezTo>
                  <a:cubicBezTo>
                    <a:pt x="3983" y="3800"/>
                    <a:pt x="3983" y="1"/>
                    <a:pt x="1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8"/>
            <p:cNvSpPr/>
            <p:nvPr/>
          </p:nvSpPr>
          <p:spPr>
            <a:xfrm>
              <a:off x="2911575" y="1938300"/>
              <a:ext cx="100275" cy="65400"/>
            </a:xfrm>
            <a:custGeom>
              <a:avLst/>
              <a:gdLst/>
              <a:ahLst/>
              <a:cxnLst/>
              <a:rect l="l" t="t" r="r" b="b"/>
              <a:pathLst>
                <a:path w="4011" h="2616" extrusionOk="0">
                  <a:moveTo>
                    <a:pt x="1862" y="1"/>
                  </a:moveTo>
                  <a:cubicBezTo>
                    <a:pt x="822" y="1"/>
                    <a:pt x="0" y="900"/>
                    <a:pt x="90" y="1947"/>
                  </a:cubicBezTo>
                  <a:cubicBezTo>
                    <a:pt x="1154" y="2312"/>
                    <a:pt x="2248" y="2555"/>
                    <a:pt x="3373" y="2615"/>
                  </a:cubicBezTo>
                  <a:lnTo>
                    <a:pt x="3616" y="2615"/>
                  </a:lnTo>
                  <a:cubicBezTo>
                    <a:pt x="4011" y="1491"/>
                    <a:pt x="3433" y="1"/>
                    <a:pt x="1914" y="1"/>
                  </a:cubicBezTo>
                  <a:cubicBezTo>
                    <a:pt x="1896" y="1"/>
                    <a:pt x="1879" y="1"/>
                    <a:pt x="1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8"/>
            <p:cNvSpPr/>
            <p:nvPr/>
          </p:nvSpPr>
          <p:spPr>
            <a:xfrm>
              <a:off x="3038425" y="2173900"/>
              <a:ext cx="106425" cy="88150"/>
            </a:xfrm>
            <a:custGeom>
              <a:avLst/>
              <a:gdLst/>
              <a:ahLst/>
              <a:cxnLst/>
              <a:rect l="l" t="t" r="r" b="b"/>
              <a:pathLst>
                <a:path w="4257" h="3526" extrusionOk="0">
                  <a:moveTo>
                    <a:pt x="2372" y="0"/>
                  </a:moveTo>
                  <a:cubicBezTo>
                    <a:pt x="305" y="0"/>
                    <a:pt x="1" y="2705"/>
                    <a:pt x="1429" y="3526"/>
                  </a:cubicBezTo>
                  <a:cubicBezTo>
                    <a:pt x="2341" y="3070"/>
                    <a:pt x="3283" y="2584"/>
                    <a:pt x="4165" y="2067"/>
                  </a:cubicBezTo>
                  <a:cubicBezTo>
                    <a:pt x="4256" y="1064"/>
                    <a:pt x="3648" y="0"/>
                    <a:pt x="2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8"/>
            <p:cNvSpPr/>
            <p:nvPr/>
          </p:nvSpPr>
          <p:spPr>
            <a:xfrm>
              <a:off x="3076425" y="1901725"/>
              <a:ext cx="95750" cy="55650"/>
            </a:xfrm>
            <a:custGeom>
              <a:avLst/>
              <a:gdLst/>
              <a:ahLst/>
              <a:cxnLst/>
              <a:rect l="l" t="t" r="r" b="b"/>
              <a:pathLst>
                <a:path w="3830" h="2226" extrusionOk="0">
                  <a:moveTo>
                    <a:pt x="521" y="1"/>
                  </a:moveTo>
                  <a:cubicBezTo>
                    <a:pt x="398" y="1"/>
                    <a:pt x="275" y="2"/>
                    <a:pt x="152" y="5"/>
                  </a:cubicBezTo>
                  <a:cubicBezTo>
                    <a:pt x="0" y="1069"/>
                    <a:pt x="578" y="2224"/>
                    <a:pt x="1946" y="2224"/>
                  </a:cubicBezTo>
                  <a:cubicBezTo>
                    <a:pt x="1964" y="2225"/>
                    <a:pt x="1981" y="2225"/>
                    <a:pt x="1999" y="2225"/>
                  </a:cubicBezTo>
                  <a:cubicBezTo>
                    <a:pt x="3037" y="2225"/>
                    <a:pt x="3829" y="1356"/>
                    <a:pt x="3770" y="340"/>
                  </a:cubicBezTo>
                  <a:cubicBezTo>
                    <a:pt x="2704" y="121"/>
                    <a:pt x="1614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8"/>
            <p:cNvSpPr/>
            <p:nvPr/>
          </p:nvSpPr>
          <p:spPr>
            <a:xfrm>
              <a:off x="2840850" y="1801550"/>
              <a:ext cx="83625" cy="94250"/>
            </a:xfrm>
            <a:custGeom>
              <a:avLst/>
              <a:gdLst/>
              <a:ahLst/>
              <a:cxnLst/>
              <a:rect l="l" t="t" r="r" b="b"/>
              <a:pathLst>
                <a:path w="3345" h="3770" extrusionOk="0">
                  <a:moveTo>
                    <a:pt x="2463" y="0"/>
                  </a:moveTo>
                  <a:cubicBezTo>
                    <a:pt x="31" y="0"/>
                    <a:pt x="1" y="3769"/>
                    <a:pt x="2463" y="3769"/>
                  </a:cubicBezTo>
                  <a:cubicBezTo>
                    <a:pt x="2767" y="3769"/>
                    <a:pt x="3071" y="3708"/>
                    <a:pt x="3344" y="3557"/>
                  </a:cubicBezTo>
                  <a:cubicBezTo>
                    <a:pt x="2980" y="3344"/>
                    <a:pt x="2645" y="3040"/>
                    <a:pt x="2432" y="2675"/>
                  </a:cubicBezTo>
                  <a:cubicBezTo>
                    <a:pt x="1825" y="1733"/>
                    <a:pt x="2037" y="821"/>
                    <a:pt x="2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8"/>
            <p:cNvSpPr/>
            <p:nvPr/>
          </p:nvSpPr>
          <p:spPr>
            <a:xfrm>
              <a:off x="2865175" y="1693650"/>
              <a:ext cx="80575" cy="65375"/>
            </a:xfrm>
            <a:custGeom>
              <a:avLst/>
              <a:gdLst/>
              <a:ahLst/>
              <a:cxnLst/>
              <a:rect l="l" t="t" r="r" b="b"/>
              <a:pathLst>
                <a:path w="3223" h="2615" extrusionOk="0">
                  <a:moveTo>
                    <a:pt x="2858" y="0"/>
                  </a:moveTo>
                  <a:cubicBezTo>
                    <a:pt x="1946" y="456"/>
                    <a:pt x="1125" y="1034"/>
                    <a:pt x="396" y="1763"/>
                  </a:cubicBezTo>
                  <a:cubicBezTo>
                    <a:pt x="274" y="1885"/>
                    <a:pt x="122" y="2067"/>
                    <a:pt x="0" y="2219"/>
                  </a:cubicBezTo>
                  <a:cubicBezTo>
                    <a:pt x="335" y="2492"/>
                    <a:pt x="730" y="2614"/>
                    <a:pt x="1155" y="2614"/>
                  </a:cubicBezTo>
                  <a:cubicBezTo>
                    <a:pt x="2675" y="2614"/>
                    <a:pt x="3222" y="1125"/>
                    <a:pt x="2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8"/>
            <p:cNvSpPr/>
            <p:nvPr/>
          </p:nvSpPr>
          <p:spPr>
            <a:xfrm>
              <a:off x="2875050" y="2184525"/>
              <a:ext cx="90450" cy="64625"/>
            </a:xfrm>
            <a:custGeom>
              <a:avLst/>
              <a:gdLst/>
              <a:ahLst/>
              <a:cxnLst/>
              <a:rect l="l" t="t" r="r" b="b"/>
              <a:pathLst>
                <a:path w="3618" h="2585" extrusionOk="0">
                  <a:moveTo>
                    <a:pt x="3253" y="1"/>
                  </a:moveTo>
                  <a:cubicBezTo>
                    <a:pt x="2159" y="548"/>
                    <a:pt x="1064" y="1125"/>
                    <a:pt x="1" y="1733"/>
                  </a:cubicBezTo>
                  <a:cubicBezTo>
                    <a:pt x="335" y="2280"/>
                    <a:pt x="912" y="2584"/>
                    <a:pt x="1551" y="2584"/>
                  </a:cubicBezTo>
                  <a:cubicBezTo>
                    <a:pt x="3071" y="2584"/>
                    <a:pt x="3618" y="1095"/>
                    <a:pt x="3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8"/>
            <p:cNvSpPr/>
            <p:nvPr/>
          </p:nvSpPr>
          <p:spPr>
            <a:xfrm>
              <a:off x="3268675" y="2534800"/>
              <a:ext cx="105650" cy="94375"/>
            </a:xfrm>
            <a:custGeom>
              <a:avLst/>
              <a:gdLst/>
              <a:ahLst/>
              <a:cxnLst/>
              <a:rect l="l" t="t" r="r" b="b"/>
              <a:pathLst>
                <a:path w="4226" h="3775" extrusionOk="0">
                  <a:moveTo>
                    <a:pt x="2495" y="1"/>
                  </a:moveTo>
                  <a:cubicBezTo>
                    <a:pt x="2474" y="1"/>
                    <a:pt x="2453" y="1"/>
                    <a:pt x="2432" y="2"/>
                  </a:cubicBezTo>
                  <a:cubicBezTo>
                    <a:pt x="31" y="2"/>
                    <a:pt x="1" y="3771"/>
                    <a:pt x="2432" y="3771"/>
                  </a:cubicBezTo>
                  <a:cubicBezTo>
                    <a:pt x="2468" y="3773"/>
                    <a:pt x="2502" y="3774"/>
                    <a:pt x="2537" y="3774"/>
                  </a:cubicBezTo>
                  <a:cubicBezTo>
                    <a:pt x="2980" y="3774"/>
                    <a:pt x="3368" y="3597"/>
                    <a:pt x="3678" y="3315"/>
                  </a:cubicBezTo>
                  <a:cubicBezTo>
                    <a:pt x="4013" y="2738"/>
                    <a:pt x="4195" y="2130"/>
                    <a:pt x="4226" y="1491"/>
                  </a:cubicBezTo>
                  <a:cubicBezTo>
                    <a:pt x="4107" y="630"/>
                    <a:pt x="3379" y="1"/>
                    <a:pt x="2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8"/>
            <p:cNvSpPr/>
            <p:nvPr/>
          </p:nvSpPr>
          <p:spPr>
            <a:xfrm>
              <a:off x="2717000" y="3100200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0"/>
                  </a:moveTo>
                  <a:cubicBezTo>
                    <a:pt x="0" y="0"/>
                    <a:pt x="0" y="3800"/>
                    <a:pt x="2432" y="3800"/>
                  </a:cubicBezTo>
                  <a:cubicBezTo>
                    <a:pt x="4864" y="3800"/>
                    <a:pt x="4864" y="0"/>
                    <a:pt x="2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8"/>
            <p:cNvSpPr/>
            <p:nvPr/>
          </p:nvSpPr>
          <p:spPr>
            <a:xfrm>
              <a:off x="2912275" y="3068250"/>
              <a:ext cx="109425" cy="94300"/>
            </a:xfrm>
            <a:custGeom>
              <a:avLst/>
              <a:gdLst/>
              <a:ahLst/>
              <a:cxnLst/>
              <a:rect l="l" t="t" r="r" b="b"/>
              <a:pathLst>
                <a:path w="4377" h="3772" extrusionOk="0">
                  <a:moveTo>
                    <a:pt x="2513" y="1"/>
                  </a:moveTo>
                  <a:cubicBezTo>
                    <a:pt x="2496" y="1"/>
                    <a:pt x="2480" y="1"/>
                    <a:pt x="2463" y="2"/>
                  </a:cubicBezTo>
                  <a:cubicBezTo>
                    <a:pt x="31" y="2"/>
                    <a:pt x="1" y="3771"/>
                    <a:pt x="2463" y="3771"/>
                  </a:cubicBezTo>
                  <a:cubicBezTo>
                    <a:pt x="2481" y="3771"/>
                    <a:pt x="2499" y="3772"/>
                    <a:pt x="2517" y="3772"/>
                  </a:cubicBezTo>
                  <a:cubicBezTo>
                    <a:pt x="3495" y="3772"/>
                    <a:pt x="4286" y="2963"/>
                    <a:pt x="4256" y="2008"/>
                  </a:cubicBezTo>
                  <a:lnTo>
                    <a:pt x="4256" y="2008"/>
                  </a:lnTo>
                  <a:cubicBezTo>
                    <a:pt x="3952" y="2038"/>
                    <a:pt x="3618" y="2099"/>
                    <a:pt x="3284" y="2129"/>
                  </a:cubicBezTo>
                  <a:cubicBezTo>
                    <a:pt x="3618" y="2069"/>
                    <a:pt x="3952" y="2038"/>
                    <a:pt x="4287" y="1977"/>
                  </a:cubicBezTo>
                  <a:cubicBezTo>
                    <a:pt x="4377" y="930"/>
                    <a:pt x="3553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8"/>
            <p:cNvSpPr/>
            <p:nvPr/>
          </p:nvSpPr>
          <p:spPr>
            <a:xfrm>
              <a:off x="2995125" y="3117675"/>
              <a:ext cx="24325" cy="3825"/>
            </a:xfrm>
            <a:custGeom>
              <a:avLst/>
              <a:gdLst/>
              <a:ahLst/>
              <a:cxnLst/>
              <a:rect l="l" t="t" r="r" b="b"/>
              <a:pathLst>
                <a:path w="973" h="153" extrusionOk="0">
                  <a:moveTo>
                    <a:pt x="973" y="0"/>
                  </a:moveTo>
                  <a:cubicBezTo>
                    <a:pt x="638" y="61"/>
                    <a:pt x="304" y="92"/>
                    <a:pt x="0" y="152"/>
                  </a:cubicBezTo>
                  <a:cubicBezTo>
                    <a:pt x="304" y="122"/>
                    <a:pt x="638" y="61"/>
                    <a:pt x="973" y="31"/>
                  </a:cubicBezTo>
                  <a:lnTo>
                    <a:pt x="9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8"/>
            <p:cNvSpPr/>
            <p:nvPr/>
          </p:nvSpPr>
          <p:spPr>
            <a:xfrm>
              <a:off x="2751200" y="3300800"/>
              <a:ext cx="69925" cy="79825"/>
            </a:xfrm>
            <a:custGeom>
              <a:avLst/>
              <a:gdLst/>
              <a:ahLst/>
              <a:cxnLst/>
              <a:rect l="l" t="t" r="r" b="b"/>
              <a:pathLst>
                <a:path w="2797" h="3193" extrusionOk="0">
                  <a:moveTo>
                    <a:pt x="760" y="1"/>
                  </a:moveTo>
                  <a:lnTo>
                    <a:pt x="760" y="1"/>
                  </a:lnTo>
                  <a:cubicBezTo>
                    <a:pt x="0" y="1581"/>
                    <a:pt x="669" y="2584"/>
                    <a:pt x="1885" y="3192"/>
                  </a:cubicBezTo>
                  <a:cubicBezTo>
                    <a:pt x="2796" y="2189"/>
                    <a:pt x="2432" y="153"/>
                    <a:pt x="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8"/>
            <p:cNvSpPr/>
            <p:nvPr/>
          </p:nvSpPr>
          <p:spPr>
            <a:xfrm>
              <a:off x="2929000" y="3369175"/>
              <a:ext cx="88175" cy="36525"/>
            </a:xfrm>
            <a:custGeom>
              <a:avLst/>
              <a:gdLst/>
              <a:ahLst/>
              <a:cxnLst/>
              <a:rect l="l" t="t" r="r" b="b"/>
              <a:pathLst>
                <a:path w="3527" h="1461" extrusionOk="0">
                  <a:moveTo>
                    <a:pt x="1860" y="0"/>
                  </a:moveTo>
                  <a:cubicBezTo>
                    <a:pt x="1838" y="0"/>
                    <a:pt x="1816" y="0"/>
                    <a:pt x="1794" y="1"/>
                  </a:cubicBezTo>
                  <a:cubicBezTo>
                    <a:pt x="1774" y="1"/>
                    <a:pt x="1754" y="0"/>
                    <a:pt x="1734" y="0"/>
                  </a:cubicBezTo>
                  <a:cubicBezTo>
                    <a:pt x="878" y="0"/>
                    <a:pt x="149" y="629"/>
                    <a:pt x="1" y="1460"/>
                  </a:cubicBezTo>
                  <a:lnTo>
                    <a:pt x="153" y="1460"/>
                  </a:lnTo>
                  <a:cubicBezTo>
                    <a:pt x="1277" y="1460"/>
                    <a:pt x="2402" y="1400"/>
                    <a:pt x="3527" y="1278"/>
                  </a:cubicBezTo>
                  <a:cubicBezTo>
                    <a:pt x="3320" y="510"/>
                    <a:pt x="2625" y="0"/>
                    <a:pt x="1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18"/>
          <p:cNvGrpSpPr/>
          <p:nvPr/>
        </p:nvGrpSpPr>
        <p:grpSpPr>
          <a:xfrm rot="2295344">
            <a:off x="7040703" y="4342177"/>
            <a:ext cx="349924" cy="1229178"/>
            <a:chOff x="4081750" y="357675"/>
            <a:chExt cx="240150" cy="843575"/>
          </a:xfrm>
        </p:grpSpPr>
        <p:sp>
          <p:nvSpPr>
            <p:cNvPr id="1375" name="Google Shape;1375;p18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8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7" name="Google Shape;1377;p18"/>
          <p:cNvSpPr/>
          <p:nvPr/>
        </p:nvSpPr>
        <p:spPr>
          <a:xfrm>
            <a:off x="8813348" y="3212004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18"/>
          <p:cNvSpPr/>
          <p:nvPr/>
        </p:nvSpPr>
        <p:spPr>
          <a:xfrm>
            <a:off x="3036355" y="4741637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18"/>
          <p:cNvSpPr/>
          <p:nvPr/>
        </p:nvSpPr>
        <p:spPr>
          <a:xfrm>
            <a:off x="5479598" y="4758342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0" name="Google Shape;1380;p18"/>
          <p:cNvGrpSpPr/>
          <p:nvPr/>
        </p:nvGrpSpPr>
        <p:grpSpPr>
          <a:xfrm rot="-6215829">
            <a:off x="5638759" y="-697374"/>
            <a:ext cx="1038839" cy="1821588"/>
            <a:chOff x="631100" y="2761600"/>
            <a:chExt cx="712025" cy="1248525"/>
          </a:xfrm>
        </p:grpSpPr>
        <p:sp>
          <p:nvSpPr>
            <p:cNvPr id="1381" name="Google Shape;1381;p18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8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3" name="Google Shape;1383;p18"/>
          <p:cNvGrpSpPr/>
          <p:nvPr/>
        </p:nvGrpSpPr>
        <p:grpSpPr>
          <a:xfrm rot="-5028228">
            <a:off x="3161597" y="-338477"/>
            <a:ext cx="1036755" cy="780772"/>
            <a:chOff x="6601575" y="362500"/>
            <a:chExt cx="600325" cy="452100"/>
          </a:xfrm>
        </p:grpSpPr>
        <p:sp>
          <p:nvSpPr>
            <p:cNvPr id="1384" name="Google Shape;1384;p18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8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8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8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8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9" name="Google Shape;1389;p18"/>
          <p:cNvSpPr/>
          <p:nvPr/>
        </p:nvSpPr>
        <p:spPr>
          <a:xfrm>
            <a:off x="4478150" y="394120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1" name="Google Shape;1391;p19"/>
          <p:cNvGrpSpPr/>
          <p:nvPr/>
        </p:nvGrpSpPr>
        <p:grpSpPr>
          <a:xfrm rot="9905139">
            <a:off x="2129613" y="-507221"/>
            <a:ext cx="1386397" cy="1441261"/>
            <a:chOff x="2230675" y="3995775"/>
            <a:chExt cx="572200" cy="594850"/>
          </a:xfrm>
        </p:grpSpPr>
        <p:sp>
          <p:nvSpPr>
            <p:cNvPr id="1392" name="Google Shape;1392;p19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9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4" name="Google Shape;1394;p19"/>
          <p:cNvGrpSpPr/>
          <p:nvPr/>
        </p:nvGrpSpPr>
        <p:grpSpPr>
          <a:xfrm rot="-1625804">
            <a:off x="6918168" y="3158998"/>
            <a:ext cx="1654249" cy="2406438"/>
            <a:chOff x="5010350" y="324325"/>
            <a:chExt cx="787275" cy="1145250"/>
          </a:xfrm>
        </p:grpSpPr>
        <p:sp>
          <p:nvSpPr>
            <p:cNvPr id="1395" name="Google Shape;1395;p19"/>
            <p:cNvSpPr/>
            <p:nvPr/>
          </p:nvSpPr>
          <p:spPr>
            <a:xfrm>
              <a:off x="5010350" y="836975"/>
              <a:ext cx="103375" cy="131750"/>
            </a:xfrm>
            <a:custGeom>
              <a:avLst/>
              <a:gdLst/>
              <a:ahLst/>
              <a:cxnLst/>
              <a:rect l="l" t="t" r="r" b="b"/>
              <a:pathLst>
                <a:path w="4135" h="5270" extrusionOk="0">
                  <a:moveTo>
                    <a:pt x="2211" y="0"/>
                  </a:moveTo>
                  <a:cubicBezTo>
                    <a:pt x="2144" y="0"/>
                    <a:pt x="2076" y="4"/>
                    <a:pt x="2007" y="11"/>
                  </a:cubicBezTo>
                  <a:cubicBezTo>
                    <a:pt x="1156" y="163"/>
                    <a:pt x="487" y="802"/>
                    <a:pt x="244" y="1653"/>
                  </a:cubicBezTo>
                  <a:cubicBezTo>
                    <a:pt x="1" y="2473"/>
                    <a:pt x="1" y="3385"/>
                    <a:pt x="304" y="4206"/>
                  </a:cubicBezTo>
                  <a:cubicBezTo>
                    <a:pt x="396" y="4571"/>
                    <a:pt x="517" y="4905"/>
                    <a:pt x="669" y="5270"/>
                  </a:cubicBezTo>
                  <a:lnTo>
                    <a:pt x="4134" y="1075"/>
                  </a:lnTo>
                  <a:cubicBezTo>
                    <a:pt x="3604" y="461"/>
                    <a:pt x="2970" y="0"/>
                    <a:pt x="2211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9"/>
            <p:cNvSpPr/>
            <p:nvPr/>
          </p:nvSpPr>
          <p:spPr>
            <a:xfrm>
              <a:off x="5312800" y="324325"/>
              <a:ext cx="152000" cy="271300"/>
            </a:xfrm>
            <a:custGeom>
              <a:avLst/>
              <a:gdLst/>
              <a:ahLst/>
              <a:cxnLst/>
              <a:rect l="l" t="t" r="r" b="b"/>
              <a:pathLst>
                <a:path w="6080" h="10852" extrusionOk="0">
                  <a:moveTo>
                    <a:pt x="2590" y="0"/>
                  </a:moveTo>
                  <a:cubicBezTo>
                    <a:pt x="2236" y="0"/>
                    <a:pt x="1889" y="85"/>
                    <a:pt x="1581" y="274"/>
                  </a:cubicBezTo>
                  <a:cubicBezTo>
                    <a:pt x="1003" y="699"/>
                    <a:pt x="578" y="1307"/>
                    <a:pt x="426" y="2006"/>
                  </a:cubicBezTo>
                  <a:cubicBezTo>
                    <a:pt x="0" y="3526"/>
                    <a:pt x="213" y="5167"/>
                    <a:pt x="395" y="6748"/>
                  </a:cubicBezTo>
                  <a:cubicBezTo>
                    <a:pt x="547" y="8116"/>
                    <a:pt x="730" y="9484"/>
                    <a:pt x="881" y="10851"/>
                  </a:cubicBezTo>
                  <a:lnTo>
                    <a:pt x="6079" y="4620"/>
                  </a:lnTo>
                  <a:cubicBezTo>
                    <a:pt x="6018" y="4408"/>
                    <a:pt x="5988" y="4195"/>
                    <a:pt x="5927" y="3952"/>
                  </a:cubicBezTo>
                  <a:cubicBezTo>
                    <a:pt x="5654" y="2888"/>
                    <a:pt x="5350" y="1763"/>
                    <a:pt x="4590" y="912"/>
                  </a:cubicBezTo>
                  <a:cubicBezTo>
                    <a:pt x="4078" y="360"/>
                    <a:pt x="3319" y="0"/>
                    <a:pt x="2590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9"/>
            <p:cNvSpPr/>
            <p:nvPr/>
          </p:nvSpPr>
          <p:spPr>
            <a:xfrm>
              <a:off x="5342425" y="492250"/>
              <a:ext cx="152000" cy="302475"/>
            </a:xfrm>
            <a:custGeom>
              <a:avLst/>
              <a:gdLst/>
              <a:ahLst/>
              <a:cxnLst/>
              <a:rect l="l" t="t" r="r" b="b"/>
              <a:pathLst>
                <a:path w="6080" h="12099" extrusionOk="0">
                  <a:moveTo>
                    <a:pt x="5320" y="1"/>
                  </a:moveTo>
                  <a:lnTo>
                    <a:pt x="0" y="6445"/>
                  </a:lnTo>
                  <a:cubicBezTo>
                    <a:pt x="213" y="8329"/>
                    <a:pt x="456" y="10214"/>
                    <a:pt x="669" y="12098"/>
                  </a:cubicBezTo>
                  <a:lnTo>
                    <a:pt x="6080" y="5685"/>
                  </a:lnTo>
                  <a:cubicBezTo>
                    <a:pt x="5897" y="3770"/>
                    <a:pt x="5654" y="1885"/>
                    <a:pt x="5320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9"/>
            <p:cNvSpPr/>
            <p:nvPr/>
          </p:nvSpPr>
          <p:spPr>
            <a:xfrm>
              <a:off x="5114450" y="692875"/>
              <a:ext cx="392125" cy="564600"/>
            </a:xfrm>
            <a:custGeom>
              <a:avLst/>
              <a:gdLst/>
              <a:ahLst/>
              <a:cxnLst/>
              <a:rect l="l" t="t" r="r" b="b"/>
              <a:pathLst>
                <a:path w="15685" h="22584" extrusionOk="0">
                  <a:moveTo>
                    <a:pt x="15411" y="0"/>
                  </a:moveTo>
                  <a:lnTo>
                    <a:pt x="10062" y="6322"/>
                  </a:lnTo>
                  <a:cubicBezTo>
                    <a:pt x="10183" y="7265"/>
                    <a:pt x="10305" y="8237"/>
                    <a:pt x="10396" y="9180"/>
                  </a:cubicBezTo>
                  <a:cubicBezTo>
                    <a:pt x="10214" y="8328"/>
                    <a:pt x="10031" y="7477"/>
                    <a:pt x="9788" y="6626"/>
                  </a:cubicBezTo>
                  <a:lnTo>
                    <a:pt x="5016" y="12280"/>
                  </a:lnTo>
                  <a:cubicBezTo>
                    <a:pt x="5472" y="13830"/>
                    <a:pt x="5958" y="15380"/>
                    <a:pt x="6414" y="16961"/>
                  </a:cubicBezTo>
                  <a:cubicBezTo>
                    <a:pt x="5654" y="15745"/>
                    <a:pt x="4894" y="14529"/>
                    <a:pt x="4135" y="13313"/>
                  </a:cubicBezTo>
                  <a:lnTo>
                    <a:pt x="1" y="18177"/>
                  </a:lnTo>
                  <a:cubicBezTo>
                    <a:pt x="761" y="19636"/>
                    <a:pt x="1642" y="21155"/>
                    <a:pt x="2554" y="22584"/>
                  </a:cubicBezTo>
                  <a:lnTo>
                    <a:pt x="15685" y="6778"/>
                  </a:lnTo>
                  <a:cubicBezTo>
                    <a:pt x="15655" y="4529"/>
                    <a:pt x="15563" y="2249"/>
                    <a:pt x="15411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9"/>
            <p:cNvSpPr/>
            <p:nvPr/>
          </p:nvSpPr>
          <p:spPr>
            <a:xfrm>
              <a:off x="5046825" y="898800"/>
              <a:ext cx="147450" cy="208225"/>
            </a:xfrm>
            <a:custGeom>
              <a:avLst/>
              <a:gdLst/>
              <a:ahLst/>
              <a:cxnLst/>
              <a:rect l="l" t="t" r="r" b="b"/>
              <a:pathLst>
                <a:path w="5898" h="8329" extrusionOk="0">
                  <a:moveTo>
                    <a:pt x="3678" y="0"/>
                  </a:moveTo>
                  <a:lnTo>
                    <a:pt x="1" y="4438"/>
                  </a:lnTo>
                  <a:cubicBezTo>
                    <a:pt x="548" y="5593"/>
                    <a:pt x="1186" y="6900"/>
                    <a:pt x="1885" y="8329"/>
                  </a:cubicBezTo>
                  <a:lnTo>
                    <a:pt x="5897" y="3587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9"/>
            <p:cNvSpPr/>
            <p:nvPr/>
          </p:nvSpPr>
          <p:spPr>
            <a:xfrm>
              <a:off x="5191200" y="697425"/>
              <a:ext cx="155050" cy="253825"/>
            </a:xfrm>
            <a:custGeom>
              <a:avLst/>
              <a:gdLst/>
              <a:ahLst/>
              <a:cxnLst/>
              <a:rect l="l" t="t" r="r" b="b"/>
              <a:pathLst>
                <a:path w="6202" h="10153" extrusionOk="0">
                  <a:moveTo>
                    <a:pt x="4560" y="0"/>
                  </a:moveTo>
                  <a:lnTo>
                    <a:pt x="1" y="5502"/>
                  </a:lnTo>
                  <a:cubicBezTo>
                    <a:pt x="457" y="7052"/>
                    <a:pt x="913" y="8602"/>
                    <a:pt x="1368" y="10153"/>
                  </a:cubicBezTo>
                  <a:lnTo>
                    <a:pt x="6201" y="4469"/>
                  </a:lnTo>
                  <a:cubicBezTo>
                    <a:pt x="5776" y="2949"/>
                    <a:pt x="5229" y="1429"/>
                    <a:pt x="4560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9"/>
            <p:cNvSpPr/>
            <p:nvPr/>
          </p:nvSpPr>
          <p:spPr>
            <a:xfrm>
              <a:off x="5512650" y="508200"/>
              <a:ext cx="171750" cy="348075"/>
            </a:xfrm>
            <a:custGeom>
              <a:avLst/>
              <a:gdLst/>
              <a:ahLst/>
              <a:cxnLst/>
              <a:rect l="l" t="t" r="r" b="b"/>
              <a:pathLst>
                <a:path w="6870" h="13923" extrusionOk="0">
                  <a:moveTo>
                    <a:pt x="5714" y="1"/>
                  </a:moveTo>
                  <a:lnTo>
                    <a:pt x="912" y="5715"/>
                  </a:lnTo>
                  <a:cubicBezTo>
                    <a:pt x="486" y="8421"/>
                    <a:pt x="182" y="11156"/>
                    <a:pt x="0" y="13922"/>
                  </a:cubicBezTo>
                  <a:lnTo>
                    <a:pt x="6353" y="6293"/>
                  </a:lnTo>
                  <a:lnTo>
                    <a:pt x="6535" y="4773"/>
                  </a:lnTo>
                  <a:cubicBezTo>
                    <a:pt x="6687" y="3527"/>
                    <a:pt x="6870" y="2220"/>
                    <a:pt x="6414" y="1034"/>
                  </a:cubicBezTo>
                  <a:cubicBezTo>
                    <a:pt x="6262" y="670"/>
                    <a:pt x="6018" y="305"/>
                    <a:pt x="5714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9"/>
            <p:cNvSpPr/>
            <p:nvPr/>
          </p:nvSpPr>
          <p:spPr>
            <a:xfrm>
              <a:off x="5446525" y="1012025"/>
              <a:ext cx="335900" cy="457550"/>
            </a:xfrm>
            <a:custGeom>
              <a:avLst/>
              <a:gdLst/>
              <a:ahLst/>
              <a:cxnLst/>
              <a:rect l="l" t="t" r="r" b="b"/>
              <a:pathLst>
                <a:path w="13436" h="18302" extrusionOk="0">
                  <a:moveTo>
                    <a:pt x="13436" y="0"/>
                  </a:moveTo>
                  <a:lnTo>
                    <a:pt x="1" y="18298"/>
                  </a:lnTo>
                  <a:cubicBezTo>
                    <a:pt x="75" y="18301"/>
                    <a:pt x="151" y="18302"/>
                    <a:pt x="226" y="18302"/>
                  </a:cubicBezTo>
                  <a:cubicBezTo>
                    <a:pt x="2047" y="18302"/>
                    <a:pt x="4007" y="17591"/>
                    <a:pt x="6080" y="15928"/>
                  </a:cubicBezTo>
                  <a:cubicBezTo>
                    <a:pt x="9119" y="13405"/>
                    <a:pt x="10730" y="9575"/>
                    <a:pt x="11916" y="5775"/>
                  </a:cubicBezTo>
                  <a:cubicBezTo>
                    <a:pt x="12493" y="3891"/>
                    <a:pt x="13010" y="1946"/>
                    <a:pt x="13436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9"/>
            <p:cNvSpPr/>
            <p:nvPr/>
          </p:nvSpPr>
          <p:spPr>
            <a:xfrm>
              <a:off x="5141800" y="584875"/>
              <a:ext cx="142125" cy="202250"/>
            </a:xfrm>
            <a:custGeom>
              <a:avLst/>
              <a:gdLst/>
              <a:ahLst/>
              <a:cxnLst/>
              <a:rect l="l" t="t" r="r" b="b"/>
              <a:pathLst>
                <a:path w="5685" h="8090" extrusionOk="0">
                  <a:moveTo>
                    <a:pt x="2575" y="0"/>
                  </a:moveTo>
                  <a:cubicBezTo>
                    <a:pt x="1492" y="0"/>
                    <a:pt x="522" y="1001"/>
                    <a:pt x="275" y="2101"/>
                  </a:cubicBezTo>
                  <a:cubicBezTo>
                    <a:pt x="1" y="3317"/>
                    <a:pt x="366" y="4594"/>
                    <a:pt x="700" y="5779"/>
                  </a:cubicBezTo>
                  <a:lnTo>
                    <a:pt x="1399" y="8089"/>
                  </a:lnTo>
                  <a:lnTo>
                    <a:pt x="5685" y="2891"/>
                  </a:lnTo>
                  <a:cubicBezTo>
                    <a:pt x="5442" y="2436"/>
                    <a:pt x="5138" y="1980"/>
                    <a:pt x="4834" y="1554"/>
                  </a:cubicBezTo>
                  <a:cubicBezTo>
                    <a:pt x="4348" y="855"/>
                    <a:pt x="3740" y="186"/>
                    <a:pt x="2919" y="34"/>
                  </a:cubicBezTo>
                  <a:cubicBezTo>
                    <a:pt x="2803" y="11"/>
                    <a:pt x="2688" y="0"/>
                    <a:pt x="2575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9"/>
            <p:cNvSpPr/>
            <p:nvPr/>
          </p:nvSpPr>
          <p:spPr>
            <a:xfrm>
              <a:off x="5298350" y="855425"/>
              <a:ext cx="499275" cy="606475"/>
            </a:xfrm>
            <a:custGeom>
              <a:avLst/>
              <a:gdLst/>
              <a:ahLst/>
              <a:cxnLst/>
              <a:rect l="l" t="t" r="r" b="b"/>
              <a:pathLst>
                <a:path w="19971" h="24259" extrusionOk="0">
                  <a:moveTo>
                    <a:pt x="18369" y="0"/>
                  </a:moveTo>
                  <a:cubicBezTo>
                    <a:pt x="17411" y="0"/>
                    <a:pt x="16767" y="1031"/>
                    <a:pt x="16353" y="1918"/>
                  </a:cubicBezTo>
                  <a:lnTo>
                    <a:pt x="12736" y="9304"/>
                  </a:lnTo>
                  <a:cubicBezTo>
                    <a:pt x="12888" y="7936"/>
                    <a:pt x="13071" y="6599"/>
                    <a:pt x="13253" y="5231"/>
                  </a:cubicBezTo>
                  <a:lnTo>
                    <a:pt x="13253" y="5231"/>
                  </a:lnTo>
                  <a:lnTo>
                    <a:pt x="0" y="21918"/>
                  </a:lnTo>
                  <a:cubicBezTo>
                    <a:pt x="1186" y="22982"/>
                    <a:pt x="2554" y="23772"/>
                    <a:pt x="4074" y="24258"/>
                  </a:cubicBezTo>
                  <a:lnTo>
                    <a:pt x="19970" y="2586"/>
                  </a:lnTo>
                  <a:cubicBezTo>
                    <a:pt x="19970" y="1340"/>
                    <a:pt x="19606" y="64"/>
                    <a:pt x="18451" y="3"/>
                  </a:cubicBezTo>
                  <a:cubicBezTo>
                    <a:pt x="18423" y="1"/>
                    <a:pt x="18396" y="0"/>
                    <a:pt x="18369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9"/>
            <p:cNvSpPr/>
            <p:nvPr/>
          </p:nvSpPr>
          <p:spPr>
            <a:xfrm>
              <a:off x="5549875" y="488750"/>
              <a:ext cx="67650" cy="80275"/>
            </a:xfrm>
            <a:custGeom>
              <a:avLst/>
              <a:gdLst/>
              <a:ahLst/>
              <a:cxnLst/>
              <a:rect l="l" t="t" r="r" b="b"/>
              <a:pathLst>
                <a:path w="2706" h="3211" extrusionOk="0">
                  <a:moveTo>
                    <a:pt x="2439" y="1"/>
                  </a:moveTo>
                  <a:cubicBezTo>
                    <a:pt x="2285" y="1"/>
                    <a:pt x="2130" y="22"/>
                    <a:pt x="1976" y="80"/>
                  </a:cubicBezTo>
                  <a:cubicBezTo>
                    <a:pt x="730" y="445"/>
                    <a:pt x="244" y="1934"/>
                    <a:pt x="0" y="3211"/>
                  </a:cubicBezTo>
                  <a:lnTo>
                    <a:pt x="2706" y="19"/>
                  </a:lnTo>
                  <a:cubicBezTo>
                    <a:pt x="2617" y="8"/>
                    <a:pt x="2528" y="1"/>
                    <a:pt x="2439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9"/>
            <p:cNvSpPr/>
            <p:nvPr/>
          </p:nvSpPr>
          <p:spPr>
            <a:xfrm>
              <a:off x="5203375" y="742250"/>
              <a:ext cx="458225" cy="632250"/>
            </a:xfrm>
            <a:custGeom>
              <a:avLst/>
              <a:gdLst/>
              <a:ahLst/>
              <a:cxnLst/>
              <a:rect l="l" t="t" r="r" b="b"/>
              <a:pathLst>
                <a:path w="18329" h="25290" extrusionOk="0">
                  <a:moveTo>
                    <a:pt x="18329" y="1"/>
                  </a:moveTo>
                  <a:lnTo>
                    <a:pt x="12249" y="7326"/>
                  </a:lnTo>
                  <a:cubicBezTo>
                    <a:pt x="12249" y="7478"/>
                    <a:pt x="12219" y="7660"/>
                    <a:pt x="12219" y="7812"/>
                  </a:cubicBezTo>
                  <a:lnTo>
                    <a:pt x="12219" y="7357"/>
                  </a:lnTo>
                  <a:lnTo>
                    <a:pt x="0" y="22068"/>
                  </a:lnTo>
                  <a:cubicBezTo>
                    <a:pt x="760" y="23193"/>
                    <a:pt x="1641" y="24287"/>
                    <a:pt x="2584" y="25290"/>
                  </a:cubicBezTo>
                  <a:lnTo>
                    <a:pt x="17447" y="6536"/>
                  </a:lnTo>
                  <a:lnTo>
                    <a:pt x="18329" y="1"/>
                  </a:ln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9"/>
            <p:cNvSpPr/>
            <p:nvPr/>
          </p:nvSpPr>
          <p:spPr>
            <a:xfrm>
              <a:off x="5176775" y="657150"/>
              <a:ext cx="128450" cy="178600"/>
            </a:xfrm>
            <a:custGeom>
              <a:avLst/>
              <a:gdLst/>
              <a:ahLst/>
              <a:cxnLst/>
              <a:rect l="l" t="t" r="r" b="b"/>
              <a:pathLst>
                <a:path w="5138" h="7144" extrusionOk="0">
                  <a:moveTo>
                    <a:pt x="4286" y="0"/>
                  </a:moveTo>
                  <a:lnTo>
                    <a:pt x="0" y="5198"/>
                  </a:lnTo>
                  <a:lnTo>
                    <a:pt x="578" y="7143"/>
                  </a:lnTo>
                  <a:lnTo>
                    <a:pt x="5137" y="1611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9"/>
            <p:cNvSpPr/>
            <p:nvPr/>
          </p:nvSpPr>
          <p:spPr>
            <a:xfrm>
              <a:off x="5335575" y="439825"/>
              <a:ext cx="139850" cy="213550"/>
            </a:xfrm>
            <a:custGeom>
              <a:avLst/>
              <a:gdLst/>
              <a:ahLst/>
              <a:cxnLst/>
              <a:rect l="l" t="t" r="r" b="b"/>
              <a:pathLst>
                <a:path w="5594" h="8542" extrusionOk="0">
                  <a:moveTo>
                    <a:pt x="5168" y="0"/>
                  </a:moveTo>
                  <a:lnTo>
                    <a:pt x="1" y="6231"/>
                  </a:lnTo>
                  <a:lnTo>
                    <a:pt x="274" y="8542"/>
                  </a:lnTo>
                  <a:lnTo>
                    <a:pt x="5594" y="2098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9"/>
            <p:cNvSpPr/>
            <p:nvPr/>
          </p:nvSpPr>
          <p:spPr>
            <a:xfrm>
              <a:off x="5027075" y="863850"/>
              <a:ext cx="111725" cy="145925"/>
            </a:xfrm>
            <a:custGeom>
              <a:avLst/>
              <a:gdLst/>
              <a:ahLst/>
              <a:cxnLst/>
              <a:rect l="l" t="t" r="r" b="b"/>
              <a:pathLst>
                <a:path w="4469" h="5837" extrusionOk="0">
                  <a:moveTo>
                    <a:pt x="3465" y="0"/>
                  </a:moveTo>
                  <a:lnTo>
                    <a:pt x="0" y="4164"/>
                  </a:lnTo>
                  <a:lnTo>
                    <a:pt x="791" y="5836"/>
                  </a:lnTo>
                  <a:lnTo>
                    <a:pt x="4468" y="1398"/>
                  </a:lnTo>
                  <a:lnTo>
                    <a:pt x="34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9"/>
            <p:cNvSpPr/>
            <p:nvPr/>
          </p:nvSpPr>
          <p:spPr>
            <a:xfrm>
              <a:off x="5359150" y="634350"/>
              <a:ext cx="140600" cy="216600"/>
            </a:xfrm>
            <a:custGeom>
              <a:avLst/>
              <a:gdLst/>
              <a:ahLst/>
              <a:cxnLst/>
              <a:rect l="l" t="t" r="r" b="b"/>
              <a:pathLst>
                <a:path w="5624" h="8664" extrusionOk="0">
                  <a:moveTo>
                    <a:pt x="5411" y="1"/>
                  </a:moveTo>
                  <a:lnTo>
                    <a:pt x="0" y="6384"/>
                  </a:lnTo>
                  <a:lnTo>
                    <a:pt x="274" y="8663"/>
                  </a:lnTo>
                  <a:lnTo>
                    <a:pt x="5623" y="234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9"/>
            <p:cNvSpPr/>
            <p:nvPr/>
          </p:nvSpPr>
          <p:spPr>
            <a:xfrm>
              <a:off x="5225400" y="809900"/>
              <a:ext cx="133775" cy="189975"/>
            </a:xfrm>
            <a:custGeom>
              <a:avLst/>
              <a:gdLst/>
              <a:ahLst/>
              <a:cxnLst/>
              <a:rect l="l" t="t" r="r" b="b"/>
              <a:pathLst>
                <a:path w="5351" h="7599" extrusionOk="0">
                  <a:moveTo>
                    <a:pt x="4833" y="0"/>
                  </a:moveTo>
                  <a:lnTo>
                    <a:pt x="0" y="5684"/>
                  </a:lnTo>
                  <a:lnTo>
                    <a:pt x="578" y="7599"/>
                  </a:lnTo>
                  <a:lnTo>
                    <a:pt x="5350" y="1945"/>
                  </a:lnTo>
                  <a:lnTo>
                    <a:pt x="48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9"/>
            <p:cNvSpPr/>
            <p:nvPr/>
          </p:nvSpPr>
          <p:spPr>
            <a:xfrm>
              <a:off x="5535425" y="489225"/>
              <a:ext cx="120100" cy="161100"/>
            </a:xfrm>
            <a:custGeom>
              <a:avLst/>
              <a:gdLst/>
              <a:ahLst/>
              <a:cxnLst/>
              <a:rect l="l" t="t" r="r" b="b"/>
              <a:pathLst>
                <a:path w="4804" h="6444" extrusionOk="0">
                  <a:moveTo>
                    <a:pt x="3284" y="0"/>
                  </a:moveTo>
                  <a:lnTo>
                    <a:pt x="578" y="3192"/>
                  </a:lnTo>
                  <a:lnTo>
                    <a:pt x="1" y="6444"/>
                  </a:lnTo>
                  <a:lnTo>
                    <a:pt x="4803" y="760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9"/>
            <p:cNvSpPr/>
            <p:nvPr/>
          </p:nvSpPr>
          <p:spPr>
            <a:xfrm>
              <a:off x="5093950" y="988450"/>
              <a:ext cx="123875" cy="158850"/>
            </a:xfrm>
            <a:custGeom>
              <a:avLst/>
              <a:gdLst/>
              <a:ahLst/>
              <a:cxnLst/>
              <a:rect l="l" t="t" r="r" b="b"/>
              <a:pathLst>
                <a:path w="4955" h="6354" extrusionOk="0">
                  <a:moveTo>
                    <a:pt x="4012" y="1"/>
                  </a:moveTo>
                  <a:lnTo>
                    <a:pt x="0" y="4743"/>
                  </a:lnTo>
                  <a:lnTo>
                    <a:pt x="851" y="6354"/>
                  </a:lnTo>
                  <a:lnTo>
                    <a:pt x="4955" y="1490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9"/>
            <p:cNvSpPr/>
            <p:nvPr/>
          </p:nvSpPr>
          <p:spPr>
            <a:xfrm>
              <a:off x="5179050" y="664750"/>
              <a:ext cx="492425" cy="629200"/>
            </a:xfrm>
            <a:custGeom>
              <a:avLst/>
              <a:gdLst/>
              <a:ahLst/>
              <a:cxnLst/>
              <a:rect l="l" t="t" r="r" b="b"/>
              <a:pathLst>
                <a:path w="19697" h="25168" extrusionOk="0">
                  <a:moveTo>
                    <a:pt x="19697" y="0"/>
                  </a:moveTo>
                  <a:lnTo>
                    <a:pt x="13344" y="7630"/>
                  </a:lnTo>
                  <a:lnTo>
                    <a:pt x="13131" y="7903"/>
                  </a:lnTo>
                  <a:lnTo>
                    <a:pt x="0" y="23709"/>
                  </a:lnTo>
                  <a:lnTo>
                    <a:pt x="973" y="25168"/>
                  </a:lnTo>
                  <a:lnTo>
                    <a:pt x="13192" y="10457"/>
                  </a:lnTo>
                  <a:lnTo>
                    <a:pt x="13222" y="10426"/>
                  </a:lnTo>
                  <a:lnTo>
                    <a:pt x="19302" y="3101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9"/>
            <p:cNvSpPr/>
            <p:nvPr/>
          </p:nvSpPr>
          <p:spPr>
            <a:xfrm>
              <a:off x="5267950" y="905625"/>
              <a:ext cx="371625" cy="497750"/>
            </a:xfrm>
            <a:custGeom>
              <a:avLst/>
              <a:gdLst/>
              <a:ahLst/>
              <a:cxnLst/>
              <a:rect l="l" t="t" r="r" b="b"/>
              <a:pathLst>
                <a:path w="14865" h="19910" extrusionOk="0">
                  <a:moveTo>
                    <a:pt x="14864" y="1"/>
                  </a:moveTo>
                  <a:lnTo>
                    <a:pt x="1" y="18755"/>
                  </a:lnTo>
                  <a:lnTo>
                    <a:pt x="1216" y="19910"/>
                  </a:lnTo>
                  <a:lnTo>
                    <a:pt x="14469" y="3223"/>
                  </a:lnTo>
                  <a:lnTo>
                    <a:pt x="148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9"/>
            <p:cNvSpPr/>
            <p:nvPr/>
          </p:nvSpPr>
          <p:spPr>
            <a:xfrm>
              <a:off x="5400175" y="920075"/>
              <a:ext cx="397450" cy="549425"/>
            </a:xfrm>
            <a:custGeom>
              <a:avLst/>
              <a:gdLst/>
              <a:ahLst/>
              <a:cxnLst/>
              <a:rect l="l" t="t" r="r" b="b"/>
              <a:pathLst>
                <a:path w="15898" h="21977" extrusionOk="0">
                  <a:moveTo>
                    <a:pt x="15897" y="0"/>
                  </a:moveTo>
                  <a:lnTo>
                    <a:pt x="1" y="21672"/>
                  </a:lnTo>
                  <a:lnTo>
                    <a:pt x="1855" y="21976"/>
                  </a:lnTo>
                  <a:lnTo>
                    <a:pt x="15259" y="3678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7" name="Google Shape;1417;p19"/>
          <p:cNvGrpSpPr/>
          <p:nvPr/>
        </p:nvGrpSpPr>
        <p:grpSpPr>
          <a:xfrm rot="-1503841" flipH="1">
            <a:off x="8062026" y="2254997"/>
            <a:ext cx="2362792" cy="2801025"/>
            <a:chOff x="2899900" y="1153850"/>
            <a:chExt cx="1266225" cy="1501075"/>
          </a:xfrm>
        </p:grpSpPr>
        <p:sp>
          <p:nvSpPr>
            <p:cNvPr id="1418" name="Google Shape;1418;p19"/>
            <p:cNvSpPr/>
            <p:nvPr/>
          </p:nvSpPr>
          <p:spPr>
            <a:xfrm>
              <a:off x="3432050" y="1587250"/>
              <a:ext cx="444575" cy="412650"/>
            </a:xfrm>
            <a:custGeom>
              <a:avLst/>
              <a:gdLst/>
              <a:ahLst/>
              <a:cxnLst/>
              <a:rect l="l" t="t" r="r" b="b"/>
              <a:pathLst>
                <a:path w="17783" h="16506" extrusionOk="0">
                  <a:moveTo>
                    <a:pt x="11642" y="1"/>
                  </a:moveTo>
                  <a:cubicBezTo>
                    <a:pt x="9363" y="2280"/>
                    <a:pt x="4469" y="6809"/>
                    <a:pt x="1" y="8238"/>
                  </a:cubicBezTo>
                  <a:cubicBezTo>
                    <a:pt x="852" y="8572"/>
                    <a:pt x="1672" y="8967"/>
                    <a:pt x="2432" y="9484"/>
                  </a:cubicBezTo>
                  <a:cubicBezTo>
                    <a:pt x="4712" y="11065"/>
                    <a:pt x="5897" y="13679"/>
                    <a:pt x="6384" y="16505"/>
                  </a:cubicBezTo>
                  <a:cubicBezTo>
                    <a:pt x="8556" y="16009"/>
                    <a:pt x="11221" y="15555"/>
                    <a:pt x="13640" y="15555"/>
                  </a:cubicBezTo>
                  <a:cubicBezTo>
                    <a:pt x="14776" y="15555"/>
                    <a:pt x="15858" y="15655"/>
                    <a:pt x="16809" y="15898"/>
                  </a:cubicBezTo>
                  <a:lnTo>
                    <a:pt x="16809" y="15837"/>
                  </a:lnTo>
                  <a:cubicBezTo>
                    <a:pt x="17053" y="13831"/>
                    <a:pt x="17691" y="11855"/>
                    <a:pt x="17721" y="9818"/>
                  </a:cubicBezTo>
                  <a:cubicBezTo>
                    <a:pt x="17782" y="6718"/>
                    <a:pt x="16475" y="3739"/>
                    <a:pt x="14195" y="1642"/>
                  </a:cubicBezTo>
                  <a:cubicBezTo>
                    <a:pt x="13436" y="973"/>
                    <a:pt x="12584" y="426"/>
                    <a:pt x="11642" y="1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9"/>
            <p:cNvSpPr/>
            <p:nvPr/>
          </p:nvSpPr>
          <p:spPr>
            <a:xfrm>
              <a:off x="3220050" y="1166275"/>
              <a:ext cx="250025" cy="518275"/>
            </a:xfrm>
            <a:custGeom>
              <a:avLst/>
              <a:gdLst/>
              <a:ahLst/>
              <a:cxnLst/>
              <a:rect l="l" t="t" r="r" b="b"/>
              <a:pathLst>
                <a:path w="10001" h="20731" extrusionOk="0">
                  <a:moveTo>
                    <a:pt x="3192" y="1"/>
                  </a:moveTo>
                  <a:cubicBezTo>
                    <a:pt x="2766" y="2645"/>
                    <a:pt x="1976" y="6444"/>
                    <a:pt x="699" y="9302"/>
                  </a:cubicBezTo>
                  <a:cubicBezTo>
                    <a:pt x="791" y="9423"/>
                    <a:pt x="912" y="9514"/>
                    <a:pt x="1003" y="9636"/>
                  </a:cubicBezTo>
                  <a:cubicBezTo>
                    <a:pt x="1338" y="10153"/>
                    <a:pt x="1490" y="10761"/>
                    <a:pt x="1490" y="11399"/>
                  </a:cubicBezTo>
                  <a:cubicBezTo>
                    <a:pt x="1611" y="14560"/>
                    <a:pt x="0" y="17934"/>
                    <a:pt x="1338" y="20730"/>
                  </a:cubicBezTo>
                  <a:cubicBezTo>
                    <a:pt x="2189" y="17721"/>
                    <a:pt x="6748" y="14682"/>
                    <a:pt x="9818" y="12949"/>
                  </a:cubicBezTo>
                  <a:cubicBezTo>
                    <a:pt x="9818" y="12888"/>
                    <a:pt x="9818" y="12858"/>
                    <a:pt x="9818" y="12827"/>
                  </a:cubicBezTo>
                  <a:cubicBezTo>
                    <a:pt x="10000" y="8663"/>
                    <a:pt x="9241" y="4013"/>
                    <a:pt x="5988" y="1429"/>
                  </a:cubicBezTo>
                  <a:cubicBezTo>
                    <a:pt x="5137" y="791"/>
                    <a:pt x="4195" y="304"/>
                    <a:pt x="3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9"/>
            <p:cNvSpPr/>
            <p:nvPr/>
          </p:nvSpPr>
          <p:spPr>
            <a:xfrm>
              <a:off x="3594675" y="2154125"/>
              <a:ext cx="522825" cy="500800"/>
            </a:xfrm>
            <a:custGeom>
              <a:avLst/>
              <a:gdLst/>
              <a:ahLst/>
              <a:cxnLst/>
              <a:rect l="l" t="t" r="r" b="b"/>
              <a:pathLst>
                <a:path w="20913" h="20032" extrusionOk="0">
                  <a:moveTo>
                    <a:pt x="12858" y="1"/>
                  </a:moveTo>
                  <a:cubicBezTo>
                    <a:pt x="10274" y="3344"/>
                    <a:pt x="3769" y="5837"/>
                    <a:pt x="0" y="7083"/>
                  </a:cubicBezTo>
                  <a:cubicBezTo>
                    <a:pt x="61" y="7812"/>
                    <a:pt x="183" y="8572"/>
                    <a:pt x="335" y="9302"/>
                  </a:cubicBezTo>
                  <a:cubicBezTo>
                    <a:pt x="1668" y="14999"/>
                    <a:pt x="7805" y="20032"/>
                    <a:pt x="13475" y="20032"/>
                  </a:cubicBezTo>
                  <a:cubicBezTo>
                    <a:pt x="13492" y="20032"/>
                    <a:pt x="13509" y="20032"/>
                    <a:pt x="13526" y="20031"/>
                  </a:cubicBezTo>
                  <a:cubicBezTo>
                    <a:pt x="14712" y="15989"/>
                    <a:pt x="17599" y="7387"/>
                    <a:pt x="20913" y="5624"/>
                  </a:cubicBezTo>
                  <a:cubicBezTo>
                    <a:pt x="20092" y="4135"/>
                    <a:pt x="18876" y="2919"/>
                    <a:pt x="17417" y="2128"/>
                  </a:cubicBezTo>
                  <a:cubicBezTo>
                    <a:pt x="15928" y="1308"/>
                    <a:pt x="14226" y="882"/>
                    <a:pt x="1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9"/>
            <p:cNvSpPr/>
            <p:nvPr/>
          </p:nvSpPr>
          <p:spPr>
            <a:xfrm>
              <a:off x="2933575" y="1192875"/>
              <a:ext cx="125400" cy="155050"/>
            </a:xfrm>
            <a:custGeom>
              <a:avLst/>
              <a:gdLst/>
              <a:ahLst/>
              <a:cxnLst/>
              <a:rect l="l" t="t" r="r" b="b"/>
              <a:pathLst>
                <a:path w="5016" h="6202" extrusionOk="0">
                  <a:moveTo>
                    <a:pt x="4438" y="0"/>
                  </a:moveTo>
                  <a:cubicBezTo>
                    <a:pt x="4043" y="152"/>
                    <a:pt x="3617" y="335"/>
                    <a:pt x="3222" y="547"/>
                  </a:cubicBezTo>
                  <a:cubicBezTo>
                    <a:pt x="2280" y="973"/>
                    <a:pt x="1337" y="1490"/>
                    <a:pt x="760" y="2310"/>
                  </a:cubicBezTo>
                  <a:cubicBezTo>
                    <a:pt x="152" y="3131"/>
                    <a:pt x="0" y="4377"/>
                    <a:pt x="638" y="5168"/>
                  </a:cubicBezTo>
                  <a:cubicBezTo>
                    <a:pt x="1307" y="5958"/>
                    <a:pt x="2493" y="6019"/>
                    <a:pt x="3556" y="6079"/>
                  </a:cubicBezTo>
                  <a:cubicBezTo>
                    <a:pt x="4043" y="6079"/>
                    <a:pt x="4529" y="6140"/>
                    <a:pt x="5015" y="6201"/>
                  </a:cubicBezTo>
                  <a:cubicBezTo>
                    <a:pt x="4711" y="4134"/>
                    <a:pt x="4499" y="2067"/>
                    <a:pt x="4438" y="0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9"/>
            <p:cNvSpPr/>
            <p:nvPr/>
          </p:nvSpPr>
          <p:spPr>
            <a:xfrm>
              <a:off x="3044500" y="1153850"/>
              <a:ext cx="255350" cy="244975"/>
            </a:xfrm>
            <a:custGeom>
              <a:avLst/>
              <a:gdLst/>
              <a:ahLst/>
              <a:cxnLst/>
              <a:rect l="l" t="t" r="r" b="b"/>
              <a:pathLst>
                <a:path w="10214" h="9799" extrusionOk="0">
                  <a:moveTo>
                    <a:pt x="7005" y="1"/>
                  </a:moveTo>
                  <a:cubicBezTo>
                    <a:pt x="4674" y="1"/>
                    <a:pt x="2226" y="634"/>
                    <a:pt x="1" y="1561"/>
                  </a:cubicBezTo>
                  <a:cubicBezTo>
                    <a:pt x="92" y="3628"/>
                    <a:pt x="274" y="5695"/>
                    <a:pt x="609" y="7762"/>
                  </a:cubicBezTo>
                  <a:cubicBezTo>
                    <a:pt x="2524" y="7975"/>
                    <a:pt x="4439" y="8400"/>
                    <a:pt x="6262" y="9039"/>
                  </a:cubicBezTo>
                  <a:cubicBezTo>
                    <a:pt x="6779" y="9191"/>
                    <a:pt x="7265" y="9434"/>
                    <a:pt x="7721" y="9799"/>
                  </a:cubicBezTo>
                  <a:cubicBezTo>
                    <a:pt x="8998" y="6911"/>
                    <a:pt x="9788" y="3142"/>
                    <a:pt x="10214" y="467"/>
                  </a:cubicBezTo>
                  <a:cubicBezTo>
                    <a:pt x="9195" y="144"/>
                    <a:pt x="8113" y="1"/>
                    <a:pt x="70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9"/>
            <p:cNvSpPr/>
            <p:nvPr/>
          </p:nvSpPr>
          <p:spPr>
            <a:xfrm>
              <a:off x="3587075" y="1976100"/>
              <a:ext cx="328300" cy="355100"/>
            </a:xfrm>
            <a:custGeom>
              <a:avLst/>
              <a:gdLst/>
              <a:ahLst/>
              <a:cxnLst/>
              <a:rect l="l" t="t" r="r" b="b"/>
              <a:pathLst>
                <a:path w="13132" h="14204" extrusionOk="0">
                  <a:moveTo>
                    <a:pt x="7439" y="1"/>
                  </a:moveTo>
                  <a:cubicBezTo>
                    <a:pt x="5020" y="1"/>
                    <a:pt x="2355" y="455"/>
                    <a:pt x="183" y="951"/>
                  </a:cubicBezTo>
                  <a:cubicBezTo>
                    <a:pt x="396" y="2137"/>
                    <a:pt x="487" y="3353"/>
                    <a:pt x="487" y="4538"/>
                  </a:cubicBezTo>
                  <a:cubicBezTo>
                    <a:pt x="487" y="7760"/>
                    <a:pt x="0" y="11012"/>
                    <a:pt x="304" y="14204"/>
                  </a:cubicBezTo>
                  <a:cubicBezTo>
                    <a:pt x="4043" y="12958"/>
                    <a:pt x="10548" y="10465"/>
                    <a:pt x="13131" y="7122"/>
                  </a:cubicBezTo>
                  <a:cubicBezTo>
                    <a:pt x="12645" y="6818"/>
                    <a:pt x="12219" y="6453"/>
                    <a:pt x="11855" y="6058"/>
                  </a:cubicBezTo>
                  <a:cubicBezTo>
                    <a:pt x="10548" y="4538"/>
                    <a:pt x="10365" y="2319"/>
                    <a:pt x="10608" y="344"/>
                  </a:cubicBezTo>
                  <a:cubicBezTo>
                    <a:pt x="9657" y="101"/>
                    <a:pt x="8575" y="1"/>
                    <a:pt x="7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9"/>
            <p:cNvSpPr/>
            <p:nvPr/>
          </p:nvSpPr>
          <p:spPr>
            <a:xfrm>
              <a:off x="3932075" y="2294700"/>
              <a:ext cx="234050" cy="360225"/>
            </a:xfrm>
            <a:custGeom>
              <a:avLst/>
              <a:gdLst/>
              <a:ahLst/>
              <a:cxnLst/>
              <a:rect l="l" t="t" r="r" b="b"/>
              <a:pathLst>
                <a:path w="9362" h="14409" extrusionOk="0">
                  <a:moveTo>
                    <a:pt x="7417" y="1"/>
                  </a:moveTo>
                  <a:cubicBezTo>
                    <a:pt x="4103" y="1764"/>
                    <a:pt x="1216" y="10366"/>
                    <a:pt x="0" y="14408"/>
                  </a:cubicBezTo>
                  <a:cubicBezTo>
                    <a:pt x="2918" y="14378"/>
                    <a:pt x="5684" y="13041"/>
                    <a:pt x="7599" y="9758"/>
                  </a:cubicBezTo>
                  <a:cubicBezTo>
                    <a:pt x="9362" y="6779"/>
                    <a:pt x="9119" y="2949"/>
                    <a:pt x="7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9"/>
            <p:cNvSpPr/>
            <p:nvPr/>
          </p:nvSpPr>
          <p:spPr>
            <a:xfrm>
              <a:off x="3253475" y="1490000"/>
              <a:ext cx="469650" cy="303200"/>
            </a:xfrm>
            <a:custGeom>
              <a:avLst/>
              <a:gdLst/>
              <a:ahLst/>
              <a:cxnLst/>
              <a:rect l="l" t="t" r="r" b="b"/>
              <a:pathLst>
                <a:path w="18786" h="12128" extrusionOk="0">
                  <a:moveTo>
                    <a:pt x="8481" y="0"/>
                  </a:moveTo>
                  <a:lnTo>
                    <a:pt x="8481" y="0"/>
                  </a:lnTo>
                  <a:cubicBezTo>
                    <a:pt x="5411" y="1733"/>
                    <a:pt x="882" y="4772"/>
                    <a:pt x="1" y="7781"/>
                  </a:cubicBezTo>
                  <a:cubicBezTo>
                    <a:pt x="61" y="7873"/>
                    <a:pt x="92" y="7964"/>
                    <a:pt x="153" y="8055"/>
                  </a:cubicBezTo>
                  <a:cubicBezTo>
                    <a:pt x="1490" y="10487"/>
                    <a:pt x="4469" y="11094"/>
                    <a:pt x="7144" y="12128"/>
                  </a:cubicBezTo>
                  <a:cubicBezTo>
                    <a:pt x="11612" y="10669"/>
                    <a:pt x="16506" y="6170"/>
                    <a:pt x="18785" y="3860"/>
                  </a:cubicBezTo>
                  <a:cubicBezTo>
                    <a:pt x="17353" y="3179"/>
                    <a:pt x="15776" y="2825"/>
                    <a:pt x="14194" y="2825"/>
                  </a:cubicBezTo>
                  <a:cubicBezTo>
                    <a:pt x="13727" y="2825"/>
                    <a:pt x="13261" y="2856"/>
                    <a:pt x="12797" y="2918"/>
                  </a:cubicBezTo>
                  <a:cubicBezTo>
                    <a:pt x="12185" y="3008"/>
                    <a:pt x="11509" y="3119"/>
                    <a:pt x="10876" y="3119"/>
                  </a:cubicBezTo>
                  <a:cubicBezTo>
                    <a:pt x="10441" y="3119"/>
                    <a:pt x="10026" y="3067"/>
                    <a:pt x="9666" y="2918"/>
                  </a:cubicBezTo>
                  <a:cubicBezTo>
                    <a:pt x="9393" y="2796"/>
                    <a:pt x="9150" y="2614"/>
                    <a:pt x="8967" y="2401"/>
                  </a:cubicBezTo>
                  <a:cubicBezTo>
                    <a:pt x="8420" y="1763"/>
                    <a:pt x="8451" y="821"/>
                    <a:pt x="8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9"/>
            <p:cNvSpPr/>
            <p:nvPr/>
          </p:nvSpPr>
          <p:spPr>
            <a:xfrm>
              <a:off x="2899900" y="1234850"/>
              <a:ext cx="1248000" cy="1407150"/>
            </a:xfrm>
            <a:custGeom>
              <a:avLst/>
              <a:gdLst/>
              <a:ahLst/>
              <a:cxnLst/>
              <a:rect l="l" t="t" r="r" b="b"/>
              <a:pathLst>
                <a:path w="49920" h="56286" extrusionOk="0">
                  <a:moveTo>
                    <a:pt x="8141" y="0"/>
                  </a:moveTo>
                  <a:cubicBezTo>
                    <a:pt x="3737" y="0"/>
                    <a:pt x="265" y="2626"/>
                    <a:pt x="222" y="2668"/>
                  </a:cubicBezTo>
                  <a:cubicBezTo>
                    <a:pt x="0" y="2890"/>
                    <a:pt x="179" y="3212"/>
                    <a:pt x="416" y="3212"/>
                  </a:cubicBezTo>
                  <a:cubicBezTo>
                    <a:pt x="471" y="3212"/>
                    <a:pt x="530" y="3194"/>
                    <a:pt x="587" y="3154"/>
                  </a:cubicBezTo>
                  <a:cubicBezTo>
                    <a:pt x="629" y="3133"/>
                    <a:pt x="3938" y="637"/>
                    <a:pt x="8123" y="637"/>
                  </a:cubicBezTo>
                  <a:cubicBezTo>
                    <a:pt x="9967" y="637"/>
                    <a:pt x="11981" y="1122"/>
                    <a:pt x="13961" y="2516"/>
                  </a:cubicBezTo>
                  <a:cubicBezTo>
                    <a:pt x="17001" y="4644"/>
                    <a:pt x="17092" y="7622"/>
                    <a:pt x="17183" y="10510"/>
                  </a:cubicBezTo>
                  <a:cubicBezTo>
                    <a:pt x="17305" y="13793"/>
                    <a:pt x="17396" y="16923"/>
                    <a:pt x="22016" y="18048"/>
                  </a:cubicBezTo>
                  <a:cubicBezTo>
                    <a:pt x="30527" y="20176"/>
                    <a:pt x="34205" y="22851"/>
                    <a:pt x="33506" y="33033"/>
                  </a:cubicBezTo>
                  <a:cubicBezTo>
                    <a:pt x="32989" y="40146"/>
                    <a:pt x="38491" y="45131"/>
                    <a:pt x="43324" y="49538"/>
                  </a:cubicBezTo>
                  <a:cubicBezTo>
                    <a:pt x="45816" y="51818"/>
                    <a:pt x="48187" y="53976"/>
                    <a:pt x="49281" y="56134"/>
                  </a:cubicBezTo>
                  <a:cubicBezTo>
                    <a:pt x="49342" y="56225"/>
                    <a:pt x="49433" y="56286"/>
                    <a:pt x="49555" y="56286"/>
                  </a:cubicBezTo>
                  <a:cubicBezTo>
                    <a:pt x="49615" y="56286"/>
                    <a:pt x="49646" y="56286"/>
                    <a:pt x="49707" y="56255"/>
                  </a:cubicBezTo>
                  <a:cubicBezTo>
                    <a:pt x="49859" y="56164"/>
                    <a:pt x="49919" y="55982"/>
                    <a:pt x="49828" y="55830"/>
                  </a:cubicBezTo>
                  <a:cubicBezTo>
                    <a:pt x="48704" y="53611"/>
                    <a:pt x="46302" y="51392"/>
                    <a:pt x="43749" y="49082"/>
                  </a:cubicBezTo>
                  <a:cubicBezTo>
                    <a:pt x="39007" y="44766"/>
                    <a:pt x="33658" y="39903"/>
                    <a:pt x="34114" y="33064"/>
                  </a:cubicBezTo>
                  <a:cubicBezTo>
                    <a:pt x="34874" y="22425"/>
                    <a:pt x="31044" y="19659"/>
                    <a:pt x="22168" y="17440"/>
                  </a:cubicBezTo>
                  <a:cubicBezTo>
                    <a:pt x="18034" y="16407"/>
                    <a:pt x="17943" y="13671"/>
                    <a:pt x="17822" y="10480"/>
                  </a:cubicBezTo>
                  <a:cubicBezTo>
                    <a:pt x="17730" y="7592"/>
                    <a:pt x="17639" y="4340"/>
                    <a:pt x="14326" y="1999"/>
                  </a:cubicBezTo>
                  <a:cubicBezTo>
                    <a:pt x="12226" y="515"/>
                    <a:pt x="10092" y="0"/>
                    <a:pt x="8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19"/>
          <p:cNvGrpSpPr/>
          <p:nvPr/>
        </p:nvGrpSpPr>
        <p:grpSpPr>
          <a:xfrm rot="-2897805">
            <a:off x="175994" y="3919818"/>
            <a:ext cx="1762852" cy="2380405"/>
            <a:chOff x="3781600" y="1266275"/>
            <a:chExt cx="508400" cy="686500"/>
          </a:xfrm>
        </p:grpSpPr>
        <p:sp>
          <p:nvSpPr>
            <p:cNvPr id="1428" name="Google Shape;1428;p19"/>
            <p:cNvSpPr/>
            <p:nvPr/>
          </p:nvSpPr>
          <p:spPr>
            <a:xfrm>
              <a:off x="3827950" y="1386600"/>
              <a:ext cx="376175" cy="469675"/>
            </a:xfrm>
            <a:custGeom>
              <a:avLst/>
              <a:gdLst/>
              <a:ahLst/>
              <a:cxnLst/>
              <a:rect l="l" t="t" r="r" b="b"/>
              <a:pathLst>
                <a:path w="15047" h="18787" extrusionOk="0">
                  <a:moveTo>
                    <a:pt x="238" y="1"/>
                  </a:moveTo>
                  <a:cubicBezTo>
                    <a:pt x="156" y="1"/>
                    <a:pt x="76" y="1"/>
                    <a:pt x="1" y="2"/>
                  </a:cubicBezTo>
                  <a:cubicBezTo>
                    <a:pt x="973" y="1674"/>
                    <a:pt x="2007" y="3315"/>
                    <a:pt x="3162" y="4866"/>
                  </a:cubicBezTo>
                  <a:cubicBezTo>
                    <a:pt x="4074" y="4866"/>
                    <a:pt x="7265" y="4957"/>
                    <a:pt x="9150" y="7145"/>
                  </a:cubicBezTo>
                  <a:cubicBezTo>
                    <a:pt x="10548" y="8817"/>
                    <a:pt x="10852" y="11218"/>
                    <a:pt x="10062" y="14349"/>
                  </a:cubicBezTo>
                  <a:lnTo>
                    <a:pt x="11399" y="16142"/>
                  </a:lnTo>
                  <a:cubicBezTo>
                    <a:pt x="11642" y="16477"/>
                    <a:pt x="12615" y="17571"/>
                    <a:pt x="13588" y="18787"/>
                  </a:cubicBezTo>
                  <a:cubicBezTo>
                    <a:pt x="15047" y="12434"/>
                    <a:pt x="14378" y="7571"/>
                    <a:pt x="11612" y="4349"/>
                  </a:cubicBezTo>
                  <a:cubicBezTo>
                    <a:pt x="8287" y="494"/>
                    <a:pt x="2740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9"/>
            <p:cNvSpPr/>
            <p:nvPr/>
          </p:nvSpPr>
          <p:spPr>
            <a:xfrm>
              <a:off x="3781600" y="1266275"/>
              <a:ext cx="508400" cy="686500"/>
            </a:xfrm>
            <a:custGeom>
              <a:avLst/>
              <a:gdLst/>
              <a:ahLst/>
              <a:cxnLst/>
              <a:rect l="l" t="t" r="r" b="b"/>
              <a:pathLst>
                <a:path w="20336" h="27460" extrusionOk="0">
                  <a:moveTo>
                    <a:pt x="4079" y="1"/>
                  </a:moveTo>
                  <a:cubicBezTo>
                    <a:pt x="2717" y="1"/>
                    <a:pt x="1353" y="126"/>
                    <a:pt x="1" y="377"/>
                  </a:cubicBezTo>
                  <a:cubicBezTo>
                    <a:pt x="396" y="1685"/>
                    <a:pt x="913" y="2961"/>
                    <a:pt x="1551" y="4177"/>
                  </a:cubicBezTo>
                  <a:cubicBezTo>
                    <a:pt x="1756" y="4168"/>
                    <a:pt x="1997" y="4163"/>
                    <a:pt x="2270" y="4163"/>
                  </a:cubicBezTo>
                  <a:cubicBezTo>
                    <a:pt x="4911" y="4163"/>
                    <a:pt x="10481" y="4714"/>
                    <a:pt x="13952" y="8736"/>
                  </a:cubicBezTo>
                  <a:cubicBezTo>
                    <a:pt x="16931" y="12201"/>
                    <a:pt x="17569" y="17399"/>
                    <a:pt x="15928" y="24238"/>
                  </a:cubicBezTo>
                  <a:cubicBezTo>
                    <a:pt x="17037" y="25646"/>
                    <a:pt x="18057" y="27025"/>
                    <a:pt x="17940" y="27443"/>
                  </a:cubicBezTo>
                  <a:lnTo>
                    <a:pt x="17940" y="27443"/>
                  </a:lnTo>
                  <a:cubicBezTo>
                    <a:pt x="19214" y="23588"/>
                    <a:pt x="20305" y="19612"/>
                    <a:pt x="20335" y="15514"/>
                  </a:cubicBezTo>
                  <a:cubicBezTo>
                    <a:pt x="20335" y="11411"/>
                    <a:pt x="19120" y="7156"/>
                    <a:pt x="16323" y="4329"/>
                  </a:cubicBezTo>
                  <a:cubicBezTo>
                    <a:pt x="14408" y="2414"/>
                    <a:pt x="11885" y="1259"/>
                    <a:pt x="9332" y="621"/>
                  </a:cubicBezTo>
                  <a:cubicBezTo>
                    <a:pt x="7601" y="209"/>
                    <a:pt x="5841" y="1"/>
                    <a:pt x="4079" y="1"/>
                  </a:cubicBezTo>
                  <a:close/>
                  <a:moveTo>
                    <a:pt x="17940" y="27443"/>
                  </a:moveTo>
                  <a:lnTo>
                    <a:pt x="17940" y="27443"/>
                  </a:lnTo>
                  <a:cubicBezTo>
                    <a:pt x="17938" y="27448"/>
                    <a:pt x="17936" y="27454"/>
                    <a:pt x="17934" y="27460"/>
                  </a:cubicBezTo>
                  <a:cubicBezTo>
                    <a:pt x="17936" y="27454"/>
                    <a:pt x="17938" y="27449"/>
                    <a:pt x="17940" y="274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9"/>
            <p:cNvSpPr/>
            <p:nvPr/>
          </p:nvSpPr>
          <p:spPr>
            <a:xfrm>
              <a:off x="3917625" y="1524175"/>
              <a:ext cx="163400" cy="205200"/>
            </a:xfrm>
            <a:custGeom>
              <a:avLst/>
              <a:gdLst/>
              <a:ahLst/>
              <a:cxnLst/>
              <a:rect l="l" t="t" r="r" b="b"/>
              <a:pathLst>
                <a:path w="6536" h="8208" extrusionOk="0">
                  <a:moveTo>
                    <a:pt x="0" y="1"/>
                  </a:moveTo>
                  <a:lnTo>
                    <a:pt x="0" y="1"/>
                  </a:lnTo>
                  <a:cubicBezTo>
                    <a:pt x="943" y="1308"/>
                    <a:pt x="1855" y="2554"/>
                    <a:pt x="2706" y="3740"/>
                  </a:cubicBezTo>
                  <a:cubicBezTo>
                    <a:pt x="3770" y="5259"/>
                    <a:pt x="4864" y="6718"/>
                    <a:pt x="5958" y="8208"/>
                  </a:cubicBezTo>
                  <a:cubicBezTo>
                    <a:pt x="6536" y="5533"/>
                    <a:pt x="6232" y="3466"/>
                    <a:pt x="5077" y="2068"/>
                  </a:cubicBezTo>
                  <a:cubicBezTo>
                    <a:pt x="3618" y="335"/>
                    <a:pt x="1156" y="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9"/>
            <p:cNvSpPr/>
            <p:nvPr/>
          </p:nvSpPr>
          <p:spPr>
            <a:xfrm>
              <a:off x="3820350" y="1370325"/>
              <a:ext cx="400500" cy="502675"/>
            </a:xfrm>
            <a:custGeom>
              <a:avLst/>
              <a:gdLst/>
              <a:ahLst/>
              <a:cxnLst/>
              <a:rect l="l" t="t" r="r" b="b"/>
              <a:pathLst>
                <a:path w="16020" h="20107" extrusionOk="0">
                  <a:moveTo>
                    <a:pt x="720" y="1"/>
                  </a:moveTo>
                  <a:cubicBezTo>
                    <a:pt x="447" y="1"/>
                    <a:pt x="206" y="6"/>
                    <a:pt x="1" y="15"/>
                  </a:cubicBezTo>
                  <a:lnTo>
                    <a:pt x="305" y="653"/>
                  </a:lnTo>
                  <a:cubicBezTo>
                    <a:pt x="2676" y="653"/>
                    <a:pt x="8481" y="1018"/>
                    <a:pt x="11916" y="5000"/>
                  </a:cubicBezTo>
                  <a:cubicBezTo>
                    <a:pt x="14682" y="8222"/>
                    <a:pt x="15320" y="13115"/>
                    <a:pt x="13861" y="19499"/>
                  </a:cubicBezTo>
                  <a:lnTo>
                    <a:pt x="14378" y="20106"/>
                  </a:lnTo>
                  <a:cubicBezTo>
                    <a:pt x="16019" y="13267"/>
                    <a:pt x="15381" y="8039"/>
                    <a:pt x="12402" y="4574"/>
                  </a:cubicBezTo>
                  <a:cubicBezTo>
                    <a:pt x="8931" y="552"/>
                    <a:pt x="3361" y="1"/>
                    <a:pt x="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9"/>
            <p:cNvSpPr/>
            <p:nvPr/>
          </p:nvSpPr>
          <p:spPr>
            <a:xfrm>
              <a:off x="3906225" y="1508875"/>
              <a:ext cx="192275" cy="237225"/>
            </a:xfrm>
            <a:custGeom>
              <a:avLst/>
              <a:gdLst/>
              <a:ahLst/>
              <a:cxnLst/>
              <a:rect l="l" t="t" r="r" b="b"/>
              <a:pathLst>
                <a:path w="7691" h="9489" extrusionOk="0">
                  <a:moveTo>
                    <a:pt x="249" y="1"/>
                  </a:moveTo>
                  <a:cubicBezTo>
                    <a:pt x="154" y="1"/>
                    <a:pt x="70" y="3"/>
                    <a:pt x="1" y="5"/>
                  </a:cubicBezTo>
                  <a:cubicBezTo>
                    <a:pt x="153" y="218"/>
                    <a:pt x="305" y="430"/>
                    <a:pt x="456" y="613"/>
                  </a:cubicBezTo>
                  <a:cubicBezTo>
                    <a:pt x="1612" y="674"/>
                    <a:pt x="4074" y="978"/>
                    <a:pt x="5533" y="2680"/>
                  </a:cubicBezTo>
                  <a:cubicBezTo>
                    <a:pt x="6688" y="4078"/>
                    <a:pt x="6992" y="6175"/>
                    <a:pt x="6414" y="8820"/>
                  </a:cubicBezTo>
                  <a:lnTo>
                    <a:pt x="6900" y="9488"/>
                  </a:lnTo>
                  <a:cubicBezTo>
                    <a:pt x="7691" y="6358"/>
                    <a:pt x="7387" y="3926"/>
                    <a:pt x="6019" y="2285"/>
                  </a:cubicBezTo>
                  <a:cubicBezTo>
                    <a:pt x="4279" y="236"/>
                    <a:pt x="1398" y="1"/>
                    <a:pt x="2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19"/>
          <p:cNvGrpSpPr/>
          <p:nvPr/>
        </p:nvGrpSpPr>
        <p:grpSpPr>
          <a:xfrm rot="1883283">
            <a:off x="1916273" y="3693637"/>
            <a:ext cx="1038854" cy="1821614"/>
            <a:chOff x="631100" y="2761600"/>
            <a:chExt cx="712025" cy="1248525"/>
          </a:xfrm>
        </p:grpSpPr>
        <p:sp>
          <p:nvSpPr>
            <p:cNvPr id="1434" name="Google Shape;1434;p19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9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" name="Google Shape;1436;p19"/>
          <p:cNvGrpSpPr/>
          <p:nvPr/>
        </p:nvGrpSpPr>
        <p:grpSpPr>
          <a:xfrm rot="10800000">
            <a:off x="-512818" y="-325816"/>
            <a:ext cx="1501391" cy="3290370"/>
            <a:chOff x="2672925" y="1685425"/>
            <a:chExt cx="785000" cy="1720275"/>
          </a:xfrm>
        </p:grpSpPr>
        <p:sp>
          <p:nvSpPr>
            <p:cNvPr id="1437" name="Google Shape;1437;p19"/>
            <p:cNvSpPr/>
            <p:nvPr/>
          </p:nvSpPr>
          <p:spPr>
            <a:xfrm>
              <a:off x="3019425" y="3110825"/>
              <a:ext cx="48675" cy="7625"/>
            </a:xfrm>
            <a:custGeom>
              <a:avLst/>
              <a:gdLst/>
              <a:ahLst/>
              <a:cxnLst/>
              <a:rect l="l" t="t" r="r" b="b"/>
              <a:pathLst>
                <a:path w="1947" h="305" extrusionOk="0">
                  <a:moveTo>
                    <a:pt x="1946" y="1"/>
                  </a:moveTo>
                  <a:lnTo>
                    <a:pt x="1946" y="1"/>
                  </a:lnTo>
                  <a:cubicBezTo>
                    <a:pt x="1277" y="62"/>
                    <a:pt x="639" y="153"/>
                    <a:pt x="1" y="274"/>
                  </a:cubicBezTo>
                  <a:cubicBezTo>
                    <a:pt x="1" y="274"/>
                    <a:pt x="1" y="274"/>
                    <a:pt x="1" y="305"/>
                  </a:cubicBezTo>
                  <a:cubicBezTo>
                    <a:pt x="639" y="214"/>
                    <a:pt x="1277" y="92"/>
                    <a:pt x="1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9"/>
            <p:cNvSpPr/>
            <p:nvPr/>
          </p:nvSpPr>
          <p:spPr>
            <a:xfrm>
              <a:off x="2672925" y="1685425"/>
              <a:ext cx="785000" cy="1719500"/>
            </a:xfrm>
            <a:custGeom>
              <a:avLst/>
              <a:gdLst/>
              <a:ahLst/>
              <a:cxnLst/>
              <a:rect l="l" t="t" r="r" b="b"/>
              <a:pathLst>
                <a:path w="31400" h="68780" extrusionOk="0">
                  <a:moveTo>
                    <a:pt x="3678" y="44980"/>
                  </a:moveTo>
                  <a:cubicBezTo>
                    <a:pt x="6110" y="44980"/>
                    <a:pt x="6110" y="48780"/>
                    <a:pt x="3678" y="48780"/>
                  </a:cubicBezTo>
                  <a:cubicBezTo>
                    <a:pt x="1247" y="48780"/>
                    <a:pt x="1247" y="44980"/>
                    <a:pt x="3678" y="44980"/>
                  </a:cubicBezTo>
                  <a:close/>
                  <a:moveTo>
                    <a:pt x="12119" y="55253"/>
                  </a:moveTo>
                  <a:cubicBezTo>
                    <a:pt x="13188" y="55253"/>
                    <a:pt x="14011" y="56182"/>
                    <a:pt x="13891" y="57230"/>
                  </a:cubicBezTo>
                  <a:cubicBezTo>
                    <a:pt x="14529" y="57138"/>
                    <a:pt x="15198" y="57017"/>
                    <a:pt x="15836" y="56956"/>
                  </a:cubicBezTo>
                  <a:lnTo>
                    <a:pt x="15836" y="56956"/>
                  </a:lnTo>
                  <a:cubicBezTo>
                    <a:pt x="15198" y="57078"/>
                    <a:pt x="14529" y="57169"/>
                    <a:pt x="13891" y="57260"/>
                  </a:cubicBezTo>
                  <a:cubicBezTo>
                    <a:pt x="13891" y="58244"/>
                    <a:pt x="13101" y="59024"/>
                    <a:pt x="12123" y="59024"/>
                  </a:cubicBezTo>
                  <a:cubicBezTo>
                    <a:pt x="12105" y="59024"/>
                    <a:pt x="12086" y="59023"/>
                    <a:pt x="12067" y="59023"/>
                  </a:cubicBezTo>
                  <a:cubicBezTo>
                    <a:pt x="9636" y="59023"/>
                    <a:pt x="9636" y="55254"/>
                    <a:pt x="12067" y="55254"/>
                  </a:cubicBezTo>
                  <a:cubicBezTo>
                    <a:pt x="12085" y="55253"/>
                    <a:pt x="12102" y="55253"/>
                    <a:pt x="12119" y="55253"/>
                  </a:cubicBezTo>
                  <a:close/>
                  <a:moveTo>
                    <a:pt x="4195" y="56561"/>
                  </a:moveTo>
                  <a:cubicBezTo>
                    <a:pt x="6627" y="56561"/>
                    <a:pt x="6627" y="60360"/>
                    <a:pt x="4195" y="60360"/>
                  </a:cubicBezTo>
                  <a:cubicBezTo>
                    <a:pt x="1763" y="60360"/>
                    <a:pt x="1763" y="56561"/>
                    <a:pt x="4195" y="56561"/>
                  </a:cubicBezTo>
                  <a:close/>
                  <a:moveTo>
                    <a:pt x="18177" y="58870"/>
                  </a:moveTo>
                  <a:cubicBezTo>
                    <a:pt x="19032" y="58870"/>
                    <a:pt x="19760" y="59499"/>
                    <a:pt x="19879" y="60360"/>
                  </a:cubicBezTo>
                  <a:cubicBezTo>
                    <a:pt x="20244" y="60330"/>
                    <a:pt x="20578" y="60300"/>
                    <a:pt x="20913" y="60300"/>
                  </a:cubicBezTo>
                  <a:cubicBezTo>
                    <a:pt x="20609" y="60360"/>
                    <a:pt x="20274" y="60421"/>
                    <a:pt x="19910" y="60482"/>
                  </a:cubicBezTo>
                  <a:cubicBezTo>
                    <a:pt x="20061" y="61515"/>
                    <a:pt x="19454" y="62640"/>
                    <a:pt x="18116" y="62640"/>
                  </a:cubicBezTo>
                  <a:cubicBezTo>
                    <a:pt x="18097" y="62641"/>
                    <a:pt x="18079" y="62641"/>
                    <a:pt x="18060" y="62641"/>
                  </a:cubicBezTo>
                  <a:cubicBezTo>
                    <a:pt x="17112" y="62641"/>
                    <a:pt x="16322" y="61892"/>
                    <a:pt x="16292" y="60938"/>
                  </a:cubicBezTo>
                  <a:cubicBezTo>
                    <a:pt x="15533" y="61029"/>
                    <a:pt x="14773" y="61090"/>
                    <a:pt x="14013" y="61151"/>
                  </a:cubicBezTo>
                  <a:lnTo>
                    <a:pt x="12037" y="61333"/>
                  </a:lnTo>
                  <a:lnTo>
                    <a:pt x="15654" y="60816"/>
                  </a:lnTo>
                  <a:cubicBezTo>
                    <a:pt x="15867" y="60786"/>
                    <a:pt x="16080" y="60755"/>
                    <a:pt x="16292" y="60725"/>
                  </a:cubicBezTo>
                  <a:cubicBezTo>
                    <a:pt x="16233" y="59710"/>
                    <a:pt x="17053" y="58870"/>
                    <a:pt x="18063" y="58870"/>
                  </a:cubicBezTo>
                  <a:cubicBezTo>
                    <a:pt x="18080" y="58870"/>
                    <a:pt x="18098" y="58870"/>
                    <a:pt x="18116" y="58871"/>
                  </a:cubicBezTo>
                  <a:cubicBezTo>
                    <a:pt x="18136" y="58870"/>
                    <a:pt x="18156" y="58870"/>
                    <a:pt x="18177" y="58870"/>
                  </a:cubicBezTo>
                  <a:close/>
                  <a:moveTo>
                    <a:pt x="11452" y="0"/>
                  </a:moveTo>
                  <a:cubicBezTo>
                    <a:pt x="11300" y="0"/>
                    <a:pt x="11138" y="36"/>
                    <a:pt x="10973" y="116"/>
                  </a:cubicBezTo>
                  <a:cubicBezTo>
                    <a:pt x="10821" y="177"/>
                    <a:pt x="10700" y="238"/>
                    <a:pt x="10548" y="329"/>
                  </a:cubicBezTo>
                  <a:cubicBezTo>
                    <a:pt x="10912" y="1423"/>
                    <a:pt x="10365" y="2913"/>
                    <a:pt x="8845" y="2913"/>
                  </a:cubicBezTo>
                  <a:cubicBezTo>
                    <a:pt x="8420" y="2913"/>
                    <a:pt x="8025" y="2791"/>
                    <a:pt x="7690" y="2548"/>
                  </a:cubicBezTo>
                  <a:cubicBezTo>
                    <a:pt x="6140" y="4402"/>
                    <a:pt x="5502" y="7138"/>
                    <a:pt x="6444" y="9265"/>
                  </a:cubicBezTo>
                  <a:cubicBezTo>
                    <a:pt x="6627" y="9691"/>
                    <a:pt x="6870" y="10056"/>
                    <a:pt x="7174" y="10420"/>
                  </a:cubicBezTo>
                  <a:cubicBezTo>
                    <a:pt x="7842" y="11150"/>
                    <a:pt x="8694" y="11727"/>
                    <a:pt x="9636" y="12062"/>
                  </a:cubicBezTo>
                  <a:cubicBezTo>
                    <a:pt x="9545" y="10998"/>
                    <a:pt x="10396" y="10086"/>
                    <a:pt x="11460" y="10086"/>
                  </a:cubicBezTo>
                  <a:cubicBezTo>
                    <a:pt x="12979" y="10086"/>
                    <a:pt x="13557" y="11606"/>
                    <a:pt x="13162" y="12700"/>
                  </a:cubicBezTo>
                  <a:cubicBezTo>
                    <a:pt x="15198" y="12852"/>
                    <a:pt x="17295" y="12761"/>
                    <a:pt x="19241" y="13430"/>
                  </a:cubicBezTo>
                  <a:cubicBezTo>
                    <a:pt x="19575" y="12974"/>
                    <a:pt x="20092" y="12761"/>
                    <a:pt x="20639" y="12761"/>
                  </a:cubicBezTo>
                  <a:cubicBezTo>
                    <a:pt x="23071" y="12761"/>
                    <a:pt x="23071" y="16560"/>
                    <a:pt x="20639" y="16560"/>
                  </a:cubicBezTo>
                  <a:cubicBezTo>
                    <a:pt x="20612" y="16562"/>
                    <a:pt x="20585" y="16562"/>
                    <a:pt x="20559" y="16562"/>
                  </a:cubicBezTo>
                  <a:cubicBezTo>
                    <a:pt x="19953" y="16562"/>
                    <a:pt x="19410" y="16235"/>
                    <a:pt x="19119" y="15740"/>
                  </a:cubicBezTo>
                  <a:cubicBezTo>
                    <a:pt x="16657" y="17351"/>
                    <a:pt x="13982" y="18597"/>
                    <a:pt x="11368" y="19934"/>
                  </a:cubicBezTo>
                  <a:cubicBezTo>
                    <a:pt x="11733" y="21059"/>
                    <a:pt x="11156" y="22548"/>
                    <a:pt x="9636" y="22548"/>
                  </a:cubicBezTo>
                  <a:cubicBezTo>
                    <a:pt x="9028" y="22548"/>
                    <a:pt x="8450" y="22244"/>
                    <a:pt x="8116" y="21697"/>
                  </a:cubicBezTo>
                  <a:cubicBezTo>
                    <a:pt x="6870" y="22427"/>
                    <a:pt x="5684" y="23217"/>
                    <a:pt x="4560" y="24098"/>
                  </a:cubicBezTo>
                  <a:cubicBezTo>
                    <a:pt x="6110" y="24858"/>
                    <a:pt x="5836" y="27715"/>
                    <a:pt x="3709" y="27715"/>
                  </a:cubicBezTo>
                  <a:cubicBezTo>
                    <a:pt x="3686" y="27716"/>
                    <a:pt x="3663" y="27717"/>
                    <a:pt x="3640" y="27717"/>
                  </a:cubicBezTo>
                  <a:cubicBezTo>
                    <a:pt x="2936" y="27717"/>
                    <a:pt x="2272" y="27268"/>
                    <a:pt x="2037" y="26591"/>
                  </a:cubicBezTo>
                  <a:cubicBezTo>
                    <a:pt x="912" y="28111"/>
                    <a:pt x="335" y="29904"/>
                    <a:pt x="1155" y="31910"/>
                  </a:cubicBezTo>
                  <a:cubicBezTo>
                    <a:pt x="1216" y="32001"/>
                    <a:pt x="1247" y="32123"/>
                    <a:pt x="1307" y="32214"/>
                  </a:cubicBezTo>
                  <a:cubicBezTo>
                    <a:pt x="1611" y="31667"/>
                    <a:pt x="2219" y="31333"/>
                    <a:pt x="2888" y="31333"/>
                  </a:cubicBezTo>
                  <a:cubicBezTo>
                    <a:pt x="4924" y="31333"/>
                    <a:pt x="5228" y="34007"/>
                    <a:pt x="3861" y="34858"/>
                  </a:cubicBezTo>
                  <a:cubicBezTo>
                    <a:pt x="4013" y="34950"/>
                    <a:pt x="4165" y="35041"/>
                    <a:pt x="4317" y="35102"/>
                  </a:cubicBezTo>
                  <a:cubicBezTo>
                    <a:pt x="5820" y="35819"/>
                    <a:pt x="7401" y="36057"/>
                    <a:pt x="9000" y="36057"/>
                  </a:cubicBezTo>
                  <a:cubicBezTo>
                    <a:pt x="10244" y="36057"/>
                    <a:pt x="11499" y="35913"/>
                    <a:pt x="12736" y="35740"/>
                  </a:cubicBezTo>
                  <a:cubicBezTo>
                    <a:pt x="11551" y="34798"/>
                    <a:pt x="11946" y="32366"/>
                    <a:pt x="13891" y="32366"/>
                  </a:cubicBezTo>
                  <a:cubicBezTo>
                    <a:pt x="15624" y="32366"/>
                    <a:pt x="16110" y="34311"/>
                    <a:pt x="15350" y="35406"/>
                  </a:cubicBezTo>
                  <a:cubicBezTo>
                    <a:pt x="16302" y="35287"/>
                    <a:pt x="17253" y="35202"/>
                    <a:pt x="18195" y="35202"/>
                  </a:cubicBezTo>
                  <a:cubicBezTo>
                    <a:pt x="19419" y="35202"/>
                    <a:pt x="20626" y="35345"/>
                    <a:pt x="21794" y="35740"/>
                  </a:cubicBezTo>
                  <a:cubicBezTo>
                    <a:pt x="20700" y="36378"/>
                    <a:pt x="19545" y="36925"/>
                    <a:pt x="18359" y="37320"/>
                  </a:cubicBezTo>
                  <a:cubicBezTo>
                    <a:pt x="19302" y="38384"/>
                    <a:pt x="18876" y="40542"/>
                    <a:pt x="17022" y="40542"/>
                  </a:cubicBezTo>
                  <a:cubicBezTo>
                    <a:pt x="15624" y="40542"/>
                    <a:pt x="15046" y="39327"/>
                    <a:pt x="15229" y="38263"/>
                  </a:cubicBezTo>
                  <a:lnTo>
                    <a:pt x="15229" y="38263"/>
                  </a:lnTo>
                  <a:cubicBezTo>
                    <a:pt x="12888" y="38901"/>
                    <a:pt x="10517" y="39418"/>
                    <a:pt x="8268" y="40178"/>
                  </a:cubicBezTo>
                  <a:cubicBezTo>
                    <a:pt x="8184" y="41208"/>
                    <a:pt x="7314" y="41889"/>
                    <a:pt x="6414" y="41889"/>
                  </a:cubicBezTo>
                  <a:cubicBezTo>
                    <a:pt x="6013" y="41889"/>
                    <a:pt x="5605" y="41754"/>
                    <a:pt x="5259" y="41454"/>
                  </a:cubicBezTo>
                  <a:cubicBezTo>
                    <a:pt x="4620" y="41789"/>
                    <a:pt x="4013" y="42153"/>
                    <a:pt x="3435" y="42579"/>
                  </a:cubicBezTo>
                  <a:cubicBezTo>
                    <a:pt x="1824" y="43734"/>
                    <a:pt x="395" y="45588"/>
                    <a:pt x="791" y="47503"/>
                  </a:cubicBezTo>
                  <a:cubicBezTo>
                    <a:pt x="1095" y="48932"/>
                    <a:pt x="2341" y="49995"/>
                    <a:pt x="3709" y="50451"/>
                  </a:cubicBezTo>
                  <a:cubicBezTo>
                    <a:pt x="5076" y="50938"/>
                    <a:pt x="6566" y="50938"/>
                    <a:pt x="7994" y="50938"/>
                  </a:cubicBezTo>
                  <a:lnTo>
                    <a:pt x="10791" y="50938"/>
                  </a:lnTo>
                  <a:cubicBezTo>
                    <a:pt x="10456" y="49813"/>
                    <a:pt x="11004" y="48384"/>
                    <a:pt x="12523" y="48384"/>
                  </a:cubicBezTo>
                  <a:cubicBezTo>
                    <a:pt x="14013" y="48384"/>
                    <a:pt x="14590" y="49813"/>
                    <a:pt x="14256" y="50907"/>
                  </a:cubicBezTo>
                  <a:lnTo>
                    <a:pt x="21125" y="50877"/>
                  </a:lnTo>
                  <a:lnTo>
                    <a:pt x="21125" y="50877"/>
                  </a:lnTo>
                  <a:cubicBezTo>
                    <a:pt x="20274" y="51333"/>
                    <a:pt x="19362" y="51698"/>
                    <a:pt x="18451" y="52002"/>
                  </a:cubicBezTo>
                  <a:cubicBezTo>
                    <a:pt x="19241" y="53096"/>
                    <a:pt x="18785" y="55102"/>
                    <a:pt x="17022" y="55102"/>
                  </a:cubicBezTo>
                  <a:cubicBezTo>
                    <a:pt x="15654" y="55102"/>
                    <a:pt x="15046" y="53916"/>
                    <a:pt x="15198" y="52883"/>
                  </a:cubicBezTo>
                  <a:lnTo>
                    <a:pt x="15198" y="52883"/>
                  </a:lnTo>
                  <a:cubicBezTo>
                    <a:pt x="10852" y="53825"/>
                    <a:pt x="6231" y="54099"/>
                    <a:pt x="2341" y="56379"/>
                  </a:cubicBezTo>
                  <a:cubicBezTo>
                    <a:pt x="1551" y="56804"/>
                    <a:pt x="943" y="57503"/>
                    <a:pt x="669" y="58354"/>
                  </a:cubicBezTo>
                  <a:cubicBezTo>
                    <a:pt x="0" y="60482"/>
                    <a:pt x="2037" y="61819"/>
                    <a:pt x="3861" y="61971"/>
                  </a:cubicBezTo>
                  <a:cubicBezTo>
                    <a:pt x="4065" y="61988"/>
                    <a:pt x="4270" y="61995"/>
                    <a:pt x="4473" y="61995"/>
                  </a:cubicBezTo>
                  <a:cubicBezTo>
                    <a:pt x="5672" y="61995"/>
                    <a:pt x="6855" y="61752"/>
                    <a:pt x="8036" y="61752"/>
                  </a:cubicBezTo>
                  <a:cubicBezTo>
                    <a:pt x="8144" y="61752"/>
                    <a:pt x="8252" y="61754"/>
                    <a:pt x="8359" y="61759"/>
                  </a:cubicBezTo>
                  <a:cubicBezTo>
                    <a:pt x="6748" y="62062"/>
                    <a:pt x="5046" y="62670"/>
                    <a:pt x="4195" y="64038"/>
                  </a:cubicBezTo>
                  <a:cubicBezTo>
                    <a:pt x="4104" y="64221"/>
                    <a:pt x="4013" y="64373"/>
                    <a:pt x="3921" y="64555"/>
                  </a:cubicBezTo>
                  <a:cubicBezTo>
                    <a:pt x="5593" y="64707"/>
                    <a:pt x="5988" y="66743"/>
                    <a:pt x="5046" y="67777"/>
                  </a:cubicBezTo>
                  <a:cubicBezTo>
                    <a:pt x="6596" y="68567"/>
                    <a:pt x="8967" y="68750"/>
                    <a:pt x="10304" y="68780"/>
                  </a:cubicBezTo>
                  <a:cubicBezTo>
                    <a:pt x="10496" y="67807"/>
                    <a:pt x="11299" y="67302"/>
                    <a:pt x="12098" y="67302"/>
                  </a:cubicBezTo>
                  <a:cubicBezTo>
                    <a:pt x="12821" y="67302"/>
                    <a:pt x="13540" y="67715"/>
                    <a:pt x="13800" y="68567"/>
                  </a:cubicBezTo>
                  <a:cubicBezTo>
                    <a:pt x="15836" y="68324"/>
                    <a:pt x="17812" y="67838"/>
                    <a:pt x="19727" y="67139"/>
                  </a:cubicBezTo>
                  <a:cubicBezTo>
                    <a:pt x="20477" y="66869"/>
                    <a:pt x="20250" y="65801"/>
                    <a:pt x="19486" y="65801"/>
                  </a:cubicBezTo>
                  <a:cubicBezTo>
                    <a:pt x="19475" y="65801"/>
                    <a:pt x="19464" y="65801"/>
                    <a:pt x="19454" y="65801"/>
                  </a:cubicBezTo>
                  <a:lnTo>
                    <a:pt x="10608" y="66348"/>
                  </a:lnTo>
                  <a:cubicBezTo>
                    <a:pt x="10247" y="66371"/>
                    <a:pt x="9873" y="66391"/>
                    <a:pt x="9500" y="66391"/>
                  </a:cubicBezTo>
                  <a:cubicBezTo>
                    <a:pt x="8397" y="66391"/>
                    <a:pt x="7292" y="66224"/>
                    <a:pt x="6475" y="65497"/>
                  </a:cubicBezTo>
                  <a:cubicBezTo>
                    <a:pt x="7356" y="65163"/>
                    <a:pt x="8268" y="64889"/>
                    <a:pt x="9180" y="64737"/>
                  </a:cubicBezTo>
                  <a:cubicBezTo>
                    <a:pt x="8481" y="63613"/>
                    <a:pt x="8997" y="61759"/>
                    <a:pt x="10700" y="61759"/>
                  </a:cubicBezTo>
                  <a:cubicBezTo>
                    <a:pt x="12219" y="61759"/>
                    <a:pt x="12797" y="63248"/>
                    <a:pt x="12402" y="64342"/>
                  </a:cubicBezTo>
                  <a:cubicBezTo>
                    <a:pt x="16201" y="64129"/>
                    <a:pt x="20122" y="64403"/>
                    <a:pt x="23648" y="62974"/>
                  </a:cubicBezTo>
                  <a:cubicBezTo>
                    <a:pt x="22828" y="61880"/>
                    <a:pt x="23314" y="59874"/>
                    <a:pt x="25077" y="59874"/>
                  </a:cubicBezTo>
                  <a:cubicBezTo>
                    <a:pt x="25108" y="59872"/>
                    <a:pt x="25138" y="59871"/>
                    <a:pt x="25169" y="59871"/>
                  </a:cubicBezTo>
                  <a:cubicBezTo>
                    <a:pt x="25621" y="59871"/>
                    <a:pt x="26042" y="60078"/>
                    <a:pt x="26384" y="60391"/>
                  </a:cubicBezTo>
                  <a:cubicBezTo>
                    <a:pt x="26475" y="60026"/>
                    <a:pt x="26475" y="59661"/>
                    <a:pt x="26414" y="59266"/>
                  </a:cubicBezTo>
                  <a:cubicBezTo>
                    <a:pt x="26110" y="57442"/>
                    <a:pt x="24195" y="56986"/>
                    <a:pt x="22584" y="56865"/>
                  </a:cubicBezTo>
                  <a:cubicBezTo>
                    <a:pt x="21620" y="56787"/>
                    <a:pt x="20656" y="56748"/>
                    <a:pt x="19692" y="56748"/>
                  </a:cubicBezTo>
                  <a:cubicBezTo>
                    <a:pt x="18407" y="56748"/>
                    <a:pt x="17122" y="56817"/>
                    <a:pt x="15836" y="56956"/>
                  </a:cubicBezTo>
                  <a:cubicBezTo>
                    <a:pt x="18511" y="56500"/>
                    <a:pt x="21125" y="55892"/>
                    <a:pt x="23709" y="55132"/>
                  </a:cubicBezTo>
                  <a:cubicBezTo>
                    <a:pt x="22098" y="54403"/>
                    <a:pt x="22372" y="51515"/>
                    <a:pt x="24499" y="51515"/>
                  </a:cubicBezTo>
                  <a:cubicBezTo>
                    <a:pt x="26141" y="51515"/>
                    <a:pt x="26688" y="53248"/>
                    <a:pt x="26080" y="54372"/>
                  </a:cubicBezTo>
                  <a:lnTo>
                    <a:pt x="26080" y="54372"/>
                  </a:lnTo>
                  <a:cubicBezTo>
                    <a:pt x="26961" y="54068"/>
                    <a:pt x="27843" y="53734"/>
                    <a:pt x="28724" y="53400"/>
                  </a:cubicBezTo>
                  <a:cubicBezTo>
                    <a:pt x="29910" y="52974"/>
                    <a:pt x="30791" y="51941"/>
                    <a:pt x="31095" y="50725"/>
                  </a:cubicBezTo>
                  <a:cubicBezTo>
                    <a:pt x="31399" y="49084"/>
                    <a:pt x="30396" y="47989"/>
                    <a:pt x="29059" y="47321"/>
                  </a:cubicBezTo>
                  <a:cubicBezTo>
                    <a:pt x="28852" y="48059"/>
                    <a:pt x="28186" y="48568"/>
                    <a:pt x="27423" y="48568"/>
                  </a:cubicBezTo>
                  <a:cubicBezTo>
                    <a:pt x="27401" y="48568"/>
                    <a:pt x="27379" y="48568"/>
                    <a:pt x="27356" y="48567"/>
                  </a:cubicBezTo>
                  <a:cubicBezTo>
                    <a:pt x="25989" y="48567"/>
                    <a:pt x="25411" y="47381"/>
                    <a:pt x="25563" y="46348"/>
                  </a:cubicBezTo>
                  <a:cubicBezTo>
                    <a:pt x="24396" y="46189"/>
                    <a:pt x="23228" y="46099"/>
                    <a:pt x="22061" y="46099"/>
                  </a:cubicBezTo>
                  <a:cubicBezTo>
                    <a:pt x="21891" y="46099"/>
                    <a:pt x="21721" y="46101"/>
                    <a:pt x="21551" y="46105"/>
                  </a:cubicBezTo>
                  <a:cubicBezTo>
                    <a:pt x="22068" y="47199"/>
                    <a:pt x="21520" y="48840"/>
                    <a:pt x="19910" y="48840"/>
                  </a:cubicBezTo>
                  <a:cubicBezTo>
                    <a:pt x="18329" y="48840"/>
                    <a:pt x="17812" y="47321"/>
                    <a:pt x="18238" y="46196"/>
                  </a:cubicBezTo>
                  <a:lnTo>
                    <a:pt x="18238" y="46196"/>
                  </a:lnTo>
                  <a:cubicBezTo>
                    <a:pt x="16386" y="46308"/>
                    <a:pt x="14535" y="46436"/>
                    <a:pt x="12701" y="46436"/>
                  </a:cubicBezTo>
                  <a:cubicBezTo>
                    <a:pt x="11042" y="46436"/>
                    <a:pt x="9398" y="46331"/>
                    <a:pt x="7782" y="46014"/>
                  </a:cubicBezTo>
                  <a:cubicBezTo>
                    <a:pt x="8572" y="45558"/>
                    <a:pt x="9423" y="45193"/>
                    <a:pt x="10304" y="44859"/>
                  </a:cubicBezTo>
                  <a:cubicBezTo>
                    <a:pt x="9970" y="43764"/>
                    <a:pt x="10548" y="42366"/>
                    <a:pt x="12037" y="42366"/>
                  </a:cubicBezTo>
                  <a:cubicBezTo>
                    <a:pt x="12076" y="42363"/>
                    <a:pt x="12115" y="42362"/>
                    <a:pt x="12154" y="42362"/>
                  </a:cubicBezTo>
                  <a:cubicBezTo>
                    <a:pt x="12957" y="42362"/>
                    <a:pt x="13655" y="42953"/>
                    <a:pt x="13800" y="43764"/>
                  </a:cubicBezTo>
                  <a:cubicBezTo>
                    <a:pt x="17478" y="42792"/>
                    <a:pt x="21308" y="42093"/>
                    <a:pt x="24560" y="40147"/>
                  </a:cubicBezTo>
                  <a:cubicBezTo>
                    <a:pt x="25776" y="39448"/>
                    <a:pt x="26779" y="38476"/>
                    <a:pt x="27508" y="37290"/>
                  </a:cubicBezTo>
                  <a:lnTo>
                    <a:pt x="27508" y="37290"/>
                  </a:lnTo>
                  <a:cubicBezTo>
                    <a:pt x="27174" y="37594"/>
                    <a:pt x="26749" y="37746"/>
                    <a:pt x="26293" y="37746"/>
                  </a:cubicBezTo>
                  <a:cubicBezTo>
                    <a:pt x="23831" y="37746"/>
                    <a:pt x="23861" y="33977"/>
                    <a:pt x="26293" y="33977"/>
                  </a:cubicBezTo>
                  <a:cubicBezTo>
                    <a:pt x="26313" y="33976"/>
                    <a:pt x="26333" y="33976"/>
                    <a:pt x="26353" y="33976"/>
                  </a:cubicBezTo>
                  <a:cubicBezTo>
                    <a:pt x="27209" y="33976"/>
                    <a:pt x="27937" y="34605"/>
                    <a:pt x="28056" y="35466"/>
                  </a:cubicBezTo>
                  <a:cubicBezTo>
                    <a:pt x="28056" y="35345"/>
                    <a:pt x="28086" y="35223"/>
                    <a:pt x="28086" y="35071"/>
                  </a:cubicBezTo>
                  <a:cubicBezTo>
                    <a:pt x="28025" y="33521"/>
                    <a:pt x="26992" y="32123"/>
                    <a:pt x="25685" y="31302"/>
                  </a:cubicBezTo>
                  <a:cubicBezTo>
                    <a:pt x="24894" y="30877"/>
                    <a:pt x="24074" y="30542"/>
                    <a:pt x="23192" y="30390"/>
                  </a:cubicBezTo>
                  <a:cubicBezTo>
                    <a:pt x="23103" y="31284"/>
                    <a:pt x="22342" y="32002"/>
                    <a:pt x="21425" y="32002"/>
                  </a:cubicBezTo>
                  <a:cubicBezTo>
                    <a:pt x="21406" y="32002"/>
                    <a:pt x="21387" y="32002"/>
                    <a:pt x="21369" y="32001"/>
                  </a:cubicBezTo>
                  <a:cubicBezTo>
                    <a:pt x="20335" y="32001"/>
                    <a:pt x="19514" y="31150"/>
                    <a:pt x="19545" y="30117"/>
                  </a:cubicBezTo>
                  <a:lnTo>
                    <a:pt x="19545" y="30117"/>
                  </a:lnTo>
                  <a:cubicBezTo>
                    <a:pt x="16657" y="30147"/>
                    <a:pt x="13770" y="30664"/>
                    <a:pt x="10882" y="30755"/>
                  </a:cubicBezTo>
                  <a:cubicBezTo>
                    <a:pt x="10607" y="31581"/>
                    <a:pt x="9890" y="31985"/>
                    <a:pt x="9172" y="31985"/>
                  </a:cubicBezTo>
                  <a:cubicBezTo>
                    <a:pt x="8383" y="31985"/>
                    <a:pt x="7593" y="31497"/>
                    <a:pt x="7386" y="30542"/>
                  </a:cubicBezTo>
                  <a:cubicBezTo>
                    <a:pt x="6839" y="30481"/>
                    <a:pt x="6262" y="30360"/>
                    <a:pt x="5715" y="30208"/>
                  </a:cubicBezTo>
                  <a:cubicBezTo>
                    <a:pt x="8298" y="26834"/>
                    <a:pt x="12189" y="25010"/>
                    <a:pt x="16049" y="23065"/>
                  </a:cubicBezTo>
                  <a:cubicBezTo>
                    <a:pt x="14621" y="22214"/>
                    <a:pt x="14925" y="19509"/>
                    <a:pt x="16992" y="19509"/>
                  </a:cubicBezTo>
                  <a:cubicBezTo>
                    <a:pt x="18268" y="19509"/>
                    <a:pt x="18876" y="20573"/>
                    <a:pt x="18785" y="21576"/>
                  </a:cubicBezTo>
                  <a:cubicBezTo>
                    <a:pt x="19727" y="21059"/>
                    <a:pt x="20609" y="20481"/>
                    <a:pt x="21460" y="19873"/>
                  </a:cubicBezTo>
                  <a:cubicBezTo>
                    <a:pt x="23922" y="18110"/>
                    <a:pt x="26201" y="15284"/>
                    <a:pt x="24590" y="12123"/>
                  </a:cubicBezTo>
                  <a:cubicBezTo>
                    <a:pt x="24043" y="11119"/>
                    <a:pt x="23253" y="10329"/>
                    <a:pt x="22280" y="9843"/>
                  </a:cubicBezTo>
                  <a:cubicBezTo>
                    <a:pt x="21520" y="9448"/>
                    <a:pt x="20730" y="9144"/>
                    <a:pt x="19910" y="8961"/>
                  </a:cubicBezTo>
                  <a:lnTo>
                    <a:pt x="19910" y="8961"/>
                  </a:lnTo>
                  <a:cubicBezTo>
                    <a:pt x="19970" y="10025"/>
                    <a:pt x="19150" y="10876"/>
                    <a:pt x="18086" y="10876"/>
                  </a:cubicBezTo>
                  <a:cubicBezTo>
                    <a:pt x="16718" y="10876"/>
                    <a:pt x="16140" y="9691"/>
                    <a:pt x="16292" y="8657"/>
                  </a:cubicBezTo>
                  <a:cubicBezTo>
                    <a:pt x="15218" y="8657"/>
                    <a:pt x="14144" y="8711"/>
                    <a:pt x="13070" y="8711"/>
                  </a:cubicBezTo>
                  <a:cubicBezTo>
                    <a:pt x="12533" y="8711"/>
                    <a:pt x="11996" y="8698"/>
                    <a:pt x="11460" y="8657"/>
                  </a:cubicBezTo>
                  <a:cubicBezTo>
                    <a:pt x="10973" y="8627"/>
                    <a:pt x="10487" y="8445"/>
                    <a:pt x="10061" y="8202"/>
                  </a:cubicBezTo>
                  <a:cubicBezTo>
                    <a:pt x="9788" y="8353"/>
                    <a:pt x="9484" y="8414"/>
                    <a:pt x="9180" y="8414"/>
                  </a:cubicBezTo>
                  <a:cubicBezTo>
                    <a:pt x="6748" y="8414"/>
                    <a:pt x="6748" y="4645"/>
                    <a:pt x="9180" y="4645"/>
                  </a:cubicBezTo>
                  <a:lnTo>
                    <a:pt x="9301" y="4645"/>
                  </a:lnTo>
                  <a:cubicBezTo>
                    <a:pt x="9636" y="4159"/>
                    <a:pt x="10031" y="3703"/>
                    <a:pt x="10487" y="3308"/>
                  </a:cubicBezTo>
                  <a:cubicBezTo>
                    <a:pt x="11004" y="2821"/>
                    <a:pt x="11551" y="2335"/>
                    <a:pt x="12098" y="1879"/>
                  </a:cubicBezTo>
                  <a:cubicBezTo>
                    <a:pt x="12902" y="1205"/>
                    <a:pt x="12334" y="0"/>
                    <a:pt x="11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9"/>
            <p:cNvSpPr/>
            <p:nvPr/>
          </p:nvSpPr>
          <p:spPr>
            <a:xfrm>
              <a:off x="3308200" y="2844100"/>
              <a:ext cx="91200" cy="55550"/>
            </a:xfrm>
            <a:custGeom>
              <a:avLst/>
              <a:gdLst/>
              <a:ahLst/>
              <a:cxnLst/>
              <a:rect l="l" t="t" r="r" b="b"/>
              <a:pathLst>
                <a:path w="3648" h="2222" extrusionOk="0">
                  <a:moveTo>
                    <a:pt x="152" y="1"/>
                  </a:moveTo>
                  <a:cubicBezTo>
                    <a:pt x="0" y="1034"/>
                    <a:pt x="578" y="2220"/>
                    <a:pt x="1945" y="2220"/>
                  </a:cubicBezTo>
                  <a:cubicBezTo>
                    <a:pt x="1968" y="2221"/>
                    <a:pt x="1990" y="2221"/>
                    <a:pt x="2012" y="2221"/>
                  </a:cubicBezTo>
                  <a:cubicBezTo>
                    <a:pt x="2775" y="2221"/>
                    <a:pt x="3441" y="1712"/>
                    <a:pt x="3648" y="974"/>
                  </a:cubicBezTo>
                  <a:cubicBezTo>
                    <a:pt x="3161" y="730"/>
                    <a:pt x="2614" y="518"/>
                    <a:pt x="2067" y="396"/>
                  </a:cubicBezTo>
                  <a:cubicBezTo>
                    <a:pt x="1429" y="214"/>
                    <a:pt x="790" y="92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9"/>
            <p:cNvSpPr/>
            <p:nvPr/>
          </p:nvSpPr>
          <p:spPr>
            <a:xfrm>
              <a:off x="2922175" y="2744525"/>
              <a:ext cx="95750" cy="62375"/>
            </a:xfrm>
            <a:custGeom>
              <a:avLst/>
              <a:gdLst/>
              <a:ahLst/>
              <a:cxnLst/>
              <a:rect l="l" t="t" r="r" b="b"/>
              <a:pathLst>
                <a:path w="3830" h="2495" extrusionOk="0">
                  <a:moveTo>
                    <a:pt x="2131" y="1"/>
                  </a:moveTo>
                  <a:cubicBezTo>
                    <a:pt x="2110" y="1"/>
                    <a:pt x="2088" y="1"/>
                    <a:pt x="2067" y="2"/>
                  </a:cubicBezTo>
                  <a:cubicBezTo>
                    <a:pt x="578" y="2"/>
                    <a:pt x="0" y="1400"/>
                    <a:pt x="334" y="2495"/>
                  </a:cubicBezTo>
                  <a:cubicBezTo>
                    <a:pt x="1459" y="2069"/>
                    <a:pt x="2645" y="1735"/>
                    <a:pt x="3830" y="1400"/>
                  </a:cubicBezTo>
                  <a:cubicBezTo>
                    <a:pt x="3682" y="571"/>
                    <a:pt x="2956" y="1"/>
                    <a:pt x="2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9"/>
            <p:cNvSpPr/>
            <p:nvPr/>
          </p:nvSpPr>
          <p:spPr>
            <a:xfrm>
              <a:off x="2802850" y="2690625"/>
              <a:ext cx="75275" cy="43200"/>
            </a:xfrm>
            <a:custGeom>
              <a:avLst/>
              <a:gdLst/>
              <a:ahLst/>
              <a:cxnLst/>
              <a:rect l="l" t="t" r="r" b="b"/>
              <a:pathLst>
                <a:path w="3011" h="1728" extrusionOk="0">
                  <a:moveTo>
                    <a:pt x="3010" y="0"/>
                  </a:moveTo>
                  <a:cubicBezTo>
                    <a:pt x="1977" y="365"/>
                    <a:pt x="974" y="790"/>
                    <a:pt x="1" y="1307"/>
                  </a:cubicBezTo>
                  <a:cubicBezTo>
                    <a:pt x="355" y="1596"/>
                    <a:pt x="766" y="1728"/>
                    <a:pt x="1169" y="1728"/>
                  </a:cubicBezTo>
                  <a:cubicBezTo>
                    <a:pt x="2080" y="1728"/>
                    <a:pt x="2947" y="1054"/>
                    <a:pt x="3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9"/>
            <p:cNvSpPr/>
            <p:nvPr/>
          </p:nvSpPr>
          <p:spPr>
            <a:xfrm>
              <a:off x="3118225" y="2838025"/>
              <a:ext cx="106400" cy="68425"/>
            </a:xfrm>
            <a:custGeom>
              <a:avLst/>
              <a:gdLst/>
              <a:ahLst/>
              <a:cxnLst/>
              <a:rect l="l" t="t" r="r" b="b"/>
              <a:pathLst>
                <a:path w="4256" h="2737" extrusionOk="0">
                  <a:moveTo>
                    <a:pt x="3739" y="1"/>
                  </a:moveTo>
                  <a:cubicBezTo>
                    <a:pt x="2645" y="1"/>
                    <a:pt x="1520" y="31"/>
                    <a:pt x="426" y="92"/>
                  </a:cubicBezTo>
                  <a:cubicBezTo>
                    <a:pt x="0" y="1217"/>
                    <a:pt x="547" y="2736"/>
                    <a:pt x="2098" y="2736"/>
                  </a:cubicBezTo>
                  <a:cubicBezTo>
                    <a:pt x="3708" y="2736"/>
                    <a:pt x="4256" y="1125"/>
                    <a:pt x="3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9"/>
            <p:cNvSpPr/>
            <p:nvPr/>
          </p:nvSpPr>
          <p:spPr>
            <a:xfrm>
              <a:off x="2933575" y="2895775"/>
              <a:ext cx="103350" cy="63875"/>
            </a:xfrm>
            <a:custGeom>
              <a:avLst/>
              <a:gdLst/>
              <a:ahLst/>
              <a:cxnLst/>
              <a:rect l="l" t="t" r="r" b="b"/>
              <a:pathLst>
                <a:path w="4134" h="2555" extrusionOk="0">
                  <a:moveTo>
                    <a:pt x="2067" y="1"/>
                  </a:moveTo>
                  <a:cubicBezTo>
                    <a:pt x="547" y="1"/>
                    <a:pt x="0" y="1460"/>
                    <a:pt x="365" y="2554"/>
                  </a:cubicBezTo>
                  <a:lnTo>
                    <a:pt x="3800" y="2554"/>
                  </a:lnTo>
                  <a:cubicBezTo>
                    <a:pt x="4134" y="1429"/>
                    <a:pt x="3556" y="1"/>
                    <a:pt x="2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9"/>
            <p:cNvSpPr/>
            <p:nvPr/>
          </p:nvSpPr>
          <p:spPr>
            <a:xfrm>
              <a:off x="3048300" y="2986975"/>
              <a:ext cx="104900" cy="76775"/>
            </a:xfrm>
            <a:custGeom>
              <a:avLst/>
              <a:gdLst/>
              <a:ahLst/>
              <a:cxnLst/>
              <a:rect l="l" t="t" r="r" b="b"/>
              <a:pathLst>
                <a:path w="4196" h="3071" extrusionOk="0">
                  <a:moveTo>
                    <a:pt x="3405" y="0"/>
                  </a:moveTo>
                  <a:lnTo>
                    <a:pt x="3405" y="0"/>
                  </a:lnTo>
                  <a:cubicBezTo>
                    <a:pt x="2341" y="335"/>
                    <a:pt x="1247" y="639"/>
                    <a:pt x="153" y="851"/>
                  </a:cubicBezTo>
                  <a:cubicBezTo>
                    <a:pt x="1" y="1885"/>
                    <a:pt x="609" y="3070"/>
                    <a:pt x="1977" y="3070"/>
                  </a:cubicBezTo>
                  <a:cubicBezTo>
                    <a:pt x="3739" y="3070"/>
                    <a:pt x="4195" y="1095"/>
                    <a:pt x="3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9"/>
            <p:cNvSpPr/>
            <p:nvPr/>
          </p:nvSpPr>
          <p:spPr>
            <a:xfrm>
              <a:off x="3080225" y="3197450"/>
              <a:ext cx="93500" cy="54000"/>
            </a:xfrm>
            <a:custGeom>
              <a:avLst/>
              <a:gdLst/>
              <a:ahLst/>
              <a:cxnLst/>
              <a:rect l="l" t="t" r="r" b="b"/>
              <a:pathLst>
                <a:path w="3740" h="2160" extrusionOk="0">
                  <a:moveTo>
                    <a:pt x="3618" y="1"/>
                  </a:moveTo>
                  <a:lnTo>
                    <a:pt x="3618" y="1"/>
                  </a:lnTo>
                  <a:cubicBezTo>
                    <a:pt x="2827" y="122"/>
                    <a:pt x="2007" y="214"/>
                    <a:pt x="1186" y="335"/>
                  </a:cubicBezTo>
                  <a:cubicBezTo>
                    <a:pt x="791" y="366"/>
                    <a:pt x="396" y="426"/>
                    <a:pt x="0" y="457"/>
                  </a:cubicBezTo>
                  <a:cubicBezTo>
                    <a:pt x="30" y="1411"/>
                    <a:pt x="820" y="2160"/>
                    <a:pt x="1768" y="2160"/>
                  </a:cubicBezTo>
                  <a:cubicBezTo>
                    <a:pt x="1787" y="2160"/>
                    <a:pt x="1805" y="2160"/>
                    <a:pt x="1824" y="2159"/>
                  </a:cubicBezTo>
                  <a:cubicBezTo>
                    <a:pt x="3131" y="2159"/>
                    <a:pt x="3739" y="1034"/>
                    <a:pt x="36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9"/>
            <p:cNvSpPr/>
            <p:nvPr/>
          </p:nvSpPr>
          <p:spPr>
            <a:xfrm>
              <a:off x="3078725" y="3157150"/>
              <a:ext cx="91200" cy="46425"/>
            </a:xfrm>
            <a:custGeom>
              <a:avLst/>
              <a:gdLst/>
              <a:ahLst/>
              <a:cxnLst/>
              <a:rect l="l" t="t" r="r" b="b"/>
              <a:pathLst>
                <a:path w="3648" h="1857" extrusionOk="0">
                  <a:moveTo>
                    <a:pt x="1914" y="1"/>
                  </a:moveTo>
                  <a:cubicBezTo>
                    <a:pt x="1894" y="1"/>
                    <a:pt x="1874" y="1"/>
                    <a:pt x="1854" y="2"/>
                  </a:cubicBezTo>
                  <a:cubicBezTo>
                    <a:pt x="1836" y="1"/>
                    <a:pt x="1818" y="1"/>
                    <a:pt x="1800" y="1"/>
                  </a:cubicBezTo>
                  <a:cubicBezTo>
                    <a:pt x="792" y="1"/>
                    <a:pt x="0" y="841"/>
                    <a:pt x="30" y="1856"/>
                  </a:cubicBezTo>
                  <a:cubicBezTo>
                    <a:pt x="972" y="1734"/>
                    <a:pt x="1945" y="1613"/>
                    <a:pt x="2857" y="1522"/>
                  </a:cubicBezTo>
                  <a:cubicBezTo>
                    <a:pt x="3100" y="1522"/>
                    <a:pt x="3374" y="1491"/>
                    <a:pt x="3647" y="1491"/>
                  </a:cubicBezTo>
                  <a:cubicBezTo>
                    <a:pt x="3528" y="630"/>
                    <a:pt x="2771" y="1"/>
                    <a:pt x="1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3224600" y="2974825"/>
              <a:ext cx="114000" cy="90450"/>
            </a:xfrm>
            <a:custGeom>
              <a:avLst/>
              <a:gdLst/>
              <a:ahLst/>
              <a:cxnLst/>
              <a:rect l="l" t="t" r="r" b="b"/>
              <a:pathLst>
                <a:path w="4560" h="3618" extrusionOk="0">
                  <a:moveTo>
                    <a:pt x="2371" y="0"/>
                  </a:moveTo>
                  <a:cubicBezTo>
                    <a:pt x="244" y="0"/>
                    <a:pt x="1" y="2888"/>
                    <a:pt x="1581" y="3617"/>
                  </a:cubicBezTo>
                  <a:cubicBezTo>
                    <a:pt x="2402" y="3374"/>
                    <a:pt x="3192" y="3100"/>
                    <a:pt x="3982" y="2857"/>
                  </a:cubicBezTo>
                  <a:cubicBezTo>
                    <a:pt x="4560" y="1733"/>
                    <a:pt x="4043" y="0"/>
                    <a:pt x="2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9"/>
            <p:cNvSpPr/>
            <p:nvPr/>
          </p:nvSpPr>
          <p:spPr>
            <a:xfrm>
              <a:off x="3242850" y="3183700"/>
              <a:ext cx="88150" cy="77625"/>
            </a:xfrm>
            <a:custGeom>
              <a:avLst/>
              <a:gdLst/>
              <a:ahLst/>
              <a:cxnLst/>
              <a:rect l="l" t="t" r="r" b="b"/>
              <a:pathLst>
                <a:path w="3526" h="3105" extrusionOk="0">
                  <a:moveTo>
                    <a:pt x="2342" y="1"/>
                  </a:moveTo>
                  <a:cubicBezTo>
                    <a:pt x="2311" y="1"/>
                    <a:pt x="2280" y="2"/>
                    <a:pt x="2249" y="4"/>
                  </a:cubicBezTo>
                  <a:cubicBezTo>
                    <a:pt x="456" y="4"/>
                    <a:pt x="0" y="2010"/>
                    <a:pt x="790" y="3104"/>
                  </a:cubicBezTo>
                  <a:cubicBezTo>
                    <a:pt x="1155" y="2952"/>
                    <a:pt x="1520" y="2800"/>
                    <a:pt x="1854" y="2618"/>
                  </a:cubicBezTo>
                  <a:cubicBezTo>
                    <a:pt x="2675" y="2192"/>
                    <a:pt x="3313" y="1432"/>
                    <a:pt x="3526" y="521"/>
                  </a:cubicBezTo>
                  <a:cubicBezTo>
                    <a:pt x="3213" y="207"/>
                    <a:pt x="2793" y="1"/>
                    <a:pt x="23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9"/>
            <p:cNvSpPr/>
            <p:nvPr/>
          </p:nvSpPr>
          <p:spPr>
            <a:xfrm>
              <a:off x="2884175" y="3230900"/>
              <a:ext cx="107925" cy="74500"/>
            </a:xfrm>
            <a:custGeom>
              <a:avLst/>
              <a:gdLst/>
              <a:ahLst/>
              <a:cxnLst/>
              <a:rect l="l" t="t" r="r" b="b"/>
              <a:pathLst>
                <a:path w="4317" h="2980" extrusionOk="0">
                  <a:moveTo>
                    <a:pt x="2219" y="0"/>
                  </a:moveTo>
                  <a:cubicBezTo>
                    <a:pt x="517" y="0"/>
                    <a:pt x="0" y="1854"/>
                    <a:pt x="699" y="2979"/>
                  </a:cubicBezTo>
                  <a:cubicBezTo>
                    <a:pt x="1763" y="2766"/>
                    <a:pt x="2827" y="2645"/>
                    <a:pt x="3921" y="2584"/>
                  </a:cubicBezTo>
                  <a:cubicBezTo>
                    <a:pt x="4317" y="1490"/>
                    <a:pt x="3739" y="0"/>
                    <a:pt x="2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9"/>
            <p:cNvSpPr/>
            <p:nvPr/>
          </p:nvSpPr>
          <p:spPr>
            <a:xfrm>
              <a:off x="2704075" y="2810675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1"/>
                  </a:moveTo>
                  <a:cubicBezTo>
                    <a:pt x="1" y="1"/>
                    <a:pt x="1" y="3800"/>
                    <a:pt x="2432" y="3800"/>
                  </a:cubicBezTo>
                  <a:cubicBezTo>
                    <a:pt x="4864" y="3800"/>
                    <a:pt x="4864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9"/>
            <p:cNvSpPr/>
            <p:nvPr/>
          </p:nvSpPr>
          <p:spPr>
            <a:xfrm>
              <a:off x="3047550" y="2619175"/>
              <a:ext cx="107175" cy="80575"/>
            </a:xfrm>
            <a:custGeom>
              <a:avLst/>
              <a:gdLst/>
              <a:ahLst/>
              <a:cxnLst/>
              <a:rect l="l" t="t" r="r" b="b"/>
              <a:pathLst>
                <a:path w="4287" h="3223" extrusionOk="0">
                  <a:moveTo>
                    <a:pt x="3314" y="1"/>
                  </a:moveTo>
                  <a:cubicBezTo>
                    <a:pt x="2310" y="396"/>
                    <a:pt x="1247" y="670"/>
                    <a:pt x="213" y="974"/>
                  </a:cubicBezTo>
                  <a:cubicBezTo>
                    <a:pt x="0" y="2007"/>
                    <a:pt x="608" y="3223"/>
                    <a:pt x="2007" y="3223"/>
                  </a:cubicBezTo>
                  <a:cubicBezTo>
                    <a:pt x="3830" y="3223"/>
                    <a:pt x="4286" y="1065"/>
                    <a:pt x="3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9"/>
            <p:cNvSpPr/>
            <p:nvPr/>
          </p:nvSpPr>
          <p:spPr>
            <a:xfrm>
              <a:off x="2704825" y="2469450"/>
              <a:ext cx="98050" cy="88200"/>
            </a:xfrm>
            <a:custGeom>
              <a:avLst/>
              <a:gdLst/>
              <a:ahLst/>
              <a:cxnLst/>
              <a:rect l="l" t="t" r="r" b="b"/>
              <a:pathLst>
                <a:path w="3922" h="3528" extrusionOk="0">
                  <a:moveTo>
                    <a:pt x="1471" y="0"/>
                  </a:moveTo>
                  <a:cubicBezTo>
                    <a:pt x="862" y="0"/>
                    <a:pt x="292" y="330"/>
                    <a:pt x="1" y="883"/>
                  </a:cubicBezTo>
                  <a:cubicBezTo>
                    <a:pt x="548" y="2008"/>
                    <a:pt x="1430" y="2920"/>
                    <a:pt x="2554" y="3528"/>
                  </a:cubicBezTo>
                  <a:cubicBezTo>
                    <a:pt x="3922" y="2677"/>
                    <a:pt x="3618" y="2"/>
                    <a:pt x="1551" y="2"/>
                  </a:cubicBezTo>
                  <a:cubicBezTo>
                    <a:pt x="1524" y="1"/>
                    <a:pt x="1498" y="0"/>
                    <a:pt x="1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9"/>
            <p:cNvSpPr/>
            <p:nvPr/>
          </p:nvSpPr>
          <p:spPr>
            <a:xfrm>
              <a:off x="2960925" y="2494550"/>
              <a:ext cx="114000" cy="85150"/>
            </a:xfrm>
            <a:custGeom>
              <a:avLst/>
              <a:gdLst/>
              <a:ahLst/>
              <a:cxnLst/>
              <a:rect l="l" t="t" r="r" b="b"/>
              <a:pathLst>
                <a:path w="4560" h="3406" extrusionOk="0">
                  <a:moveTo>
                    <a:pt x="2341" y="1"/>
                  </a:moveTo>
                  <a:cubicBezTo>
                    <a:pt x="395" y="1"/>
                    <a:pt x="0" y="2463"/>
                    <a:pt x="1186" y="3405"/>
                  </a:cubicBezTo>
                  <a:lnTo>
                    <a:pt x="2189" y="3284"/>
                  </a:lnTo>
                  <a:cubicBezTo>
                    <a:pt x="2736" y="3193"/>
                    <a:pt x="3283" y="3132"/>
                    <a:pt x="3800" y="3071"/>
                  </a:cubicBezTo>
                  <a:cubicBezTo>
                    <a:pt x="4560" y="1946"/>
                    <a:pt x="4104" y="1"/>
                    <a:pt x="23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9"/>
            <p:cNvSpPr/>
            <p:nvPr/>
          </p:nvSpPr>
          <p:spPr>
            <a:xfrm>
              <a:off x="3160775" y="2438325"/>
              <a:ext cx="91975" cy="47175"/>
            </a:xfrm>
            <a:custGeom>
              <a:avLst/>
              <a:gdLst/>
              <a:ahLst/>
              <a:cxnLst/>
              <a:rect l="l" t="t" r="r" b="b"/>
              <a:pathLst>
                <a:path w="3679" h="1887" extrusionOk="0">
                  <a:moveTo>
                    <a:pt x="31" y="1"/>
                  </a:moveTo>
                  <a:cubicBezTo>
                    <a:pt x="1" y="1017"/>
                    <a:pt x="794" y="1886"/>
                    <a:pt x="1803" y="1886"/>
                  </a:cubicBezTo>
                  <a:cubicBezTo>
                    <a:pt x="1820" y="1886"/>
                    <a:pt x="1837" y="1886"/>
                    <a:pt x="1855" y="1885"/>
                  </a:cubicBezTo>
                  <a:cubicBezTo>
                    <a:pt x="1874" y="1886"/>
                    <a:pt x="1894" y="1886"/>
                    <a:pt x="1914" y="1886"/>
                  </a:cubicBezTo>
                  <a:cubicBezTo>
                    <a:pt x="2830" y="1886"/>
                    <a:pt x="3589" y="1197"/>
                    <a:pt x="3678" y="274"/>
                  </a:cubicBezTo>
                  <a:cubicBezTo>
                    <a:pt x="3010" y="153"/>
                    <a:pt x="2371" y="62"/>
                    <a:pt x="1703" y="31"/>
                  </a:cubicBezTo>
                  <a:cubicBezTo>
                    <a:pt x="1155" y="1"/>
                    <a:pt x="608" y="1"/>
                    <a:pt x="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9"/>
            <p:cNvSpPr/>
            <p:nvPr/>
          </p:nvSpPr>
          <p:spPr>
            <a:xfrm>
              <a:off x="2723075" y="2287875"/>
              <a:ext cx="101850" cy="90475"/>
            </a:xfrm>
            <a:custGeom>
              <a:avLst/>
              <a:gdLst/>
              <a:ahLst/>
              <a:cxnLst/>
              <a:rect l="l" t="t" r="r" b="b"/>
              <a:pathLst>
                <a:path w="4074" h="3619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11" y="152"/>
                    <a:pt x="2128" y="304"/>
                    <a:pt x="1946" y="456"/>
                  </a:cubicBezTo>
                  <a:cubicBezTo>
                    <a:pt x="1216" y="1064"/>
                    <a:pt x="578" y="1733"/>
                    <a:pt x="0" y="2493"/>
                  </a:cubicBezTo>
                  <a:cubicBezTo>
                    <a:pt x="236" y="3170"/>
                    <a:pt x="899" y="3619"/>
                    <a:pt x="1603" y="3619"/>
                  </a:cubicBezTo>
                  <a:cubicBezTo>
                    <a:pt x="1626" y="3619"/>
                    <a:pt x="1649" y="3618"/>
                    <a:pt x="1672" y="3617"/>
                  </a:cubicBezTo>
                  <a:cubicBezTo>
                    <a:pt x="3800" y="3617"/>
                    <a:pt x="4073" y="760"/>
                    <a:pt x="24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9"/>
            <p:cNvSpPr/>
            <p:nvPr/>
          </p:nvSpPr>
          <p:spPr>
            <a:xfrm>
              <a:off x="2857575" y="2449725"/>
              <a:ext cx="87400" cy="35775"/>
            </a:xfrm>
            <a:custGeom>
              <a:avLst/>
              <a:gdLst/>
              <a:ahLst/>
              <a:cxnLst/>
              <a:rect l="l" t="t" r="r" b="b"/>
              <a:pathLst>
                <a:path w="3496" h="1431" extrusionOk="0">
                  <a:moveTo>
                    <a:pt x="0" y="1"/>
                  </a:moveTo>
                  <a:cubicBezTo>
                    <a:pt x="149" y="831"/>
                    <a:pt x="876" y="1430"/>
                    <a:pt x="1731" y="1430"/>
                  </a:cubicBezTo>
                  <a:cubicBezTo>
                    <a:pt x="1752" y="1430"/>
                    <a:pt x="1773" y="1430"/>
                    <a:pt x="1794" y="1429"/>
                  </a:cubicBezTo>
                  <a:cubicBezTo>
                    <a:pt x="1816" y="1430"/>
                    <a:pt x="1838" y="1431"/>
                    <a:pt x="1860" y="1431"/>
                  </a:cubicBezTo>
                  <a:cubicBezTo>
                    <a:pt x="2623" y="1431"/>
                    <a:pt x="3289" y="922"/>
                    <a:pt x="3496" y="183"/>
                  </a:cubicBezTo>
                  <a:lnTo>
                    <a:pt x="3496" y="183"/>
                  </a:lnTo>
                  <a:cubicBezTo>
                    <a:pt x="3303" y="188"/>
                    <a:pt x="3110" y="191"/>
                    <a:pt x="2916" y="191"/>
                  </a:cubicBezTo>
                  <a:cubicBezTo>
                    <a:pt x="1947" y="191"/>
                    <a:pt x="963" y="12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9"/>
            <p:cNvSpPr/>
            <p:nvPr/>
          </p:nvSpPr>
          <p:spPr>
            <a:xfrm>
              <a:off x="3150125" y="2004425"/>
              <a:ext cx="99575" cy="95075"/>
            </a:xfrm>
            <a:custGeom>
              <a:avLst/>
              <a:gdLst/>
              <a:ahLst/>
              <a:cxnLst/>
              <a:rect l="l" t="t" r="r" b="b"/>
              <a:pathLst>
                <a:path w="3983" h="3803" extrusionOk="0">
                  <a:moveTo>
                    <a:pt x="1551" y="1"/>
                  </a:moveTo>
                  <a:cubicBezTo>
                    <a:pt x="1004" y="1"/>
                    <a:pt x="457" y="244"/>
                    <a:pt x="122" y="670"/>
                  </a:cubicBezTo>
                  <a:lnTo>
                    <a:pt x="153" y="670"/>
                  </a:lnTo>
                  <a:cubicBezTo>
                    <a:pt x="700" y="852"/>
                    <a:pt x="1308" y="1247"/>
                    <a:pt x="1217" y="1794"/>
                  </a:cubicBezTo>
                  <a:cubicBezTo>
                    <a:pt x="1095" y="2129"/>
                    <a:pt x="882" y="2432"/>
                    <a:pt x="548" y="2584"/>
                  </a:cubicBezTo>
                  <a:cubicBezTo>
                    <a:pt x="366" y="2706"/>
                    <a:pt x="183" y="2828"/>
                    <a:pt x="1" y="2980"/>
                  </a:cubicBezTo>
                  <a:cubicBezTo>
                    <a:pt x="320" y="3502"/>
                    <a:pt x="860" y="3802"/>
                    <a:pt x="1464" y="3802"/>
                  </a:cubicBezTo>
                  <a:cubicBezTo>
                    <a:pt x="1493" y="3802"/>
                    <a:pt x="1522" y="3802"/>
                    <a:pt x="1551" y="3800"/>
                  </a:cubicBezTo>
                  <a:cubicBezTo>
                    <a:pt x="3983" y="3800"/>
                    <a:pt x="3983" y="1"/>
                    <a:pt x="15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9"/>
            <p:cNvSpPr/>
            <p:nvPr/>
          </p:nvSpPr>
          <p:spPr>
            <a:xfrm>
              <a:off x="2911575" y="1938300"/>
              <a:ext cx="100275" cy="65400"/>
            </a:xfrm>
            <a:custGeom>
              <a:avLst/>
              <a:gdLst/>
              <a:ahLst/>
              <a:cxnLst/>
              <a:rect l="l" t="t" r="r" b="b"/>
              <a:pathLst>
                <a:path w="4011" h="2616" extrusionOk="0">
                  <a:moveTo>
                    <a:pt x="1862" y="1"/>
                  </a:moveTo>
                  <a:cubicBezTo>
                    <a:pt x="822" y="1"/>
                    <a:pt x="0" y="900"/>
                    <a:pt x="90" y="1947"/>
                  </a:cubicBezTo>
                  <a:cubicBezTo>
                    <a:pt x="1154" y="2312"/>
                    <a:pt x="2248" y="2555"/>
                    <a:pt x="3373" y="2615"/>
                  </a:cubicBezTo>
                  <a:lnTo>
                    <a:pt x="3616" y="2615"/>
                  </a:lnTo>
                  <a:cubicBezTo>
                    <a:pt x="4011" y="1491"/>
                    <a:pt x="3433" y="1"/>
                    <a:pt x="1914" y="1"/>
                  </a:cubicBezTo>
                  <a:cubicBezTo>
                    <a:pt x="1896" y="1"/>
                    <a:pt x="1879" y="1"/>
                    <a:pt x="18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9"/>
            <p:cNvSpPr/>
            <p:nvPr/>
          </p:nvSpPr>
          <p:spPr>
            <a:xfrm>
              <a:off x="3038425" y="2173900"/>
              <a:ext cx="106425" cy="88150"/>
            </a:xfrm>
            <a:custGeom>
              <a:avLst/>
              <a:gdLst/>
              <a:ahLst/>
              <a:cxnLst/>
              <a:rect l="l" t="t" r="r" b="b"/>
              <a:pathLst>
                <a:path w="4257" h="3526" extrusionOk="0">
                  <a:moveTo>
                    <a:pt x="2372" y="0"/>
                  </a:moveTo>
                  <a:cubicBezTo>
                    <a:pt x="305" y="0"/>
                    <a:pt x="1" y="2705"/>
                    <a:pt x="1429" y="3526"/>
                  </a:cubicBezTo>
                  <a:cubicBezTo>
                    <a:pt x="2341" y="3070"/>
                    <a:pt x="3283" y="2584"/>
                    <a:pt x="4165" y="2067"/>
                  </a:cubicBezTo>
                  <a:cubicBezTo>
                    <a:pt x="4256" y="1064"/>
                    <a:pt x="3648" y="0"/>
                    <a:pt x="2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9"/>
            <p:cNvSpPr/>
            <p:nvPr/>
          </p:nvSpPr>
          <p:spPr>
            <a:xfrm>
              <a:off x="3076425" y="1901725"/>
              <a:ext cx="95750" cy="55650"/>
            </a:xfrm>
            <a:custGeom>
              <a:avLst/>
              <a:gdLst/>
              <a:ahLst/>
              <a:cxnLst/>
              <a:rect l="l" t="t" r="r" b="b"/>
              <a:pathLst>
                <a:path w="3830" h="2226" extrusionOk="0">
                  <a:moveTo>
                    <a:pt x="521" y="1"/>
                  </a:moveTo>
                  <a:cubicBezTo>
                    <a:pt x="398" y="1"/>
                    <a:pt x="275" y="2"/>
                    <a:pt x="152" y="5"/>
                  </a:cubicBezTo>
                  <a:cubicBezTo>
                    <a:pt x="0" y="1069"/>
                    <a:pt x="578" y="2224"/>
                    <a:pt x="1946" y="2224"/>
                  </a:cubicBezTo>
                  <a:cubicBezTo>
                    <a:pt x="1964" y="2225"/>
                    <a:pt x="1981" y="2225"/>
                    <a:pt x="1999" y="2225"/>
                  </a:cubicBezTo>
                  <a:cubicBezTo>
                    <a:pt x="3037" y="2225"/>
                    <a:pt x="3829" y="1356"/>
                    <a:pt x="3770" y="340"/>
                  </a:cubicBezTo>
                  <a:cubicBezTo>
                    <a:pt x="2704" y="121"/>
                    <a:pt x="1614" y="1"/>
                    <a:pt x="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9"/>
            <p:cNvSpPr/>
            <p:nvPr/>
          </p:nvSpPr>
          <p:spPr>
            <a:xfrm>
              <a:off x="2840850" y="1801550"/>
              <a:ext cx="83625" cy="94250"/>
            </a:xfrm>
            <a:custGeom>
              <a:avLst/>
              <a:gdLst/>
              <a:ahLst/>
              <a:cxnLst/>
              <a:rect l="l" t="t" r="r" b="b"/>
              <a:pathLst>
                <a:path w="3345" h="3770" extrusionOk="0">
                  <a:moveTo>
                    <a:pt x="2463" y="0"/>
                  </a:moveTo>
                  <a:cubicBezTo>
                    <a:pt x="31" y="0"/>
                    <a:pt x="1" y="3769"/>
                    <a:pt x="2463" y="3769"/>
                  </a:cubicBezTo>
                  <a:cubicBezTo>
                    <a:pt x="2767" y="3769"/>
                    <a:pt x="3071" y="3708"/>
                    <a:pt x="3344" y="3557"/>
                  </a:cubicBezTo>
                  <a:cubicBezTo>
                    <a:pt x="2980" y="3344"/>
                    <a:pt x="2645" y="3040"/>
                    <a:pt x="2432" y="2675"/>
                  </a:cubicBezTo>
                  <a:cubicBezTo>
                    <a:pt x="1825" y="1733"/>
                    <a:pt x="2037" y="821"/>
                    <a:pt x="2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9"/>
            <p:cNvSpPr/>
            <p:nvPr/>
          </p:nvSpPr>
          <p:spPr>
            <a:xfrm>
              <a:off x="2865175" y="1693650"/>
              <a:ext cx="80575" cy="65375"/>
            </a:xfrm>
            <a:custGeom>
              <a:avLst/>
              <a:gdLst/>
              <a:ahLst/>
              <a:cxnLst/>
              <a:rect l="l" t="t" r="r" b="b"/>
              <a:pathLst>
                <a:path w="3223" h="2615" extrusionOk="0">
                  <a:moveTo>
                    <a:pt x="2858" y="0"/>
                  </a:moveTo>
                  <a:cubicBezTo>
                    <a:pt x="1946" y="456"/>
                    <a:pt x="1125" y="1034"/>
                    <a:pt x="396" y="1763"/>
                  </a:cubicBezTo>
                  <a:cubicBezTo>
                    <a:pt x="274" y="1885"/>
                    <a:pt x="122" y="2067"/>
                    <a:pt x="0" y="2219"/>
                  </a:cubicBezTo>
                  <a:cubicBezTo>
                    <a:pt x="335" y="2492"/>
                    <a:pt x="730" y="2614"/>
                    <a:pt x="1155" y="2614"/>
                  </a:cubicBezTo>
                  <a:cubicBezTo>
                    <a:pt x="2675" y="2614"/>
                    <a:pt x="3222" y="1125"/>
                    <a:pt x="2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9"/>
            <p:cNvSpPr/>
            <p:nvPr/>
          </p:nvSpPr>
          <p:spPr>
            <a:xfrm>
              <a:off x="2875050" y="2184525"/>
              <a:ext cx="90450" cy="64625"/>
            </a:xfrm>
            <a:custGeom>
              <a:avLst/>
              <a:gdLst/>
              <a:ahLst/>
              <a:cxnLst/>
              <a:rect l="l" t="t" r="r" b="b"/>
              <a:pathLst>
                <a:path w="3618" h="2585" extrusionOk="0">
                  <a:moveTo>
                    <a:pt x="3253" y="1"/>
                  </a:moveTo>
                  <a:cubicBezTo>
                    <a:pt x="2159" y="548"/>
                    <a:pt x="1064" y="1125"/>
                    <a:pt x="1" y="1733"/>
                  </a:cubicBezTo>
                  <a:cubicBezTo>
                    <a:pt x="335" y="2280"/>
                    <a:pt x="912" y="2584"/>
                    <a:pt x="1551" y="2584"/>
                  </a:cubicBezTo>
                  <a:cubicBezTo>
                    <a:pt x="3071" y="2584"/>
                    <a:pt x="3618" y="1095"/>
                    <a:pt x="32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9"/>
            <p:cNvSpPr/>
            <p:nvPr/>
          </p:nvSpPr>
          <p:spPr>
            <a:xfrm>
              <a:off x="3268675" y="2534800"/>
              <a:ext cx="105650" cy="94375"/>
            </a:xfrm>
            <a:custGeom>
              <a:avLst/>
              <a:gdLst/>
              <a:ahLst/>
              <a:cxnLst/>
              <a:rect l="l" t="t" r="r" b="b"/>
              <a:pathLst>
                <a:path w="4226" h="3775" extrusionOk="0">
                  <a:moveTo>
                    <a:pt x="2495" y="1"/>
                  </a:moveTo>
                  <a:cubicBezTo>
                    <a:pt x="2474" y="1"/>
                    <a:pt x="2453" y="1"/>
                    <a:pt x="2432" y="2"/>
                  </a:cubicBezTo>
                  <a:cubicBezTo>
                    <a:pt x="31" y="2"/>
                    <a:pt x="1" y="3771"/>
                    <a:pt x="2432" y="3771"/>
                  </a:cubicBezTo>
                  <a:cubicBezTo>
                    <a:pt x="2468" y="3773"/>
                    <a:pt x="2502" y="3774"/>
                    <a:pt x="2537" y="3774"/>
                  </a:cubicBezTo>
                  <a:cubicBezTo>
                    <a:pt x="2980" y="3774"/>
                    <a:pt x="3368" y="3597"/>
                    <a:pt x="3678" y="3315"/>
                  </a:cubicBezTo>
                  <a:cubicBezTo>
                    <a:pt x="4013" y="2738"/>
                    <a:pt x="4195" y="2130"/>
                    <a:pt x="4226" y="1491"/>
                  </a:cubicBezTo>
                  <a:cubicBezTo>
                    <a:pt x="4107" y="630"/>
                    <a:pt x="3379" y="1"/>
                    <a:pt x="24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9"/>
            <p:cNvSpPr/>
            <p:nvPr/>
          </p:nvSpPr>
          <p:spPr>
            <a:xfrm>
              <a:off x="2717000" y="3100200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0"/>
                  </a:moveTo>
                  <a:cubicBezTo>
                    <a:pt x="0" y="0"/>
                    <a:pt x="0" y="3800"/>
                    <a:pt x="2432" y="3800"/>
                  </a:cubicBezTo>
                  <a:cubicBezTo>
                    <a:pt x="4864" y="3800"/>
                    <a:pt x="4864" y="0"/>
                    <a:pt x="2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9"/>
            <p:cNvSpPr/>
            <p:nvPr/>
          </p:nvSpPr>
          <p:spPr>
            <a:xfrm>
              <a:off x="2912275" y="3068250"/>
              <a:ext cx="109425" cy="94300"/>
            </a:xfrm>
            <a:custGeom>
              <a:avLst/>
              <a:gdLst/>
              <a:ahLst/>
              <a:cxnLst/>
              <a:rect l="l" t="t" r="r" b="b"/>
              <a:pathLst>
                <a:path w="4377" h="3772" extrusionOk="0">
                  <a:moveTo>
                    <a:pt x="2513" y="1"/>
                  </a:moveTo>
                  <a:cubicBezTo>
                    <a:pt x="2496" y="1"/>
                    <a:pt x="2480" y="1"/>
                    <a:pt x="2463" y="2"/>
                  </a:cubicBezTo>
                  <a:cubicBezTo>
                    <a:pt x="31" y="2"/>
                    <a:pt x="1" y="3771"/>
                    <a:pt x="2463" y="3771"/>
                  </a:cubicBezTo>
                  <a:cubicBezTo>
                    <a:pt x="2481" y="3771"/>
                    <a:pt x="2499" y="3772"/>
                    <a:pt x="2517" y="3772"/>
                  </a:cubicBezTo>
                  <a:cubicBezTo>
                    <a:pt x="3495" y="3772"/>
                    <a:pt x="4286" y="2963"/>
                    <a:pt x="4256" y="2008"/>
                  </a:cubicBezTo>
                  <a:lnTo>
                    <a:pt x="4256" y="2008"/>
                  </a:lnTo>
                  <a:cubicBezTo>
                    <a:pt x="3952" y="2038"/>
                    <a:pt x="3618" y="2099"/>
                    <a:pt x="3284" y="2129"/>
                  </a:cubicBezTo>
                  <a:cubicBezTo>
                    <a:pt x="3618" y="2069"/>
                    <a:pt x="3952" y="2038"/>
                    <a:pt x="4287" y="1977"/>
                  </a:cubicBezTo>
                  <a:cubicBezTo>
                    <a:pt x="4377" y="930"/>
                    <a:pt x="3553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9"/>
            <p:cNvSpPr/>
            <p:nvPr/>
          </p:nvSpPr>
          <p:spPr>
            <a:xfrm>
              <a:off x="2995125" y="3117675"/>
              <a:ext cx="24325" cy="3825"/>
            </a:xfrm>
            <a:custGeom>
              <a:avLst/>
              <a:gdLst/>
              <a:ahLst/>
              <a:cxnLst/>
              <a:rect l="l" t="t" r="r" b="b"/>
              <a:pathLst>
                <a:path w="973" h="153" extrusionOk="0">
                  <a:moveTo>
                    <a:pt x="973" y="0"/>
                  </a:moveTo>
                  <a:cubicBezTo>
                    <a:pt x="638" y="61"/>
                    <a:pt x="304" y="92"/>
                    <a:pt x="0" y="152"/>
                  </a:cubicBezTo>
                  <a:cubicBezTo>
                    <a:pt x="304" y="122"/>
                    <a:pt x="638" y="61"/>
                    <a:pt x="973" y="31"/>
                  </a:cubicBezTo>
                  <a:lnTo>
                    <a:pt x="9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9"/>
            <p:cNvSpPr/>
            <p:nvPr/>
          </p:nvSpPr>
          <p:spPr>
            <a:xfrm>
              <a:off x="2751200" y="3300800"/>
              <a:ext cx="69925" cy="79825"/>
            </a:xfrm>
            <a:custGeom>
              <a:avLst/>
              <a:gdLst/>
              <a:ahLst/>
              <a:cxnLst/>
              <a:rect l="l" t="t" r="r" b="b"/>
              <a:pathLst>
                <a:path w="2797" h="3193" extrusionOk="0">
                  <a:moveTo>
                    <a:pt x="760" y="1"/>
                  </a:moveTo>
                  <a:lnTo>
                    <a:pt x="760" y="1"/>
                  </a:lnTo>
                  <a:cubicBezTo>
                    <a:pt x="0" y="1581"/>
                    <a:pt x="669" y="2584"/>
                    <a:pt x="1885" y="3192"/>
                  </a:cubicBezTo>
                  <a:cubicBezTo>
                    <a:pt x="2796" y="2189"/>
                    <a:pt x="2432" y="153"/>
                    <a:pt x="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9"/>
            <p:cNvSpPr/>
            <p:nvPr/>
          </p:nvSpPr>
          <p:spPr>
            <a:xfrm>
              <a:off x="2929000" y="3369175"/>
              <a:ext cx="88175" cy="36525"/>
            </a:xfrm>
            <a:custGeom>
              <a:avLst/>
              <a:gdLst/>
              <a:ahLst/>
              <a:cxnLst/>
              <a:rect l="l" t="t" r="r" b="b"/>
              <a:pathLst>
                <a:path w="3527" h="1461" extrusionOk="0">
                  <a:moveTo>
                    <a:pt x="1860" y="0"/>
                  </a:moveTo>
                  <a:cubicBezTo>
                    <a:pt x="1838" y="0"/>
                    <a:pt x="1816" y="0"/>
                    <a:pt x="1794" y="1"/>
                  </a:cubicBezTo>
                  <a:cubicBezTo>
                    <a:pt x="1774" y="1"/>
                    <a:pt x="1754" y="0"/>
                    <a:pt x="1734" y="0"/>
                  </a:cubicBezTo>
                  <a:cubicBezTo>
                    <a:pt x="878" y="0"/>
                    <a:pt x="149" y="629"/>
                    <a:pt x="1" y="1460"/>
                  </a:cubicBezTo>
                  <a:lnTo>
                    <a:pt x="153" y="1460"/>
                  </a:lnTo>
                  <a:cubicBezTo>
                    <a:pt x="1277" y="1460"/>
                    <a:pt x="2402" y="1400"/>
                    <a:pt x="3527" y="1278"/>
                  </a:cubicBezTo>
                  <a:cubicBezTo>
                    <a:pt x="3320" y="510"/>
                    <a:pt x="262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19"/>
          <p:cNvGrpSpPr/>
          <p:nvPr/>
        </p:nvGrpSpPr>
        <p:grpSpPr>
          <a:xfrm rot="2295344">
            <a:off x="4881228" y="4336327"/>
            <a:ext cx="349924" cy="1229178"/>
            <a:chOff x="4081750" y="357675"/>
            <a:chExt cx="240150" cy="843575"/>
          </a:xfrm>
        </p:grpSpPr>
        <p:sp>
          <p:nvSpPr>
            <p:cNvPr id="1471" name="Google Shape;1471;p19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9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3" name="Google Shape;1473;p19"/>
          <p:cNvGrpSpPr/>
          <p:nvPr/>
        </p:nvGrpSpPr>
        <p:grpSpPr>
          <a:xfrm rot="-7494361">
            <a:off x="7344542" y="-482783"/>
            <a:ext cx="2170329" cy="2064760"/>
            <a:chOff x="2862900" y="3325125"/>
            <a:chExt cx="1343500" cy="1278150"/>
          </a:xfrm>
        </p:grpSpPr>
        <p:sp>
          <p:nvSpPr>
            <p:cNvPr id="1474" name="Google Shape;1474;p19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9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9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9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9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9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9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9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9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9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9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5" name="Google Shape;1485;p19"/>
          <p:cNvGrpSpPr/>
          <p:nvPr/>
        </p:nvGrpSpPr>
        <p:grpSpPr>
          <a:xfrm rot="10104469">
            <a:off x="3947772" y="-554044"/>
            <a:ext cx="349928" cy="1229191"/>
            <a:chOff x="4081750" y="357675"/>
            <a:chExt cx="240150" cy="843575"/>
          </a:xfrm>
        </p:grpSpPr>
        <p:sp>
          <p:nvSpPr>
            <p:cNvPr id="1486" name="Google Shape;1486;p19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9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8" name="Google Shape;1488;p19"/>
          <p:cNvSpPr/>
          <p:nvPr/>
        </p:nvSpPr>
        <p:spPr>
          <a:xfrm>
            <a:off x="8155463" y="237783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19"/>
          <p:cNvSpPr/>
          <p:nvPr/>
        </p:nvSpPr>
        <p:spPr>
          <a:xfrm>
            <a:off x="6266530" y="129087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144025" y="3660158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 txBox="1">
            <a:spLocks noGrp="1"/>
          </p:cNvSpPr>
          <p:nvPr>
            <p:ph type="subTitle" idx="1"/>
          </p:nvPr>
        </p:nvSpPr>
        <p:spPr>
          <a:xfrm>
            <a:off x="2173663" y="1595675"/>
            <a:ext cx="47967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492" name="Google Shape;1492;p19"/>
          <p:cNvSpPr txBox="1">
            <a:spLocks noGrp="1"/>
          </p:cNvSpPr>
          <p:nvPr>
            <p:ph type="title"/>
          </p:nvPr>
        </p:nvSpPr>
        <p:spPr>
          <a:xfrm>
            <a:off x="2173638" y="3130525"/>
            <a:ext cx="4796700" cy="4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1_1_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22"/>
          <p:cNvSpPr txBox="1">
            <a:spLocks noGrp="1"/>
          </p:cNvSpPr>
          <p:nvPr>
            <p:ph type="subTitle" idx="1"/>
          </p:nvPr>
        </p:nvSpPr>
        <p:spPr>
          <a:xfrm>
            <a:off x="2418900" y="2755050"/>
            <a:ext cx="4306200" cy="6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5" name="Google Shape;1715;p22"/>
          <p:cNvSpPr txBox="1">
            <a:spLocks noGrp="1"/>
          </p:cNvSpPr>
          <p:nvPr>
            <p:ph type="title"/>
          </p:nvPr>
        </p:nvSpPr>
        <p:spPr>
          <a:xfrm>
            <a:off x="2418900" y="1442850"/>
            <a:ext cx="4306200" cy="11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8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1716" name="Google Shape;1716;p22"/>
          <p:cNvGrpSpPr/>
          <p:nvPr/>
        </p:nvGrpSpPr>
        <p:grpSpPr>
          <a:xfrm rot="-1131199">
            <a:off x="7344574" y="3481475"/>
            <a:ext cx="2170244" cy="2064680"/>
            <a:chOff x="2862900" y="3325125"/>
            <a:chExt cx="1343500" cy="1278150"/>
          </a:xfrm>
        </p:grpSpPr>
        <p:sp>
          <p:nvSpPr>
            <p:cNvPr id="1717" name="Google Shape;1717;p22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2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2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2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2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2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2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2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2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2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2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8" name="Google Shape;1728;p22"/>
          <p:cNvGrpSpPr/>
          <p:nvPr/>
        </p:nvGrpSpPr>
        <p:grpSpPr>
          <a:xfrm rot="-7928772">
            <a:off x="2654980" y="-437210"/>
            <a:ext cx="349940" cy="1229236"/>
            <a:chOff x="4081750" y="357675"/>
            <a:chExt cx="240150" cy="843575"/>
          </a:xfrm>
        </p:grpSpPr>
        <p:sp>
          <p:nvSpPr>
            <p:cNvPr id="1729" name="Google Shape;1729;p22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2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1" name="Google Shape;1731;p22"/>
          <p:cNvGrpSpPr/>
          <p:nvPr/>
        </p:nvGrpSpPr>
        <p:grpSpPr>
          <a:xfrm rot="-5028228">
            <a:off x="8636410" y="914148"/>
            <a:ext cx="1036755" cy="780772"/>
            <a:chOff x="6601575" y="362500"/>
            <a:chExt cx="600325" cy="452100"/>
          </a:xfrm>
        </p:grpSpPr>
        <p:sp>
          <p:nvSpPr>
            <p:cNvPr id="1732" name="Google Shape;1732;p22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2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2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2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2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7" name="Google Shape;1737;p22"/>
          <p:cNvGrpSpPr/>
          <p:nvPr/>
        </p:nvGrpSpPr>
        <p:grpSpPr>
          <a:xfrm rot="8100000">
            <a:off x="270326" y="-253561"/>
            <a:ext cx="1411416" cy="1097028"/>
            <a:chOff x="1344625" y="1399925"/>
            <a:chExt cx="1262200" cy="981050"/>
          </a:xfrm>
        </p:grpSpPr>
        <p:sp>
          <p:nvSpPr>
            <p:cNvPr id="1738" name="Google Shape;1738;p22"/>
            <p:cNvSpPr/>
            <p:nvPr/>
          </p:nvSpPr>
          <p:spPr>
            <a:xfrm>
              <a:off x="1742050" y="1563700"/>
              <a:ext cx="221925" cy="176325"/>
            </a:xfrm>
            <a:custGeom>
              <a:avLst/>
              <a:gdLst/>
              <a:ahLst/>
              <a:cxnLst/>
              <a:rect l="l" t="t" r="r" b="b"/>
              <a:pathLst>
                <a:path w="8877" h="7053" extrusionOk="0">
                  <a:moveTo>
                    <a:pt x="1612" y="0"/>
                  </a:moveTo>
                  <a:cubicBezTo>
                    <a:pt x="1034" y="1186"/>
                    <a:pt x="517" y="2523"/>
                    <a:pt x="1" y="3830"/>
                  </a:cubicBezTo>
                  <a:lnTo>
                    <a:pt x="7235" y="7052"/>
                  </a:lnTo>
                  <a:cubicBezTo>
                    <a:pt x="7812" y="5684"/>
                    <a:pt x="8420" y="4286"/>
                    <a:pt x="8876" y="2949"/>
                  </a:cubicBezTo>
                  <a:lnTo>
                    <a:pt x="1612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2"/>
            <p:cNvSpPr/>
            <p:nvPr/>
          </p:nvSpPr>
          <p:spPr>
            <a:xfrm>
              <a:off x="2471550" y="1742300"/>
              <a:ext cx="130725" cy="66100"/>
            </a:xfrm>
            <a:custGeom>
              <a:avLst/>
              <a:gdLst/>
              <a:ahLst/>
              <a:cxnLst/>
              <a:rect l="l" t="t" r="r" b="b"/>
              <a:pathLst>
                <a:path w="5229" h="2644" extrusionOk="0">
                  <a:moveTo>
                    <a:pt x="2344" y="1"/>
                  </a:moveTo>
                  <a:cubicBezTo>
                    <a:pt x="1510" y="1"/>
                    <a:pt x="690" y="253"/>
                    <a:pt x="0" y="729"/>
                  </a:cubicBezTo>
                  <a:lnTo>
                    <a:pt x="5229" y="2644"/>
                  </a:lnTo>
                  <a:cubicBezTo>
                    <a:pt x="4894" y="1215"/>
                    <a:pt x="4165" y="273"/>
                    <a:pt x="3040" y="60"/>
                  </a:cubicBezTo>
                  <a:cubicBezTo>
                    <a:pt x="2808" y="20"/>
                    <a:pt x="2575" y="1"/>
                    <a:pt x="2344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2"/>
            <p:cNvSpPr/>
            <p:nvPr/>
          </p:nvSpPr>
          <p:spPr>
            <a:xfrm>
              <a:off x="1344625" y="1812175"/>
              <a:ext cx="920250" cy="546400"/>
            </a:xfrm>
            <a:custGeom>
              <a:avLst/>
              <a:gdLst/>
              <a:ahLst/>
              <a:cxnLst/>
              <a:rect l="l" t="t" r="r" b="b"/>
              <a:pathLst>
                <a:path w="36810" h="21856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1551"/>
                    <a:pt x="92" y="3101"/>
                    <a:pt x="274" y="4651"/>
                  </a:cubicBezTo>
                  <a:cubicBezTo>
                    <a:pt x="335" y="5168"/>
                    <a:pt x="396" y="5654"/>
                    <a:pt x="487" y="6171"/>
                  </a:cubicBezTo>
                  <a:lnTo>
                    <a:pt x="31582" y="21855"/>
                  </a:lnTo>
                  <a:cubicBezTo>
                    <a:pt x="33375" y="21399"/>
                    <a:pt x="35138" y="20761"/>
                    <a:pt x="36810" y="1997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2"/>
            <p:cNvSpPr/>
            <p:nvPr/>
          </p:nvSpPr>
          <p:spPr>
            <a:xfrm>
              <a:off x="1384150" y="2061425"/>
              <a:ext cx="595775" cy="319550"/>
            </a:xfrm>
            <a:custGeom>
              <a:avLst/>
              <a:gdLst/>
              <a:ahLst/>
              <a:cxnLst/>
              <a:rect l="l" t="t" r="r" b="b"/>
              <a:pathLst>
                <a:path w="23831" h="12782" extrusionOk="0">
                  <a:moveTo>
                    <a:pt x="0" y="1"/>
                  </a:moveTo>
                  <a:cubicBezTo>
                    <a:pt x="4894" y="12159"/>
                    <a:pt x="20426" y="12736"/>
                    <a:pt x="20426" y="12736"/>
                  </a:cubicBezTo>
                  <a:cubicBezTo>
                    <a:pt x="21019" y="12767"/>
                    <a:pt x="21589" y="12782"/>
                    <a:pt x="22151" y="12782"/>
                  </a:cubicBezTo>
                  <a:cubicBezTo>
                    <a:pt x="22713" y="12782"/>
                    <a:pt x="23268" y="12767"/>
                    <a:pt x="23830" y="127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2"/>
            <p:cNvSpPr/>
            <p:nvPr/>
          </p:nvSpPr>
          <p:spPr>
            <a:xfrm>
              <a:off x="1418350" y="1442875"/>
              <a:ext cx="237850" cy="158075"/>
            </a:xfrm>
            <a:custGeom>
              <a:avLst/>
              <a:gdLst/>
              <a:ahLst/>
              <a:cxnLst/>
              <a:rect l="l" t="t" r="r" b="b"/>
              <a:pathLst>
                <a:path w="9514" h="6323" extrusionOk="0">
                  <a:moveTo>
                    <a:pt x="2553" y="1"/>
                  </a:moveTo>
                  <a:cubicBezTo>
                    <a:pt x="1550" y="821"/>
                    <a:pt x="699" y="1794"/>
                    <a:pt x="0" y="2888"/>
                  </a:cubicBezTo>
                  <a:lnTo>
                    <a:pt x="7721" y="6323"/>
                  </a:lnTo>
                  <a:cubicBezTo>
                    <a:pt x="8389" y="5077"/>
                    <a:pt x="9058" y="3891"/>
                    <a:pt x="9514" y="2827"/>
                  </a:cubicBezTo>
                  <a:lnTo>
                    <a:pt x="2553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2"/>
            <p:cNvSpPr/>
            <p:nvPr/>
          </p:nvSpPr>
          <p:spPr>
            <a:xfrm>
              <a:off x="2340850" y="1817500"/>
              <a:ext cx="260675" cy="205950"/>
            </a:xfrm>
            <a:custGeom>
              <a:avLst/>
              <a:gdLst/>
              <a:ahLst/>
              <a:cxnLst/>
              <a:rect l="l" t="t" r="r" b="b"/>
              <a:pathLst>
                <a:path w="10427" h="8238" extrusionOk="0">
                  <a:moveTo>
                    <a:pt x="2827" y="1"/>
                  </a:moveTo>
                  <a:cubicBezTo>
                    <a:pt x="1794" y="1368"/>
                    <a:pt x="851" y="2827"/>
                    <a:pt x="0" y="4347"/>
                  </a:cubicBezTo>
                  <a:lnTo>
                    <a:pt x="8724" y="8238"/>
                  </a:lnTo>
                  <a:cubicBezTo>
                    <a:pt x="9545" y="6596"/>
                    <a:pt x="10122" y="4864"/>
                    <a:pt x="10426" y="3070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2"/>
            <p:cNvSpPr/>
            <p:nvPr/>
          </p:nvSpPr>
          <p:spPr>
            <a:xfrm>
              <a:off x="1346900" y="1581175"/>
              <a:ext cx="1152800" cy="656575"/>
            </a:xfrm>
            <a:custGeom>
              <a:avLst/>
              <a:gdLst/>
              <a:ahLst/>
              <a:cxnLst/>
              <a:rect l="l" t="t" r="r" b="b"/>
              <a:pathLst>
                <a:path w="46112" h="26263" extrusionOk="0">
                  <a:moveTo>
                    <a:pt x="1521" y="1"/>
                  </a:moveTo>
                  <a:cubicBezTo>
                    <a:pt x="700" y="2128"/>
                    <a:pt x="183" y="4408"/>
                    <a:pt x="1" y="6718"/>
                  </a:cubicBezTo>
                  <a:lnTo>
                    <a:pt x="41430" y="26262"/>
                  </a:lnTo>
                  <a:cubicBezTo>
                    <a:pt x="43193" y="24894"/>
                    <a:pt x="44743" y="23314"/>
                    <a:pt x="46111" y="21521"/>
                  </a:cubicBezTo>
                  <a:lnTo>
                    <a:pt x="37540" y="17387"/>
                  </a:lnTo>
                  <a:cubicBezTo>
                    <a:pt x="36507" y="18883"/>
                    <a:pt x="35475" y="19920"/>
                    <a:pt x="34387" y="19920"/>
                  </a:cubicBezTo>
                  <a:cubicBezTo>
                    <a:pt x="34194" y="19920"/>
                    <a:pt x="33998" y="19887"/>
                    <a:pt x="33801" y="19818"/>
                  </a:cubicBezTo>
                  <a:cubicBezTo>
                    <a:pt x="32494" y="19332"/>
                    <a:pt x="32646" y="17600"/>
                    <a:pt x="33345" y="15350"/>
                  </a:cubicBezTo>
                  <a:lnTo>
                    <a:pt x="26445" y="12007"/>
                  </a:lnTo>
                  <a:cubicBezTo>
                    <a:pt x="25254" y="14177"/>
                    <a:pt x="24017" y="15795"/>
                    <a:pt x="22472" y="15795"/>
                  </a:cubicBezTo>
                  <a:cubicBezTo>
                    <a:pt x="22243" y="15795"/>
                    <a:pt x="22007" y="15759"/>
                    <a:pt x="21764" y="15685"/>
                  </a:cubicBezTo>
                  <a:cubicBezTo>
                    <a:pt x="19788" y="15077"/>
                    <a:pt x="20366" y="12645"/>
                    <a:pt x="21582" y="9666"/>
                  </a:cubicBezTo>
                  <a:lnTo>
                    <a:pt x="14621" y="6292"/>
                  </a:lnTo>
                  <a:cubicBezTo>
                    <a:pt x="13494" y="9237"/>
                    <a:pt x="12402" y="11572"/>
                    <a:pt x="11015" y="11572"/>
                  </a:cubicBezTo>
                  <a:cubicBezTo>
                    <a:pt x="10569" y="11572"/>
                    <a:pt x="10093" y="11331"/>
                    <a:pt x="9575" y="10791"/>
                  </a:cubicBezTo>
                  <a:cubicBezTo>
                    <a:pt x="7721" y="8846"/>
                    <a:pt x="8147" y="6262"/>
                    <a:pt x="9211" y="3678"/>
                  </a:cubicBezTo>
                  <a:lnTo>
                    <a:pt x="152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2"/>
            <p:cNvSpPr/>
            <p:nvPr/>
          </p:nvSpPr>
          <p:spPr>
            <a:xfrm>
              <a:off x="2049050" y="1692125"/>
              <a:ext cx="208225" cy="178600"/>
            </a:xfrm>
            <a:custGeom>
              <a:avLst/>
              <a:gdLst/>
              <a:ahLst/>
              <a:cxnLst/>
              <a:rect l="l" t="t" r="r" b="b"/>
              <a:pathLst>
                <a:path w="8329" h="7144" extrusionOk="0">
                  <a:moveTo>
                    <a:pt x="2037" y="0"/>
                  </a:moveTo>
                  <a:cubicBezTo>
                    <a:pt x="1307" y="1277"/>
                    <a:pt x="639" y="2736"/>
                    <a:pt x="0" y="4164"/>
                  </a:cubicBezTo>
                  <a:lnTo>
                    <a:pt x="6657" y="7143"/>
                  </a:lnTo>
                  <a:cubicBezTo>
                    <a:pt x="7235" y="5593"/>
                    <a:pt x="7873" y="4012"/>
                    <a:pt x="8329" y="2523"/>
                  </a:cubicBezTo>
                  <a:lnTo>
                    <a:pt x="2037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2"/>
            <p:cNvSpPr/>
            <p:nvPr/>
          </p:nvSpPr>
          <p:spPr>
            <a:xfrm>
              <a:off x="1806650" y="1451225"/>
              <a:ext cx="183900" cy="131500"/>
            </a:xfrm>
            <a:custGeom>
              <a:avLst/>
              <a:gdLst/>
              <a:ahLst/>
              <a:cxnLst/>
              <a:rect l="l" t="t" r="r" b="b"/>
              <a:pathLst>
                <a:path w="7356" h="5260" extrusionOk="0">
                  <a:moveTo>
                    <a:pt x="3675" y="1"/>
                  </a:moveTo>
                  <a:cubicBezTo>
                    <a:pt x="2218" y="1"/>
                    <a:pt x="1033" y="1103"/>
                    <a:pt x="0" y="2736"/>
                  </a:cubicBezTo>
                  <a:lnTo>
                    <a:pt x="6900" y="5259"/>
                  </a:lnTo>
                  <a:cubicBezTo>
                    <a:pt x="7356" y="2949"/>
                    <a:pt x="7022" y="1095"/>
                    <a:pt x="4894" y="244"/>
                  </a:cubicBezTo>
                  <a:cubicBezTo>
                    <a:pt x="4467" y="78"/>
                    <a:pt x="4062" y="1"/>
                    <a:pt x="3675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2"/>
            <p:cNvSpPr/>
            <p:nvPr/>
          </p:nvSpPr>
          <p:spPr>
            <a:xfrm>
              <a:off x="1522450" y="1399925"/>
              <a:ext cx="152750" cy="71100"/>
            </a:xfrm>
            <a:custGeom>
              <a:avLst/>
              <a:gdLst/>
              <a:ahLst/>
              <a:cxnLst/>
              <a:rect l="l" t="t" r="r" b="b"/>
              <a:pathLst>
                <a:path w="6110" h="2844" extrusionOk="0">
                  <a:moveTo>
                    <a:pt x="2878" y="1"/>
                  </a:moveTo>
                  <a:cubicBezTo>
                    <a:pt x="1970" y="1"/>
                    <a:pt x="990" y="237"/>
                    <a:pt x="0" y="715"/>
                  </a:cubicBezTo>
                  <a:lnTo>
                    <a:pt x="5897" y="2843"/>
                  </a:lnTo>
                  <a:cubicBezTo>
                    <a:pt x="6110" y="1810"/>
                    <a:pt x="5897" y="989"/>
                    <a:pt x="4985" y="503"/>
                  </a:cubicBezTo>
                  <a:cubicBezTo>
                    <a:pt x="4359" y="169"/>
                    <a:pt x="3644" y="1"/>
                    <a:pt x="2878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2"/>
            <p:cNvSpPr/>
            <p:nvPr/>
          </p:nvSpPr>
          <p:spPr>
            <a:xfrm>
              <a:off x="2134925" y="1595475"/>
              <a:ext cx="143625" cy="93625"/>
            </a:xfrm>
            <a:custGeom>
              <a:avLst/>
              <a:gdLst/>
              <a:ahLst/>
              <a:cxnLst/>
              <a:rect l="l" t="t" r="r" b="b"/>
              <a:pathLst>
                <a:path w="5745" h="3745" extrusionOk="0">
                  <a:moveTo>
                    <a:pt x="3012" y="1"/>
                  </a:moveTo>
                  <a:cubicBezTo>
                    <a:pt x="1881" y="1"/>
                    <a:pt x="899" y="665"/>
                    <a:pt x="0" y="1739"/>
                  </a:cubicBezTo>
                  <a:lnTo>
                    <a:pt x="5532" y="3745"/>
                  </a:lnTo>
                  <a:cubicBezTo>
                    <a:pt x="5745" y="1891"/>
                    <a:pt x="5350" y="523"/>
                    <a:pt x="3769" y="97"/>
                  </a:cubicBezTo>
                  <a:cubicBezTo>
                    <a:pt x="3509" y="32"/>
                    <a:pt x="3257" y="1"/>
                    <a:pt x="3012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2"/>
            <p:cNvSpPr/>
            <p:nvPr/>
          </p:nvSpPr>
          <p:spPr>
            <a:xfrm>
              <a:off x="1344625" y="1749100"/>
              <a:ext cx="1038050" cy="562350"/>
            </a:xfrm>
            <a:custGeom>
              <a:avLst/>
              <a:gdLst/>
              <a:ahLst/>
              <a:cxnLst/>
              <a:rect l="l" t="t" r="r" b="b"/>
              <a:pathLst>
                <a:path w="41522" h="22494" extrusionOk="0">
                  <a:moveTo>
                    <a:pt x="92" y="1"/>
                  </a:moveTo>
                  <a:cubicBezTo>
                    <a:pt x="61" y="791"/>
                    <a:pt x="1" y="1642"/>
                    <a:pt x="1" y="2493"/>
                  </a:cubicBezTo>
                  <a:lnTo>
                    <a:pt x="36810" y="22494"/>
                  </a:lnTo>
                  <a:cubicBezTo>
                    <a:pt x="38482" y="21673"/>
                    <a:pt x="40062" y="20700"/>
                    <a:pt x="41521" y="19545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2"/>
            <p:cNvSpPr/>
            <p:nvPr/>
          </p:nvSpPr>
          <p:spPr>
            <a:xfrm>
              <a:off x="1482175" y="1417800"/>
              <a:ext cx="187700" cy="95775"/>
            </a:xfrm>
            <a:custGeom>
              <a:avLst/>
              <a:gdLst/>
              <a:ahLst/>
              <a:cxnLst/>
              <a:rect l="l" t="t" r="r" b="b"/>
              <a:pathLst>
                <a:path w="7508" h="3831" extrusionOk="0">
                  <a:moveTo>
                    <a:pt x="1611" y="0"/>
                  </a:moveTo>
                  <a:cubicBezTo>
                    <a:pt x="1034" y="274"/>
                    <a:pt x="487" y="608"/>
                    <a:pt x="0" y="1004"/>
                  </a:cubicBezTo>
                  <a:lnTo>
                    <a:pt x="6961" y="3830"/>
                  </a:lnTo>
                  <a:cubicBezTo>
                    <a:pt x="7204" y="3283"/>
                    <a:pt x="7386" y="2706"/>
                    <a:pt x="7508" y="2128"/>
                  </a:cubicBezTo>
                  <a:lnTo>
                    <a:pt x="1611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2"/>
            <p:cNvSpPr/>
            <p:nvPr/>
          </p:nvSpPr>
          <p:spPr>
            <a:xfrm>
              <a:off x="1782325" y="1520375"/>
              <a:ext cx="196850" cy="117050"/>
            </a:xfrm>
            <a:custGeom>
              <a:avLst/>
              <a:gdLst/>
              <a:ahLst/>
              <a:cxnLst/>
              <a:rect l="l" t="t" r="r" b="b"/>
              <a:pathLst>
                <a:path w="7874" h="4682" extrusionOk="0">
                  <a:moveTo>
                    <a:pt x="973" y="1"/>
                  </a:moveTo>
                  <a:cubicBezTo>
                    <a:pt x="608" y="548"/>
                    <a:pt x="274" y="1126"/>
                    <a:pt x="1" y="1733"/>
                  </a:cubicBezTo>
                  <a:lnTo>
                    <a:pt x="7265" y="4682"/>
                  </a:lnTo>
                  <a:cubicBezTo>
                    <a:pt x="7539" y="3952"/>
                    <a:pt x="7721" y="3223"/>
                    <a:pt x="7873" y="2493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2"/>
            <p:cNvSpPr/>
            <p:nvPr/>
          </p:nvSpPr>
          <p:spPr>
            <a:xfrm>
              <a:off x="1356775" y="1965675"/>
              <a:ext cx="776650" cy="414175"/>
            </a:xfrm>
            <a:custGeom>
              <a:avLst/>
              <a:gdLst/>
              <a:ahLst/>
              <a:cxnLst/>
              <a:rect l="l" t="t" r="r" b="b"/>
              <a:pathLst>
                <a:path w="31066" h="16567" extrusionOk="0">
                  <a:moveTo>
                    <a:pt x="1" y="1"/>
                  </a:moveTo>
                  <a:cubicBezTo>
                    <a:pt x="214" y="1308"/>
                    <a:pt x="578" y="2584"/>
                    <a:pt x="1095" y="3831"/>
                  </a:cubicBezTo>
                  <a:lnTo>
                    <a:pt x="24925" y="16566"/>
                  </a:lnTo>
                  <a:cubicBezTo>
                    <a:pt x="26992" y="16475"/>
                    <a:pt x="29059" y="16202"/>
                    <a:pt x="31065" y="156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2"/>
            <p:cNvSpPr/>
            <p:nvPr/>
          </p:nvSpPr>
          <p:spPr>
            <a:xfrm>
              <a:off x="2285375" y="1926175"/>
              <a:ext cx="273575" cy="193025"/>
            </a:xfrm>
            <a:custGeom>
              <a:avLst/>
              <a:gdLst/>
              <a:ahLst/>
              <a:cxnLst/>
              <a:rect l="l" t="t" r="r" b="b"/>
              <a:pathLst>
                <a:path w="10943" h="7721" extrusionOk="0">
                  <a:moveTo>
                    <a:pt x="2189" y="0"/>
                  </a:moveTo>
                  <a:cubicBezTo>
                    <a:pt x="1460" y="1277"/>
                    <a:pt x="730" y="2523"/>
                    <a:pt x="1" y="3587"/>
                  </a:cubicBezTo>
                  <a:lnTo>
                    <a:pt x="8572" y="7721"/>
                  </a:lnTo>
                  <a:cubicBezTo>
                    <a:pt x="9484" y="6505"/>
                    <a:pt x="10274" y="5228"/>
                    <a:pt x="10943" y="3891"/>
                  </a:cubicBezTo>
                  <a:lnTo>
                    <a:pt x="2189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2"/>
            <p:cNvSpPr/>
            <p:nvPr/>
          </p:nvSpPr>
          <p:spPr>
            <a:xfrm>
              <a:off x="1384900" y="1515825"/>
              <a:ext cx="226475" cy="158075"/>
            </a:xfrm>
            <a:custGeom>
              <a:avLst/>
              <a:gdLst/>
              <a:ahLst/>
              <a:cxnLst/>
              <a:rect l="l" t="t" r="r" b="b"/>
              <a:pathLst>
                <a:path w="9059" h="6323" extrusionOk="0">
                  <a:moveTo>
                    <a:pt x="1338" y="0"/>
                  </a:moveTo>
                  <a:cubicBezTo>
                    <a:pt x="821" y="821"/>
                    <a:pt x="365" y="1703"/>
                    <a:pt x="1" y="2615"/>
                  </a:cubicBezTo>
                  <a:lnTo>
                    <a:pt x="7691" y="6323"/>
                  </a:lnTo>
                  <a:cubicBezTo>
                    <a:pt x="8086" y="5350"/>
                    <a:pt x="8572" y="4347"/>
                    <a:pt x="9059" y="3435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2"/>
            <p:cNvSpPr/>
            <p:nvPr/>
          </p:nvSpPr>
          <p:spPr>
            <a:xfrm>
              <a:off x="2008025" y="1796225"/>
              <a:ext cx="207475" cy="169475"/>
            </a:xfrm>
            <a:custGeom>
              <a:avLst/>
              <a:gdLst/>
              <a:ahLst/>
              <a:cxnLst/>
              <a:rect l="l" t="t" r="r" b="b"/>
              <a:pathLst>
                <a:path w="8299" h="6779" extrusionOk="0">
                  <a:moveTo>
                    <a:pt x="1641" y="0"/>
                  </a:moveTo>
                  <a:cubicBezTo>
                    <a:pt x="1094" y="1186"/>
                    <a:pt x="547" y="2371"/>
                    <a:pt x="0" y="3405"/>
                  </a:cubicBezTo>
                  <a:lnTo>
                    <a:pt x="6900" y="6779"/>
                  </a:lnTo>
                  <a:cubicBezTo>
                    <a:pt x="7265" y="5593"/>
                    <a:pt x="7781" y="4317"/>
                    <a:pt x="8298" y="2949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2"/>
            <p:cNvSpPr/>
            <p:nvPr/>
          </p:nvSpPr>
          <p:spPr>
            <a:xfrm>
              <a:off x="1712425" y="1659450"/>
              <a:ext cx="209750" cy="163400"/>
            </a:xfrm>
            <a:custGeom>
              <a:avLst/>
              <a:gdLst/>
              <a:ahLst/>
              <a:cxnLst/>
              <a:rect l="l" t="t" r="r" b="b"/>
              <a:pathLst>
                <a:path w="8390" h="6536" extrusionOk="0">
                  <a:moveTo>
                    <a:pt x="1186" y="0"/>
                  </a:moveTo>
                  <a:cubicBezTo>
                    <a:pt x="760" y="1095"/>
                    <a:pt x="395" y="2158"/>
                    <a:pt x="0" y="3161"/>
                  </a:cubicBezTo>
                  <a:lnTo>
                    <a:pt x="6961" y="6535"/>
                  </a:lnTo>
                  <a:cubicBezTo>
                    <a:pt x="7386" y="5471"/>
                    <a:pt x="7903" y="4347"/>
                    <a:pt x="8389" y="3222"/>
                  </a:cubicBezTo>
                  <a:lnTo>
                    <a:pt x="1186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2"/>
            <p:cNvSpPr/>
            <p:nvPr/>
          </p:nvSpPr>
          <p:spPr>
            <a:xfrm>
              <a:off x="2411525" y="1760500"/>
              <a:ext cx="195300" cy="133025"/>
            </a:xfrm>
            <a:custGeom>
              <a:avLst/>
              <a:gdLst/>
              <a:ahLst/>
              <a:cxnLst/>
              <a:rect l="l" t="t" r="r" b="b"/>
              <a:pathLst>
                <a:path w="7812" h="5321" extrusionOk="0">
                  <a:moveTo>
                    <a:pt x="2371" y="1"/>
                  </a:moveTo>
                  <a:cubicBezTo>
                    <a:pt x="1459" y="609"/>
                    <a:pt x="669" y="1399"/>
                    <a:pt x="0" y="2281"/>
                  </a:cubicBezTo>
                  <a:lnTo>
                    <a:pt x="7599" y="5320"/>
                  </a:lnTo>
                  <a:cubicBezTo>
                    <a:pt x="7812" y="4195"/>
                    <a:pt x="7812" y="3040"/>
                    <a:pt x="7599" y="1885"/>
                  </a:cubicBezTo>
                  <a:lnTo>
                    <a:pt x="2371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2"/>
            <p:cNvSpPr/>
            <p:nvPr/>
          </p:nvSpPr>
          <p:spPr>
            <a:xfrm>
              <a:off x="2099950" y="1638925"/>
              <a:ext cx="173300" cy="116300"/>
            </a:xfrm>
            <a:custGeom>
              <a:avLst/>
              <a:gdLst/>
              <a:ahLst/>
              <a:cxnLst/>
              <a:rect l="l" t="t" r="r" b="b"/>
              <a:pathLst>
                <a:path w="6932" h="4652" extrusionOk="0">
                  <a:moveTo>
                    <a:pt x="1430" y="1"/>
                  </a:moveTo>
                  <a:cubicBezTo>
                    <a:pt x="882" y="669"/>
                    <a:pt x="396" y="1368"/>
                    <a:pt x="1" y="2128"/>
                  </a:cubicBezTo>
                  <a:lnTo>
                    <a:pt x="6293" y="4651"/>
                  </a:lnTo>
                  <a:cubicBezTo>
                    <a:pt x="6566" y="3800"/>
                    <a:pt x="6779" y="2888"/>
                    <a:pt x="6931" y="2007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9" name="Google Shape;1759;p22"/>
          <p:cNvGrpSpPr/>
          <p:nvPr/>
        </p:nvGrpSpPr>
        <p:grpSpPr>
          <a:xfrm rot="7691316">
            <a:off x="7100476" y="-1146173"/>
            <a:ext cx="1762886" cy="2380451"/>
            <a:chOff x="3781600" y="1266275"/>
            <a:chExt cx="508400" cy="686500"/>
          </a:xfrm>
        </p:grpSpPr>
        <p:sp>
          <p:nvSpPr>
            <p:cNvPr id="1760" name="Google Shape;1760;p22"/>
            <p:cNvSpPr/>
            <p:nvPr/>
          </p:nvSpPr>
          <p:spPr>
            <a:xfrm>
              <a:off x="3827950" y="1386600"/>
              <a:ext cx="376175" cy="469675"/>
            </a:xfrm>
            <a:custGeom>
              <a:avLst/>
              <a:gdLst/>
              <a:ahLst/>
              <a:cxnLst/>
              <a:rect l="l" t="t" r="r" b="b"/>
              <a:pathLst>
                <a:path w="15047" h="18787" extrusionOk="0">
                  <a:moveTo>
                    <a:pt x="238" y="1"/>
                  </a:moveTo>
                  <a:cubicBezTo>
                    <a:pt x="156" y="1"/>
                    <a:pt x="76" y="1"/>
                    <a:pt x="1" y="2"/>
                  </a:cubicBezTo>
                  <a:cubicBezTo>
                    <a:pt x="973" y="1674"/>
                    <a:pt x="2007" y="3315"/>
                    <a:pt x="3162" y="4866"/>
                  </a:cubicBezTo>
                  <a:cubicBezTo>
                    <a:pt x="4074" y="4866"/>
                    <a:pt x="7265" y="4957"/>
                    <a:pt x="9150" y="7145"/>
                  </a:cubicBezTo>
                  <a:cubicBezTo>
                    <a:pt x="10548" y="8817"/>
                    <a:pt x="10852" y="11218"/>
                    <a:pt x="10062" y="14349"/>
                  </a:cubicBezTo>
                  <a:lnTo>
                    <a:pt x="11399" y="16142"/>
                  </a:lnTo>
                  <a:cubicBezTo>
                    <a:pt x="11642" y="16477"/>
                    <a:pt x="12615" y="17571"/>
                    <a:pt x="13588" y="18787"/>
                  </a:cubicBezTo>
                  <a:cubicBezTo>
                    <a:pt x="15047" y="12434"/>
                    <a:pt x="14378" y="7571"/>
                    <a:pt x="11612" y="4349"/>
                  </a:cubicBezTo>
                  <a:cubicBezTo>
                    <a:pt x="8287" y="494"/>
                    <a:pt x="2740" y="1"/>
                    <a:pt x="2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2"/>
            <p:cNvSpPr/>
            <p:nvPr/>
          </p:nvSpPr>
          <p:spPr>
            <a:xfrm>
              <a:off x="3781600" y="1266275"/>
              <a:ext cx="508400" cy="686500"/>
            </a:xfrm>
            <a:custGeom>
              <a:avLst/>
              <a:gdLst/>
              <a:ahLst/>
              <a:cxnLst/>
              <a:rect l="l" t="t" r="r" b="b"/>
              <a:pathLst>
                <a:path w="20336" h="27460" extrusionOk="0">
                  <a:moveTo>
                    <a:pt x="4079" y="1"/>
                  </a:moveTo>
                  <a:cubicBezTo>
                    <a:pt x="2717" y="1"/>
                    <a:pt x="1353" y="126"/>
                    <a:pt x="1" y="377"/>
                  </a:cubicBezTo>
                  <a:cubicBezTo>
                    <a:pt x="396" y="1685"/>
                    <a:pt x="913" y="2961"/>
                    <a:pt x="1551" y="4177"/>
                  </a:cubicBezTo>
                  <a:cubicBezTo>
                    <a:pt x="1756" y="4168"/>
                    <a:pt x="1997" y="4163"/>
                    <a:pt x="2270" y="4163"/>
                  </a:cubicBezTo>
                  <a:cubicBezTo>
                    <a:pt x="4911" y="4163"/>
                    <a:pt x="10481" y="4714"/>
                    <a:pt x="13952" y="8736"/>
                  </a:cubicBezTo>
                  <a:cubicBezTo>
                    <a:pt x="16931" y="12201"/>
                    <a:pt x="17569" y="17399"/>
                    <a:pt x="15928" y="24238"/>
                  </a:cubicBezTo>
                  <a:cubicBezTo>
                    <a:pt x="17037" y="25646"/>
                    <a:pt x="18057" y="27025"/>
                    <a:pt x="17940" y="27443"/>
                  </a:cubicBezTo>
                  <a:lnTo>
                    <a:pt x="17940" y="27443"/>
                  </a:lnTo>
                  <a:cubicBezTo>
                    <a:pt x="19214" y="23588"/>
                    <a:pt x="20305" y="19612"/>
                    <a:pt x="20335" y="15514"/>
                  </a:cubicBezTo>
                  <a:cubicBezTo>
                    <a:pt x="20335" y="11411"/>
                    <a:pt x="19120" y="7156"/>
                    <a:pt x="16323" y="4329"/>
                  </a:cubicBezTo>
                  <a:cubicBezTo>
                    <a:pt x="14408" y="2414"/>
                    <a:pt x="11885" y="1259"/>
                    <a:pt x="9332" y="621"/>
                  </a:cubicBezTo>
                  <a:cubicBezTo>
                    <a:pt x="7601" y="209"/>
                    <a:pt x="5841" y="1"/>
                    <a:pt x="4079" y="1"/>
                  </a:cubicBezTo>
                  <a:close/>
                  <a:moveTo>
                    <a:pt x="17940" y="27443"/>
                  </a:moveTo>
                  <a:lnTo>
                    <a:pt x="17940" y="27443"/>
                  </a:lnTo>
                  <a:cubicBezTo>
                    <a:pt x="17938" y="27448"/>
                    <a:pt x="17936" y="27454"/>
                    <a:pt x="17934" y="27460"/>
                  </a:cubicBezTo>
                  <a:cubicBezTo>
                    <a:pt x="17936" y="27454"/>
                    <a:pt x="17938" y="27449"/>
                    <a:pt x="17940" y="274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2"/>
            <p:cNvSpPr/>
            <p:nvPr/>
          </p:nvSpPr>
          <p:spPr>
            <a:xfrm>
              <a:off x="3917625" y="1524175"/>
              <a:ext cx="163400" cy="205200"/>
            </a:xfrm>
            <a:custGeom>
              <a:avLst/>
              <a:gdLst/>
              <a:ahLst/>
              <a:cxnLst/>
              <a:rect l="l" t="t" r="r" b="b"/>
              <a:pathLst>
                <a:path w="6536" h="8208" extrusionOk="0">
                  <a:moveTo>
                    <a:pt x="0" y="1"/>
                  </a:moveTo>
                  <a:lnTo>
                    <a:pt x="0" y="1"/>
                  </a:lnTo>
                  <a:cubicBezTo>
                    <a:pt x="943" y="1308"/>
                    <a:pt x="1855" y="2554"/>
                    <a:pt x="2706" y="3740"/>
                  </a:cubicBezTo>
                  <a:cubicBezTo>
                    <a:pt x="3770" y="5259"/>
                    <a:pt x="4864" y="6718"/>
                    <a:pt x="5958" y="8208"/>
                  </a:cubicBezTo>
                  <a:cubicBezTo>
                    <a:pt x="6536" y="5533"/>
                    <a:pt x="6232" y="3466"/>
                    <a:pt x="5077" y="2068"/>
                  </a:cubicBezTo>
                  <a:cubicBezTo>
                    <a:pt x="3618" y="335"/>
                    <a:pt x="1156" y="3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2"/>
            <p:cNvSpPr/>
            <p:nvPr/>
          </p:nvSpPr>
          <p:spPr>
            <a:xfrm>
              <a:off x="3820350" y="1370325"/>
              <a:ext cx="400500" cy="502675"/>
            </a:xfrm>
            <a:custGeom>
              <a:avLst/>
              <a:gdLst/>
              <a:ahLst/>
              <a:cxnLst/>
              <a:rect l="l" t="t" r="r" b="b"/>
              <a:pathLst>
                <a:path w="16020" h="20107" extrusionOk="0">
                  <a:moveTo>
                    <a:pt x="720" y="1"/>
                  </a:moveTo>
                  <a:cubicBezTo>
                    <a:pt x="447" y="1"/>
                    <a:pt x="206" y="6"/>
                    <a:pt x="1" y="15"/>
                  </a:cubicBezTo>
                  <a:lnTo>
                    <a:pt x="305" y="653"/>
                  </a:lnTo>
                  <a:cubicBezTo>
                    <a:pt x="2676" y="653"/>
                    <a:pt x="8481" y="1018"/>
                    <a:pt x="11916" y="5000"/>
                  </a:cubicBezTo>
                  <a:cubicBezTo>
                    <a:pt x="14682" y="8222"/>
                    <a:pt x="15320" y="13115"/>
                    <a:pt x="13861" y="19499"/>
                  </a:cubicBezTo>
                  <a:lnTo>
                    <a:pt x="14378" y="20106"/>
                  </a:lnTo>
                  <a:cubicBezTo>
                    <a:pt x="16019" y="13267"/>
                    <a:pt x="15381" y="8039"/>
                    <a:pt x="12402" y="4574"/>
                  </a:cubicBezTo>
                  <a:cubicBezTo>
                    <a:pt x="8931" y="552"/>
                    <a:pt x="3361" y="1"/>
                    <a:pt x="720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2"/>
            <p:cNvSpPr/>
            <p:nvPr/>
          </p:nvSpPr>
          <p:spPr>
            <a:xfrm>
              <a:off x="3906225" y="1508875"/>
              <a:ext cx="192275" cy="237225"/>
            </a:xfrm>
            <a:custGeom>
              <a:avLst/>
              <a:gdLst/>
              <a:ahLst/>
              <a:cxnLst/>
              <a:rect l="l" t="t" r="r" b="b"/>
              <a:pathLst>
                <a:path w="7691" h="9489" extrusionOk="0">
                  <a:moveTo>
                    <a:pt x="249" y="1"/>
                  </a:moveTo>
                  <a:cubicBezTo>
                    <a:pt x="154" y="1"/>
                    <a:pt x="70" y="3"/>
                    <a:pt x="1" y="5"/>
                  </a:cubicBezTo>
                  <a:cubicBezTo>
                    <a:pt x="153" y="218"/>
                    <a:pt x="305" y="430"/>
                    <a:pt x="456" y="613"/>
                  </a:cubicBezTo>
                  <a:cubicBezTo>
                    <a:pt x="1612" y="674"/>
                    <a:pt x="4074" y="978"/>
                    <a:pt x="5533" y="2680"/>
                  </a:cubicBezTo>
                  <a:cubicBezTo>
                    <a:pt x="6688" y="4078"/>
                    <a:pt x="6992" y="6175"/>
                    <a:pt x="6414" y="8820"/>
                  </a:cubicBezTo>
                  <a:lnTo>
                    <a:pt x="6900" y="9488"/>
                  </a:lnTo>
                  <a:cubicBezTo>
                    <a:pt x="7691" y="6358"/>
                    <a:pt x="7387" y="3926"/>
                    <a:pt x="6019" y="2285"/>
                  </a:cubicBezTo>
                  <a:cubicBezTo>
                    <a:pt x="4279" y="236"/>
                    <a:pt x="1398" y="1"/>
                    <a:pt x="24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5" name="Google Shape;1765;p22"/>
          <p:cNvSpPr/>
          <p:nvPr/>
        </p:nvSpPr>
        <p:spPr>
          <a:xfrm>
            <a:off x="5661413" y="36063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22"/>
          <p:cNvSpPr/>
          <p:nvPr/>
        </p:nvSpPr>
        <p:spPr>
          <a:xfrm>
            <a:off x="8710723" y="2950717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22"/>
          <p:cNvGrpSpPr/>
          <p:nvPr/>
        </p:nvGrpSpPr>
        <p:grpSpPr>
          <a:xfrm>
            <a:off x="-337443" y="1910296"/>
            <a:ext cx="1501391" cy="3290370"/>
            <a:chOff x="2672925" y="1685425"/>
            <a:chExt cx="785000" cy="1720275"/>
          </a:xfrm>
        </p:grpSpPr>
        <p:sp>
          <p:nvSpPr>
            <p:cNvPr id="1768" name="Google Shape;1768;p22"/>
            <p:cNvSpPr/>
            <p:nvPr/>
          </p:nvSpPr>
          <p:spPr>
            <a:xfrm>
              <a:off x="3019425" y="3110825"/>
              <a:ext cx="48675" cy="7625"/>
            </a:xfrm>
            <a:custGeom>
              <a:avLst/>
              <a:gdLst/>
              <a:ahLst/>
              <a:cxnLst/>
              <a:rect l="l" t="t" r="r" b="b"/>
              <a:pathLst>
                <a:path w="1947" h="305" extrusionOk="0">
                  <a:moveTo>
                    <a:pt x="1946" y="1"/>
                  </a:moveTo>
                  <a:lnTo>
                    <a:pt x="1946" y="1"/>
                  </a:lnTo>
                  <a:cubicBezTo>
                    <a:pt x="1277" y="62"/>
                    <a:pt x="639" y="153"/>
                    <a:pt x="1" y="274"/>
                  </a:cubicBezTo>
                  <a:cubicBezTo>
                    <a:pt x="1" y="274"/>
                    <a:pt x="1" y="274"/>
                    <a:pt x="1" y="305"/>
                  </a:cubicBezTo>
                  <a:cubicBezTo>
                    <a:pt x="639" y="214"/>
                    <a:pt x="1277" y="92"/>
                    <a:pt x="1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2"/>
            <p:cNvSpPr/>
            <p:nvPr/>
          </p:nvSpPr>
          <p:spPr>
            <a:xfrm>
              <a:off x="2672925" y="1685425"/>
              <a:ext cx="785000" cy="1719500"/>
            </a:xfrm>
            <a:custGeom>
              <a:avLst/>
              <a:gdLst/>
              <a:ahLst/>
              <a:cxnLst/>
              <a:rect l="l" t="t" r="r" b="b"/>
              <a:pathLst>
                <a:path w="31400" h="68780" extrusionOk="0">
                  <a:moveTo>
                    <a:pt x="3678" y="44980"/>
                  </a:moveTo>
                  <a:cubicBezTo>
                    <a:pt x="6110" y="44980"/>
                    <a:pt x="6110" y="48780"/>
                    <a:pt x="3678" y="48780"/>
                  </a:cubicBezTo>
                  <a:cubicBezTo>
                    <a:pt x="1247" y="48780"/>
                    <a:pt x="1247" y="44980"/>
                    <a:pt x="3678" y="44980"/>
                  </a:cubicBezTo>
                  <a:close/>
                  <a:moveTo>
                    <a:pt x="12119" y="55253"/>
                  </a:moveTo>
                  <a:cubicBezTo>
                    <a:pt x="13188" y="55253"/>
                    <a:pt x="14011" y="56182"/>
                    <a:pt x="13891" y="57230"/>
                  </a:cubicBezTo>
                  <a:cubicBezTo>
                    <a:pt x="14529" y="57138"/>
                    <a:pt x="15198" y="57017"/>
                    <a:pt x="15836" y="56956"/>
                  </a:cubicBezTo>
                  <a:lnTo>
                    <a:pt x="15836" y="56956"/>
                  </a:lnTo>
                  <a:cubicBezTo>
                    <a:pt x="15198" y="57078"/>
                    <a:pt x="14529" y="57169"/>
                    <a:pt x="13891" y="57260"/>
                  </a:cubicBezTo>
                  <a:cubicBezTo>
                    <a:pt x="13891" y="58244"/>
                    <a:pt x="13101" y="59024"/>
                    <a:pt x="12123" y="59024"/>
                  </a:cubicBezTo>
                  <a:cubicBezTo>
                    <a:pt x="12105" y="59024"/>
                    <a:pt x="12086" y="59023"/>
                    <a:pt x="12067" y="59023"/>
                  </a:cubicBezTo>
                  <a:cubicBezTo>
                    <a:pt x="9636" y="59023"/>
                    <a:pt x="9636" y="55254"/>
                    <a:pt x="12067" y="55254"/>
                  </a:cubicBezTo>
                  <a:cubicBezTo>
                    <a:pt x="12085" y="55253"/>
                    <a:pt x="12102" y="55253"/>
                    <a:pt x="12119" y="55253"/>
                  </a:cubicBezTo>
                  <a:close/>
                  <a:moveTo>
                    <a:pt x="4195" y="56561"/>
                  </a:moveTo>
                  <a:cubicBezTo>
                    <a:pt x="6627" y="56561"/>
                    <a:pt x="6627" y="60360"/>
                    <a:pt x="4195" y="60360"/>
                  </a:cubicBezTo>
                  <a:cubicBezTo>
                    <a:pt x="1763" y="60360"/>
                    <a:pt x="1763" y="56561"/>
                    <a:pt x="4195" y="56561"/>
                  </a:cubicBezTo>
                  <a:close/>
                  <a:moveTo>
                    <a:pt x="18177" y="58870"/>
                  </a:moveTo>
                  <a:cubicBezTo>
                    <a:pt x="19032" y="58870"/>
                    <a:pt x="19760" y="59499"/>
                    <a:pt x="19879" y="60360"/>
                  </a:cubicBezTo>
                  <a:cubicBezTo>
                    <a:pt x="20244" y="60330"/>
                    <a:pt x="20578" y="60300"/>
                    <a:pt x="20913" y="60300"/>
                  </a:cubicBezTo>
                  <a:cubicBezTo>
                    <a:pt x="20609" y="60360"/>
                    <a:pt x="20274" y="60421"/>
                    <a:pt x="19910" y="60482"/>
                  </a:cubicBezTo>
                  <a:cubicBezTo>
                    <a:pt x="20061" y="61515"/>
                    <a:pt x="19454" y="62640"/>
                    <a:pt x="18116" y="62640"/>
                  </a:cubicBezTo>
                  <a:cubicBezTo>
                    <a:pt x="18097" y="62641"/>
                    <a:pt x="18079" y="62641"/>
                    <a:pt x="18060" y="62641"/>
                  </a:cubicBezTo>
                  <a:cubicBezTo>
                    <a:pt x="17112" y="62641"/>
                    <a:pt x="16322" y="61892"/>
                    <a:pt x="16292" y="60938"/>
                  </a:cubicBezTo>
                  <a:cubicBezTo>
                    <a:pt x="15533" y="61029"/>
                    <a:pt x="14773" y="61090"/>
                    <a:pt x="14013" y="61151"/>
                  </a:cubicBezTo>
                  <a:lnTo>
                    <a:pt x="12037" y="61333"/>
                  </a:lnTo>
                  <a:lnTo>
                    <a:pt x="15654" y="60816"/>
                  </a:lnTo>
                  <a:cubicBezTo>
                    <a:pt x="15867" y="60786"/>
                    <a:pt x="16080" y="60755"/>
                    <a:pt x="16292" y="60725"/>
                  </a:cubicBezTo>
                  <a:cubicBezTo>
                    <a:pt x="16233" y="59710"/>
                    <a:pt x="17053" y="58870"/>
                    <a:pt x="18063" y="58870"/>
                  </a:cubicBezTo>
                  <a:cubicBezTo>
                    <a:pt x="18080" y="58870"/>
                    <a:pt x="18098" y="58870"/>
                    <a:pt x="18116" y="58871"/>
                  </a:cubicBezTo>
                  <a:cubicBezTo>
                    <a:pt x="18136" y="58870"/>
                    <a:pt x="18156" y="58870"/>
                    <a:pt x="18177" y="58870"/>
                  </a:cubicBezTo>
                  <a:close/>
                  <a:moveTo>
                    <a:pt x="11452" y="0"/>
                  </a:moveTo>
                  <a:cubicBezTo>
                    <a:pt x="11300" y="0"/>
                    <a:pt x="11138" y="36"/>
                    <a:pt x="10973" y="116"/>
                  </a:cubicBezTo>
                  <a:cubicBezTo>
                    <a:pt x="10821" y="177"/>
                    <a:pt x="10700" y="238"/>
                    <a:pt x="10548" y="329"/>
                  </a:cubicBezTo>
                  <a:cubicBezTo>
                    <a:pt x="10912" y="1423"/>
                    <a:pt x="10365" y="2913"/>
                    <a:pt x="8845" y="2913"/>
                  </a:cubicBezTo>
                  <a:cubicBezTo>
                    <a:pt x="8420" y="2913"/>
                    <a:pt x="8025" y="2791"/>
                    <a:pt x="7690" y="2548"/>
                  </a:cubicBezTo>
                  <a:cubicBezTo>
                    <a:pt x="6140" y="4402"/>
                    <a:pt x="5502" y="7138"/>
                    <a:pt x="6444" y="9265"/>
                  </a:cubicBezTo>
                  <a:cubicBezTo>
                    <a:pt x="6627" y="9691"/>
                    <a:pt x="6870" y="10056"/>
                    <a:pt x="7174" y="10420"/>
                  </a:cubicBezTo>
                  <a:cubicBezTo>
                    <a:pt x="7842" y="11150"/>
                    <a:pt x="8694" y="11727"/>
                    <a:pt x="9636" y="12062"/>
                  </a:cubicBezTo>
                  <a:cubicBezTo>
                    <a:pt x="9545" y="10998"/>
                    <a:pt x="10396" y="10086"/>
                    <a:pt x="11460" y="10086"/>
                  </a:cubicBezTo>
                  <a:cubicBezTo>
                    <a:pt x="12979" y="10086"/>
                    <a:pt x="13557" y="11606"/>
                    <a:pt x="13162" y="12700"/>
                  </a:cubicBezTo>
                  <a:cubicBezTo>
                    <a:pt x="15198" y="12852"/>
                    <a:pt x="17295" y="12761"/>
                    <a:pt x="19241" y="13430"/>
                  </a:cubicBezTo>
                  <a:cubicBezTo>
                    <a:pt x="19575" y="12974"/>
                    <a:pt x="20092" y="12761"/>
                    <a:pt x="20639" y="12761"/>
                  </a:cubicBezTo>
                  <a:cubicBezTo>
                    <a:pt x="23071" y="12761"/>
                    <a:pt x="23071" y="16560"/>
                    <a:pt x="20639" y="16560"/>
                  </a:cubicBezTo>
                  <a:cubicBezTo>
                    <a:pt x="20612" y="16562"/>
                    <a:pt x="20585" y="16562"/>
                    <a:pt x="20559" y="16562"/>
                  </a:cubicBezTo>
                  <a:cubicBezTo>
                    <a:pt x="19953" y="16562"/>
                    <a:pt x="19410" y="16235"/>
                    <a:pt x="19119" y="15740"/>
                  </a:cubicBezTo>
                  <a:cubicBezTo>
                    <a:pt x="16657" y="17351"/>
                    <a:pt x="13982" y="18597"/>
                    <a:pt x="11368" y="19934"/>
                  </a:cubicBezTo>
                  <a:cubicBezTo>
                    <a:pt x="11733" y="21059"/>
                    <a:pt x="11156" y="22548"/>
                    <a:pt x="9636" y="22548"/>
                  </a:cubicBezTo>
                  <a:cubicBezTo>
                    <a:pt x="9028" y="22548"/>
                    <a:pt x="8450" y="22244"/>
                    <a:pt x="8116" y="21697"/>
                  </a:cubicBezTo>
                  <a:cubicBezTo>
                    <a:pt x="6870" y="22427"/>
                    <a:pt x="5684" y="23217"/>
                    <a:pt x="4560" y="24098"/>
                  </a:cubicBezTo>
                  <a:cubicBezTo>
                    <a:pt x="6110" y="24858"/>
                    <a:pt x="5836" y="27715"/>
                    <a:pt x="3709" y="27715"/>
                  </a:cubicBezTo>
                  <a:cubicBezTo>
                    <a:pt x="3686" y="27716"/>
                    <a:pt x="3663" y="27717"/>
                    <a:pt x="3640" y="27717"/>
                  </a:cubicBezTo>
                  <a:cubicBezTo>
                    <a:pt x="2936" y="27717"/>
                    <a:pt x="2272" y="27268"/>
                    <a:pt x="2037" y="26591"/>
                  </a:cubicBezTo>
                  <a:cubicBezTo>
                    <a:pt x="912" y="28111"/>
                    <a:pt x="335" y="29904"/>
                    <a:pt x="1155" y="31910"/>
                  </a:cubicBezTo>
                  <a:cubicBezTo>
                    <a:pt x="1216" y="32001"/>
                    <a:pt x="1247" y="32123"/>
                    <a:pt x="1307" y="32214"/>
                  </a:cubicBezTo>
                  <a:cubicBezTo>
                    <a:pt x="1611" y="31667"/>
                    <a:pt x="2219" y="31333"/>
                    <a:pt x="2888" y="31333"/>
                  </a:cubicBezTo>
                  <a:cubicBezTo>
                    <a:pt x="4924" y="31333"/>
                    <a:pt x="5228" y="34007"/>
                    <a:pt x="3861" y="34858"/>
                  </a:cubicBezTo>
                  <a:cubicBezTo>
                    <a:pt x="4013" y="34950"/>
                    <a:pt x="4165" y="35041"/>
                    <a:pt x="4317" y="35102"/>
                  </a:cubicBezTo>
                  <a:cubicBezTo>
                    <a:pt x="5820" y="35819"/>
                    <a:pt x="7401" y="36057"/>
                    <a:pt x="9000" y="36057"/>
                  </a:cubicBezTo>
                  <a:cubicBezTo>
                    <a:pt x="10244" y="36057"/>
                    <a:pt x="11499" y="35913"/>
                    <a:pt x="12736" y="35740"/>
                  </a:cubicBezTo>
                  <a:cubicBezTo>
                    <a:pt x="11551" y="34798"/>
                    <a:pt x="11946" y="32366"/>
                    <a:pt x="13891" y="32366"/>
                  </a:cubicBezTo>
                  <a:cubicBezTo>
                    <a:pt x="15624" y="32366"/>
                    <a:pt x="16110" y="34311"/>
                    <a:pt x="15350" y="35406"/>
                  </a:cubicBezTo>
                  <a:cubicBezTo>
                    <a:pt x="16302" y="35287"/>
                    <a:pt x="17253" y="35202"/>
                    <a:pt x="18195" y="35202"/>
                  </a:cubicBezTo>
                  <a:cubicBezTo>
                    <a:pt x="19419" y="35202"/>
                    <a:pt x="20626" y="35345"/>
                    <a:pt x="21794" y="35740"/>
                  </a:cubicBezTo>
                  <a:cubicBezTo>
                    <a:pt x="20700" y="36378"/>
                    <a:pt x="19545" y="36925"/>
                    <a:pt x="18359" y="37320"/>
                  </a:cubicBezTo>
                  <a:cubicBezTo>
                    <a:pt x="19302" y="38384"/>
                    <a:pt x="18876" y="40542"/>
                    <a:pt x="17022" y="40542"/>
                  </a:cubicBezTo>
                  <a:cubicBezTo>
                    <a:pt x="15624" y="40542"/>
                    <a:pt x="15046" y="39327"/>
                    <a:pt x="15229" y="38263"/>
                  </a:cubicBezTo>
                  <a:lnTo>
                    <a:pt x="15229" y="38263"/>
                  </a:lnTo>
                  <a:cubicBezTo>
                    <a:pt x="12888" y="38901"/>
                    <a:pt x="10517" y="39418"/>
                    <a:pt x="8268" y="40178"/>
                  </a:cubicBezTo>
                  <a:cubicBezTo>
                    <a:pt x="8184" y="41208"/>
                    <a:pt x="7314" y="41889"/>
                    <a:pt x="6414" y="41889"/>
                  </a:cubicBezTo>
                  <a:cubicBezTo>
                    <a:pt x="6013" y="41889"/>
                    <a:pt x="5605" y="41754"/>
                    <a:pt x="5259" y="41454"/>
                  </a:cubicBezTo>
                  <a:cubicBezTo>
                    <a:pt x="4620" y="41789"/>
                    <a:pt x="4013" y="42153"/>
                    <a:pt x="3435" y="42579"/>
                  </a:cubicBezTo>
                  <a:cubicBezTo>
                    <a:pt x="1824" y="43734"/>
                    <a:pt x="395" y="45588"/>
                    <a:pt x="791" y="47503"/>
                  </a:cubicBezTo>
                  <a:cubicBezTo>
                    <a:pt x="1095" y="48932"/>
                    <a:pt x="2341" y="49995"/>
                    <a:pt x="3709" y="50451"/>
                  </a:cubicBezTo>
                  <a:cubicBezTo>
                    <a:pt x="5076" y="50938"/>
                    <a:pt x="6566" y="50938"/>
                    <a:pt x="7994" y="50938"/>
                  </a:cubicBezTo>
                  <a:lnTo>
                    <a:pt x="10791" y="50938"/>
                  </a:lnTo>
                  <a:cubicBezTo>
                    <a:pt x="10456" y="49813"/>
                    <a:pt x="11004" y="48384"/>
                    <a:pt x="12523" y="48384"/>
                  </a:cubicBezTo>
                  <a:cubicBezTo>
                    <a:pt x="14013" y="48384"/>
                    <a:pt x="14590" y="49813"/>
                    <a:pt x="14256" y="50907"/>
                  </a:cubicBezTo>
                  <a:lnTo>
                    <a:pt x="21125" y="50877"/>
                  </a:lnTo>
                  <a:lnTo>
                    <a:pt x="21125" y="50877"/>
                  </a:lnTo>
                  <a:cubicBezTo>
                    <a:pt x="20274" y="51333"/>
                    <a:pt x="19362" y="51698"/>
                    <a:pt x="18451" y="52002"/>
                  </a:cubicBezTo>
                  <a:cubicBezTo>
                    <a:pt x="19241" y="53096"/>
                    <a:pt x="18785" y="55102"/>
                    <a:pt x="17022" y="55102"/>
                  </a:cubicBezTo>
                  <a:cubicBezTo>
                    <a:pt x="15654" y="55102"/>
                    <a:pt x="15046" y="53916"/>
                    <a:pt x="15198" y="52883"/>
                  </a:cubicBezTo>
                  <a:lnTo>
                    <a:pt x="15198" y="52883"/>
                  </a:lnTo>
                  <a:cubicBezTo>
                    <a:pt x="10852" y="53825"/>
                    <a:pt x="6231" y="54099"/>
                    <a:pt x="2341" y="56379"/>
                  </a:cubicBezTo>
                  <a:cubicBezTo>
                    <a:pt x="1551" y="56804"/>
                    <a:pt x="943" y="57503"/>
                    <a:pt x="669" y="58354"/>
                  </a:cubicBezTo>
                  <a:cubicBezTo>
                    <a:pt x="0" y="60482"/>
                    <a:pt x="2037" y="61819"/>
                    <a:pt x="3861" y="61971"/>
                  </a:cubicBezTo>
                  <a:cubicBezTo>
                    <a:pt x="4065" y="61988"/>
                    <a:pt x="4270" y="61995"/>
                    <a:pt x="4473" y="61995"/>
                  </a:cubicBezTo>
                  <a:cubicBezTo>
                    <a:pt x="5672" y="61995"/>
                    <a:pt x="6855" y="61752"/>
                    <a:pt x="8036" y="61752"/>
                  </a:cubicBezTo>
                  <a:cubicBezTo>
                    <a:pt x="8144" y="61752"/>
                    <a:pt x="8252" y="61754"/>
                    <a:pt x="8359" y="61759"/>
                  </a:cubicBezTo>
                  <a:cubicBezTo>
                    <a:pt x="6748" y="62062"/>
                    <a:pt x="5046" y="62670"/>
                    <a:pt x="4195" y="64038"/>
                  </a:cubicBezTo>
                  <a:cubicBezTo>
                    <a:pt x="4104" y="64221"/>
                    <a:pt x="4013" y="64373"/>
                    <a:pt x="3921" y="64555"/>
                  </a:cubicBezTo>
                  <a:cubicBezTo>
                    <a:pt x="5593" y="64707"/>
                    <a:pt x="5988" y="66743"/>
                    <a:pt x="5046" y="67777"/>
                  </a:cubicBezTo>
                  <a:cubicBezTo>
                    <a:pt x="6596" y="68567"/>
                    <a:pt x="8967" y="68750"/>
                    <a:pt x="10304" y="68780"/>
                  </a:cubicBezTo>
                  <a:cubicBezTo>
                    <a:pt x="10496" y="67807"/>
                    <a:pt x="11299" y="67302"/>
                    <a:pt x="12098" y="67302"/>
                  </a:cubicBezTo>
                  <a:cubicBezTo>
                    <a:pt x="12821" y="67302"/>
                    <a:pt x="13540" y="67715"/>
                    <a:pt x="13800" y="68567"/>
                  </a:cubicBezTo>
                  <a:cubicBezTo>
                    <a:pt x="15836" y="68324"/>
                    <a:pt x="17812" y="67838"/>
                    <a:pt x="19727" y="67139"/>
                  </a:cubicBezTo>
                  <a:cubicBezTo>
                    <a:pt x="20477" y="66869"/>
                    <a:pt x="20250" y="65801"/>
                    <a:pt x="19486" y="65801"/>
                  </a:cubicBezTo>
                  <a:cubicBezTo>
                    <a:pt x="19475" y="65801"/>
                    <a:pt x="19464" y="65801"/>
                    <a:pt x="19454" y="65801"/>
                  </a:cubicBezTo>
                  <a:lnTo>
                    <a:pt x="10608" y="66348"/>
                  </a:lnTo>
                  <a:cubicBezTo>
                    <a:pt x="10247" y="66371"/>
                    <a:pt x="9873" y="66391"/>
                    <a:pt x="9500" y="66391"/>
                  </a:cubicBezTo>
                  <a:cubicBezTo>
                    <a:pt x="8397" y="66391"/>
                    <a:pt x="7292" y="66224"/>
                    <a:pt x="6475" y="65497"/>
                  </a:cubicBezTo>
                  <a:cubicBezTo>
                    <a:pt x="7356" y="65163"/>
                    <a:pt x="8268" y="64889"/>
                    <a:pt x="9180" y="64737"/>
                  </a:cubicBezTo>
                  <a:cubicBezTo>
                    <a:pt x="8481" y="63613"/>
                    <a:pt x="8997" y="61759"/>
                    <a:pt x="10700" y="61759"/>
                  </a:cubicBezTo>
                  <a:cubicBezTo>
                    <a:pt x="12219" y="61759"/>
                    <a:pt x="12797" y="63248"/>
                    <a:pt x="12402" y="64342"/>
                  </a:cubicBezTo>
                  <a:cubicBezTo>
                    <a:pt x="16201" y="64129"/>
                    <a:pt x="20122" y="64403"/>
                    <a:pt x="23648" y="62974"/>
                  </a:cubicBezTo>
                  <a:cubicBezTo>
                    <a:pt x="22828" y="61880"/>
                    <a:pt x="23314" y="59874"/>
                    <a:pt x="25077" y="59874"/>
                  </a:cubicBezTo>
                  <a:cubicBezTo>
                    <a:pt x="25108" y="59872"/>
                    <a:pt x="25138" y="59871"/>
                    <a:pt x="25169" y="59871"/>
                  </a:cubicBezTo>
                  <a:cubicBezTo>
                    <a:pt x="25621" y="59871"/>
                    <a:pt x="26042" y="60078"/>
                    <a:pt x="26384" y="60391"/>
                  </a:cubicBezTo>
                  <a:cubicBezTo>
                    <a:pt x="26475" y="60026"/>
                    <a:pt x="26475" y="59661"/>
                    <a:pt x="26414" y="59266"/>
                  </a:cubicBezTo>
                  <a:cubicBezTo>
                    <a:pt x="26110" y="57442"/>
                    <a:pt x="24195" y="56986"/>
                    <a:pt x="22584" y="56865"/>
                  </a:cubicBezTo>
                  <a:cubicBezTo>
                    <a:pt x="21620" y="56787"/>
                    <a:pt x="20656" y="56748"/>
                    <a:pt x="19692" y="56748"/>
                  </a:cubicBezTo>
                  <a:cubicBezTo>
                    <a:pt x="18407" y="56748"/>
                    <a:pt x="17122" y="56817"/>
                    <a:pt x="15836" y="56956"/>
                  </a:cubicBezTo>
                  <a:cubicBezTo>
                    <a:pt x="18511" y="56500"/>
                    <a:pt x="21125" y="55892"/>
                    <a:pt x="23709" y="55132"/>
                  </a:cubicBezTo>
                  <a:cubicBezTo>
                    <a:pt x="22098" y="54403"/>
                    <a:pt x="22372" y="51515"/>
                    <a:pt x="24499" y="51515"/>
                  </a:cubicBezTo>
                  <a:cubicBezTo>
                    <a:pt x="26141" y="51515"/>
                    <a:pt x="26688" y="53248"/>
                    <a:pt x="26080" y="54372"/>
                  </a:cubicBezTo>
                  <a:lnTo>
                    <a:pt x="26080" y="54372"/>
                  </a:lnTo>
                  <a:cubicBezTo>
                    <a:pt x="26961" y="54068"/>
                    <a:pt x="27843" y="53734"/>
                    <a:pt x="28724" y="53400"/>
                  </a:cubicBezTo>
                  <a:cubicBezTo>
                    <a:pt x="29910" y="52974"/>
                    <a:pt x="30791" y="51941"/>
                    <a:pt x="31095" y="50725"/>
                  </a:cubicBezTo>
                  <a:cubicBezTo>
                    <a:pt x="31399" y="49084"/>
                    <a:pt x="30396" y="47989"/>
                    <a:pt x="29059" y="47321"/>
                  </a:cubicBezTo>
                  <a:cubicBezTo>
                    <a:pt x="28852" y="48059"/>
                    <a:pt x="28186" y="48568"/>
                    <a:pt x="27423" y="48568"/>
                  </a:cubicBezTo>
                  <a:cubicBezTo>
                    <a:pt x="27401" y="48568"/>
                    <a:pt x="27379" y="48568"/>
                    <a:pt x="27356" y="48567"/>
                  </a:cubicBezTo>
                  <a:cubicBezTo>
                    <a:pt x="25989" y="48567"/>
                    <a:pt x="25411" y="47381"/>
                    <a:pt x="25563" y="46348"/>
                  </a:cubicBezTo>
                  <a:cubicBezTo>
                    <a:pt x="24396" y="46189"/>
                    <a:pt x="23228" y="46099"/>
                    <a:pt x="22061" y="46099"/>
                  </a:cubicBezTo>
                  <a:cubicBezTo>
                    <a:pt x="21891" y="46099"/>
                    <a:pt x="21721" y="46101"/>
                    <a:pt x="21551" y="46105"/>
                  </a:cubicBezTo>
                  <a:cubicBezTo>
                    <a:pt x="22068" y="47199"/>
                    <a:pt x="21520" y="48840"/>
                    <a:pt x="19910" y="48840"/>
                  </a:cubicBezTo>
                  <a:cubicBezTo>
                    <a:pt x="18329" y="48840"/>
                    <a:pt x="17812" y="47321"/>
                    <a:pt x="18238" y="46196"/>
                  </a:cubicBezTo>
                  <a:lnTo>
                    <a:pt x="18238" y="46196"/>
                  </a:lnTo>
                  <a:cubicBezTo>
                    <a:pt x="16386" y="46308"/>
                    <a:pt x="14535" y="46436"/>
                    <a:pt x="12701" y="46436"/>
                  </a:cubicBezTo>
                  <a:cubicBezTo>
                    <a:pt x="11042" y="46436"/>
                    <a:pt x="9398" y="46331"/>
                    <a:pt x="7782" y="46014"/>
                  </a:cubicBezTo>
                  <a:cubicBezTo>
                    <a:pt x="8572" y="45558"/>
                    <a:pt x="9423" y="45193"/>
                    <a:pt x="10304" y="44859"/>
                  </a:cubicBezTo>
                  <a:cubicBezTo>
                    <a:pt x="9970" y="43764"/>
                    <a:pt x="10548" y="42366"/>
                    <a:pt x="12037" y="42366"/>
                  </a:cubicBezTo>
                  <a:cubicBezTo>
                    <a:pt x="12076" y="42363"/>
                    <a:pt x="12115" y="42362"/>
                    <a:pt x="12154" y="42362"/>
                  </a:cubicBezTo>
                  <a:cubicBezTo>
                    <a:pt x="12957" y="42362"/>
                    <a:pt x="13655" y="42953"/>
                    <a:pt x="13800" y="43764"/>
                  </a:cubicBezTo>
                  <a:cubicBezTo>
                    <a:pt x="17478" y="42792"/>
                    <a:pt x="21308" y="42093"/>
                    <a:pt x="24560" y="40147"/>
                  </a:cubicBezTo>
                  <a:cubicBezTo>
                    <a:pt x="25776" y="39448"/>
                    <a:pt x="26779" y="38476"/>
                    <a:pt x="27508" y="37290"/>
                  </a:cubicBezTo>
                  <a:lnTo>
                    <a:pt x="27508" y="37290"/>
                  </a:lnTo>
                  <a:cubicBezTo>
                    <a:pt x="27174" y="37594"/>
                    <a:pt x="26749" y="37746"/>
                    <a:pt x="26293" y="37746"/>
                  </a:cubicBezTo>
                  <a:cubicBezTo>
                    <a:pt x="23831" y="37746"/>
                    <a:pt x="23861" y="33977"/>
                    <a:pt x="26293" y="33977"/>
                  </a:cubicBezTo>
                  <a:cubicBezTo>
                    <a:pt x="26313" y="33976"/>
                    <a:pt x="26333" y="33976"/>
                    <a:pt x="26353" y="33976"/>
                  </a:cubicBezTo>
                  <a:cubicBezTo>
                    <a:pt x="27209" y="33976"/>
                    <a:pt x="27937" y="34605"/>
                    <a:pt x="28056" y="35466"/>
                  </a:cubicBezTo>
                  <a:cubicBezTo>
                    <a:pt x="28056" y="35345"/>
                    <a:pt x="28086" y="35223"/>
                    <a:pt x="28086" y="35071"/>
                  </a:cubicBezTo>
                  <a:cubicBezTo>
                    <a:pt x="28025" y="33521"/>
                    <a:pt x="26992" y="32123"/>
                    <a:pt x="25685" y="31302"/>
                  </a:cubicBezTo>
                  <a:cubicBezTo>
                    <a:pt x="24894" y="30877"/>
                    <a:pt x="24074" y="30542"/>
                    <a:pt x="23192" y="30390"/>
                  </a:cubicBezTo>
                  <a:cubicBezTo>
                    <a:pt x="23103" y="31284"/>
                    <a:pt x="22342" y="32002"/>
                    <a:pt x="21425" y="32002"/>
                  </a:cubicBezTo>
                  <a:cubicBezTo>
                    <a:pt x="21406" y="32002"/>
                    <a:pt x="21387" y="32002"/>
                    <a:pt x="21369" y="32001"/>
                  </a:cubicBezTo>
                  <a:cubicBezTo>
                    <a:pt x="20335" y="32001"/>
                    <a:pt x="19514" y="31150"/>
                    <a:pt x="19545" y="30117"/>
                  </a:cubicBezTo>
                  <a:lnTo>
                    <a:pt x="19545" y="30117"/>
                  </a:lnTo>
                  <a:cubicBezTo>
                    <a:pt x="16657" y="30147"/>
                    <a:pt x="13770" y="30664"/>
                    <a:pt x="10882" y="30755"/>
                  </a:cubicBezTo>
                  <a:cubicBezTo>
                    <a:pt x="10607" y="31581"/>
                    <a:pt x="9890" y="31985"/>
                    <a:pt x="9172" y="31985"/>
                  </a:cubicBezTo>
                  <a:cubicBezTo>
                    <a:pt x="8383" y="31985"/>
                    <a:pt x="7593" y="31497"/>
                    <a:pt x="7386" y="30542"/>
                  </a:cubicBezTo>
                  <a:cubicBezTo>
                    <a:pt x="6839" y="30481"/>
                    <a:pt x="6262" y="30360"/>
                    <a:pt x="5715" y="30208"/>
                  </a:cubicBezTo>
                  <a:cubicBezTo>
                    <a:pt x="8298" y="26834"/>
                    <a:pt x="12189" y="25010"/>
                    <a:pt x="16049" y="23065"/>
                  </a:cubicBezTo>
                  <a:cubicBezTo>
                    <a:pt x="14621" y="22214"/>
                    <a:pt x="14925" y="19509"/>
                    <a:pt x="16992" y="19509"/>
                  </a:cubicBezTo>
                  <a:cubicBezTo>
                    <a:pt x="18268" y="19509"/>
                    <a:pt x="18876" y="20573"/>
                    <a:pt x="18785" y="21576"/>
                  </a:cubicBezTo>
                  <a:cubicBezTo>
                    <a:pt x="19727" y="21059"/>
                    <a:pt x="20609" y="20481"/>
                    <a:pt x="21460" y="19873"/>
                  </a:cubicBezTo>
                  <a:cubicBezTo>
                    <a:pt x="23922" y="18110"/>
                    <a:pt x="26201" y="15284"/>
                    <a:pt x="24590" y="12123"/>
                  </a:cubicBezTo>
                  <a:cubicBezTo>
                    <a:pt x="24043" y="11119"/>
                    <a:pt x="23253" y="10329"/>
                    <a:pt x="22280" y="9843"/>
                  </a:cubicBezTo>
                  <a:cubicBezTo>
                    <a:pt x="21520" y="9448"/>
                    <a:pt x="20730" y="9144"/>
                    <a:pt x="19910" y="8961"/>
                  </a:cubicBezTo>
                  <a:lnTo>
                    <a:pt x="19910" y="8961"/>
                  </a:lnTo>
                  <a:cubicBezTo>
                    <a:pt x="19970" y="10025"/>
                    <a:pt x="19150" y="10876"/>
                    <a:pt x="18086" y="10876"/>
                  </a:cubicBezTo>
                  <a:cubicBezTo>
                    <a:pt x="16718" y="10876"/>
                    <a:pt x="16140" y="9691"/>
                    <a:pt x="16292" y="8657"/>
                  </a:cubicBezTo>
                  <a:cubicBezTo>
                    <a:pt x="15218" y="8657"/>
                    <a:pt x="14144" y="8711"/>
                    <a:pt x="13070" y="8711"/>
                  </a:cubicBezTo>
                  <a:cubicBezTo>
                    <a:pt x="12533" y="8711"/>
                    <a:pt x="11996" y="8698"/>
                    <a:pt x="11460" y="8657"/>
                  </a:cubicBezTo>
                  <a:cubicBezTo>
                    <a:pt x="10973" y="8627"/>
                    <a:pt x="10487" y="8445"/>
                    <a:pt x="10061" y="8202"/>
                  </a:cubicBezTo>
                  <a:cubicBezTo>
                    <a:pt x="9788" y="8353"/>
                    <a:pt x="9484" y="8414"/>
                    <a:pt x="9180" y="8414"/>
                  </a:cubicBezTo>
                  <a:cubicBezTo>
                    <a:pt x="6748" y="8414"/>
                    <a:pt x="6748" y="4645"/>
                    <a:pt x="9180" y="4645"/>
                  </a:cubicBezTo>
                  <a:lnTo>
                    <a:pt x="9301" y="4645"/>
                  </a:lnTo>
                  <a:cubicBezTo>
                    <a:pt x="9636" y="4159"/>
                    <a:pt x="10031" y="3703"/>
                    <a:pt x="10487" y="3308"/>
                  </a:cubicBezTo>
                  <a:cubicBezTo>
                    <a:pt x="11004" y="2821"/>
                    <a:pt x="11551" y="2335"/>
                    <a:pt x="12098" y="1879"/>
                  </a:cubicBezTo>
                  <a:cubicBezTo>
                    <a:pt x="12902" y="1205"/>
                    <a:pt x="12334" y="0"/>
                    <a:pt x="11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2"/>
            <p:cNvSpPr/>
            <p:nvPr/>
          </p:nvSpPr>
          <p:spPr>
            <a:xfrm>
              <a:off x="3308200" y="2844100"/>
              <a:ext cx="91200" cy="55550"/>
            </a:xfrm>
            <a:custGeom>
              <a:avLst/>
              <a:gdLst/>
              <a:ahLst/>
              <a:cxnLst/>
              <a:rect l="l" t="t" r="r" b="b"/>
              <a:pathLst>
                <a:path w="3648" h="2222" extrusionOk="0">
                  <a:moveTo>
                    <a:pt x="152" y="1"/>
                  </a:moveTo>
                  <a:cubicBezTo>
                    <a:pt x="0" y="1034"/>
                    <a:pt x="578" y="2220"/>
                    <a:pt x="1945" y="2220"/>
                  </a:cubicBezTo>
                  <a:cubicBezTo>
                    <a:pt x="1968" y="2221"/>
                    <a:pt x="1990" y="2221"/>
                    <a:pt x="2012" y="2221"/>
                  </a:cubicBezTo>
                  <a:cubicBezTo>
                    <a:pt x="2775" y="2221"/>
                    <a:pt x="3441" y="1712"/>
                    <a:pt x="3648" y="974"/>
                  </a:cubicBezTo>
                  <a:cubicBezTo>
                    <a:pt x="3161" y="730"/>
                    <a:pt x="2614" y="518"/>
                    <a:pt x="2067" y="396"/>
                  </a:cubicBezTo>
                  <a:cubicBezTo>
                    <a:pt x="1429" y="214"/>
                    <a:pt x="790" y="92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2"/>
            <p:cNvSpPr/>
            <p:nvPr/>
          </p:nvSpPr>
          <p:spPr>
            <a:xfrm>
              <a:off x="2922175" y="2744525"/>
              <a:ext cx="95750" cy="62375"/>
            </a:xfrm>
            <a:custGeom>
              <a:avLst/>
              <a:gdLst/>
              <a:ahLst/>
              <a:cxnLst/>
              <a:rect l="l" t="t" r="r" b="b"/>
              <a:pathLst>
                <a:path w="3830" h="2495" extrusionOk="0">
                  <a:moveTo>
                    <a:pt x="2131" y="1"/>
                  </a:moveTo>
                  <a:cubicBezTo>
                    <a:pt x="2110" y="1"/>
                    <a:pt x="2088" y="1"/>
                    <a:pt x="2067" y="2"/>
                  </a:cubicBezTo>
                  <a:cubicBezTo>
                    <a:pt x="578" y="2"/>
                    <a:pt x="0" y="1400"/>
                    <a:pt x="334" y="2495"/>
                  </a:cubicBezTo>
                  <a:cubicBezTo>
                    <a:pt x="1459" y="2069"/>
                    <a:pt x="2645" y="1735"/>
                    <a:pt x="3830" y="1400"/>
                  </a:cubicBezTo>
                  <a:cubicBezTo>
                    <a:pt x="3682" y="571"/>
                    <a:pt x="2956" y="1"/>
                    <a:pt x="2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2"/>
            <p:cNvSpPr/>
            <p:nvPr/>
          </p:nvSpPr>
          <p:spPr>
            <a:xfrm>
              <a:off x="2802850" y="2690625"/>
              <a:ext cx="75275" cy="43200"/>
            </a:xfrm>
            <a:custGeom>
              <a:avLst/>
              <a:gdLst/>
              <a:ahLst/>
              <a:cxnLst/>
              <a:rect l="l" t="t" r="r" b="b"/>
              <a:pathLst>
                <a:path w="3011" h="1728" extrusionOk="0">
                  <a:moveTo>
                    <a:pt x="3010" y="0"/>
                  </a:moveTo>
                  <a:cubicBezTo>
                    <a:pt x="1977" y="365"/>
                    <a:pt x="974" y="790"/>
                    <a:pt x="1" y="1307"/>
                  </a:cubicBezTo>
                  <a:cubicBezTo>
                    <a:pt x="355" y="1596"/>
                    <a:pt x="766" y="1728"/>
                    <a:pt x="1169" y="1728"/>
                  </a:cubicBezTo>
                  <a:cubicBezTo>
                    <a:pt x="2080" y="1728"/>
                    <a:pt x="2947" y="1054"/>
                    <a:pt x="3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2"/>
            <p:cNvSpPr/>
            <p:nvPr/>
          </p:nvSpPr>
          <p:spPr>
            <a:xfrm>
              <a:off x="3118225" y="2838025"/>
              <a:ext cx="106400" cy="68425"/>
            </a:xfrm>
            <a:custGeom>
              <a:avLst/>
              <a:gdLst/>
              <a:ahLst/>
              <a:cxnLst/>
              <a:rect l="l" t="t" r="r" b="b"/>
              <a:pathLst>
                <a:path w="4256" h="2737" extrusionOk="0">
                  <a:moveTo>
                    <a:pt x="3739" y="1"/>
                  </a:moveTo>
                  <a:cubicBezTo>
                    <a:pt x="2645" y="1"/>
                    <a:pt x="1520" y="31"/>
                    <a:pt x="426" y="92"/>
                  </a:cubicBezTo>
                  <a:cubicBezTo>
                    <a:pt x="0" y="1217"/>
                    <a:pt x="547" y="2736"/>
                    <a:pt x="2098" y="2736"/>
                  </a:cubicBezTo>
                  <a:cubicBezTo>
                    <a:pt x="3708" y="2736"/>
                    <a:pt x="4256" y="1125"/>
                    <a:pt x="3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2"/>
            <p:cNvSpPr/>
            <p:nvPr/>
          </p:nvSpPr>
          <p:spPr>
            <a:xfrm>
              <a:off x="2933575" y="2895775"/>
              <a:ext cx="103350" cy="63875"/>
            </a:xfrm>
            <a:custGeom>
              <a:avLst/>
              <a:gdLst/>
              <a:ahLst/>
              <a:cxnLst/>
              <a:rect l="l" t="t" r="r" b="b"/>
              <a:pathLst>
                <a:path w="4134" h="2555" extrusionOk="0">
                  <a:moveTo>
                    <a:pt x="2067" y="1"/>
                  </a:moveTo>
                  <a:cubicBezTo>
                    <a:pt x="547" y="1"/>
                    <a:pt x="0" y="1460"/>
                    <a:pt x="365" y="2554"/>
                  </a:cubicBezTo>
                  <a:lnTo>
                    <a:pt x="3800" y="2554"/>
                  </a:lnTo>
                  <a:cubicBezTo>
                    <a:pt x="4134" y="1429"/>
                    <a:pt x="3556" y="1"/>
                    <a:pt x="2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2"/>
            <p:cNvSpPr/>
            <p:nvPr/>
          </p:nvSpPr>
          <p:spPr>
            <a:xfrm>
              <a:off x="3048300" y="2986975"/>
              <a:ext cx="104900" cy="76775"/>
            </a:xfrm>
            <a:custGeom>
              <a:avLst/>
              <a:gdLst/>
              <a:ahLst/>
              <a:cxnLst/>
              <a:rect l="l" t="t" r="r" b="b"/>
              <a:pathLst>
                <a:path w="4196" h="3071" extrusionOk="0">
                  <a:moveTo>
                    <a:pt x="3405" y="0"/>
                  </a:moveTo>
                  <a:lnTo>
                    <a:pt x="3405" y="0"/>
                  </a:lnTo>
                  <a:cubicBezTo>
                    <a:pt x="2341" y="335"/>
                    <a:pt x="1247" y="639"/>
                    <a:pt x="153" y="851"/>
                  </a:cubicBezTo>
                  <a:cubicBezTo>
                    <a:pt x="1" y="1885"/>
                    <a:pt x="609" y="3070"/>
                    <a:pt x="1977" y="3070"/>
                  </a:cubicBezTo>
                  <a:cubicBezTo>
                    <a:pt x="3739" y="3070"/>
                    <a:pt x="4195" y="1095"/>
                    <a:pt x="3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2"/>
            <p:cNvSpPr/>
            <p:nvPr/>
          </p:nvSpPr>
          <p:spPr>
            <a:xfrm>
              <a:off x="3080225" y="3197450"/>
              <a:ext cx="93500" cy="54000"/>
            </a:xfrm>
            <a:custGeom>
              <a:avLst/>
              <a:gdLst/>
              <a:ahLst/>
              <a:cxnLst/>
              <a:rect l="l" t="t" r="r" b="b"/>
              <a:pathLst>
                <a:path w="3740" h="2160" extrusionOk="0">
                  <a:moveTo>
                    <a:pt x="3618" y="1"/>
                  </a:moveTo>
                  <a:lnTo>
                    <a:pt x="3618" y="1"/>
                  </a:lnTo>
                  <a:cubicBezTo>
                    <a:pt x="2827" y="122"/>
                    <a:pt x="2007" y="214"/>
                    <a:pt x="1186" y="335"/>
                  </a:cubicBezTo>
                  <a:cubicBezTo>
                    <a:pt x="791" y="366"/>
                    <a:pt x="396" y="426"/>
                    <a:pt x="0" y="457"/>
                  </a:cubicBezTo>
                  <a:cubicBezTo>
                    <a:pt x="30" y="1411"/>
                    <a:pt x="820" y="2160"/>
                    <a:pt x="1768" y="2160"/>
                  </a:cubicBezTo>
                  <a:cubicBezTo>
                    <a:pt x="1787" y="2160"/>
                    <a:pt x="1805" y="2160"/>
                    <a:pt x="1824" y="2159"/>
                  </a:cubicBezTo>
                  <a:cubicBezTo>
                    <a:pt x="3131" y="2159"/>
                    <a:pt x="3739" y="1034"/>
                    <a:pt x="3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2"/>
            <p:cNvSpPr/>
            <p:nvPr/>
          </p:nvSpPr>
          <p:spPr>
            <a:xfrm>
              <a:off x="3078725" y="3157150"/>
              <a:ext cx="91200" cy="46425"/>
            </a:xfrm>
            <a:custGeom>
              <a:avLst/>
              <a:gdLst/>
              <a:ahLst/>
              <a:cxnLst/>
              <a:rect l="l" t="t" r="r" b="b"/>
              <a:pathLst>
                <a:path w="3648" h="1857" extrusionOk="0">
                  <a:moveTo>
                    <a:pt x="1914" y="1"/>
                  </a:moveTo>
                  <a:cubicBezTo>
                    <a:pt x="1894" y="1"/>
                    <a:pt x="1874" y="1"/>
                    <a:pt x="1854" y="2"/>
                  </a:cubicBezTo>
                  <a:cubicBezTo>
                    <a:pt x="1836" y="1"/>
                    <a:pt x="1818" y="1"/>
                    <a:pt x="1800" y="1"/>
                  </a:cubicBezTo>
                  <a:cubicBezTo>
                    <a:pt x="792" y="1"/>
                    <a:pt x="0" y="841"/>
                    <a:pt x="30" y="1856"/>
                  </a:cubicBezTo>
                  <a:cubicBezTo>
                    <a:pt x="972" y="1734"/>
                    <a:pt x="1945" y="1613"/>
                    <a:pt x="2857" y="1522"/>
                  </a:cubicBezTo>
                  <a:cubicBezTo>
                    <a:pt x="3100" y="1522"/>
                    <a:pt x="3374" y="1491"/>
                    <a:pt x="3647" y="1491"/>
                  </a:cubicBezTo>
                  <a:cubicBezTo>
                    <a:pt x="3528" y="630"/>
                    <a:pt x="2771" y="1"/>
                    <a:pt x="1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2"/>
            <p:cNvSpPr/>
            <p:nvPr/>
          </p:nvSpPr>
          <p:spPr>
            <a:xfrm>
              <a:off x="3224600" y="2974825"/>
              <a:ext cx="114000" cy="90450"/>
            </a:xfrm>
            <a:custGeom>
              <a:avLst/>
              <a:gdLst/>
              <a:ahLst/>
              <a:cxnLst/>
              <a:rect l="l" t="t" r="r" b="b"/>
              <a:pathLst>
                <a:path w="4560" h="3618" extrusionOk="0">
                  <a:moveTo>
                    <a:pt x="2371" y="0"/>
                  </a:moveTo>
                  <a:cubicBezTo>
                    <a:pt x="244" y="0"/>
                    <a:pt x="1" y="2888"/>
                    <a:pt x="1581" y="3617"/>
                  </a:cubicBezTo>
                  <a:cubicBezTo>
                    <a:pt x="2402" y="3374"/>
                    <a:pt x="3192" y="3100"/>
                    <a:pt x="3982" y="2857"/>
                  </a:cubicBezTo>
                  <a:cubicBezTo>
                    <a:pt x="4560" y="1733"/>
                    <a:pt x="4043" y="0"/>
                    <a:pt x="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2"/>
            <p:cNvSpPr/>
            <p:nvPr/>
          </p:nvSpPr>
          <p:spPr>
            <a:xfrm>
              <a:off x="3242850" y="3183700"/>
              <a:ext cx="88150" cy="77625"/>
            </a:xfrm>
            <a:custGeom>
              <a:avLst/>
              <a:gdLst/>
              <a:ahLst/>
              <a:cxnLst/>
              <a:rect l="l" t="t" r="r" b="b"/>
              <a:pathLst>
                <a:path w="3526" h="3105" extrusionOk="0">
                  <a:moveTo>
                    <a:pt x="2342" y="1"/>
                  </a:moveTo>
                  <a:cubicBezTo>
                    <a:pt x="2311" y="1"/>
                    <a:pt x="2280" y="2"/>
                    <a:pt x="2249" y="4"/>
                  </a:cubicBezTo>
                  <a:cubicBezTo>
                    <a:pt x="456" y="4"/>
                    <a:pt x="0" y="2010"/>
                    <a:pt x="790" y="3104"/>
                  </a:cubicBezTo>
                  <a:cubicBezTo>
                    <a:pt x="1155" y="2952"/>
                    <a:pt x="1520" y="2800"/>
                    <a:pt x="1854" y="2618"/>
                  </a:cubicBezTo>
                  <a:cubicBezTo>
                    <a:pt x="2675" y="2192"/>
                    <a:pt x="3313" y="1432"/>
                    <a:pt x="3526" y="521"/>
                  </a:cubicBezTo>
                  <a:cubicBezTo>
                    <a:pt x="3213" y="207"/>
                    <a:pt x="2793" y="1"/>
                    <a:pt x="2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2"/>
            <p:cNvSpPr/>
            <p:nvPr/>
          </p:nvSpPr>
          <p:spPr>
            <a:xfrm>
              <a:off x="2884175" y="3230900"/>
              <a:ext cx="107925" cy="74500"/>
            </a:xfrm>
            <a:custGeom>
              <a:avLst/>
              <a:gdLst/>
              <a:ahLst/>
              <a:cxnLst/>
              <a:rect l="l" t="t" r="r" b="b"/>
              <a:pathLst>
                <a:path w="4317" h="2980" extrusionOk="0">
                  <a:moveTo>
                    <a:pt x="2219" y="0"/>
                  </a:moveTo>
                  <a:cubicBezTo>
                    <a:pt x="517" y="0"/>
                    <a:pt x="0" y="1854"/>
                    <a:pt x="699" y="2979"/>
                  </a:cubicBezTo>
                  <a:cubicBezTo>
                    <a:pt x="1763" y="2766"/>
                    <a:pt x="2827" y="2645"/>
                    <a:pt x="3921" y="2584"/>
                  </a:cubicBezTo>
                  <a:cubicBezTo>
                    <a:pt x="4317" y="1490"/>
                    <a:pt x="3739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2"/>
            <p:cNvSpPr/>
            <p:nvPr/>
          </p:nvSpPr>
          <p:spPr>
            <a:xfrm>
              <a:off x="2704075" y="2810675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1"/>
                  </a:moveTo>
                  <a:cubicBezTo>
                    <a:pt x="1" y="1"/>
                    <a:pt x="1" y="3800"/>
                    <a:pt x="2432" y="3800"/>
                  </a:cubicBezTo>
                  <a:cubicBezTo>
                    <a:pt x="4864" y="3800"/>
                    <a:pt x="4864" y="1"/>
                    <a:pt x="2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2"/>
            <p:cNvSpPr/>
            <p:nvPr/>
          </p:nvSpPr>
          <p:spPr>
            <a:xfrm>
              <a:off x="3047550" y="2619175"/>
              <a:ext cx="107175" cy="80575"/>
            </a:xfrm>
            <a:custGeom>
              <a:avLst/>
              <a:gdLst/>
              <a:ahLst/>
              <a:cxnLst/>
              <a:rect l="l" t="t" r="r" b="b"/>
              <a:pathLst>
                <a:path w="4287" h="3223" extrusionOk="0">
                  <a:moveTo>
                    <a:pt x="3314" y="1"/>
                  </a:moveTo>
                  <a:cubicBezTo>
                    <a:pt x="2310" y="396"/>
                    <a:pt x="1247" y="670"/>
                    <a:pt x="213" y="974"/>
                  </a:cubicBezTo>
                  <a:cubicBezTo>
                    <a:pt x="0" y="2007"/>
                    <a:pt x="608" y="3223"/>
                    <a:pt x="2007" y="3223"/>
                  </a:cubicBezTo>
                  <a:cubicBezTo>
                    <a:pt x="3830" y="3223"/>
                    <a:pt x="4286" y="1065"/>
                    <a:pt x="3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"/>
            <p:cNvSpPr/>
            <p:nvPr/>
          </p:nvSpPr>
          <p:spPr>
            <a:xfrm>
              <a:off x="2704825" y="2469450"/>
              <a:ext cx="98050" cy="88200"/>
            </a:xfrm>
            <a:custGeom>
              <a:avLst/>
              <a:gdLst/>
              <a:ahLst/>
              <a:cxnLst/>
              <a:rect l="l" t="t" r="r" b="b"/>
              <a:pathLst>
                <a:path w="3922" h="3528" extrusionOk="0">
                  <a:moveTo>
                    <a:pt x="1471" y="0"/>
                  </a:moveTo>
                  <a:cubicBezTo>
                    <a:pt x="862" y="0"/>
                    <a:pt x="292" y="330"/>
                    <a:pt x="1" y="883"/>
                  </a:cubicBezTo>
                  <a:cubicBezTo>
                    <a:pt x="548" y="2008"/>
                    <a:pt x="1430" y="2920"/>
                    <a:pt x="2554" y="3528"/>
                  </a:cubicBezTo>
                  <a:cubicBezTo>
                    <a:pt x="3922" y="2677"/>
                    <a:pt x="3618" y="2"/>
                    <a:pt x="1551" y="2"/>
                  </a:cubicBezTo>
                  <a:cubicBezTo>
                    <a:pt x="1524" y="1"/>
                    <a:pt x="1498" y="0"/>
                    <a:pt x="1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2"/>
            <p:cNvSpPr/>
            <p:nvPr/>
          </p:nvSpPr>
          <p:spPr>
            <a:xfrm>
              <a:off x="2960925" y="2494550"/>
              <a:ext cx="114000" cy="85150"/>
            </a:xfrm>
            <a:custGeom>
              <a:avLst/>
              <a:gdLst/>
              <a:ahLst/>
              <a:cxnLst/>
              <a:rect l="l" t="t" r="r" b="b"/>
              <a:pathLst>
                <a:path w="4560" h="3406" extrusionOk="0">
                  <a:moveTo>
                    <a:pt x="2341" y="1"/>
                  </a:moveTo>
                  <a:cubicBezTo>
                    <a:pt x="395" y="1"/>
                    <a:pt x="0" y="2463"/>
                    <a:pt x="1186" y="3405"/>
                  </a:cubicBezTo>
                  <a:lnTo>
                    <a:pt x="2189" y="3284"/>
                  </a:lnTo>
                  <a:cubicBezTo>
                    <a:pt x="2736" y="3193"/>
                    <a:pt x="3283" y="3132"/>
                    <a:pt x="3800" y="3071"/>
                  </a:cubicBezTo>
                  <a:cubicBezTo>
                    <a:pt x="4560" y="1946"/>
                    <a:pt x="4104" y="1"/>
                    <a:pt x="2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2"/>
            <p:cNvSpPr/>
            <p:nvPr/>
          </p:nvSpPr>
          <p:spPr>
            <a:xfrm>
              <a:off x="3160775" y="2438325"/>
              <a:ext cx="91975" cy="47175"/>
            </a:xfrm>
            <a:custGeom>
              <a:avLst/>
              <a:gdLst/>
              <a:ahLst/>
              <a:cxnLst/>
              <a:rect l="l" t="t" r="r" b="b"/>
              <a:pathLst>
                <a:path w="3679" h="1887" extrusionOk="0">
                  <a:moveTo>
                    <a:pt x="31" y="1"/>
                  </a:moveTo>
                  <a:cubicBezTo>
                    <a:pt x="1" y="1017"/>
                    <a:pt x="794" y="1886"/>
                    <a:pt x="1803" y="1886"/>
                  </a:cubicBezTo>
                  <a:cubicBezTo>
                    <a:pt x="1820" y="1886"/>
                    <a:pt x="1837" y="1886"/>
                    <a:pt x="1855" y="1885"/>
                  </a:cubicBezTo>
                  <a:cubicBezTo>
                    <a:pt x="1874" y="1886"/>
                    <a:pt x="1894" y="1886"/>
                    <a:pt x="1914" y="1886"/>
                  </a:cubicBezTo>
                  <a:cubicBezTo>
                    <a:pt x="2830" y="1886"/>
                    <a:pt x="3589" y="1197"/>
                    <a:pt x="3678" y="274"/>
                  </a:cubicBezTo>
                  <a:cubicBezTo>
                    <a:pt x="3010" y="153"/>
                    <a:pt x="2371" y="62"/>
                    <a:pt x="1703" y="31"/>
                  </a:cubicBezTo>
                  <a:cubicBezTo>
                    <a:pt x="1155" y="1"/>
                    <a:pt x="608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2"/>
            <p:cNvSpPr/>
            <p:nvPr/>
          </p:nvSpPr>
          <p:spPr>
            <a:xfrm>
              <a:off x="2723075" y="2287875"/>
              <a:ext cx="101850" cy="90475"/>
            </a:xfrm>
            <a:custGeom>
              <a:avLst/>
              <a:gdLst/>
              <a:ahLst/>
              <a:cxnLst/>
              <a:rect l="l" t="t" r="r" b="b"/>
              <a:pathLst>
                <a:path w="4074" h="3619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11" y="152"/>
                    <a:pt x="2128" y="304"/>
                    <a:pt x="1946" y="456"/>
                  </a:cubicBezTo>
                  <a:cubicBezTo>
                    <a:pt x="1216" y="1064"/>
                    <a:pt x="578" y="1733"/>
                    <a:pt x="0" y="2493"/>
                  </a:cubicBezTo>
                  <a:cubicBezTo>
                    <a:pt x="236" y="3170"/>
                    <a:pt x="899" y="3619"/>
                    <a:pt x="1603" y="3619"/>
                  </a:cubicBezTo>
                  <a:cubicBezTo>
                    <a:pt x="1626" y="3619"/>
                    <a:pt x="1649" y="3618"/>
                    <a:pt x="1672" y="3617"/>
                  </a:cubicBezTo>
                  <a:cubicBezTo>
                    <a:pt x="3800" y="3617"/>
                    <a:pt x="4073" y="760"/>
                    <a:pt x="2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2"/>
            <p:cNvSpPr/>
            <p:nvPr/>
          </p:nvSpPr>
          <p:spPr>
            <a:xfrm>
              <a:off x="2857575" y="2449725"/>
              <a:ext cx="87400" cy="35775"/>
            </a:xfrm>
            <a:custGeom>
              <a:avLst/>
              <a:gdLst/>
              <a:ahLst/>
              <a:cxnLst/>
              <a:rect l="l" t="t" r="r" b="b"/>
              <a:pathLst>
                <a:path w="3496" h="1431" extrusionOk="0">
                  <a:moveTo>
                    <a:pt x="0" y="1"/>
                  </a:moveTo>
                  <a:cubicBezTo>
                    <a:pt x="149" y="831"/>
                    <a:pt x="876" y="1430"/>
                    <a:pt x="1731" y="1430"/>
                  </a:cubicBezTo>
                  <a:cubicBezTo>
                    <a:pt x="1752" y="1430"/>
                    <a:pt x="1773" y="1430"/>
                    <a:pt x="1794" y="1429"/>
                  </a:cubicBezTo>
                  <a:cubicBezTo>
                    <a:pt x="1816" y="1430"/>
                    <a:pt x="1838" y="1431"/>
                    <a:pt x="1860" y="1431"/>
                  </a:cubicBezTo>
                  <a:cubicBezTo>
                    <a:pt x="2623" y="1431"/>
                    <a:pt x="3289" y="922"/>
                    <a:pt x="3496" y="183"/>
                  </a:cubicBezTo>
                  <a:lnTo>
                    <a:pt x="3496" y="183"/>
                  </a:lnTo>
                  <a:cubicBezTo>
                    <a:pt x="3303" y="188"/>
                    <a:pt x="3110" y="191"/>
                    <a:pt x="2916" y="191"/>
                  </a:cubicBezTo>
                  <a:cubicBezTo>
                    <a:pt x="1947" y="191"/>
                    <a:pt x="963" y="1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2"/>
            <p:cNvSpPr/>
            <p:nvPr/>
          </p:nvSpPr>
          <p:spPr>
            <a:xfrm>
              <a:off x="3150125" y="2004425"/>
              <a:ext cx="99575" cy="95075"/>
            </a:xfrm>
            <a:custGeom>
              <a:avLst/>
              <a:gdLst/>
              <a:ahLst/>
              <a:cxnLst/>
              <a:rect l="l" t="t" r="r" b="b"/>
              <a:pathLst>
                <a:path w="3983" h="3803" extrusionOk="0">
                  <a:moveTo>
                    <a:pt x="1551" y="1"/>
                  </a:moveTo>
                  <a:cubicBezTo>
                    <a:pt x="1004" y="1"/>
                    <a:pt x="457" y="244"/>
                    <a:pt x="122" y="670"/>
                  </a:cubicBezTo>
                  <a:lnTo>
                    <a:pt x="153" y="670"/>
                  </a:lnTo>
                  <a:cubicBezTo>
                    <a:pt x="700" y="852"/>
                    <a:pt x="1308" y="1247"/>
                    <a:pt x="1217" y="1794"/>
                  </a:cubicBezTo>
                  <a:cubicBezTo>
                    <a:pt x="1095" y="2129"/>
                    <a:pt x="882" y="2432"/>
                    <a:pt x="548" y="2584"/>
                  </a:cubicBezTo>
                  <a:cubicBezTo>
                    <a:pt x="366" y="2706"/>
                    <a:pt x="183" y="2828"/>
                    <a:pt x="1" y="2980"/>
                  </a:cubicBezTo>
                  <a:cubicBezTo>
                    <a:pt x="320" y="3502"/>
                    <a:pt x="860" y="3802"/>
                    <a:pt x="1464" y="3802"/>
                  </a:cubicBezTo>
                  <a:cubicBezTo>
                    <a:pt x="1493" y="3802"/>
                    <a:pt x="1522" y="3802"/>
                    <a:pt x="1551" y="3800"/>
                  </a:cubicBezTo>
                  <a:cubicBezTo>
                    <a:pt x="3983" y="3800"/>
                    <a:pt x="3983" y="1"/>
                    <a:pt x="1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2"/>
            <p:cNvSpPr/>
            <p:nvPr/>
          </p:nvSpPr>
          <p:spPr>
            <a:xfrm>
              <a:off x="2911575" y="1938300"/>
              <a:ext cx="100275" cy="65400"/>
            </a:xfrm>
            <a:custGeom>
              <a:avLst/>
              <a:gdLst/>
              <a:ahLst/>
              <a:cxnLst/>
              <a:rect l="l" t="t" r="r" b="b"/>
              <a:pathLst>
                <a:path w="4011" h="2616" extrusionOk="0">
                  <a:moveTo>
                    <a:pt x="1862" y="1"/>
                  </a:moveTo>
                  <a:cubicBezTo>
                    <a:pt x="822" y="1"/>
                    <a:pt x="0" y="900"/>
                    <a:pt x="90" y="1947"/>
                  </a:cubicBezTo>
                  <a:cubicBezTo>
                    <a:pt x="1154" y="2312"/>
                    <a:pt x="2248" y="2555"/>
                    <a:pt x="3373" y="2615"/>
                  </a:cubicBezTo>
                  <a:lnTo>
                    <a:pt x="3616" y="2615"/>
                  </a:lnTo>
                  <a:cubicBezTo>
                    <a:pt x="4011" y="1491"/>
                    <a:pt x="3433" y="1"/>
                    <a:pt x="1914" y="1"/>
                  </a:cubicBezTo>
                  <a:cubicBezTo>
                    <a:pt x="1896" y="1"/>
                    <a:pt x="1879" y="1"/>
                    <a:pt x="1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2"/>
            <p:cNvSpPr/>
            <p:nvPr/>
          </p:nvSpPr>
          <p:spPr>
            <a:xfrm>
              <a:off x="3038425" y="2173900"/>
              <a:ext cx="106425" cy="88150"/>
            </a:xfrm>
            <a:custGeom>
              <a:avLst/>
              <a:gdLst/>
              <a:ahLst/>
              <a:cxnLst/>
              <a:rect l="l" t="t" r="r" b="b"/>
              <a:pathLst>
                <a:path w="4257" h="3526" extrusionOk="0">
                  <a:moveTo>
                    <a:pt x="2372" y="0"/>
                  </a:moveTo>
                  <a:cubicBezTo>
                    <a:pt x="305" y="0"/>
                    <a:pt x="1" y="2705"/>
                    <a:pt x="1429" y="3526"/>
                  </a:cubicBezTo>
                  <a:cubicBezTo>
                    <a:pt x="2341" y="3070"/>
                    <a:pt x="3283" y="2584"/>
                    <a:pt x="4165" y="2067"/>
                  </a:cubicBezTo>
                  <a:cubicBezTo>
                    <a:pt x="4256" y="1064"/>
                    <a:pt x="3648" y="0"/>
                    <a:pt x="2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2"/>
            <p:cNvSpPr/>
            <p:nvPr/>
          </p:nvSpPr>
          <p:spPr>
            <a:xfrm>
              <a:off x="3076425" y="1901725"/>
              <a:ext cx="95750" cy="55650"/>
            </a:xfrm>
            <a:custGeom>
              <a:avLst/>
              <a:gdLst/>
              <a:ahLst/>
              <a:cxnLst/>
              <a:rect l="l" t="t" r="r" b="b"/>
              <a:pathLst>
                <a:path w="3830" h="2226" extrusionOk="0">
                  <a:moveTo>
                    <a:pt x="521" y="1"/>
                  </a:moveTo>
                  <a:cubicBezTo>
                    <a:pt x="398" y="1"/>
                    <a:pt x="275" y="2"/>
                    <a:pt x="152" y="5"/>
                  </a:cubicBezTo>
                  <a:cubicBezTo>
                    <a:pt x="0" y="1069"/>
                    <a:pt x="578" y="2224"/>
                    <a:pt x="1946" y="2224"/>
                  </a:cubicBezTo>
                  <a:cubicBezTo>
                    <a:pt x="1964" y="2225"/>
                    <a:pt x="1981" y="2225"/>
                    <a:pt x="1999" y="2225"/>
                  </a:cubicBezTo>
                  <a:cubicBezTo>
                    <a:pt x="3037" y="2225"/>
                    <a:pt x="3829" y="1356"/>
                    <a:pt x="3770" y="340"/>
                  </a:cubicBezTo>
                  <a:cubicBezTo>
                    <a:pt x="2704" y="121"/>
                    <a:pt x="1614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2"/>
            <p:cNvSpPr/>
            <p:nvPr/>
          </p:nvSpPr>
          <p:spPr>
            <a:xfrm>
              <a:off x="2840850" y="1801550"/>
              <a:ext cx="83625" cy="94250"/>
            </a:xfrm>
            <a:custGeom>
              <a:avLst/>
              <a:gdLst/>
              <a:ahLst/>
              <a:cxnLst/>
              <a:rect l="l" t="t" r="r" b="b"/>
              <a:pathLst>
                <a:path w="3345" h="3770" extrusionOk="0">
                  <a:moveTo>
                    <a:pt x="2463" y="0"/>
                  </a:moveTo>
                  <a:cubicBezTo>
                    <a:pt x="31" y="0"/>
                    <a:pt x="1" y="3769"/>
                    <a:pt x="2463" y="3769"/>
                  </a:cubicBezTo>
                  <a:cubicBezTo>
                    <a:pt x="2767" y="3769"/>
                    <a:pt x="3071" y="3708"/>
                    <a:pt x="3344" y="3557"/>
                  </a:cubicBezTo>
                  <a:cubicBezTo>
                    <a:pt x="2980" y="3344"/>
                    <a:pt x="2645" y="3040"/>
                    <a:pt x="2432" y="2675"/>
                  </a:cubicBezTo>
                  <a:cubicBezTo>
                    <a:pt x="1825" y="1733"/>
                    <a:pt x="2037" y="821"/>
                    <a:pt x="2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2"/>
            <p:cNvSpPr/>
            <p:nvPr/>
          </p:nvSpPr>
          <p:spPr>
            <a:xfrm>
              <a:off x="2865175" y="1693650"/>
              <a:ext cx="80575" cy="65375"/>
            </a:xfrm>
            <a:custGeom>
              <a:avLst/>
              <a:gdLst/>
              <a:ahLst/>
              <a:cxnLst/>
              <a:rect l="l" t="t" r="r" b="b"/>
              <a:pathLst>
                <a:path w="3223" h="2615" extrusionOk="0">
                  <a:moveTo>
                    <a:pt x="2858" y="0"/>
                  </a:moveTo>
                  <a:cubicBezTo>
                    <a:pt x="1946" y="456"/>
                    <a:pt x="1125" y="1034"/>
                    <a:pt x="396" y="1763"/>
                  </a:cubicBezTo>
                  <a:cubicBezTo>
                    <a:pt x="274" y="1885"/>
                    <a:pt x="122" y="2067"/>
                    <a:pt x="0" y="2219"/>
                  </a:cubicBezTo>
                  <a:cubicBezTo>
                    <a:pt x="335" y="2492"/>
                    <a:pt x="730" y="2614"/>
                    <a:pt x="1155" y="2614"/>
                  </a:cubicBezTo>
                  <a:cubicBezTo>
                    <a:pt x="2675" y="2614"/>
                    <a:pt x="3222" y="1125"/>
                    <a:pt x="2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2"/>
            <p:cNvSpPr/>
            <p:nvPr/>
          </p:nvSpPr>
          <p:spPr>
            <a:xfrm>
              <a:off x="2875050" y="2184525"/>
              <a:ext cx="90450" cy="64625"/>
            </a:xfrm>
            <a:custGeom>
              <a:avLst/>
              <a:gdLst/>
              <a:ahLst/>
              <a:cxnLst/>
              <a:rect l="l" t="t" r="r" b="b"/>
              <a:pathLst>
                <a:path w="3618" h="2585" extrusionOk="0">
                  <a:moveTo>
                    <a:pt x="3253" y="1"/>
                  </a:moveTo>
                  <a:cubicBezTo>
                    <a:pt x="2159" y="548"/>
                    <a:pt x="1064" y="1125"/>
                    <a:pt x="1" y="1733"/>
                  </a:cubicBezTo>
                  <a:cubicBezTo>
                    <a:pt x="335" y="2280"/>
                    <a:pt x="912" y="2584"/>
                    <a:pt x="1551" y="2584"/>
                  </a:cubicBezTo>
                  <a:cubicBezTo>
                    <a:pt x="3071" y="2584"/>
                    <a:pt x="3618" y="1095"/>
                    <a:pt x="3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2"/>
            <p:cNvSpPr/>
            <p:nvPr/>
          </p:nvSpPr>
          <p:spPr>
            <a:xfrm>
              <a:off x="3268675" y="2534800"/>
              <a:ext cx="105650" cy="94375"/>
            </a:xfrm>
            <a:custGeom>
              <a:avLst/>
              <a:gdLst/>
              <a:ahLst/>
              <a:cxnLst/>
              <a:rect l="l" t="t" r="r" b="b"/>
              <a:pathLst>
                <a:path w="4226" h="3775" extrusionOk="0">
                  <a:moveTo>
                    <a:pt x="2495" y="1"/>
                  </a:moveTo>
                  <a:cubicBezTo>
                    <a:pt x="2474" y="1"/>
                    <a:pt x="2453" y="1"/>
                    <a:pt x="2432" y="2"/>
                  </a:cubicBezTo>
                  <a:cubicBezTo>
                    <a:pt x="31" y="2"/>
                    <a:pt x="1" y="3771"/>
                    <a:pt x="2432" y="3771"/>
                  </a:cubicBezTo>
                  <a:cubicBezTo>
                    <a:pt x="2468" y="3773"/>
                    <a:pt x="2502" y="3774"/>
                    <a:pt x="2537" y="3774"/>
                  </a:cubicBezTo>
                  <a:cubicBezTo>
                    <a:pt x="2980" y="3774"/>
                    <a:pt x="3368" y="3597"/>
                    <a:pt x="3678" y="3315"/>
                  </a:cubicBezTo>
                  <a:cubicBezTo>
                    <a:pt x="4013" y="2738"/>
                    <a:pt x="4195" y="2130"/>
                    <a:pt x="4226" y="1491"/>
                  </a:cubicBezTo>
                  <a:cubicBezTo>
                    <a:pt x="4107" y="630"/>
                    <a:pt x="3379" y="1"/>
                    <a:pt x="2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2"/>
            <p:cNvSpPr/>
            <p:nvPr/>
          </p:nvSpPr>
          <p:spPr>
            <a:xfrm>
              <a:off x="2717000" y="3100200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0"/>
                  </a:moveTo>
                  <a:cubicBezTo>
                    <a:pt x="0" y="0"/>
                    <a:pt x="0" y="3800"/>
                    <a:pt x="2432" y="3800"/>
                  </a:cubicBezTo>
                  <a:cubicBezTo>
                    <a:pt x="4864" y="3800"/>
                    <a:pt x="4864" y="0"/>
                    <a:pt x="2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2"/>
            <p:cNvSpPr/>
            <p:nvPr/>
          </p:nvSpPr>
          <p:spPr>
            <a:xfrm>
              <a:off x="2912275" y="3068250"/>
              <a:ext cx="109425" cy="94300"/>
            </a:xfrm>
            <a:custGeom>
              <a:avLst/>
              <a:gdLst/>
              <a:ahLst/>
              <a:cxnLst/>
              <a:rect l="l" t="t" r="r" b="b"/>
              <a:pathLst>
                <a:path w="4377" h="3772" extrusionOk="0">
                  <a:moveTo>
                    <a:pt x="2513" y="1"/>
                  </a:moveTo>
                  <a:cubicBezTo>
                    <a:pt x="2496" y="1"/>
                    <a:pt x="2480" y="1"/>
                    <a:pt x="2463" y="2"/>
                  </a:cubicBezTo>
                  <a:cubicBezTo>
                    <a:pt x="31" y="2"/>
                    <a:pt x="1" y="3771"/>
                    <a:pt x="2463" y="3771"/>
                  </a:cubicBezTo>
                  <a:cubicBezTo>
                    <a:pt x="2481" y="3771"/>
                    <a:pt x="2499" y="3772"/>
                    <a:pt x="2517" y="3772"/>
                  </a:cubicBezTo>
                  <a:cubicBezTo>
                    <a:pt x="3495" y="3772"/>
                    <a:pt x="4286" y="2963"/>
                    <a:pt x="4256" y="2008"/>
                  </a:cubicBezTo>
                  <a:lnTo>
                    <a:pt x="4256" y="2008"/>
                  </a:lnTo>
                  <a:cubicBezTo>
                    <a:pt x="3952" y="2038"/>
                    <a:pt x="3618" y="2099"/>
                    <a:pt x="3284" y="2129"/>
                  </a:cubicBezTo>
                  <a:cubicBezTo>
                    <a:pt x="3618" y="2069"/>
                    <a:pt x="3952" y="2038"/>
                    <a:pt x="4287" y="1977"/>
                  </a:cubicBezTo>
                  <a:cubicBezTo>
                    <a:pt x="4377" y="930"/>
                    <a:pt x="3553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2"/>
            <p:cNvSpPr/>
            <p:nvPr/>
          </p:nvSpPr>
          <p:spPr>
            <a:xfrm>
              <a:off x="2995125" y="3117675"/>
              <a:ext cx="24325" cy="3825"/>
            </a:xfrm>
            <a:custGeom>
              <a:avLst/>
              <a:gdLst/>
              <a:ahLst/>
              <a:cxnLst/>
              <a:rect l="l" t="t" r="r" b="b"/>
              <a:pathLst>
                <a:path w="973" h="153" extrusionOk="0">
                  <a:moveTo>
                    <a:pt x="973" y="0"/>
                  </a:moveTo>
                  <a:cubicBezTo>
                    <a:pt x="638" y="61"/>
                    <a:pt x="304" y="92"/>
                    <a:pt x="0" y="152"/>
                  </a:cubicBezTo>
                  <a:cubicBezTo>
                    <a:pt x="304" y="122"/>
                    <a:pt x="638" y="61"/>
                    <a:pt x="973" y="31"/>
                  </a:cubicBezTo>
                  <a:lnTo>
                    <a:pt x="9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2"/>
            <p:cNvSpPr/>
            <p:nvPr/>
          </p:nvSpPr>
          <p:spPr>
            <a:xfrm>
              <a:off x="2751200" y="3300800"/>
              <a:ext cx="69925" cy="79825"/>
            </a:xfrm>
            <a:custGeom>
              <a:avLst/>
              <a:gdLst/>
              <a:ahLst/>
              <a:cxnLst/>
              <a:rect l="l" t="t" r="r" b="b"/>
              <a:pathLst>
                <a:path w="2797" h="3193" extrusionOk="0">
                  <a:moveTo>
                    <a:pt x="760" y="1"/>
                  </a:moveTo>
                  <a:lnTo>
                    <a:pt x="760" y="1"/>
                  </a:lnTo>
                  <a:cubicBezTo>
                    <a:pt x="0" y="1581"/>
                    <a:pt x="669" y="2584"/>
                    <a:pt x="1885" y="3192"/>
                  </a:cubicBezTo>
                  <a:cubicBezTo>
                    <a:pt x="2796" y="2189"/>
                    <a:pt x="2432" y="153"/>
                    <a:pt x="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2"/>
            <p:cNvSpPr/>
            <p:nvPr/>
          </p:nvSpPr>
          <p:spPr>
            <a:xfrm>
              <a:off x="2929000" y="3369175"/>
              <a:ext cx="88175" cy="36525"/>
            </a:xfrm>
            <a:custGeom>
              <a:avLst/>
              <a:gdLst/>
              <a:ahLst/>
              <a:cxnLst/>
              <a:rect l="l" t="t" r="r" b="b"/>
              <a:pathLst>
                <a:path w="3527" h="1461" extrusionOk="0">
                  <a:moveTo>
                    <a:pt x="1860" y="0"/>
                  </a:moveTo>
                  <a:cubicBezTo>
                    <a:pt x="1838" y="0"/>
                    <a:pt x="1816" y="0"/>
                    <a:pt x="1794" y="1"/>
                  </a:cubicBezTo>
                  <a:cubicBezTo>
                    <a:pt x="1774" y="1"/>
                    <a:pt x="1754" y="0"/>
                    <a:pt x="1734" y="0"/>
                  </a:cubicBezTo>
                  <a:cubicBezTo>
                    <a:pt x="878" y="0"/>
                    <a:pt x="149" y="629"/>
                    <a:pt x="1" y="1460"/>
                  </a:cubicBezTo>
                  <a:lnTo>
                    <a:pt x="153" y="1460"/>
                  </a:lnTo>
                  <a:cubicBezTo>
                    <a:pt x="1277" y="1460"/>
                    <a:pt x="2402" y="1400"/>
                    <a:pt x="3527" y="1278"/>
                  </a:cubicBezTo>
                  <a:cubicBezTo>
                    <a:pt x="3320" y="510"/>
                    <a:pt x="2625" y="0"/>
                    <a:pt x="1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22"/>
          <p:cNvGrpSpPr/>
          <p:nvPr/>
        </p:nvGrpSpPr>
        <p:grpSpPr>
          <a:xfrm rot="3496711">
            <a:off x="551936" y="3603044"/>
            <a:ext cx="1038806" cy="1821531"/>
            <a:chOff x="631100" y="2761600"/>
            <a:chExt cx="712025" cy="1248525"/>
          </a:xfrm>
        </p:grpSpPr>
        <p:sp>
          <p:nvSpPr>
            <p:cNvPr id="1802" name="Google Shape;1802;p22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2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4" name="Google Shape;1804;p22"/>
          <p:cNvGrpSpPr/>
          <p:nvPr/>
        </p:nvGrpSpPr>
        <p:grpSpPr>
          <a:xfrm rot="-2122125">
            <a:off x="6485125" y="4294125"/>
            <a:ext cx="798227" cy="1450086"/>
            <a:chOff x="4305925" y="935225"/>
            <a:chExt cx="679375" cy="1234175"/>
          </a:xfrm>
        </p:grpSpPr>
        <p:sp>
          <p:nvSpPr>
            <p:cNvPr id="1805" name="Google Shape;1805;p22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2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2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2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2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2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2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2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3" name="Google Shape;1813;p22"/>
          <p:cNvGrpSpPr/>
          <p:nvPr/>
        </p:nvGrpSpPr>
        <p:grpSpPr>
          <a:xfrm rot="2295344">
            <a:off x="3746003" y="4404589"/>
            <a:ext cx="349924" cy="1229178"/>
            <a:chOff x="4081750" y="357675"/>
            <a:chExt cx="240150" cy="843575"/>
          </a:xfrm>
        </p:grpSpPr>
        <p:sp>
          <p:nvSpPr>
            <p:cNvPr id="1814" name="Google Shape;1814;p22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2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6" name="Google Shape;1816;p22"/>
          <p:cNvSpPr/>
          <p:nvPr/>
        </p:nvSpPr>
        <p:spPr>
          <a:xfrm>
            <a:off x="2067673" y="4741417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6"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25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1825" name="Google Shape;1825;p25"/>
          <p:cNvGrpSpPr/>
          <p:nvPr/>
        </p:nvGrpSpPr>
        <p:grpSpPr>
          <a:xfrm>
            <a:off x="-449007" y="1985283"/>
            <a:ext cx="1042928" cy="3323242"/>
            <a:chOff x="6483775" y="2257475"/>
            <a:chExt cx="736375" cy="2346425"/>
          </a:xfrm>
        </p:grpSpPr>
        <p:sp>
          <p:nvSpPr>
            <p:cNvPr id="1826" name="Google Shape;1826;p25"/>
            <p:cNvSpPr/>
            <p:nvPr/>
          </p:nvSpPr>
          <p:spPr>
            <a:xfrm>
              <a:off x="6735300" y="3015850"/>
              <a:ext cx="293350" cy="44100"/>
            </a:xfrm>
            <a:custGeom>
              <a:avLst/>
              <a:gdLst/>
              <a:ahLst/>
              <a:cxnLst/>
              <a:rect l="l" t="t" r="r" b="b"/>
              <a:pathLst>
                <a:path w="11734" h="176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04"/>
                    <a:pt x="122" y="608"/>
                    <a:pt x="122" y="943"/>
                  </a:cubicBezTo>
                  <a:cubicBezTo>
                    <a:pt x="1369" y="1034"/>
                    <a:pt x="2584" y="1155"/>
                    <a:pt x="3831" y="1216"/>
                  </a:cubicBezTo>
                  <a:lnTo>
                    <a:pt x="5989" y="1368"/>
                  </a:lnTo>
                  <a:lnTo>
                    <a:pt x="8086" y="1490"/>
                  </a:lnTo>
                  <a:lnTo>
                    <a:pt x="11734" y="1763"/>
                  </a:lnTo>
                  <a:cubicBezTo>
                    <a:pt x="11521" y="1368"/>
                    <a:pt x="11308" y="1003"/>
                    <a:pt x="11065" y="639"/>
                  </a:cubicBezTo>
                  <a:lnTo>
                    <a:pt x="8056" y="456"/>
                  </a:lnTo>
                  <a:lnTo>
                    <a:pt x="5928" y="365"/>
                  </a:lnTo>
                  <a:lnTo>
                    <a:pt x="3831" y="244"/>
                  </a:lnTo>
                  <a:cubicBezTo>
                    <a:pt x="2584" y="183"/>
                    <a:pt x="1277" y="9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7" name="Google Shape;1827;p25"/>
            <p:cNvGrpSpPr/>
            <p:nvPr/>
          </p:nvGrpSpPr>
          <p:grpSpPr>
            <a:xfrm>
              <a:off x="6483775" y="2257475"/>
              <a:ext cx="736375" cy="2346425"/>
              <a:chOff x="6483775" y="2257475"/>
              <a:chExt cx="736375" cy="2346425"/>
            </a:xfrm>
          </p:grpSpPr>
          <p:sp>
            <p:nvSpPr>
              <p:cNvPr id="1828" name="Google Shape;1828;p25"/>
              <p:cNvSpPr/>
              <p:nvPr/>
            </p:nvSpPr>
            <p:spPr>
              <a:xfrm>
                <a:off x="6582575" y="3219500"/>
                <a:ext cx="5251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165" extrusionOk="0">
                    <a:moveTo>
                      <a:pt x="1611" y="0"/>
                    </a:moveTo>
                    <a:lnTo>
                      <a:pt x="1581" y="61"/>
                    </a:lnTo>
                    <a:cubicBezTo>
                      <a:pt x="1003" y="730"/>
                      <a:pt x="487" y="1459"/>
                      <a:pt x="0" y="2219"/>
                    </a:cubicBezTo>
                    <a:cubicBezTo>
                      <a:pt x="304" y="2219"/>
                      <a:pt x="608" y="2250"/>
                      <a:pt x="912" y="2280"/>
                    </a:cubicBezTo>
                    <a:lnTo>
                      <a:pt x="3101" y="2432"/>
                    </a:lnTo>
                    <a:cubicBezTo>
                      <a:pt x="3860" y="2523"/>
                      <a:pt x="4529" y="2584"/>
                      <a:pt x="5259" y="2645"/>
                    </a:cubicBezTo>
                    <a:lnTo>
                      <a:pt x="6262" y="2706"/>
                    </a:lnTo>
                    <a:cubicBezTo>
                      <a:pt x="6626" y="2736"/>
                      <a:pt x="6930" y="2736"/>
                      <a:pt x="7295" y="2766"/>
                    </a:cubicBezTo>
                    <a:cubicBezTo>
                      <a:pt x="8055" y="2766"/>
                      <a:pt x="8845" y="2858"/>
                      <a:pt x="9575" y="2918"/>
                    </a:cubicBezTo>
                    <a:lnTo>
                      <a:pt x="10700" y="3040"/>
                    </a:lnTo>
                    <a:lnTo>
                      <a:pt x="11733" y="3192"/>
                    </a:lnTo>
                    <a:lnTo>
                      <a:pt x="12797" y="3313"/>
                    </a:lnTo>
                    <a:cubicBezTo>
                      <a:pt x="13162" y="3344"/>
                      <a:pt x="13557" y="3405"/>
                      <a:pt x="13921" y="3465"/>
                    </a:cubicBezTo>
                    <a:lnTo>
                      <a:pt x="14985" y="3648"/>
                    </a:lnTo>
                    <a:cubicBezTo>
                      <a:pt x="15320" y="3678"/>
                      <a:pt x="15654" y="3739"/>
                      <a:pt x="15988" y="3769"/>
                    </a:cubicBezTo>
                    <a:cubicBezTo>
                      <a:pt x="16687" y="3861"/>
                      <a:pt x="17356" y="3952"/>
                      <a:pt x="18025" y="3982"/>
                    </a:cubicBezTo>
                    <a:cubicBezTo>
                      <a:pt x="18694" y="4013"/>
                      <a:pt x="19362" y="4073"/>
                      <a:pt x="20031" y="4165"/>
                    </a:cubicBezTo>
                    <a:cubicBezTo>
                      <a:pt x="20092" y="4073"/>
                      <a:pt x="20183" y="3982"/>
                      <a:pt x="20244" y="3891"/>
                    </a:cubicBezTo>
                    <a:cubicBezTo>
                      <a:pt x="20760" y="3162"/>
                      <a:pt x="21004" y="2250"/>
                      <a:pt x="21004" y="1338"/>
                    </a:cubicBezTo>
                    <a:cubicBezTo>
                      <a:pt x="20183" y="1247"/>
                      <a:pt x="19362" y="1155"/>
                      <a:pt x="18572" y="1064"/>
                    </a:cubicBezTo>
                    <a:lnTo>
                      <a:pt x="16384" y="851"/>
                    </a:lnTo>
                    <a:lnTo>
                      <a:pt x="14225" y="639"/>
                    </a:lnTo>
                    <a:cubicBezTo>
                      <a:pt x="12797" y="517"/>
                      <a:pt x="11338" y="426"/>
                      <a:pt x="9879" y="335"/>
                    </a:cubicBezTo>
                    <a:lnTo>
                      <a:pt x="5532" y="92"/>
                    </a:lnTo>
                    <a:lnTo>
                      <a:pt x="3374" y="31"/>
                    </a:lnTo>
                    <a:lnTo>
                      <a:pt x="16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25"/>
              <p:cNvSpPr/>
              <p:nvPr/>
            </p:nvSpPr>
            <p:spPr>
              <a:xfrm>
                <a:off x="6532425" y="3396550"/>
                <a:ext cx="4445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3892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0" y="1125"/>
                      <a:pt x="31" y="2280"/>
                      <a:pt x="243" y="3405"/>
                    </a:cubicBezTo>
                    <a:lnTo>
                      <a:pt x="1277" y="3405"/>
                    </a:lnTo>
                    <a:lnTo>
                      <a:pt x="3465" y="3374"/>
                    </a:lnTo>
                    <a:cubicBezTo>
                      <a:pt x="3972" y="3374"/>
                      <a:pt x="4478" y="3361"/>
                      <a:pt x="4985" y="3361"/>
                    </a:cubicBezTo>
                    <a:cubicBezTo>
                      <a:pt x="5238" y="3361"/>
                      <a:pt x="5492" y="3364"/>
                      <a:pt x="5745" y="3374"/>
                    </a:cubicBezTo>
                    <a:cubicBezTo>
                      <a:pt x="6505" y="3374"/>
                      <a:pt x="7295" y="3435"/>
                      <a:pt x="8025" y="3466"/>
                    </a:cubicBezTo>
                    <a:cubicBezTo>
                      <a:pt x="8754" y="3526"/>
                      <a:pt x="9453" y="3526"/>
                      <a:pt x="10183" y="3557"/>
                    </a:cubicBezTo>
                    <a:lnTo>
                      <a:pt x="12402" y="3618"/>
                    </a:lnTo>
                    <a:lnTo>
                      <a:pt x="16809" y="3861"/>
                    </a:lnTo>
                    <a:lnTo>
                      <a:pt x="17782" y="3891"/>
                    </a:lnTo>
                    <a:cubicBezTo>
                      <a:pt x="17508" y="3435"/>
                      <a:pt x="17386" y="2919"/>
                      <a:pt x="17386" y="2371"/>
                    </a:cubicBezTo>
                    <a:cubicBezTo>
                      <a:pt x="17386" y="1885"/>
                      <a:pt x="17508" y="1429"/>
                      <a:pt x="17751" y="1034"/>
                    </a:cubicBezTo>
                    <a:cubicBezTo>
                      <a:pt x="17022" y="943"/>
                      <a:pt x="16292" y="912"/>
                      <a:pt x="15563" y="852"/>
                    </a:cubicBezTo>
                    <a:lnTo>
                      <a:pt x="11307" y="639"/>
                    </a:lnTo>
                    <a:lnTo>
                      <a:pt x="9180" y="548"/>
                    </a:lnTo>
                    <a:lnTo>
                      <a:pt x="7022" y="456"/>
                    </a:lnTo>
                    <a:cubicBezTo>
                      <a:pt x="5593" y="396"/>
                      <a:pt x="4164" y="305"/>
                      <a:pt x="2736" y="213"/>
                    </a:cubicBezTo>
                    <a:lnTo>
                      <a:pt x="578" y="3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25"/>
              <p:cNvSpPr/>
              <p:nvPr/>
            </p:nvSpPr>
            <p:spPr>
              <a:xfrm>
                <a:off x="6538500" y="3297775"/>
                <a:ext cx="51902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3952" extrusionOk="0">
                    <a:moveTo>
                      <a:pt x="1186" y="0"/>
                    </a:moveTo>
                    <a:cubicBezTo>
                      <a:pt x="639" y="942"/>
                      <a:pt x="243" y="1976"/>
                      <a:pt x="0" y="3040"/>
                    </a:cubicBezTo>
                    <a:lnTo>
                      <a:pt x="426" y="3070"/>
                    </a:lnTo>
                    <a:lnTo>
                      <a:pt x="2554" y="3222"/>
                    </a:lnTo>
                    <a:cubicBezTo>
                      <a:pt x="3921" y="3313"/>
                      <a:pt x="5350" y="3374"/>
                      <a:pt x="6748" y="3435"/>
                    </a:cubicBezTo>
                    <a:lnTo>
                      <a:pt x="8845" y="3496"/>
                    </a:lnTo>
                    <a:lnTo>
                      <a:pt x="11004" y="3556"/>
                    </a:lnTo>
                    <a:lnTo>
                      <a:pt x="15229" y="3708"/>
                    </a:lnTo>
                    <a:cubicBezTo>
                      <a:pt x="16292" y="3769"/>
                      <a:pt x="17326" y="3860"/>
                      <a:pt x="18359" y="3952"/>
                    </a:cubicBezTo>
                    <a:cubicBezTo>
                      <a:pt x="19058" y="3283"/>
                      <a:pt x="19970" y="2705"/>
                      <a:pt x="20761" y="2037"/>
                    </a:cubicBezTo>
                    <a:cubicBezTo>
                      <a:pt x="20457" y="2037"/>
                      <a:pt x="20153" y="1976"/>
                      <a:pt x="19818" y="1976"/>
                    </a:cubicBezTo>
                    <a:cubicBezTo>
                      <a:pt x="19058" y="1915"/>
                      <a:pt x="18298" y="1824"/>
                      <a:pt x="17569" y="1733"/>
                    </a:cubicBezTo>
                    <a:cubicBezTo>
                      <a:pt x="17204" y="1702"/>
                      <a:pt x="16809" y="1641"/>
                      <a:pt x="16444" y="1581"/>
                    </a:cubicBezTo>
                    <a:lnTo>
                      <a:pt x="15381" y="1398"/>
                    </a:lnTo>
                    <a:cubicBezTo>
                      <a:pt x="15046" y="1338"/>
                      <a:pt x="14712" y="1307"/>
                      <a:pt x="14377" y="1246"/>
                    </a:cubicBezTo>
                    <a:lnTo>
                      <a:pt x="13283" y="1125"/>
                    </a:lnTo>
                    <a:lnTo>
                      <a:pt x="12219" y="973"/>
                    </a:lnTo>
                    <a:lnTo>
                      <a:pt x="11186" y="851"/>
                    </a:lnTo>
                    <a:cubicBezTo>
                      <a:pt x="10456" y="760"/>
                      <a:pt x="9818" y="699"/>
                      <a:pt x="9119" y="669"/>
                    </a:cubicBezTo>
                    <a:cubicBezTo>
                      <a:pt x="8785" y="669"/>
                      <a:pt x="8359" y="638"/>
                      <a:pt x="7994" y="608"/>
                    </a:cubicBezTo>
                    <a:lnTo>
                      <a:pt x="6839" y="517"/>
                    </a:lnTo>
                    <a:cubicBezTo>
                      <a:pt x="6140" y="456"/>
                      <a:pt x="5350" y="365"/>
                      <a:pt x="4681" y="274"/>
                    </a:cubicBezTo>
                    <a:lnTo>
                      <a:pt x="2554" y="91"/>
                    </a:lnTo>
                    <a:cubicBezTo>
                      <a:pt x="2098" y="61"/>
                      <a:pt x="1642" y="31"/>
                      <a:pt x="1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25"/>
              <p:cNvSpPr/>
              <p:nvPr/>
            </p:nvSpPr>
            <p:spPr>
              <a:xfrm>
                <a:off x="6641850" y="3131350"/>
                <a:ext cx="46355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831" extrusionOk="0">
                    <a:moveTo>
                      <a:pt x="2219" y="0"/>
                    </a:moveTo>
                    <a:lnTo>
                      <a:pt x="2006" y="244"/>
                    </a:lnTo>
                    <a:cubicBezTo>
                      <a:pt x="1338" y="1034"/>
                      <a:pt x="669" y="1824"/>
                      <a:pt x="0" y="2615"/>
                    </a:cubicBezTo>
                    <a:lnTo>
                      <a:pt x="882" y="2615"/>
                    </a:lnTo>
                    <a:lnTo>
                      <a:pt x="3131" y="2675"/>
                    </a:lnTo>
                    <a:lnTo>
                      <a:pt x="7508" y="2888"/>
                    </a:lnTo>
                    <a:cubicBezTo>
                      <a:pt x="8967" y="2949"/>
                      <a:pt x="10426" y="3070"/>
                      <a:pt x="11915" y="3192"/>
                    </a:cubicBezTo>
                    <a:lnTo>
                      <a:pt x="14104" y="3374"/>
                    </a:lnTo>
                    <a:lnTo>
                      <a:pt x="16262" y="3587"/>
                    </a:lnTo>
                    <a:cubicBezTo>
                      <a:pt x="17022" y="3648"/>
                      <a:pt x="17782" y="3739"/>
                      <a:pt x="18481" y="3830"/>
                    </a:cubicBezTo>
                    <a:lnTo>
                      <a:pt x="18541" y="3830"/>
                    </a:lnTo>
                    <a:cubicBezTo>
                      <a:pt x="18420" y="2979"/>
                      <a:pt x="18177" y="2159"/>
                      <a:pt x="17812" y="1368"/>
                    </a:cubicBezTo>
                    <a:lnTo>
                      <a:pt x="16687" y="1308"/>
                    </a:lnTo>
                    <a:cubicBezTo>
                      <a:pt x="15958" y="1247"/>
                      <a:pt x="15289" y="1216"/>
                      <a:pt x="14499" y="1186"/>
                    </a:cubicBezTo>
                    <a:cubicBezTo>
                      <a:pt x="13709" y="1156"/>
                      <a:pt x="12949" y="1095"/>
                      <a:pt x="12189" y="1064"/>
                    </a:cubicBezTo>
                    <a:cubicBezTo>
                      <a:pt x="11429" y="1004"/>
                      <a:pt x="10669" y="912"/>
                      <a:pt x="9909" y="821"/>
                    </a:cubicBezTo>
                    <a:cubicBezTo>
                      <a:pt x="9119" y="730"/>
                      <a:pt x="8420" y="639"/>
                      <a:pt x="7690" y="548"/>
                    </a:cubicBezTo>
                    <a:lnTo>
                      <a:pt x="3313" y="92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25"/>
              <p:cNvSpPr/>
              <p:nvPr/>
            </p:nvSpPr>
            <p:spPr>
              <a:xfrm>
                <a:off x="6581050" y="3606275"/>
                <a:ext cx="48635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19454" h="3193" extrusionOk="0">
                    <a:moveTo>
                      <a:pt x="0" y="1"/>
                    </a:moveTo>
                    <a:cubicBezTo>
                      <a:pt x="122" y="244"/>
                      <a:pt x="244" y="487"/>
                      <a:pt x="396" y="730"/>
                    </a:cubicBezTo>
                    <a:cubicBezTo>
                      <a:pt x="700" y="1277"/>
                      <a:pt x="1034" y="1855"/>
                      <a:pt x="1338" y="2432"/>
                    </a:cubicBezTo>
                    <a:lnTo>
                      <a:pt x="3466" y="2432"/>
                    </a:lnTo>
                    <a:lnTo>
                      <a:pt x="5624" y="2493"/>
                    </a:lnTo>
                    <a:lnTo>
                      <a:pt x="7782" y="2554"/>
                    </a:lnTo>
                    <a:lnTo>
                      <a:pt x="9940" y="2584"/>
                    </a:lnTo>
                    <a:cubicBezTo>
                      <a:pt x="10669" y="2584"/>
                      <a:pt x="11399" y="2645"/>
                      <a:pt x="12128" y="2676"/>
                    </a:cubicBezTo>
                    <a:lnTo>
                      <a:pt x="14286" y="2797"/>
                    </a:lnTo>
                    <a:cubicBezTo>
                      <a:pt x="15776" y="2858"/>
                      <a:pt x="17204" y="2979"/>
                      <a:pt x="18633" y="3131"/>
                    </a:cubicBezTo>
                    <a:lnTo>
                      <a:pt x="19454" y="3192"/>
                    </a:lnTo>
                    <a:cubicBezTo>
                      <a:pt x="19454" y="2402"/>
                      <a:pt x="19332" y="1612"/>
                      <a:pt x="19150" y="852"/>
                    </a:cubicBezTo>
                    <a:lnTo>
                      <a:pt x="18937" y="852"/>
                    </a:lnTo>
                    <a:cubicBezTo>
                      <a:pt x="18177" y="821"/>
                      <a:pt x="17478" y="761"/>
                      <a:pt x="16748" y="761"/>
                    </a:cubicBezTo>
                    <a:lnTo>
                      <a:pt x="14560" y="730"/>
                    </a:lnTo>
                    <a:lnTo>
                      <a:pt x="12341" y="609"/>
                    </a:lnTo>
                    <a:cubicBezTo>
                      <a:pt x="11612" y="578"/>
                      <a:pt x="10852" y="487"/>
                      <a:pt x="10122" y="457"/>
                    </a:cubicBezTo>
                    <a:cubicBezTo>
                      <a:pt x="9393" y="396"/>
                      <a:pt x="8694" y="335"/>
                      <a:pt x="7964" y="305"/>
                    </a:cubicBezTo>
                    <a:lnTo>
                      <a:pt x="5776" y="183"/>
                    </a:lnTo>
                    <a:cubicBezTo>
                      <a:pt x="4347" y="92"/>
                      <a:pt x="2888" y="1"/>
                      <a:pt x="14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25"/>
              <p:cNvSpPr/>
              <p:nvPr/>
            </p:nvSpPr>
            <p:spPr>
              <a:xfrm>
                <a:off x="6624350" y="3686075"/>
                <a:ext cx="44305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404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8" y="1003"/>
                      <a:pt x="974" y="2067"/>
                      <a:pt x="1278" y="3161"/>
                    </a:cubicBezTo>
                    <a:lnTo>
                      <a:pt x="3892" y="3253"/>
                    </a:lnTo>
                    <a:lnTo>
                      <a:pt x="8147" y="3405"/>
                    </a:lnTo>
                    <a:cubicBezTo>
                      <a:pt x="9606" y="3435"/>
                      <a:pt x="11004" y="3557"/>
                      <a:pt x="12463" y="3648"/>
                    </a:cubicBezTo>
                    <a:lnTo>
                      <a:pt x="14591" y="3830"/>
                    </a:lnTo>
                    <a:lnTo>
                      <a:pt x="16688" y="4012"/>
                    </a:lnTo>
                    <a:lnTo>
                      <a:pt x="17205" y="4043"/>
                    </a:lnTo>
                    <a:cubicBezTo>
                      <a:pt x="17479" y="3040"/>
                      <a:pt x="17661" y="2006"/>
                      <a:pt x="17722" y="973"/>
                    </a:cubicBezTo>
                    <a:lnTo>
                      <a:pt x="16779" y="912"/>
                    </a:lnTo>
                    <a:cubicBezTo>
                      <a:pt x="15351" y="730"/>
                      <a:pt x="13922" y="608"/>
                      <a:pt x="12524" y="517"/>
                    </a:cubicBezTo>
                    <a:lnTo>
                      <a:pt x="10336" y="395"/>
                    </a:lnTo>
                    <a:cubicBezTo>
                      <a:pt x="9636" y="335"/>
                      <a:pt x="8937" y="274"/>
                      <a:pt x="8208" y="274"/>
                    </a:cubicBezTo>
                    <a:lnTo>
                      <a:pt x="6050" y="213"/>
                    </a:lnTo>
                    <a:lnTo>
                      <a:pt x="3892" y="122"/>
                    </a:lnTo>
                    <a:lnTo>
                      <a:pt x="1734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25"/>
              <p:cNvSpPr/>
              <p:nvPr/>
            </p:nvSpPr>
            <p:spPr>
              <a:xfrm>
                <a:off x="6542300" y="3505400"/>
                <a:ext cx="50990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3945" extrusionOk="0">
                    <a:moveTo>
                      <a:pt x="4221" y="1"/>
                    </a:moveTo>
                    <a:cubicBezTo>
                      <a:pt x="3861" y="1"/>
                      <a:pt x="3496" y="8"/>
                      <a:pt x="3131" y="24"/>
                    </a:cubicBezTo>
                    <a:lnTo>
                      <a:pt x="912" y="54"/>
                    </a:lnTo>
                    <a:lnTo>
                      <a:pt x="0" y="54"/>
                    </a:lnTo>
                    <a:cubicBezTo>
                      <a:pt x="304" y="1087"/>
                      <a:pt x="669" y="2151"/>
                      <a:pt x="1125" y="3124"/>
                    </a:cubicBezTo>
                    <a:lnTo>
                      <a:pt x="3009" y="3124"/>
                    </a:lnTo>
                    <a:cubicBezTo>
                      <a:pt x="4529" y="3124"/>
                      <a:pt x="5988" y="3185"/>
                      <a:pt x="7447" y="3306"/>
                    </a:cubicBezTo>
                    <a:lnTo>
                      <a:pt x="9605" y="3428"/>
                    </a:lnTo>
                    <a:cubicBezTo>
                      <a:pt x="10335" y="3458"/>
                      <a:pt x="11095" y="3519"/>
                      <a:pt x="11824" y="3549"/>
                    </a:cubicBezTo>
                    <a:cubicBezTo>
                      <a:pt x="12554" y="3610"/>
                      <a:pt x="13222" y="3671"/>
                      <a:pt x="13952" y="3701"/>
                    </a:cubicBezTo>
                    <a:lnTo>
                      <a:pt x="16110" y="3823"/>
                    </a:lnTo>
                    <a:lnTo>
                      <a:pt x="18268" y="3853"/>
                    </a:lnTo>
                    <a:cubicBezTo>
                      <a:pt x="18967" y="3853"/>
                      <a:pt x="19697" y="3914"/>
                      <a:pt x="20396" y="3945"/>
                    </a:cubicBezTo>
                    <a:cubicBezTo>
                      <a:pt x="20183" y="3367"/>
                      <a:pt x="19879" y="2820"/>
                      <a:pt x="19514" y="2334"/>
                    </a:cubicBezTo>
                    <a:cubicBezTo>
                      <a:pt x="19150" y="1786"/>
                      <a:pt x="18663" y="1270"/>
                      <a:pt x="18207" y="753"/>
                    </a:cubicBezTo>
                    <a:cubicBezTo>
                      <a:pt x="17599" y="723"/>
                      <a:pt x="16991" y="662"/>
                      <a:pt x="16353" y="631"/>
                    </a:cubicBezTo>
                    <a:lnTo>
                      <a:pt x="11915" y="327"/>
                    </a:lnTo>
                    <a:lnTo>
                      <a:pt x="9727" y="267"/>
                    </a:lnTo>
                    <a:cubicBezTo>
                      <a:pt x="8997" y="236"/>
                      <a:pt x="8207" y="206"/>
                      <a:pt x="7447" y="145"/>
                    </a:cubicBezTo>
                    <a:cubicBezTo>
                      <a:pt x="6687" y="84"/>
                      <a:pt x="6019" y="54"/>
                      <a:pt x="5289" y="24"/>
                    </a:cubicBezTo>
                    <a:cubicBezTo>
                      <a:pt x="4940" y="8"/>
                      <a:pt x="4582" y="1"/>
                      <a:pt x="42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25"/>
              <p:cNvSpPr/>
              <p:nvPr/>
            </p:nvSpPr>
            <p:spPr>
              <a:xfrm>
                <a:off x="6717825" y="3039400"/>
                <a:ext cx="3556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3892" extrusionOk="0">
                    <a:moveTo>
                      <a:pt x="821" y="1"/>
                    </a:moveTo>
                    <a:lnTo>
                      <a:pt x="821" y="305"/>
                    </a:lnTo>
                    <a:cubicBezTo>
                      <a:pt x="730" y="1095"/>
                      <a:pt x="457" y="1855"/>
                      <a:pt x="1" y="2523"/>
                    </a:cubicBezTo>
                    <a:lnTo>
                      <a:pt x="487" y="2584"/>
                    </a:lnTo>
                    <a:lnTo>
                      <a:pt x="4894" y="3071"/>
                    </a:lnTo>
                    <a:cubicBezTo>
                      <a:pt x="5624" y="3162"/>
                      <a:pt x="6353" y="3223"/>
                      <a:pt x="7113" y="3344"/>
                    </a:cubicBezTo>
                    <a:cubicBezTo>
                      <a:pt x="7843" y="3435"/>
                      <a:pt x="8511" y="3496"/>
                      <a:pt x="9241" y="3587"/>
                    </a:cubicBezTo>
                    <a:cubicBezTo>
                      <a:pt x="9970" y="3648"/>
                      <a:pt x="10670" y="3709"/>
                      <a:pt x="11338" y="3739"/>
                    </a:cubicBezTo>
                    <a:cubicBezTo>
                      <a:pt x="12007" y="3770"/>
                      <a:pt x="12828" y="3800"/>
                      <a:pt x="13588" y="3861"/>
                    </a:cubicBezTo>
                    <a:lnTo>
                      <a:pt x="14226" y="3891"/>
                    </a:lnTo>
                    <a:cubicBezTo>
                      <a:pt x="13952" y="3375"/>
                      <a:pt x="13679" y="2858"/>
                      <a:pt x="13375" y="2371"/>
                    </a:cubicBezTo>
                    <a:lnTo>
                      <a:pt x="12433" y="821"/>
                    </a:lnTo>
                    <a:lnTo>
                      <a:pt x="8785" y="548"/>
                    </a:lnTo>
                    <a:lnTo>
                      <a:pt x="6688" y="426"/>
                    </a:lnTo>
                    <a:lnTo>
                      <a:pt x="4530" y="305"/>
                    </a:lnTo>
                    <a:cubicBezTo>
                      <a:pt x="3283" y="213"/>
                      <a:pt x="2068" y="122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25"/>
              <p:cNvSpPr/>
              <p:nvPr/>
            </p:nvSpPr>
            <p:spPr>
              <a:xfrm>
                <a:off x="6627400" y="2678450"/>
                <a:ext cx="25762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2706" extrusionOk="0">
                    <a:moveTo>
                      <a:pt x="1" y="1"/>
                    </a:moveTo>
                    <a:cubicBezTo>
                      <a:pt x="1" y="578"/>
                      <a:pt x="31" y="1156"/>
                      <a:pt x="92" y="1703"/>
                    </a:cubicBezTo>
                    <a:lnTo>
                      <a:pt x="335" y="1703"/>
                    </a:lnTo>
                    <a:cubicBezTo>
                      <a:pt x="1095" y="1764"/>
                      <a:pt x="1885" y="1794"/>
                      <a:pt x="2615" y="1855"/>
                    </a:cubicBezTo>
                    <a:cubicBezTo>
                      <a:pt x="3375" y="1916"/>
                      <a:pt x="4134" y="1976"/>
                      <a:pt x="4864" y="2068"/>
                    </a:cubicBezTo>
                    <a:lnTo>
                      <a:pt x="7083" y="2341"/>
                    </a:lnTo>
                    <a:lnTo>
                      <a:pt x="9241" y="2584"/>
                    </a:lnTo>
                    <a:lnTo>
                      <a:pt x="10183" y="2706"/>
                    </a:lnTo>
                    <a:cubicBezTo>
                      <a:pt x="10183" y="2068"/>
                      <a:pt x="10244" y="1429"/>
                      <a:pt x="10305" y="761"/>
                    </a:cubicBezTo>
                    <a:lnTo>
                      <a:pt x="8967" y="609"/>
                    </a:lnTo>
                    <a:cubicBezTo>
                      <a:pt x="7539" y="457"/>
                      <a:pt x="6171" y="305"/>
                      <a:pt x="4773" y="244"/>
                    </a:cubicBezTo>
                    <a:lnTo>
                      <a:pt x="517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25"/>
              <p:cNvSpPr/>
              <p:nvPr/>
            </p:nvSpPr>
            <p:spPr>
              <a:xfrm>
                <a:off x="6635000" y="2494550"/>
                <a:ext cx="243200" cy="9275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3710" extrusionOk="0">
                    <a:moveTo>
                      <a:pt x="456" y="1"/>
                    </a:moveTo>
                    <a:cubicBezTo>
                      <a:pt x="274" y="852"/>
                      <a:pt x="122" y="1673"/>
                      <a:pt x="1" y="2554"/>
                    </a:cubicBezTo>
                    <a:cubicBezTo>
                      <a:pt x="153" y="2554"/>
                      <a:pt x="335" y="2585"/>
                      <a:pt x="487" y="2585"/>
                    </a:cubicBezTo>
                    <a:lnTo>
                      <a:pt x="1612" y="2706"/>
                    </a:lnTo>
                    <a:lnTo>
                      <a:pt x="2675" y="2858"/>
                    </a:lnTo>
                    <a:lnTo>
                      <a:pt x="3739" y="2980"/>
                    </a:lnTo>
                    <a:cubicBezTo>
                      <a:pt x="4104" y="3010"/>
                      <a:pt x="4499" y="3071"/>
                      <a:pt x="4864" y="3132"/>
                    </a:cubicBezTo>
                    <a:lnTo>
                      <a:pt x="5928" y="3314"/>
                    </a:lnTo>
                    <a:cubicBezTo>
                      <a:pt x="6262" y="3375"/>
                      <a:pt x="6596" y="3405"/>
                      <a:pt x="6931" y="3436"/>
                    </a:cubicBezTo>
                    <a:cubicBezTo>
                      <a:pt x="7630" y="3527"/>
                      <a:pt x="8299" y="3618"/>
                      <a:pt x="8967" y="3648"/>
                    </a:cubicBezTo>
                    <a:cubicBezTo>
                      <a:pt x="9210" y="3679"/>
                      <a:pt x="9484" y="3709"/>
                      <a:pt x="9727" y="3709"/>
                    </a:cubicBezTo>
                    <a:cubicBezTo>
                      <a:pt x="9393" y="2645"/>
                      <a:pt x="8967" y="1612"/>
                      <a:pt x="8420" y="639"/>
                    </a:cubicBezTo>
                    <a:lnTo>
                      <a:pt x="7326" y="518"/>
                    </a:lnTo>
                    <a:lnTo>
                      <a:pt x="5137" y="335"/>
                    </a:lnTo>
                    <a:cubicBezTo>
                      <a:pt x="3709" y="183"/>
                      <a:pt x="2280" y="92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25"/>
              <p:cNvSpPr/>
              <p:nvPr/>
            </p:nvSpPr>
            <p:spPr>
              <a:xfrm>
                <a:off x="6651725" y="2412500"/>
                <a:ext cx="1786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2858" extrusionOk="0">
                    <a:moveTo>
                      <a:pt x="639" y="0"/>
                    </a:moveTo>
                    <a:cubicBezTo>
                      <a:pt x="395" y="760"/>
                      <a:pt x="183" y="1550"/>
                      <a:pt x="0" y="2310"/>
                    </a:cubicBezTo>
                    <a:lnTo>
                      <a:pt x="152" y="2310"/>
                    </a:lnTo>
                    <a:cubicBezTo>
                      <a:pt x="1611" y="2402"/>
                      <a:pt x="3070" y="2493"/>
                      <a:pt x="4560" y="2614"/>
                    </a:cubicBezTo>
                    <a:lnTo>
                      <a:pt x="6748" y="2797"/>
                    </a:lnTo>
                    <a:lnTo>
                      <a:pt x="7143" y="2857"/>
                    </a:lnTo>
                    <a:cubicBezTo>
                      <a:pt x="6687" y="2098"/>
                      <a:pt x="6201" y="1307"/>
                      <a:pt x="5715" y="547"/>
                    </a:cubicBezTo>
                    <a:lnTo>
                      <a:pt x="4833" y="456"/>
                    </a:lnTo>
                    <a:cubicBezTo>
                      <a:pt x="4073" y="395"/>
                      <a:pt x="3313" y="304"/>
                      <a:pt x="2553" y="213"/>
                    </a:cubicBezTo>
                    <a:cubicBezTo>
                      <a:pt x="1915" y="122"/>
                      <a:pt x="1277" y="61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25"/>
              <p:cNvSpPr/>
              <p:nvPr/>
            </p:nvSpPr>
            <p:spPr>
              <a:xfrm>
                <a:off x="6676025" y="2257475"/>
                <a:ext cx="10035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5533" extrusionOk="0">
                    <a:moveTo>
                      <a:pt x="1733" y="305"/>
                    </a:moveTo>
                    <a:cubicBezTo>
                      <a:pt x="1794" y="791"/>
                      <a:pt x="1885" y="1247"/>
                      <a:pt x="1977" y="1733"/>
                    </a:cubicBezTo>
                    <a:cubicBezTo>
                      <a:pt x="1885" y="1368"/>
                      <a:pt x="1794" y="943"/>
                      <a:pt x="1703" y="517"/>
                    </a:cubicBezTo>
                    <a:cubicBezTo>
                      <a:pt x="1703" y="426"/>
                      <a:pt x="1733" y="335"/>
                      <a:pt x="1733" y="305"/>
                    </a:cubicBezTo>
                    <a:close/>
                    <a:moveTo>
                      <a:pt x="1794" y="1"/>
                    </a:moveTo>
                    <a:cubicBezTo>
                      <a:pt x="1156" y="1672"/>
                      <a:pt x="548" y="3344"/>
                      <a:pt x="1" y="5046"/>
                    </a:cubicBezTo>
                    <a:cubicBezTo>
                      <a:pt x="609" y="5137"/>
                      <a:pt x="1217" y="5198"/>
                      <a:pt x="1825" y="5289"/>
                    </a:cubicBezTo>
                    <a:cubicBezTo>
                      <a:pt x="2524" y="5381"/>
                      <a:pt x="3223" y="5441"/>
                      <a:pt x="3983" y="5533"/>
                    </a:cubicBezTo>
                    <a:lnTo>
                      <a:pt x="4013" y="5533"/>
                    </a:lnTo>
                    <a:cubicBezTo>
                      <a:pt x="2980" y="3770"/>
                      <a:pt x="2068" y="1976"/>
                      <a:pt x="17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25"/>
              <p:cNvSpPr/>
              <p:nvPr/>
            </p:nvSpPr>
            <p:spPr>
              <a:xfrm>
                <a:off x="6627400" y="2584225"/>
                <a:ext cx="260675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3436" extrusionOk="0">
                    <a:moveTo>
                      <a:pt x="183" y="1"/>
                    </a:moveTo>
                    <a:cubicBezTo>
                      <a:pt x="183" y="122"/>
                      <a:pt x="153" y="213"/>
                      <a:pt x="122" y="335"/>
                    </a:cubicBezTo>
                    <a:cubicBezTo>
                      <a:pt x="61" y="1125"/>
                      <a:pt x="31" y="1946"/>
                      <a:pt x="1" y="2736"/>
                    </a:cubicBezTo>
                    <a:lnTo>
                      <a:pt x="487" y="2736"/>
                    </a:lnTo>
                    <a:lnTo>
                      <a:pt x="4712" y="2949"/>
                    </a:lnTo>
                    <a:cubicBezTo>
                      <a:pt x="6171" y="3010"/>
                      <a:pt x="7630" y="3131"/>
                      <a:pt x="9058" y="3283"/>
                    </a:cubicBezTo>
                    <a:lnTo>
                      <a:pt x="10396" y="3435"/>
                    </a:lnTo>
                    <a:cubicBezTo>
                      <a:pt x="10426" y="3040"/>
                      <a:pt x="10426" y="2645"/>
                      <a:pt x="10396" y="2250"/>
                    </a:cubicBezTo>
                    <a:cubicBezTo>
                      <a:pt x="10366" y="1916"/>
                      <a:pt x="10335" y="1581"/>
                      <a:pt x="10274" y="1277"/>
                    </a:cubicBezTo>
                    <a:cubicBezTo>
                      <a:pt x="9970" y="1247"/>
                      <a:pt x="9636" y="1186"/>
                      <a:pt x="9302" y="1186"/>
                    </a:cubicBezTo>
                    <a:cubicBezTo>
                      <a:pt x="8542" y="1125"/>
                      <a:pt x="7782" y="1034"/>
                      <a:pt x="7052" y="943"/>
                    </a:cubicBezTo>
                    <a:cubicBezTo>
                      <a:pt x="6688" y="913"/>
                      <a:pt x="6292" y="852"/>
                      <a:pt x="5928" y="791"/>
                    </a:cubicBezTo>
                    <a:lnTo>
                      <a:pt x="4864" y="609"/>
                    </a:lnTo>
                    <a:cubicBezTo>
                      <a:pt x="4530" y="548"/>
                      <a:pt x="4195" y="517"/>
                      <a:pt x="3861" y="457"/>
                    </a:cubicBezTo>
                    <a:lnTo>
                      <a:pt x="2767" y="335"/>
                    </a:lnTo>
                    <a:lnTo>
                      <a:pt x="1703" y="183"/>
                    </a:lnTo>
                    <a:lnTo>
                      <a:pt x="639" y="6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25"/>
              <p:cNvSpPr/>
              <p:nvPr/>
            </p:nvSpPr>
            <p:spPr>
              <a:xfrm>
                <a:off x="6694275" y="2933775"/>
                <a:ext cx="31765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39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9" y="1064"/>
                      <a:pt x="1338" y="2128"/>
                      <a:pt x="1642" y="3283"/>
                    </a:cubicBezTo>
                    <a:cubicBezTo>
                      <a:pt x="2918" y="3375"/>
                      <a:pt x="4195" y="3466"/>
                      <a:pt x="5472" y="3527"/>
                    </a:cubicBezTo>
                    <a:lnTo>
                      <a:pt x="7569" y="3648"/>
                    </a:lnTo>
                    <a:lnTo>
                      <a:pt x="9697" y="3739"/>
                    </a:lnTo>
                    <a:lnTo>
                      <a:pt x="12706" y="3922"/>
                    </a:lnTo>
                    <a:cubicBezTo>
                      <a:pt x="12189" y="3010"/>
                      <a:pt x="11642" y="2098"/>
                      <a:pt x="11095" y="1186"/>
                    </a:cubicBezTo>
                    <a:lnTo>
                      <a:pt x="10973" y="1156"/>
                    </a:lnTo>
                    <a:lnTo>
                      <a:pt x="9940" y="1034"/>
                    </a:lnTo>
                    <a:cubicBezTo>
                      <a:pt x="9210" y="943"/>
                      <a:pt x="8572" y="852"/>
                      <a:pt x="7873" y="821"/>
                    </a:cubicBezTo>
                    <a:cubicBezTo>
                      <a:pt x="7539" y="791"/>
                      <a:pt x="7113" y="761"/>
                      <a:pt x="6748" y="730"/>
                    </a:cubicBezTo>
                    <a:lnTo>
                      <a:pt x="5624" y="609"/>
                    </a:lnTo>
                    <a:cubicBezTo>
                      <a:pt x="4894" y="548"/>
                      <a:pt x="4134" y="426"/>
                      <a:pt x="3466" y="365"/>
                    </a:cubicBezTo>
                    <a:lnTo>
                      <a:pt x="1338" y="122"/>
                    </a:lnTo>
                    <a:cubicBezTo>
                      <a:pt x="912" y="61"/>
                      <a:pt x="456" y="3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25"/>
              <p:cNvSpPr/>
              <p:nvPr/>
            </p:nvSpPr>
            <p:spPr>
              <a:xfrm>
                <a:off x="6658550" y="2854000"/>
                <a:ext cx="295625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2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578" y="1489"/>
                      <a:pt x="973" y="2219"/>
                    </a:cubicBezTo>
                    <a:cubicBezTo>
                      <a:pt x="1612" y="2249"/>
                      <a:pt x="2280" y="2310"/>
                      <a:pt x="2949" y="2371"/>
                    </a:cubicBezTo>
                    <a:lnTo>
                      <a:pt x="5107" y="2584"/>
                    </a:lnTo>
                    <a:cubicBezTo>
                      <a:pt x="5867" y="2675"/>
                      <a:pt x="6505" y="2736"/>
                      <a:pt x="7235" y="2827"/>
                    </a:cubicBezTo>
                    <a:lnTo>
                      <a:pt x="8268" y="2918"/>
                    </a:lnTo>
                    <a:cubicBezTo>
                      <a:pt x="8603" y="2948"/>
                      <a:pt x="8907" y="2948"/>
                      <a:pt x="9271" y="2979"/>
                    </a:cubicBezTo>
                    <a:cubicBezTo>
                      <a:pt x="10031" y="3009"/>
                      <a:pt x="10822" y="3100"/>
                      <a:pt x="11551" y="3161"/>
                    </a:cubicBezTo>
                    <a:lnTo>
                      <a:pt x="11825" y="3222"/>
                    </a:lnTo>
                    <a:cubicBezTo>
                      <a:pt x="11612" y="2827"/>
                      <a:pt x="11369" y="2462"/>
                      <a:pt x="11156" y="2067"/>
                    </a:cubicBezTo>
                    <a:cubicBezTo>
                      <a:pt x="10852" y="1550"/>
                      <a:pt x="10518" y="1034"/>
                      <a:pt x="10244" y="486"/>
                    </a:cubicBezTo>
                    <a:lnTo>
                      <a:pt x="7569" y="304"/>
                    </a:lnTo>
                    <a:lnTo>
                      <a:pt x="5442" y="213"/>
                    </a:lnTo>
                    <a:lnTo>
                      <a:pt x="3223" y="122"/>
                    </a:lnTo>
                    <a:cubicBezTo>
                      <a:pt x="2493" y="91"/>
                      <a:pt x="1794" y="31"/>
                      <a:pt x="1065" y="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25"/>
              <p:cNvSpPr/>
              <p:nvPr/>
            </p:nvSpPr>
            <p:spPr>
              <a:xfrm>
                <a:off x="6660075" y="3783325"/>
                <a:ext cx="387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2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2" y="700"/>
                      <a:pt x="153" y="1399"/>
                      <a:pt x="31" y="2068"/>
                    </a:cubicBezTo>
                    <a:cubicBezTo>
                      <a:pt x="31" y="2159"/>
                      <a:pt x="1" y="2220"/>
                      <a:pt x="1" y="2311"/>
                    </a:cubicBezTo>
                    <a:cubicBezTo>
                      <a:pt x="487" y="2341"/>
                      <a:pt x="1004" y="2341"/>
                      <a:pt x="1520" y="2372"/>
                    </a:cubicBezTo>
                    <a:cubicBezTo>
                      <a:pt x="2058" y="2393"/>
                      <a:pt x="2565" y="2415"/>
                      <a:pt x="3052" y="2415"/>
                    </a:cubicBezTo>
                    <a:cubicBezTo>
                      <a:pt x="3254" y="2415"/>
                      <a:pt x="3452" y="2411"/>
                      <a:pt x="3648" y="2402"/>
                    </a:cubicBezTo>
                    <a:cubicBezTo>
                      <a:pt x="4317" y="2402"/>
                      <a:pt x="5137" y="2372"/>
                      <a:pt x="5897" y="2372"/>
                    </a:cubicBezTo>
                    <a:lnTo>
                      <a:pt x="8116" y="2372"/>
                    </a:lnTo>
                    <a:cubicBezTo>
                      <a:pt x="8876" y="2372"/>
                      <a:pt x="9636" y="2433"/>
                      <a:pt x="10396" y="2463"/>
                    </a:cubicBezTo>
                    <a:cubicBezTo>
                      <a:pt x="11156" y="2524"/>
                      <a:pt x="11946" y="2585"/>
                      <a:pt x="12706" y="2676"/>
                    </a:cubicBezTo>
                    <a:lnTo>
                      <a:pt x="14864" y="2919"/>
                    </a:lnTo>
                    <a:cubicBezTo>
                      <a:pt x="15107" y="2311"/>
                      <a:pt x="15320" y="1673"/>
                      <a:pt x="15502" y="1065"/>
                    </a:cubicBezTo>
                    <a:lnTo>
                      <a:pt x="15168" y="1034"/>
                    </a:lnTo>
                    <a:lnTo>
                      <a:pt x="13010" y="822"/>
                    </a:lnTo>
                    <a:lnTo>
                      <a:pt x="10913" y="609"/>
                    </a:lnTo>
                    <a:cubicBezTo>
                      <a:pt x="9514" y="518"/>
                      <a:pt x="8086" y="396"/>
                      <a:pt x="6688" y="305"/>
                    </a:cubicBezTo>
                    <a:lnTo>
                      <a:pt x="2402" y="1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25"/>
              <p:cNvSpPr/>
              <p:nvPr/>
            </p:nvSpPr>
            <p:spPr>
              <a:xfrm>
                <a:off x="6633475" y="2750650"/>
                <a:ext cx="2682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618" extrusionOk="0">
                    <a:moveTo>
                      <a:pt x="1" y="0"/>
                    </a:moveTo>
                    <a:cubicBezTo>
                      <a:pt x="153" y="1064"/>
                      <a:pt x="396" y="2158"/>
                      <a:pt x="700" y="3192"/>
                    </a:cubicBezTo>
                    <a:lnTo>
                      <a:pt x="2007" y="3222"/>
                    </a:lnTo>
                    <a:cubicBezTo>
                      <a:pt x="2706" y="3222"/>
                      <a:pt x="3466" y="3283"/>
                      <a:pt x="4165" y="3313"/>
                    </a:cubicBezTo>
                    <a:lnTo>
                      <a:pt x="6323" y="3374"/>
                    </a:lnTo>
                    <a:lnTo>
                      <a:pt x="8542" y="3465"/>
                    </a:lnTo>
                    <a:lnTo>
                      <a:pt x="10730" y="3617"/>
                    </a:lnTo>
                    <a:cubicBezTo>
                      <a:pt x="10366" y="2857"/>
                      <a:pt x="10123" y="2067"/>
                      <a:pt x="10001" y="1247"/>
                    </a:cubicBezTo>
                    <a:lnTo>
                      <a:pt x="10001" y="1034"/>
                    </a:lnTo>
                    <a:lnTo>
                      <a:pt x="8815" y="882"/>
                    </a:lnTo>
                    <a:lnTo>
                      <a:pt x="6597" y="639"/>
                    </a:lnTo>
                    <a:lnTo>
                      <a:pt x="4408" y="365"/>
                    </a:lnTo>
                    <a:cubicBezTo>
                      <a:pt x="3709" y="274"/>
                      <a:pt x="2980" y="183"/>
                      <a:pt x="2250" y="122"/>
                    </a:cubicBezTo>
                    <a:cubicBezTo>
                      <a:pt x="1521" y="91"/>
                      <a:pt x="852" y="31"/>
                      <a:pt x="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25"/>
              <p:cNvSpPr/>
              <p:nvPr/>
            </p:nvSpPr>
            <p:spPr>
              <a:xfrm>
                <a:off x="6622075" y="3869950"/>
                <a:ext cx="4012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950" extrusionOk="0">
                    <a:moveTo>
                      <a:pt x="1217" y="1"/>
                    </a:moveTo>
                    <a:cubicBezTo>
                      <a:pt x="882" y="761"/>
                      <a:pt x="487" y="1521"/>
                      <a:pt x="1" y="2220"/>
                    </a:cubicBezTo>
                    <a:lnTo>
                      <a:pt x="2888" y="2220"/>
                    </a:lnTo>
                    <a:lnTo>
                      <a:pt x="5107" y="2281"/>
                    </a:lnTo>
                    <a:lnTo>
                      <a:pt x="7265" y="2341"/>
                    </a:lnTo>
                    <a:cubicBezTo>
                      <a:pt x="8025" y="2372"/>
                      <a:pt x="8785" y="2402"/>
                      <a:pt x="9515" y="2463"/>
                    </a:cubicBezTo>
                    <a:cubicBezTo>
                      <a:pt x="10244" y="2493"/>
                      <a:pt x="11004" y="2554"/>
                      <a:pt x="11734" y="2645"/>
                    </a:cubicBezTo>
                    <a:lnTo>
                      <a:pt x="13892" y="2858"/>
                    </a:lnTo>
                    <a:cubicBezTo>
                      <a:pt x="14287" y="2858"/>
                      <a:pt x="14652" y="2919"/>
                      <a:pt x="15077" y="2949"/>
                    </a:cubicBezTo>
                    <a:cubicBezTo>
                      <a:pt x="15381" y="2098"/>
                      <a:pt x="15715" y="1278"/>
                      <a:pt x="16050" y="427"/>
                    </a:cubicBezTo>
                    <a:lnTo>
                      <a:pt x="14044" y="244"/>
                    </a:lnTo>
                    <a:cubicBezTo>
                      <a:pt x="13314" y="153"/>
                      <a:pt x="12645" y="123"/>
                      <a:pt x="11916" y="92"/>
                    </a:cubicBezTo>
                    <a:cubicBezTo>
                      <a:pt x="11326" y="68"/>
                      <a:pt x="10736" y="23"/>
                      <a:pt x="10161" y="23"/>
                    </a:cubicBezTo>
                    <a:cubicBezTo>
                      <a:pt x="10026" y="23"/>
                      <a:pt x="9891" y="26"/>
                      <a:pt x="9758" y="31"/>
                    </a:cubicBezTo>
                    <a:lnTo>
                      <a:pt x="7539" y="31"/>
                    </a:lnTo>
                    <a:cubicBezTo>
                      <a:pt x="6809" y="31"/>
                      <a:pt x="6171" y="31"/>
                      <a:pt x="5350" y="62"/>
                    </a:cubicBezTo>
                    <a:lnTo>
                      <a:pt x="3040" y="62"/>
                    </a:lnTo>
                    <a:cubicBezTo>
                      <a:pt x="2432" y="62"/>
                      <a:pt x="1825" y="31"/>
                      <a:pt x="12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25"/>
              <p:cNvSpPr/>
              <p:nvPr/>
            </p:nvSpPr>
            <p:spPr>
              <a:xfrm>
                <a:off x="6497450" y="4336525"/>
                <a:ext cx="721925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3801" extrusionOk="0">
                    <a:moveTo>
                      <a:pt x="1" y="1"/>
                    </a:moveTo>
                    <a:cubicBezTo>
                      <a:pt x="244" y="974"/>
                      <a:pt x="609" y="1916"/>
                      <a:pt x="1034" y="2828"/>
                    </a:cubicBezTo>
                    <a:lnTo>
                      <a:pt x="3253" y="2828"/>
                    </a:lnTo>
                    <a:lnTo>
                      <a:pt x="5381" y="2767"/>
                    </a:lnTo>
                    <a:lnTo>
                      <a:pt x="9758" y="2767"/>
                    </a:lnTo>
                    <a:lnTo>
                      <a:pt x="11916" y="2828"/>
                    </a:lnTo>
                    <a:lnTo>
                      <a:pt x="14074" y="2888"/>
                    </a:lnTo>
                    <a:lnTo>
                      <a:pt x="16232" y="2919"/>
                    </a:lnTo>
                    <a:cubicBezTo>
                      <a:pt x="16962" y="2919"/>
                      <a:pt x="17691" y="2980"/>
                      <a:pt x="18421" y="3010"/>
                    </a:cubicBezTo>
                    <a:lnTo>
                      <a:pt x="20579" y="3132"/>
                    </a:lnTo>
                    <a:cubicBezTo>
                      <a:pt x="22068" y="3192"/>
                      <a:pt x="23497" y="3314"/>
                      <a:pt x="24925" y="3466"/>
                    </a:cubicBezTo>
                    <a:lnTo>
                      <a:pt x="27114" y="3648"/>
                    </a:lnTo>
                    <a:lnTo>
                      <a:pt x="28360" y="3800"/>
                    </a:lnTo>
                    <a:cubicBezTo>
                      <a:pt x="28451" y="3618"/>
                      <a:pt x="28542" y="3436"/>
                      <a:pt x="28603" y="3253"/>
                    </a:cubicBezTo>
                    <a:cubicBezTo>
                      <a:pt x="28786" y="2615"/>
                      <a:pt x="28877" y="1977"/>
                      <a:pt x="28877" y="1338"/>
                    </a:cubicBezTo>
                    <a:lnTo>
                      <a:pt x="27418" y="1277"/>
                    </a:lnTo>
                    <a:lnTo>
                      <a:pt x="25229" y="1156"/>
                    </a:lnTo>
                    <a:cubicBezTo>
                      <a:pt x="24469" y="1126"/>
                      <a:pt x="23770" y="1095"/>
                      <a:pt x="23041" y="1065"/>
                    </a:cubicBezTo>
                    <a:lnTo>
                      <a:pt x="20852" y="1034"/>
                    </a:lnTo>
                    <a:lnTo>
                      <a:pt x="18633" y="913"/>
                    </a:lnTo>
                    <a:cubicBezTo>
                      <a:pt x="17904" y="882"/>
                      <a:pt x="17114" y="822"/>
                      <a:pt x="16415" y="761"/>
                    </a:cubicBezTo>
                    <a:cubicBezTo>
                      <a:pt x="15685" y="700"/>
                      <a:pt x="14986" y="670"/>
                      <a:pt x="14256" y="609"/>
                    </a:cubicBezTo>
                    <a:lnTo>
                      <a:pt x="12068" y="487"/>
                    </a:lnTo>
                    <a:cubicBezTo>
                      <a:pt x="10639" y="396"/>
                      <a:pt x="9180" y="305"/>
                      <a:pt x="7752" y="305"/>
                    </a:cubicBezTo>
                    <a:lnTo>
                      <a:pt x="5563" y="274"/>
                    </a:lnTo>
                    <a:cubicBezTo>
                      <a:pt x="4834" y="274"/>
                      <a:pt x="4074" y="244"/>
                      <a:pt x="3344" y="183"/>
                    </a:cubicBezTo>
                    <a:lnTo>
                      <a:pt x="1156" y="31"/>
                    </a:lnTo>
                    <a:cubicBezTo>
                      <a:pt x="761" y="31"/>
                      <a:pt x="396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25"/>
              <p:cNvSpPr/>
              <p:nvPr/>
            </p:nvSpPr>
            <p:spPr>
              <a:xfrm>
                <a:off x="6504300" y="4040175"/>
                <a:ext cx="49015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3284" extrusionOk="0">
                    <a:moveTo>
                      <a:pt x="1307" y="1"/>
                    </a:moveTo>
                    <a:cubicBezTo>
                      <a:pt x="760" y="882"/>
                      <a:pt x="335" y="1855"/>
                      <a:pt x="0" y="2858"/>
                    </a:cubicBezTo>
                    <a:lnTo>
                      <a:pt x="912" y="2827"/>
                    </a:lnTo>
                    <a:lnTo>
                      <a:pt x="3040" y="2736"/>
                    </a:lnTo>
                    <a:lnTo>
                      <a:pt x="7295" y="2645"/>
                    </a:lnTo>
                    <a:cubicBezTo>
                      <a:pt x="7686" y="2637"/>
                      <a:pt x="8075" y="2633"/>
                      <a:pt x="8462" y="2633"/>
                    </a:cubicBezTo>
                    <a:cubicBezTo>
                      <a:pt x="9520" y="2633"/>
                      <a:pt x="10566" y="2661"/>
                      <a:pt x="11612" y="2706"/>
                    </a:cubicBezTo>
                    <a:cubicBezTo>
                      <a:pt x="13040" y="2767"/>
                      <a:pt x="14499" y="2827"/>
                      <a:pt x="15928" y="2949"/>
                    </a:cubicBezTo>
                    <a:cubicBezTo>
                      <a:pt x="17144" y="3071"/>
                      <a:pt x="18359" y="3162"/>
                      <a:pt x="19606" y="3283"/>
                    </a:cubicBezTo>
                    <a:cubicBezTo>
                      <a:pt x="19515" y="3223"/>
                      <a:pt x="19454" y="3162"/>
                      <a:pt x="19363" y="3071"/>
                    </a:cubicBezTo>
                    <a:cubicBezTo>
                      <a:pt x="18876" y="2493"/>
                      <a:pt x="18633" y="1733"/>
                      <a:pt x="18633" y="973"/>
                    </a:cubicBezTo>
                    <a:lnTo>
                      <a:pt x="18116" y="973"/>
                    </a:lnTo>
                    <a:cubicBezTo>
                      <a:pt x="17387" y="912"/>
                      <a:pt x="16657" y="882"/>
                      <a:pt x="15897" y="791"/>
                    </a:cubicBezTo>
                    <a:cubicBezTo>
                      <a:pt x="14530" y="639"/>
                      <a:pt x="13131" y="578"/>
                      <a:pt x="11733" y="578"/>
                    </a:cubicBezTo>
                    <a:cubicBezTo>
                      <a:pt x="10973" y="578"/>
                      <a:pt x="10213" y="548"/>
                      <a:pt x="9484" y="517"/>
                    </a:cubicBezTo>
                    <a:cubicBezTo>
                      <a:pt x="9089" y="487"/>
                      <a:pt x="8724" y="457"/>
                      <a:pt x="8329" y="426"/>
                    </a:cubicBezTo>
                    <a:lnTo>
                      <a:pt x="7265" y="305"/>
                    </a:lnTo>
                    <a:cubicBezTo>
                      <a:pt x="6931" y="274"/>
                      <a:pt x="6596" y="244"/>
                      <a:pt x="6262" y="244"/>
                    </a:cubicBezTo>
                    <a:lnTo>
                      <a:pt x="5168" y="153"/>
                    </a:lnTo>
                    <a:lnTo>
                      <a:pt x="4073" y="92"/>
                    </a:lnTo>
                    <a:lnTo>
                      <a:pt x="3040" y="31"/>
                    </a:lnTo>
                    <a:cubicBezTo>
                      <a:pt x="2432" y="1"/>
                      <a:pt x="1885" y="1"/>
                      <a:pt x="1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5"/>
              <p:cNvSpPr/>
              <p:nvPr/>
            </p:nvSpPr>
            <p:spPr>
              <a:xfrm>
                <a:off x="6602325" y="4514350"/>
                <a:ext cx="500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35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72" y="2459"/>
                      <a:pt x="6991" y="3581"/>
                      <a:pt x="10973" y="3581"/>
                    </a:cubicBezTo>
                    <a:cubicBezTo>
                      <a:pt x="13146" y="3581"/>
                      <a:pt x="15277" y="3247"/>
                      <a:pt x="17144" y="2614"/>
                    </a:cubicBezTo>
                    <a:cubicBezTo>
                      <a:pt x="18147" y="2280"/>
                      <a:pt x="19089" y="1824"/>
                      <a:pt x="20001" y="1277"/>
                    </a:cubicBezTo>
                    <a:lnTo>
                      <a:pt x="18268" y="1125"/>
                    </a:lnTo>
                    <a:lnTo>
                      <a:pt x="16171" y="912"/>
                    </a:lnTo>
                    <a:cubicBezTo>
                      <a:pt x="14773" y="791"/>
                      <a:pt x="13344" y="700"/>
                      <a:pt x="11946" y="608"/>
                    </a:cubicBezTo>
                    <a:lnTo>
                      <a:pt x="7691" y="456"/>
                    </a:lnTo>
                    <a:lnTo>
                      <a:pt x="3374" y="213"/>
                    </a:lnTo>
                    <a:lnTo>
                      <a:pt x="1247" y="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5"/>
              <p:cNvSpPr/>
              <p:nvPr/>
            </p:nvSpPr>
            <p:spPr>
              <a:xfrm>
                <a:off x="6486050" y="4132875"/>
                <a:ext cx="69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27814" h="4469" extrusionOk="0">
                    <a:moveTo>
                      <a:pt x="8177" y="1"/>
                    </a:moveTo>
                    <a:lnTo>
                      <a:pt x="3922" y="62"/>
                    </a:lnTo>
                    <a:lnTo>
                      <a:pt x="1794" y="122"/>
                    </a:lnTo>
                    <a:lnTo>
                      <a:pt x="457" y="153"/>
                    </a:lnTo>
                    <a:cubicBezTo>
                      <a:pt x="183" y="1217"/>
                      <a:pt x="31" y="2311"/>
                      <a:pt x="1" y="3436"/>
                    </a:cubicBezTo>
                    <a:cubicBezTo>
                      <a:pt x="1308" y="3466"/>
                      <a:pt x="2676" y="3466"/>
                      <a:pt x="3922" y="3496"/>
                    </a:cubicBezTo>
                    <a:lnTo>
                      <a:pt x="6050" y="3496"/>
                    </a:lnTo>
                    <a:lnTo>
                      <a:pt x="8269" y="3436"/>
                    </a:lnTo>
                    <a:cubicBezTo>
                      <a:pt x="8775" y="3436"/>
                      <a:pt x="9282" y="3422"/>
                      <a:pt x="9788" y="3422"/>
                    </a:cubicBezTo>
                    <a:cubicBezTo>
                      <a:pt x="10042" y="3422"/>
                      <a:pt x="10295" y="3425"/>
                      <a:pt x="10548" y="3436"/>
                    </a:cubicBezTo>
                    <a:cubicBezTo>
                      <a:pt x="11308" y="3436"/>
                      <a:pt x="12098" y="3496"/>
                      <a:pt x="12798" y="3527"/>
                    </a:cubicBezTo>
                    <a:cubicBezTo>
                      <a:pt x="13527" y="3588"/>
                      <a:pt x="14226" y="3588"/>
                      <a:pt x="14956" y="3618"/>
                    </a:cubicBezTo>
                    <a:lnTo>
                      <a:pt x="17205" y="3679"/>
                    </a:lnTo>
                    <a:lnTo>
                      <a:pt x="21612" y="3922"/>
                    </a:lnTo>
                    <a:cubicBezTo>
                      <a:pt x="22342" y="3952"/>
                      <a:pt x="23132" y="3983"/>
                      <a:pt x="23892" y="4043"/>
                    </a:cubicBezTo>
                    <a:cubicBezTo>
                      <a:pt x="24652" y="4104"/>
                      <a:pt x="25381" y="4165"/>
                      <a:pt x="26141" y="4256"/>
                    </a:cubicBezTo>
                    <a:lnTo>
                      <a:pt x="27813" y="4469"/>
                    </a:lnTo>
                    <a:cubicBezTo>
                      <a:pt x="26780" y="2949"/>
                      <a:pt x="25321" y="1764"/>
                      <a:pt x="23649" y="1004"/>
                    </a:cubicBezTo>
                    <a:cubicBezTo>
                      <a:pt x="21278" y="761"/>
                      <a:pt x="18937" y="548"/>
                      <a:pt x="16567" y="366"/>
                    </a:cubicBezTo>
                    <a:cubicBezTo>
                      <a:pt x="15138" y="244"/>
                      <a:pt x="13770" y="153"/>
                      <a:pt x="12372" y="92"/>
                    </a:cubicBezTo>
                    <a:cubicBezTo>
                      <a:pt x="10943" y="31"/>
                      <a:pt x="9545" y="1"/>
                      <a:pt x="8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5"/>
              <p:cNvSpPr/>
              <p:nvPr/>
            </p:nvSpPr>
            <p:spPr>
              <a:xfrm>
                <a:off x="6530900" y="4422400"/>
                <a:ext cx="6641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6567" h="413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5" y="730"/>
                      <a:pt x="821" y="1399"/>
                      <a:pt x="1307" y="2037"/>
                    </a:cubicBezTo>
                    <a:cubicBezTo>
                      <a:pt x="1550" y="2341"/>
                      <a:pt x="1824" y="2675"/>
                      <a:pt x="2098" y="2949"/>
                    </a:cubicBezTo>
                    <a:cubicBezTo>
                      <a:pt x="3496" y="2979"/>
                      <a:pt x="4955" y="3040"/>
                      <a:pt x="6323" y="3131"/>
                    </a:cubicBezTo>
                    <a:lnTo>
                      <a:pt x="10578" y="3314"/>
                    </a:lnTo>
                    <a:lnTo>
                      <a:pt x="14833" y="3466"/>
                    </a:lnTo>
                    <a:cubicBezTo>
                      <a:pt x="16262" y="3526"/>
                      <a:pt x="17691" y="3618"/>
                      <a:pt x="19119" y="3709"/>
                    </a:cubicBezTo>
                    <a:lnTo>
                      <a:pt x="21277" y="3891"/>
                    </a:lnTo>
                    <a:lnTo>
                      <a:pt x="23375" y="4074"/>
                    </a:lnTo>
                    <a:lnTo>
                      <a:pt x="24043" y="4134"/>
                    </a:lnTo>
                    <a:cubicBezTo>
                      <a:pt x="25077" y="3374"/>
                      <a:pt x="25928" y="2402"/>
                      <a:pt x="26566" y="1308"/>
                    </a:cubicBezTo>
                    <a:lnTo>
                      <a:pt x="25594" y="1186"/>
                    </a:lnTo>
                    <a:lnTo>
                      <a:pt x="23466" y="943"/>
                    </a:lnTo>
                    <a:cubicBezTo>
                      <a:pt x="22037" y="791"/>
                      <a:pt x="20578" y="669"/>
                      <a:pt x="19210" y="578"/>
                    </a:cubicBezTo>
                    <a:lnTo>
                      <a:pt x="17022" y="426"/>
                    </a:lnTo>
                    <a:cubicBezTo>
                      <a:pt x="16323" y="396"/>
                      <a:pt x="15624" y="335"/>
                      <a:pt x="14894" y="335"/>
                    </a:cubicBezTo>
                    <a:lnTo>
                      <a:pt x="12736" y="274"/>
                    </a:lnTo>
                    <a:lnTo>
                      <a:pt x="10548" y="183"/>
                    </a:lnTo>
                    <a:lnTo>
                      <a:pt x="8390" y="92"/>
                    </a:lnTo>
                    <a:lnTo>
                      <a:pt x="6231" y="61"/>
                    </a:lnTo>
                    <a:lnTo>
                      <a:pt x="4104" y="61"/>
                    </a:lnTo>
                    <a:cubicBezTo>
                      <a:pt x="3658" y="61"/>
                      <a:pt x="3172" y="75"/>
                      <a:pt x="2681" y="75"/>
                    </a:cubicBezTo>
                    <a:cubicBezTo>
                      <a:pt x="2435" y="75"/>
                      <a:pt x="2189" y="71"/>
                      <a:pt x="1946" y="61"/>
                    </a:cubicBezTo>
                    <a:cubicBezTo>
                      <a:pt x="1307" y="61"/>
                      <a:pt x="669" y="6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5"/>
              <p:cNvSpPr/>
              <p:nvPr/>
            </p:nvSpPr>
            <p:spPr>
              <a:xfrm>
                <a:off x="6484550" y="4242300"/>
                <a:ext cx="7340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4135" extrusionOk="0">
                    <a:moveTo>
                      <a:pt x="1702" y="1"/>
                    </a:moveTo>
                    <a:cubicBezTo>
                      <a:pt x="1338" y="1"/>
                      <a:pt x="973" y="1"/>
                      <a:pt x="638" y="31"/>
                    </a:cubicBezTo>
                    <a:lnTo>
                      <a:pt x="0" y="92"/>
                    </a:lnTo>
                    <a:cubicBezTo>
                      <a:pt x="31" y="1034"/>
                      <a:pt x="122" y="2007"/>
                      <a:pt x="335" y="2949"/>
                    </a:cubicBezTo>
                    <a:cubicBezTo>
                      <a:pt x="821" y="2949"/>
                      <a:pt x="1307" y="2949"/>
                      <a:pt x="1794" y="2980"/>
                    </a:cubicBezTo>
                    <a:lnTo>
                      <a:pt x="3952" y="3101"/>
                    </a:lnTo>
                    <a:cubicBezTo>
                      <a:pt x="4651" y="3132"/>
                      <a:pt x="5380" y="3132"/>
                      <a:pt x="6079" y="3162"/>
                    </a:cubicBezTo>
                    <a:lnTo>
                      <a:pt x="8268" y="3162"/>
                    </a:lnTo>
                    <a:cubicBezTo>
                      <a:pt x="9757" y="3162"/>
                      <a:pt x="11216" y="3223"/>
                      <a:pt x="12675" y="3344"/>
                    </a:cubicBezTo>
                    <a:lnTo>
                      <a:pt x="14864" y="3466"/>
                    </a:lnTo>
                    <a:cubicBezTo>
                      <a:pt x="15593" y="3496"/>
                      <a:pt x="16323" y="3557"/>
                      <a:pt x="17052" y="3588"/>
                    </a:cubicBezTo>
                    <a:cubicBezTo>
                      <a:pt x="17782" y="3648"/>
                      <a:pt x="18481" y="3709"/>
                      <a:pt x="19180" y="3770"/>
                    </a:cubicBezTo>
                    <a:lnTo>
                      <a:pt x="21338" y="3861"/>
                    </a:lnTo>
                    <a:lnTo>
                      <a:pt x="23496" y="3891"/>
                    </a:lnTo>
                    <a:cubicBezTo>
                      <a:pt x="24226" y="3891"/>
                      <a:pt x="24985" y="3952"/>
                      <a:pt x="25685" y="3983"/>
                    </a:cubicBezTo>
                    <a:lnTo>
                      <a:pt x="27843" y="4074"/>
                    </a:lnTo>
                    <a:lnTo>
                      <a:pt x="29362" y="4135"/>
                    </a:lnTo>
                    <a:cubicBezTo>
                      <a:pt x="29271" y="3162"/>
                      <a:pt x="28998" y="2250"/>
                      <a:pt x="28603" y="1369"/>
                    </a:cubicBezTo>
                    <a:lnTo>
                      <a:pt x="28116" y="1338"/>
                    </a:lnTo>
                    <a:lnTo>
                      <a:pt x="25928" y="1065"/>
                    </a:lnTo>
                    <a:cubicBezTo>
                      <a:pt x="25198" y="973"/>
                      <a:pt x="24469" y="882"/>
                      <a:pt x="23770" y="822"/>
                    </a:cubicBezTo>
                    <a:cubicBezTo>
                      <a:pt x="23040" y="761"/>
                      <a:pt x="22371" y="730"/>
                      <a:pt x="21612" y="700"/>
                    </a:cubicBezTo>
                    <a:lnTo>
                      <a:pt x="17174" y="396"/>
                    </a:lnTo>
                    <a:lnTo>
                      <a:pt x="14985" y="305"/>
                    </a:lnTo>
                    <a:cubicBezTo>
                      <a:pt x="14225" y="274"/>
                      <a:pt x="13465" y="244"/>
                      <a:pt x="12706" y="214"/>
                    </a:cubicBezTo>
                    <a:cubicBezTo>
                      <a:pt x="11946" y="153"/>
                      <a:pt x="11277" y="92"/>
                      <a:pt x="10547" y="62"/>
                    </a:cubicBezTo>
                    <a:cubicBezTo>
                      <a:pt x="9818" y="31"/>
                      <a:pt x="9089" y="31"/>
                      <a:pt x="8389" y="31"/>
                    </a:cubicBezTo>
                    <a:lnTo>
                      <a:pt x="6171" y="62"/>
                    </a:lnTo>
                    <a:lnTo>
                      <a:pt x="3921" y="31"/>
                    </a:lnTo>
                    <a:cubicBezTo>
                      <a:pt x="3161" y="31"/>
                      <a:pt x="2401" y="1"/>
                      <a:pt x="17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5"/>
              <p:cNvSpPr/>
              <p:nvPr/>
            </p:nvSpPr>
            <p:spPr>
              <a:xfrm>
                <a:off x="6553700" y="3949425"/>
                <a:ext cx="436200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7448" h="3540" extrusionOk="0">
                    <a:moveTo>
                      <a:pt x="3074" y="1"/>
                    </a:moveTo>
                    <a:cubicBezTo>
                      <a:pt x="2719" y="1"/>
                      <a:pt x="2362" y="5"/>
                      <a:pt x="2006" y="14"/>
                    </a:cubicBezTo>
                    <a:cubicBezTo>
                      <a:pt x="1338" y="865"/>
                      <a:pt x="638" y="1716"/>
                      <a:pt x="0" y="2567"/>
                    </a:cubicBezTo>
                    <a:cubicBezTo>
                      <a:pt x="395" y="2567"/>
                      <a:pt x="760" y="2567"/>
                      <a:pt x="1155" y="2597"/>
                    </a:cubicBezTo>
                    <a:lnTo>
                      <a:pt x="2280" y="2658"/>
                    </a:lnTo>
                    <a:lnTo>
                      <a:pt x="3313" y="2719"/>
                    </a:lnTo>
                    <a:lnTo>
                      <a:pt x="4377" y="2780"/>
                    </a:lnTo>
                    <a:cubicBezTo>
                      <a:pt x="4772" y="2780"/>
                      <a:pt x="5137" y="2810"/>
                      <a:pt x="5532" y="2840"/>
                    </a:cubicBezTo>
                    <a:lnTo>
                      <a:pt x="6596" y="2962"/>
                    </a:lnTo>
                    <a:cubicBezTo>
                      <a:pt x="6930" y="2992"/>
                      <a:pt x="7265" y="3023"/>
                      <a:pt x="7599" y="3023"/>
                    </a:cubicBezTo>
                    <a:cubicBezTo>
                      <a:pt x="8298" y="3053"/>
                      <a:pt x="8967" y="3114"/>
                      <a:pt x="9636" y="3114"/>
                    </a:cubicBezTo>
                    <a:cubicBezTo>
                      <a:pt x="11125" y="3114"/>
                      <a:pt x="12614" y="3175"/>
                      <a:pt x="14073" y="3357"/>
                    </a:cubicBezTo>
                    <a:cubicBezTo>
                      <a:pt x="14773" y="3418"/>
                      <a:pt x="15472" y="3479"/>
                      <a:pt x="16171" y="3509"/>
                    </a:cubicBezTo>
                    <a:lnTo>
                      <a:pt x="16718" y="3539"/>
                    </a:lnTo>
                    <a:cubicBezTo>
                      <a:pt x="16748" y="3205"/>
                      <a:pt x="16839" y="2871"/>
                      <a:pt x="16900" y="2536"/>
                    </a:cubicBezTo>
                    <a:cubicBezTo>
                      <a:pt x="17052" y="1928"/>
                      <a:pt x="17265" y="1351"/>
                      <a:pt x="17447" y="743"/>
                    </a:cubicBezTo>
                    <a:lnTo>
                      <a:pt x="16505" y="652"/>
                    </a:lnTo>
                    <a:lnTo>
                      <a:pt x="14317" y="439"/>
                    </a:lnTo>
                    <a:cubicBezTo>
                      <a:pt x="12888" y="287"/>
                      <a:pt x="11429" y="196"/>
                      <a:pt x="10031" y="166"/>
                    </a:cubicBezTo>
                    <a:lnTo>
                      <a:pt x="7812" y="74"/>
                    </a:lnTo>
                    <a:lnTo>
                      <a:pt x="5623" y="44"/>
                    </a:lnTo>
                    <a:cubicBezTo>
                      <a:pt x="4785" y="22"/>
                      <a:pt x="3932" y="1"/>
                      <a:pt x="30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25"/>
              <p:cNvSpPr/>
              <p:nvPr/>
            </p:nvSpPr>
            <p:spPr>
              <a:xfrm>
                <a:off x="6523300" y="4404925"/>
                <a:ext cx="6831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07" extrusionOk="0">
                    <a:moveTo>
                      <a:pt x="4347" y="0"/>
                    </a:moveTo>
                    <a:lnTo>
                      <a:pt x="2219" y="61"/>
                    </a:lnTo>
                    <a:cubicBezTo>
                      <a:pt x="1733" y="61"/>
                      <a:pt x="1260" y="75"/>
                      <a:pt x="801" y="75"/>
                    </a:cubicBezTo>
                    <a:cubicBezTo>
                      <a:pt x="571" y="75"/>
                      <a:pt x="345" y="71"/>
                      <a:pt x="122" y="61"/>
                    </a:cubicBezTo>
                    <a:lnTo>
                      <a:pt x="0" y="61"/>
                    </a:lnTo>
                    <a:cubicBezTo>
                      <a:pt x="92" y="274"/>
                      <a:pt x="213" y="487"/>
                      <a:pt x="304" y="700"/>
                    </a:cubicBezTo>
                    <a:cubicBezTo>
                      <a:pt x="973" y="730"/>
                      <a:pt x="1611" y="730"/>
                      <a:pt x="2250" y="760"/>
                    </a:cubicBezTo>
                    <a:lnTo>
                      <a:pt x="6535" y="760"/>
                    </a:lnTo>
                    <a:lnTo>
                      <a:pt x="8724" y="791"/>
                    </a:lnTo>
                    <a:lnTo>
                      <a:pt x="10882" y="882"/>
                    </a:lnTo>
                    <a:lnTo>
                      <a:pt x="13040" y="973"/>
                    </a:lnTo>
                    <a:lnTo>
                      <a:pt x="15198" y="1034"/>
                    </a:lnTo>
                    <a:cubicBezTo>
                      <a:pt x="15928" y="1034"/>
                      <a:pt x="16627" y="1095"/>
                      <a:pt x="17326" y="1125"/>
                    </a:cubicBezTo>
                    <a:lnTo>
                      <a:pt x="19514" y="1277"/>
                    </a:lnTo>
                    <a:cubicBezTo>
                      <a:pt x="20913" y="1368"/>
                      <a:pt x="22341" y="1490"/>
                      <a:pt x="23770" y="1642"/>
                    </a:cubicBezTo>
                    <a:lnTo>
                      <a:pt x="25898" y="1885"/>
                    </a:lnTo>
                    <a:lnTo>
                      <a:pt x="26870" y="2007"/>
                    </a:lnTo>
                    <a:cubicBezTo>
                      <a:pt x="27053" y="1703"/>
                      <a:pt x="27205" y="1368"/>
                      <a:pt x="27326" y="1034"/>
                    </a:cubicBezTo>
                    <a:lnTo>
                      <a:pt x="26080" y="912"/>
                    </a:lnTo>
                    <a:lnTo>
                      <a:pt x="23891" y="700"/>
                    </a:lnTo>
                    <a:cubicBezTo>
                      <a:pt x="22463" y="548"/>
                      <a:pt x="21034" y="456"/>
                      <a:pt x="19545" y="365"/>
                    </a:cubicBezTo>
                    <a:lnTo>
                      <a:pt x="17387" y="274"/>
                    </a:lnTo>
                    <a:cubicBezTo>
                      <a:pt x="16657" y="244"/>
                      <a:pt x="15928" y="183"/>
                      <a:pt x="15198" y="183"/>
                    </a:cubicBezTo>
                    <a:lnTo>
                      <a:pt x="13040" y="122"/>
                    </a:lnTo>
                    <a:lnTo>
                      <a:pt x="10882" y="61"/>
                    </a:lnTo>
                    <a:lnTo>
                      <a:pt x="8724" y="31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25"/>
              <p:cNvSpPr/>
              <p:nvPr/>
            </p:nvSpPr>
            <p:spPr>
              <a:xfrm>
                <a:off x="6584100" y="4496875"/>
                <a:ext cx="5486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19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3" y="244"/>
                      <a:pt x="486" y="487"/>
                      <a:pt x="760" y="699"/>
                    </a:cubicBezTo>
                    <a:lnTo>
                      <a:pt x="2006" y="760"/>
                    </a:lnTo>
                    <a:lnTo>
                      <a:pt x="4103" y="912"/>
                    </a:lnTo>
                    <a:lnTo>
                      <a:pt x="8420" y="1155"/>
                    </a:lnTo>
                    <a:lnTo>
                      <a:pt x="12675" y="1307"/>
                    </a:lnTo>
                    <a:cubicBezTo>
                      <a:pt x="14104" y="1399"/>
                      <a:pt x="15502" y="1520"/>
                      <a:pt x="16900" y="1611"/>
                    </a:cubicBezTo>
                    <a:lnTo>
                      <a:pt x="19028" y="1824"/>
                    </a:lnTo>
                    <a:lnTo>
                      <a:pt x="20730" y="1976"/>
                    </a:lnTo>
                    <a:cubicBezTo>
                      <a:pt x="21155" y="1733"/>
                      <a:pt x="21551" y="1459"/>
                      <a:pt x="21946" y="1155"/>
                    </a:cubicBezTo>
                    <a:lnTo>
                      <a:pt x="21247" y="1125"/>
                    </a:lnTo>
                    <a:lnTo>
                      <a:pt x="19149" y="912"/>
                    </a:lnTo>
                    <a:lnTo>
                      <a:pt x="17022" y="760"/>
                    </a:lnTo>
                    <a:cubicBezTo>
                      <a:pt x="15563" y="639"/>
                      <a:pt x="14134" y="547"/>
                      <a:pt x="12705" y="487"/>
                    </a:cubicBezTo>
                    <a:lnTo>
                      <a:pt x="8450" y="365"/>
                    </a:lnTo>
                    <a:lnTo>
                      <a:pt x="4225" y="152"/>
                    </a:lnTo>
                    <a:cubicBezTo>
                      <a:pt x="2857" y="92"/>
                      <a:pt x="1398" y="31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25"/>
              <p:cNvSpPr/>
              <p:nvPr/>
            </p:nvSpPr>
            <p:spPr>
              <a:xfrm>
                <a:off x="6492900" y="4316025"/>
                <a:ext cx="727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9090" h="2159" extrusionOk="0">
                    <a:moveTo>
                      <a:pt x="1" y="0"/>
                    </a:moveTo>
                    <a:cubicBezTo>
                      <a:pt x="61" y="274"/>
                      <a:pt x="122" y="547"/>
                      <a:pt x="183" y="821"/>
                    </a:cubicBezTo>
                    <a:cubicBezTo>
                      <a:pt x="578" y="821"/>
                      <a:pt x="943" y="851"/>
                      <a:pt x="1338" y="882"/>
                    </a:cubicBezTo>
                    <a:lnTo>
                      <a:pt x="3526" y="1034"/>
                    </a:lnTo>
                    <a:cubicBezTo>
                      <a:pt x="4286" y="1064"/>
                      <a:pt x="5016" y="1094"/>
                      <a:pt x="5745" y="1125"/>
                    </a:cubicBezTo>
                    <a:lnTo>
                      <a:pt x="7934" y="1125"/>
                    </a:lnTo>
                    <a:cubicBezTo>
                      <a:pt x="9362" y="1125"/>
                      <a:pt x="10821" y="1216"/>
                      <a:pt x="12250" y="1338"/>
                    </a:cubicBezTo>
                    <a:lnTo>
                      <a:pt x="14438" y="1459"/>
                    </a:lnTo>
                    <a:cubicBezTo>
                      <a:pt x="15168" y="1490"/>
                      <a:pt x="15867" y="1520"/>
                      <a:pt x="16597" y="1581"/>
                    </a:cubicBezTo>
                    <a:cubicBezTo>
                      <a:pt x="17296" y="1642"/>
                      <a:pt x="18086" y="1702"/>
                      <a:pt x="18815" y="1763"/>
                    </a:cubicBezTo>
                    <a:lnTo>
                      <a:pt x="21034" y="1854"/>
                    </a:lnTo>
                    <a:lnTo>
                      <a:pt x="23223" y="1915"/>
                    </a:lnTo>
                    <a:cubicBezTo>
                      <a:pt x="23952" y="1915"/>
                      <a:pt x="24651" y="1976"/>
                      <a:pt x="25411" y="2006"/>
                    </a:cubicBezTo>
                    <a:lnTo>
                      <a:pt x="27600" y="2097"/>
                    </a:lnTo>
                    <a:lnTo>
                      <a:pt x="29089" y="2158"/>
                    </a:lnTo>
                    <a:cubicBezTo>
                      <a:pt x="29089" y="1824"/>
                      <a:pt x="29059" y="1520"/>
                      <a:pt x="29028" y="1186"/>
                    </a:cubicBezTo>
                    <a:lnTo>
                      <a:pt x="27509" y="1125"/>
                    </a:lnTo>
                    <a:lnTo>
                      <a:pt x="25381" y="1064"/>
                    </a:lnTo>
                    <a:cubicBezTo>
                      <a:pt x="24651" y="1034"/>
                      <a:pt x="23922" y="973"/>
                      <a:pt x="23162" y="973"/>
                    </a:cubicBezTo>
                    <a:lnTo>
                      <a:pt x="21004" y="912"/>
                    </a:lnTo>
                    <a:lnTo>
                      <a:pt x="18876" y="821"/>
                    </a:lnTo>
                    <a:cubicBezTo>
                      <a:pt x="18147" y="790"/>
                      <a:pt x="17448" y="730"/>
                      <a:pt x="16749" y="669"/>
                    </a:cubicBezTo>
                    <a:cubicBezTo>
                      <a:pt x="16019" y="608"/>
                      <a:pt x="15259" y="547"/>
                      <a:pt x="14530" y="517"/>
                    </a:cubicBezTo>
                    <a:lnTo>
                      <a:pt x="12341" y="395"/>
                    </a:lnTo>
                    <a:cubicBezTo>
                      <a:pt x="10882" y="304"/>
                      <a:pt x="9423" y="243"/>
                      <a:pt x="7934" y="213"/>
                    </a:cubicBezTo>
                    <a:lnTo>
                      <a:pt x="5776" y="213"/>
                    </a:lnTo>
                    <a:cubicBezTo>
                      <a:pt x="5046" y="213"/>
                      <a:pt x="4317" y="183"/>
                      <a:pt x="3618" y="152"/>
                    </a:cubicBezTo>
                    <a:lnTo>
                      <a:pt x="1460" y="31"/>
                    </a:lnTo>
                    <a:cubicBezTo>
                      <a:pt x="973" y="0"/>
                      <a:pt x="487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25"/>
              <p:cNvSpPr/>
              <p:nvPr/>
            </p:nvSpPr>
            <p:spPr>
              <a:xfrm>
                <a:off x="6483775" y="4218000"/>
                <a:ext cx="715850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28634" h="2341" extrusionOk="0">
                    <a:moveTo>
                      <a:pt x="1" y="0"/>
                    </a:moveTo>
                    <a:lnTo>
                      <a:pt x="1" y="1034"/>
                    </a:lnTo>
                    <a:lnTo>
                      <a:pt x="639" y="1003"/>
                    </a:lnTo>
                    <a:cubicBezTo>
                      <a:pt x="1034" y="1003"/>
                      <a:pt x="1399" y="973"/>
                      <a:pt x="1733" y="973"/>
                    </a:cubicBezTo>
                    <a:cubicBezTo>
                      <a:pt x="2463" y="973"/>
                      <a:pt x="3223" y="973"/>
                      <a:pt x="3983" y="1034"/>
                    </a:cubicBezTo>
                    <a:lnTo>
                      <a:pt x="10609" y="1034"/>
                    </a:lnTo>
                    <a:cubicBezTo>
                      <a:pt x="11308" y="1064"/>
                      <a:pt x="12007" y="1125"/>
                      <a:pt x="12767" y="1186"/>
                    </a:cubicBezTo>
                    <a:cubicBezTo>
                      <a:pt x="13527" y="1216"/>
                      <a:pt x="14287" y="1246"/>
                      <a:pt x="15047" y="1277"/>
                    </a:cubicBezTo>
                    <a:lnTo>
                      <a:pt x="17235" y="1368"/>
                    </a:lnTo>
                    <a:lnTo>
                      <a:pt x="21643" y="1672"/>
                    </a:lnTo>
                    <a:cubicBezTo>
                      <a:pt x="22402" y="1702"/>
                      <a:pt x="23102" y="1733"/>
                      <a:pt x="23801" y="1794"/>
                    </a:cubicBezTo>
                    <a:cubicBezTo>
                      <a:pt x="24530" y="1854"/>
                      <a:pt x="25260" y="1945"/>
                      <a:pt x="25959" y="2037"/>
                    </a:cubicBezTo>
                    <a:lnTo>
                      <a:pt x="28147" y="2310"/>
                    </a:lnTo>
                    <a:lnTo>
                      <a:pt x="28634" y="2341"/>
                    </a:lnTo>
                    <a:cubicBezTo>
                      <a:pt x="28421" y="1915"/>
                      <a:pt x="28147" y="1459"/>
                      <a:pt x="27874" y="1064"/>
                    </a:cubicBezTo>
                    <a:lnTo>
                      <a:pt x="26202" y="851"/>
                    </a:lnTo>
                    <a:cubicBezTo>
                      <a:pt x="25442" y="760"/>
                      <a:pt x="24712" y="669"/>
                      <a:pt x="23953" y="638"/>
                    </a:cubicBezTo>
                    <a:cubicBezTo>
                      <a:pt x="23193" y="578"/>
                      <a:pt x="22402" y="547"/>
                      <a:pt x="21673" y="517"/>
                    </a:cubicBezTo>
                    <a:lnTo>
                      <a:pt x="17266" y="243"/>
                    </a:lnTo>
                    <a:lnTo>
                      <a:pt x="15016" y="213"/>
                    </a:lnTo>
                    <a:cubicBezTo>
                      <a:pt x="14287" y="213"/>
                      <a:pt x="13588" y="152"/>
                      <a:pt x="12858" y="122"/>
                    </a:cubicBezTo>
                    <a:cubicBezTo>
                      <a:pt x="12159" y="91"/>
                      <a:pt x="11338" y="31"/>
                      <a:pt x="10609" y="0"/>
                    </a:cubicBezTo>
                    <a:lnTo>
                      <a:pt x="8329" y="0"/>
                    </a:lnTo>
                    <a:lnTo>
                      <a:pt x="6141" y="61"/>
                    </a:lnTo>
                    <a:lnTo>
                      <a:pt x="3952" y="61"/>
                    </a:lnTo>
                    <a:cubicBezTo>
                      <a:pt x="2706" y="31"/>
                      <a:pt x="1338" y="6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25"/>
              <p:cNvSpPr/>
              <p:nvPr/>
            </p:nvSpPr>
            <p:spPr>
              <a:xfrm>
                <a:off x="6613725" y="3667075"/>
                <a:ext cx="45445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1764" extrusionOk="0">
                    <a:moveTo>
                      <a:pt x="0" y="0"/>
                    </a:moveTo>
                    <a:cubicBezTo>
                      <a:pt x="152" y="274"/>
                      <a:pt x="274" y="517"/>
                      <a:pt x="426" y="760"/>
                    </a:cubicBezTo>
                    <a:lnTo>
                      <a:pt x="2128" y="821"/>
                    </a:lnTo>
                    <a:lnTo>
                      <a:pt x="4317" y="882"/>
                    </a:lnTo>
                    <a:lnTo>
                      <a:pt x="6475" y="973"/>
                    </a:lnTo>
                    <a:lnTo>
                      <a:pt x="8663" y="1034"/>
                    </a:lnTo>
                    <a:cubicBezTo>
                      <a:pt x="9362" y="1034"/>
                      <a:pt x="10061" y="1095"/>
                      <a:pt x="10791" y="1125"/>
                    </a:cubicBezTo>
                    <a:lnTo>
                      <a:pt x="12949" y="1277"/>
                    </a:lnTo>
                    <a:cubicBezTo>
                      <a:pt x="14347" y="1368"/>
                      <a:pt x="15776" y="1490"/>
                      <a:pt x="17204" y="1642"/>
                    </a:cubicBezTo>
                    <a:lnTo>
                      <a:pt x="18147" y="1763"/>
                    </a:lnTo>
                    <a:cubicBezTo>
                      <a:pt x="18147" y="1429"/>
                      <a:pt x="18177" y="1095"/>
                      <a:pt x="18147" y="760"/>
                    </a:cubicBezTo>
                    <a:lnTo>
                      <a:pt x="17326" y="699"/>
                    </a:lnTo>
                    <a:cubicBezTo>
                      <a:pt x="15897" y="547"/>
                      <a:pt x="14469" y="456"/>
                      <a:pt x="12979" y="365"/>
                    </a:cubicBezTo>
                    <a:lnTo>
                      <a:pt x="10821" y="274"/>
                    </a:lnTo>
                    <a:cubicBezTo>
                      <a:pt x="10092" y="213"/>
                      <a:pt x="9332" y="183"/>
                      <a:pt x="8633" y="183"/>
                    </a:cubicBezTo>
                    <a:lnTo>
                      <a:pt x="6475" y="122"/>
                    </a:lnTo>
                    <a:lnTo>
                      <a:pt x="4317" y="61"/>
                    </a:lnTo>
                    <a:lnTo>
                      <a:pt x="2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25"/>
              <p:cNvSpPr/>
              <p:nvPr/>
            </p:nvSpPr>
            <p:spPr>
              <a:xfrm>
                <a:off x="6657050" y="3764350"/>
                <a:ext cx="39742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15897" h="18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" y="274"/>
                      <a:pt x="122" y="517"/>
                      <a:pt x="152" y="760"/>
                    </a:cubicBezTo>
                    <a:lnTo>
                      <a:pt x="2523" y="881"/>
                    </a:lnTo>
                    <a:lnTo>
                      <a:pt x="6809" y="1094"/>
                    </a:lnTo>
                    <a:cubicBezTo>
                      <a:pt x="8207" y="1155"/>
                      <a:pt x="9635" y="1277"/>
                      <a:pt x="11034" y="1398"/>
                    </a:cubicBezTo>
                    <a:lnTo>
                      <a:pt x="13131" y="1581"/>
                    </a:lnTo>
                    <a:lnTo>
                      <a:pt x="15289" y="1793"/>
                    </a:lnTo>
                    <a:lnTo>
                      <a:pt x="15654" y="1824"/>
                    </a:lnTo>
                    <a:cubicBezTo>
                      <a:pt x="15715" y="1550"/>
                      <a:pt x="15806" y="1307"/>
                      <a:pt x="15867" y="1033"/>
                    </a:cubicBezTo>
                    <a:cubicBezTo>
                      <a:pt x="15867" y="1003"/>
                      <a:pt x="15867" y="973"/>
                      <a:pt x="15897" y="912"/>
                    </a:cubicBezTo>
                    <a:lnTo>
                      <a:pt x="15380" y="881"/>
                    </a:lnTo>
                    <a:lnTo>
                      <a:pt x="13283" y="699"/>
                    </a:lnTo>
                    <a:lnTo>
                      <a:pt x="11155" y="517"/>
                    </a:lnTo>
                    <a:cubicBezTo>
                      <a:pt x="9696" y="426"/>
                      <a:pt x="8298" y="304"/>
                      <a:pt x="6839" y="274"/>
                    </a:cubicBezTo>
                    <a:lnTo>
                      <a:pt x="2584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25"/>
              <p:cNvSpPr/>
              <p:nvPr/>
            </p:nvSpPr>
            <p:spPr>
              <a:xfrm>
                <a:off x="6570400" y="3582725"/>
                <a:ext cx="4894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794" extrusionOk="0">
                    <a:moveTo>
                      <a:pt x="1" y="0"/>
                    </a:moveTo>
                    <a:cubicBezTo>
                      <a:pt x="153" y="304"/>
                      <a:pt x="305" y="608"/>
                      <a:pt x="426" y="912"/>
                    </a:cubicBezTo>
                    <a:lnTo>
                      <a:pt x="1885" y="912"/>
                    </a:lnTo>
                    <a:cubicBezTo>
                      <a:pt x="3314" y="943"/>
                      <a:pt x="4773" y="1004"/>
                      <a:pt x="6202" y="1125"/>
                    </a:cubicBezTo>
                    <a:lnTo>
                      <a:pt x="8390" y="1247"/>
                    </a:lnTo>
                    <a:cubicBezTo>
                      <a:pt x="9120" y="1277"/>
                      <a:pt x="9819" y="1338"/>
                      <a:pt x="10548" y="1368"/>
                    </a:cubicBezTo>
                    <a:cubicBezTo>
                      <a:pt x="11278" y="1429"/>
                      <a:pt x="12038" y="1520"/>
                      <a:pt x="12767" y="1551"/>
                    </a:cubicBezTo>
                    <a:lnTo>
                      <a:pt x="14986" y="1642"/>
                    </a:lnTo>
                    <a:lnTo>
                      <a:pt x="17174" y="1703"/>
                    </a:lnTo>
                    <a:cubicBezTo>
                      <a:pt x="17904" y="1703"/>
                      <a:pt x="18603" y="1763"/>
                      <a:pt x="19363" y="1794"/>
                    </a:cubicBezTo>
                    <a:lnTo>
                      <a:pt x="19576" y="1794"/>
                    </a:lnTo>
                    <a:cubicBezTo>
                      <a:pt x="19485" y="1459"/>
                      <a:pt x="19393" y="1155"/>
                      <a:pt x="19272" y="852"/>
                    </a:cubicBezTo>
                    <a:cubicBezTo>
                      <a:pt x="18573" y="821"/>
                      <a:pt x="17843" y="760"/>
                      <a:pt x="17144" y="760"/>
                    </a:cubicBezTo>
                    <a:lnTo>
                      <a:pt x="14956" y="700"/>
                    </a:lnTo>
                    <a:lnTo>
                      <a:pt x="12828" y="608"/>
                    </a:lnTo>
                    <a:cubicBezTo>
                      <a:pt x="12098" y="578"/>
                      <a:pt x="11399" y="517"/>
                      <a:pt x="10700" y="456"/>
                    </a:cubicBezTo>
                    <a:cubicBezTo>
                      <a:pt x="9971" y="396"/>
                      <a:pt x="9211" y="365"/>
                      <a:pt x="8481" y="304"/>
                    </a:cubicBezTo>
                    <a:lnTo>
                      <a:pt x="6323" y="183"/>
                    </a:lnTo>
                    <a:cubicBezTo>
                      <a:pt x="4834" y="92"/>
                      <a:pt x="3375" y="31"/>
                      <a:pt x="18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25"/>
              <p:cNvSpPr/>
              <p:nvPr/>
            </p:nvSpPr>
            <p:spPr>
              <a:xfrm>
                <a:off x="6537725" y="3479800"/>
                <a:ext cx="46052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747" extrusionOk="0">
                    <a:moveTo>
                      <a:pt x="4743" y="1"/>
                    </a:moveTo>
                    <a:cubicBezTo>
                      <a:pt x="4236" y="1"/>
                      <a:pt x="3729" y="14"/>
                      <a:pt x="3223" y="14"/>
                    </a:cubicBezTo>
                    <a:lnTo>
                      <a:pt x="1004" y="75"/>
                    </a:lnTo>
                    <a:lnTo>
                      <a:pt x="1" y="75"/>
                    </a:lnTo>
                    <a:cubicBezTo>
                      <a:pt x="62" y="379"/>
                      <a:pt x="122" y="713"/>
                      <a:pt x="214" y="1017"/>
                    </a:cubicBezTo>
                    <a:lnTo>
                      <a:pt x="5503" y="1017"/>
                    </a:lnTo>
                    <a:cubicBezTo>
                      <a:pt x="6202" y="1017"/>
                      <a:pt x="6901" y="1108"/>
                      <a:pt x="7661" y="1139"/>
                    </a:cubicBezTo>
                    <a:cubicBezTo>
                      <a:pt x="8390" y="1199"/>
                      <a:pt x="9180" y="1230"/>
                      <a:pt x="9940" y="1260"/>
                    </a:cubicBezTo>
                    <a:lnTo>
                      <a:pt x="12129" y="1351"/>
                    </a:lnTo>
                    <a:lnTo>
                      <a:pt x="16567" y="1655"/>
                    </a:lnTo>
                    <a:cubicBezTo>
                      <a:pt x="17205" y="1686"/>
                      <a:pt x="17782" y="1716"/>
                      <a:pt x="18421" y="1747"/>
                    </a:cubicBezTo>
                    <a:cubicBezTo>
                      <a:pt x="18086" y="1382"/>
                      <a:pt x="17782" y="956"/>
                      <a:pt x="17539" y="531"/>
                    </a:cubicBezTo>
                    <a:lnTo>
                      <a:pt x="16597" y="470"/>
                    </a:lnTo>
                    <a:lnTo>
                      <a:pt x="12159" y="257"/>
                    </a:lnTo>
                    <a:lnTo>
                      <a:pt x="9910" y="196"/>
                    </a:lnTo>
                    <a:cubicBezTo>
                      <a:pt x="9180" y="196"/>
                      <a:pt x="8481" y="166"/>
                      <a:pt x="7782" y="136"/>
                    </a:cubicBezTo>
                    <a:cubicBezTo>
                      <a:pt x="7053" y="75"/>
                      <a:pt x="6262" y="44"/>
                      <a:pt x="5503" y="14"/>
                    </a:cubicBezTo>
                    <a:cubicBezTo>
                      <a:pt x="5249" y="4"/>
                      <a:pt x="4996" y="1"/>
                      <a:pt x="47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25"/>
              <p:cNvSpPr/>
              <p:nvPr/>
            </p:nvSpPr>
            <p:spPr>
              <a:xfrm>
                <a:off x="6681350" y="2908700"/>
                <a:ext cx="290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190" extrusionOk="0">
                    <a:moveTo>
                      <a:pt x="1" y="1"/>
                    </a:moveTo>
                    <a:cubicBezTo>
                      <a:pt x="153" y="274"/>
                      <a:pt x="274" y="548"/>
                      <a:pt x="426" y="821"/>
                    </a:cubicBezTo>
                    <a:lnTo>
                      <a:pt x="548" y="1004"/>
                    </a:lnTo>
                    <a:cubicBezTo>
                      <a:pt x="973" y="1064"/>
                      <a:pt x="1429" y="1095"/>
                      <a:pt x="1885" y="1156"/>
                    </a:cubicBezTo>
                    <a:lnTo>
                      <a:pt x="3983" y="1368"/>
                    </a:lnTo>
                    <a:cubicBezTo>
                      <a:pt x="4682" y="1460"/>
                      <a:pt x="5442" y="1551"/>
                      <a:pt x="6171" y="1642"/>
                    </a:cubicBezTo>
                    <a:lnTo>
                      <a:pt x="7265" y="1733"/>
                    </a:lnTo>
                    <a:cubicBezTo>
                      <a:pt x="7660" y="1794"/>
                      <a:pt x="8056" y="1824"/>
                      <a:pt x="8420" y="1824"/>
                    </a:cubicBezTo>
                    <a:cubicBezTo>
                      <a:pt x="9089" y="1885"/>
                      <a:pt x="9758" y="1946"/>
                      <a:pt x="10457" y="2037"/>
                    </a:cubicBezTo>
                    <a:lnTo>
                      <a:pt x="11490" y="2189"/>
                    </a:lnTo>
                    <a:lnTo>
                      <a:pt x="11612" y="2189"/>
                    </a:lnTo>
                    <a:lnTo>
                      <a:pt x="10913" y="1034"/>
                    </a:lnTo>
                    <a:lnTo>
                      <a:pt x="10639" y="973"/>
                    </a:lnTo>
                    <a:cubicBezTo>
                      <a:pt x="9940" y="912"/>
                      <a:pt x="9119" y="821"/>
                      <a:pt x="8359" y="791"/>
                    </a:cubicBezTo>
                    <a:cubicBezTo>
                      <a:pt x="7995" y="760"/>
                      <a:pt x="7691" y="760"/>
                      <a:pt x="7326" y="730"/>
                    </a:cubicBezTo>
                    <a:lnTo>
                      <a:pt x="6323" y="639"/>
                    </a:lnTo>
                    <a:cubicBezTo>
                      <a:pt x="5593" y="548"/>
                      <a:pt x="4925" y="487"/>
                      <a:pt x="4195" y="396"/>
                    </a:cubicBezTo>
                    <a:lnTo>
                      <a:pt x="2007" y="183"/>
                    </a:lnTo>
                    <a:cubicBezTo>
                      <a:pt x="1338" y="122"/>
                      <a:pt x="669" y="6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25"/>
              <p:cNvSpPr/>
              <p:nvPr/>
            </p:nvSpPr>
            <p:spPr>
              <a:xfrm>
                <a:off x="6650200" y="2830425"/>
                <a:ext cx="263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" y="305"/>
                      <a:pt x="183" y="639"/>
                      <a:pt x="274" y="943"/>
                    </a:cubicBezTo>
                    <a:lnTo>
                      <a:pt x="1338" y="943"/>
                    </a:lnTo>
                    <a:cubicBezTo>
                      <a:pt x="2098" y="974"/>
                      <a:pt x="2797" y="1004"/>
                      <a:pt x="3526" y="1034"/>
                    </a:cubicBezTo>
                    <a:lnTo>
                      <a:pt x="5745" y="1125"/>
                    </a:lnTo>
                    <a:lnTo>
                      <a:pt x="7873" y="1217"/>
                    </a:lnTo>
                    <a:lnTo>
                      <a:pt x="10548" y="1429"/>
                    </a:lnTo>
                    <a:cubicBezTo>
                      <a:pt x="10365" y="1095"/>
                      <a:pt x="10213" y="761"/>
                      <a:pt x="10061" y="426"/>
                    </a:cubicBezTo>
                    <a:lnTo>
                      <a:pt x="7873" y="274"/>
                    </a:lnTo>
                    <a:lnTo>
                      <a:pt x="5654" y="183"/>
                    </a:lnTo>
                    <a:lnTo>
                      <a:pt x="3496" y="122"/>
                    </a:lnTo>
                    <a:cubicBezTo>
                      <a:pt x="2766" y="92"/>
                      <a:pt x="2037" y="31"/>
                      <a:pt x="1277" y="3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5"/>
              <p:cNvSpPr/>
              <p:nvPr/>
            </p:nvSpPr>
            <p:spPr>
              <a:xfrm>
                <a:off x="6629675" y="2721775"/>
                <a:ext cx="2538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2189" extrusionOk="0">
                    <a:moveTo>
                      <a:pt x="1" y="0"/>
                    </a:moveTo>
                    <a:cubicBezTo>
                      <a:pt x="31" y="365"/>
                      <a:pt x="92" y="760"/>
                      <a:pt x="153" y="1155"/>
                    </a:cubicBezTo>
                    <a:lnTo>
                      <a:pt x="244" y="1155"/>
                    </a:lnTo>
                    <a:cubicBezTo>
                      <a:pt x="973" y="1186"/>
                      <a:pt x="1673" y="1216"/>
                      <a:pt x="2402" y="1277"/>
                    </a:cubicBezTo>
                    <a:cubicBezTo>
                      <a:pt x="3132" y="1338"/>
                      <a:pt x="3861" y="1429"/>
                      <a:pt x="4560" y="1520"/>
                    </a:cubicBezTo>
                    <a:lnTo>
                      <a:pt x="6749" y="1794"/>
                    </a:lnTo>
                    <a:lnTo>
                      <a:pt x="8967" y="2037"/>
                    </a:lnTo>
                    <a:lnTo>
                      <a:pt x="10153" y="2189"/>
                    </a:lnTo>
                    <a:cubicBezTo>
                      <a:pt x="10123" y="1763"/>
                      <a:pt x="10092" y="1368"/>
                      <a:pt x="10092" y="973"/>
                    </a:cubicBezTo>
                    <a:lnTo>
                      <a:pt x="9180" y="851"/>
                    </a:lnTo>
                    <a:lnTo>
                      <a:pt x="6992" y="608"/>
                    </a:lnTo>
                    <a:lnTo>
                      <a:pt x="4803" y="335"/>
                    </a:lnTo>
                    <a:cubicBezTo>
                      <a:pt x="4043" y="243"/>
                      <a:pt x="3314" y="183"/>
                      <a:pt x="2554" y="122"/>
                    </a:cubicBezTo>
                    <a:cubicBezTo>
                      <a:pt x="1794" y="61"/>
                      <a:pt x="1004" y="31"/>
                      <a:pt x="2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25"/>
              <p:cNvSpPr/>
              <p:nvPr/>
            </p:nvSpPr>
            <p:spPr>
              <a:xfrm>
                <a:off x="6536975" y="4013575"/>
                <a:ext cx="43467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7387" h="2038" extrusionOk="0">
                    <a:moveTo>
                      <a:pt x="669" y="1"/>
                    </a:moveTo>
                    <a:lnTo>
                      <a:pt x="426" y="366"/>
                    </a:lnTo>
                    <a:cubicBezTo>
                      <a:pt x="274" y="578"/>
                      <a:pt x="122" y="821"/>
                      <a:pt x="0" y="1065"/>
                    </a:cubicBezTo>
                    <a:cubicBezTo>
                      <a:pt x="548" y="1065"/>
                      <a:pt x="1125" y="1065"/>
                      <a:pt x="1703" y="1095"/>
                    </a:cubicBezTo>
                    <a:lnTo>
                      <a:pt x="2766" y="1156"/>
                    </a:lnTo>
                    <a:lnTo>
                      <a:pt x="3861" y="1217"/>
                    </a:lnTo>
                    <a:lnTo>
                      <a:pt x="4955" y="1308"/>
                    </a:lnTo>
                    <a:cubicBezTo>
                      <a:pt x="5289" y="1308"/>
                      <a:pt x="5624" y="1338"/>
                      <a:pt x="5958" y="1369"/>
                    </a:cubicBezTo>
                    <a:lnTo>
                      <a:pt x="7022" y="1490"/>
                    </a:lnTo>
                    <a:cubicBezTo>
                      <a:pt x="7387" y="1521"/>
                      <a:pt x="7812" y="1551"/>
                      <a:pt x="8147" y="1581"/>
                    </a:cubicBezTo>
                    <a:cubicBezTo>
                      <a:pt x="8906" y="1612"/>
                      <a:pt x="9666" y="1642"/>
                      <a:pt x="10426" y="1642"/>
                    </a:cubicBezTo>
                    <a:cubicBezTo>
                      <a:pt x="11824" y="1642"/>
                      <a:pt x="13192" y="1703"/>
                      <a:pt x="14590" y="1855"/>
                    </a:cubicBezTo>
                    <a:cubicBezTo>
                      <a:pt x="15350" y="1946"/>
                      <a:pt x="16080" y="1976"/>
                      <a:pt x="16809" y="2037"/>
                    </a:cubicBezTo>
                    <a:lnTo>
                      <a:pt x="17326" y="2037"/>
                    </a:lnTo>
                    <a:cubicBezTo>
                      <a:pt x="17296" y="1703"/>
                      <a:pt x="17326" y="1338"/>
                      <a:pt x="17387" y="973"/>
                    </a:cubicBezTo>
                    <a:lnTo>
                      <a:pt x="16840" y="943"/>
                    </a:lnTo>
                    <a:cubicBezTo>
                      <a:pt x="16141" y="913"/>
                      <a:pt x="15442" y="852"/>
                      <a:pt x="14742" y="791"/>
                    </a:cubicBezTo>
                    <a:cubicBezTo>
                      <a:pt x="13283" y="609"/>
                      <a:pt x="11794" y="548"/>
                      <a:pt x="10305" y="548"/>
                    </a:cubicBezTo>
                    <a:cubicBezTo>
                      <a:pt x="9636" y="548"/>
                      <a:pt x="8967" y="517"/>
                      <a:pt x="8268" y="457"/>
                    </a:cubicBezTo>
                    <a:cubicBezTo>
                      <a:pt x="7934" y="457"/>
                      <a:pt x="7599" y="426"/>
                      <a:pt x="7265" y="396"/>
                    </a:cubicBezTo>
                    <a:lnTo>
                      <a:pt x="6201" y="274"/>
                    </a:lnTo>
                    <a:cubicBezTo>
                      <a:pt x="5806" y="244"/>
                      <a:pt x="5441" y="214"/>
                      <a:pt x="5046" y="214"/>
                    </a:cubicBezTo>
                    <a:lnTo>
                      <a:pt x="3982" y="153"/>
                    </a:lnTo>
                    <a:lnTo>
                      <a:pt x="2949" y="92"/>
                    </a:lnTo>
                    <a:lnTo>
                      <a:pt x="1824" y="31"/>
                    </a:lnTo>
                    <a:cubicBezTo>
                      <a:pt x="1429" y="31"/>
                      <a:pt x="1064" y="1"/>
                      <a:pt x="6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25"/>
              <p:cNvSpPr/>
              <p:nvPr/>
            </p:nvSpPr>
            <p:spPr>
              <a:xfrm>
                <a:off x="6496700" y="4106000"/>
                <a:ext cx="579825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193" h="2079" extrusionOk="0">
                    <a:moveTo>
                      <a:pt x="8741" y="0"/>
                    </a:moveTo>
                    <a:cubicBezTo>
                      <a:pt x="8351" y="0"/>
                      <a:pt x="7960" y="4"/>
                      <a:pt x="7569" y="12"/>
                    </a:cubicBezTo>
                    <a:lnTo>
                      <a:pt x="3344" y="103"/>
                    </a:lnTo>
                    <a:lnTo>
                      <a:pt x="1186" y="194"/>
                    </a:lnTo>
                    <a:lnTo>
                      <a:pt x="304" y="225"/>
                    </a:lnTo>
                    <a:cubicBezTo>
                      <a:pt x="183" y="559"/>
                      <a:pt x="92" y="893"/>
                      <a:pt x="1" y="1228"/>
                    </a:cubicBezTo>
                    <a:lnTo>
                      <a:pt x="1338" y="1197"/>
                    </a:lnTo>
                    <a:lnTo>
                      <a:pt x="3466" y="1137"/>
                    </a:lnTo>
                    <a:lnTo>
                      <a:pt x="7721" y="1076"/>
                    </a:lnTo>
                    <a:cubicBezTo>
                      <a:pt x="9089" y="1076"/>
                      <a:pt x="10487" y="1106"/>
                      <a:pt x="11916" y="1167"/>
                    </a:cubicBezTo>
                    <a:cubicBezTo>
                      <a:pt x="13314" y="1258"/>
                      <a:pt x="14682" y="1289"/>
                      <a:pt x="16110" y="1441"/>
                    </a:cubicBezTo>
                    <a:cubicBezTo>
                      <a:pt x="18481" y="1623"/>
                      <a:pt x="20852" y="1836"/>
                      <a:pt x="23192" y="2079"/>
                    </a:cubicBezTo>
                    <a:cubicBezTo>
                      <a:pt x="23010" y="2018"/>
                      <a:pt x="22797" y="1927"/>
                      <a:pt x="22615" y="1866"/>
                    </a:cubicBezTo>
                    <a:cubicBezTo>
                      <a:pt x="21673" y="1532"/>
                      <a:pt x="20639" y="1319"/>
                      <a:pt x="19910" y="650"/>
                    </a:cubicBezTo>
                    <a:cubicBezTo>
                      <a:pt x="18663" y="529"/>
                      <a:pt x="17448" y="438"/>
                      <a:pt x="16201" y="316"/>
                    </a:cubicBezTo>
                    <a:cubicBezTo>
                      <a:pt x="14803" y="194"/>
                      <a:pt x="13344" y="134"/>
                      <a:pt x="11916" y="73"/>
                    </a:cubicBezTo>
                    <a:cubicBezTo>
                      <a:pt x="10870" y="28"/>
                      <a:pt x="9808" y="0"/>
                      <a:pt x="87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25"/>
              <p:cNvSpPr/>
              <p:nvPr/>
            </p:nvSpPr>
            <p:spPr>
              <a:xfrm>
                <a:off x="6603850" y="3925100"/>
                <a:ext cx="39517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5807" h="1717" extrusionOk="0">
                    <a:moveTo>
                      <a:pt x="1681" y="0"/>
                    </a:moveTo>
                    <a:cubicBezTo>
                      <a:pt x="1361" y="0"/>
                      <a:pt x="1044" y="4"/>
                      <a:pt x="730" y="14"/>
                    </a:cubicBezTo>
                    <a:cubicBezTo>
                      <a:pt x="487" y="318"/>
                      <a:pt x="243" y="652"/>
                      <a:pt x="0" y="987"/>
                    </a:cubicBezTo>
                    <a:cubicBezTo>
                      <a:pt x="1216" y="987"/>
                      <a:pt x="2432" y="987"/>
                      <a:pt x="3648" y="1017"/>
                    </a:cubicBezTo>
                    <a:lnTo>
                      <a:pt x="5836" y="1078"/>
                    </a:lnTo>
                    <a:lnTo>
                      <a:pt x="8025" y="1139"/>
                    </a:lnTo>
                    <a:cubicBezTo>
                      <a:pt x="9423" y="1169"/>
                      <a:pt x="10882" y="1260"/>
                      <a:pt x="12311" y="1412"/>
                    </a:cubicBezTo>
                    <a:lnTo>
                      <a:pt x="14499" y="1625"/>
                    </a:lnTo>
                    <a:lnTo>
                      <a:pt x="15441" y="1716"/>
                    </a:lnTo>
                    <a:cubicBezTo>
                      <a:pt x="15563" y="1382"/>
                      <a:pt x="15684" y="1078"/>
                      <a:pt x="15806" y="743"/>
                    </a:cubicBezTo>
                    <a:cubicBezTo>
                      <a:pt x="15411" y="713"/>
                      <a:pt x="15016" y="652"/>
                      <a:pt x="14621" y="622"/>
                    </a:cubicBezTo>
                    <a:lnTo>
                      <a:pt x="12463" y="439"/>
                    </a:lnTo>
                    <a:cubicBezTo>
                      <a:pt x="11733" y="348"/>
                      <a:pt x="10973" y="287"/>
                      <a:pt x="10244" y="227"/>
                    </a:cubicBezTo>
                    <a:cubicBezTo>
                      <a:pt x="9514" y="196"/>
                      <a:pt x="8754" y="166"/>
                      <a:pt x="7994" y="135"/>
                    </a:cubicBezTo>
                    <a:lnTo>
                      <a:pt x="5836" y="75"/>
                    </a:lnTo>
                    <a:lnTo>
                      <a:pt x="3617" y="14"/>
                    </a:lnTo>
                    <a:cubicBezTo>
                      <a:pt x="2969" y="14"/>
                      <a:pt x="2321" y="0"/>
                      <a:pt x="16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5"/>
              <p:cNvSpPr/>
              <p:nvPr/>
            </p:nvSpPr>
            <p:spPr>
              <a:xfrm>
                <a:off x="6653250" y="3841850"/>
                <a:ext cx="3792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168" h="1551" extrusionOk="0">
                    <a:moveTo>
                      <a:pt x="334" y="0"/>
                    </a:moveTo>
                    <a:cubicBezTo>
                      <a:pt x="243" y="365"/>
                      <a:pt x="152" y="760"/>
                      <a:pt x="0" y="1125"/>
                    </a:cubicBezTo>
                    <a:cubicBezTo>
                      <a:pt x="638" y="1155"/>
                      <a:pt x="1246" y="1186"/>
                      <a:pt x="1854" y="1186"/>
                    </a:cubicBezTo>
                    <a:cubicBezTo>
                      <a:pt x="2300" y="1186"/>
                      <a:pt x="2800" y="1199"/>
                      <a:pt x="3327" y="1199"/>
                    </a:cubicBezTo>
                    <a:cubicBezTo>
                      <a:pt x="3590" y="1199"/>
                      <a:pt x="3860" y="1196"/>
                      <a:pt x="4134" y="1186"/>
                    </a:cubicBezTo>
                    <a:cubicBezTo>
                      <a:pt x="4924" y="1186"/>
                      <a:pt x="5593" y="1155"/>
                      <a:pt x="6292" y="1155"/>
                    </a:cubicBezTo>
                    <a:lnTo>
                      <a:pt x="8511" y="1155"/>
                    </a:lnTo>
                    <a:cubicBezTo>
                      <a:pt x="9210" y="1155"/>
                      <a:pt x="9939" y="1186"/>
                      <a:pt x="10669" y="1216"/>
                    </a:cubicBezTo>
                    <a:cubicBezTo>
                      <a:pt x="11398" y="1247"/>
                      <a:pt x="12098" y="1277"/>
                      <a:pt x="12797" y="1368"/>
                    </a:cubicBezTo>
                    <a:lnTo>
                      <a:pt x="14803" y="1551"/>
                    </a:lnTo>
                    <a:cubicBezTo>
                      <a:pt x="14924" y="1247"/>
                      <a:pt x="15046" y="912"/>
                      <a:pt x="15167" y="578"/>
                    </a:cubicBezTo>
                    <a:lnTo>
                      <a:pt x="13009" y="335"/>
                    </a:lnTo>
                    <a:cubicBezTo>
                      <a:pt x="12249" y="244"/>
                      <a:pt x="11429" y="183"/>
                      <a:pt x="10699" y="152"/>
                    </a:cubicBezTo>
                    <a:cubicBezTo>
                      <a:pt x="9939" y="92"/>
                      <a:pt x="9180" y="61"/>
                      <a:pt x="8420" y="61"/>
                    </a:cubicBezTo>
                    <a:lnTo>
                      <a:pt x="6201" y="61"/>
                    </a:lnTo>
                    <a:cubicBezTo>
                      <a:pt x="5441" y="61"/>
                      <a:pt x="4620" y="61"/>
                      <a:pt x="3951" y="92"/>
                    </a:cubicBezTo>
                    <a:cubicBezTo>
                      <a:pt x="3756" y="100"/>
                      <a:pt x="3557" y="104"/>
                      <a:pt x="3356" y="104"/>
                    </a:cubicBezTo>
                    <a:cubicBezTo>
                      <a:pt x="2871" y="104"/>
                      <a:pt x="2370" y="83"/>
                      <a:pt x="1854" y="61"/>
                    </a:cubicBezTo>
                    <a:cubicBezTo>
                      <a:pt x="1337" y="31"/>
                      <a:pt x="821" y="0"/>
                      <a:pt x="3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5"/>
              <p:cNvSpPr/>
              <p:nvPr/>
            </p:nvSpPr>
            <p:spPr>
              <a:xfrm>
                <a:off x="6568900" y="3274975"/>
                <a:ext cx="5152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2949" extrusionOk="0">
                    <a:moveTo>
                      <a:pt x="547" y="0"/>
                    </a:moveTo>
                    <a:cubicBezTo>
                      <a:pt x="365" y="274"/>
                      <a:pt x="182" y="578"/>
                      <a:pt x="0" y="882"/>
                    </a:cubicBezTo>
                    <a:cubicBezTo>
                      <a:pt x="456" y="943"/>
                      <a:pt x="912" y="973"/>
                      <a:pt x="1368" y="1003"/>
                    </a:cubicBezTo>
                    <a:lnTo>
                      <a:pt x="3496" y="1186"/>
                    </a:lnTo>
                    <a:cubicBezTo>
                      <a:pt x="4164" y="1277"/>
                      <a:pt x="4924" y="1368"/>
                      <a:pt x="5654" y="1429"/>
                    </a:cubicBezTo>
                    <a:lnTo>
                      <a:pt x="6809" y="1520"/>
                    </a:lnTo>
                    <a:cubicBezTo>
                      <a:pt x="7173" y="1550"/>
                      <a:pt x="7569" y="1581"/>
                      <a:pt x="7933" y="1581"/>
                    </a:cubicBezTo>
                    <a:cubicBezTo>
                      <a:pt x="8632" y="1611"/>
                      <a:pt x="9271" y="1672"/>
                      <a:pt x="9970" y="1763"/>
                    </a:cubicBezTo>
                    <a:lnTo>
                      <a:pt x="11003" y="1885"/>
                    </a:lnTo>
                    <a:lnTo>
                      <a:pt x="12098" y="2006"/>
                    </a:lnTo>
                    <a:lnTo>
                      <a:pt x="13192" y="2158"/>
                    </a:lnTo>
                    <a:cubicBezTo>
                      <a:pt x="13526" y="2219"/>
                      <a:pt x="13861" y="2250"/>
                      <a:pt x="14195" y="2310"/>
                    </a:cubicBezTo>
                    <a:lnTo>
                      <a:pt x="15228" y="2493"/>
                    </a:lnTo>
                    <a:cubicBezTo>
                      <a:pt x="15623" y="2553"/>
                      <a:pt x="15988" y="2614"/>
                      <a:pt x="16383" y="2645"/>
                    </a:cubicBezTo>
                    <a:cubicBezTo>
                      <a:pt x="17113" y="2736"/>
                      <a:pt x="17873" y="2827"/>
                      <a:pt x="18633" y="2888"/>
                    </a:cubicBezTo>
                    <a:cubicBezTo>
                      <a:pt x="18937" y="2888"/>
                      <a:pt x="19271" y="2918"/>
                      <a:pt x="19575" y="2949"/>
                    </a:cubicBezTo>
                    <a:cubicBezTo>
                      <a:pt x="19940" y="2645"/>
                      <a:pt x="20274" y="2310"/>
                      <a:pt x="20608" y="1946"/>
                    </a:cubicBezTo>
                    <a:cubicBezTo>
                      <a:pt x="19909" y="1854"/>
                      <a:pt x="19241" y="1794"/>
                      <a:pt x="18572" y="1763"/>
                    </a:cubicBezTo>
                    <a:cubicBezTo>
                      <a:pt x="17934" y="1733"/>
                      <a:pt x="17234" y="1642"/>
                      <a:pt x="16535" y="1550"/>
                    </a:cubicBezTo>
                    <a:cubicBezTo>
                      <a:pt x="16201" y="1520"/>
                      <a:pt x="15867" y="1459"/>
                      <a:pt x="15563" y="1429"/>
                    </a:cubicBezTo>
                    <a:lnTo>
                      <a:pt x="14499" y="1246"/>
                    </a:lnTo>
                    <a:cubicBezTo>
                      <a:pt x="14104" y="1186"/>
                      <a:pt x="13739" y="1125"/>
                      <a:pt x="13344" y="1094"/>
                    </a:cubicBezTo>
                    <a:lnTo>
                      <a:pt x="12310" y="973"/>
                    </a:lnTo>
                    <a:lnTo>
                      <a:pt x="11247" y="821"/>
                    </a:lnTo>
                    <a:lnTo>
                      <a:pt x="10122" y="699"/>
                    </a:lnTo>
                    <a:cubicBezTo>
                      <a:pt x="9423" y="639"/>
                      <a:pt x="8602" y="547"/>
                      <a:pt x="7842" y="547"/>
                    </a:cubicBezTo>
                    <a:cubicBezTo>
                      <a:pt x="7477" y="547"/>
                      <a:pt x="7173" y="517"/>
                      <a:pt x="6839" y="487"/>
                    </a:cubicBezTo>
                    <a:lnTo>
                      <a:pt x="5806" y="426"/>
                    </a:lnTo>
                    <a:cubicBezTo>
                      <a:pt x="5076" y="365"/>
                      <a:pt x="4438" y="304"/>
                      <a:pt x="3678" y="213"/>
                    </a:cubicBezTo>
                    <a:lnTo>
                      <a:pt x="1489" y="61"/>
                    </a:lnTo>
                    <a:cubicBezTo>
                      <a:pt x="1186" y="31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5"/>
              <p:cNvSpPr/>
              <p:nvPr/>
            </p:nvSpPr>
            <p:spPr>
              <a:xfrm>
                <a:off x="6534700" y="3373750"/>
                <a:ext cx="4628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1916" extrusionOk="0">
                    <a:moveTo>
                      <a:pt x="152" y="1"/>
                    </a:moveTo>
                    <a:cubicBezTo>
                      <a:pt x="122" y="122"/>
                      <a:pt x="91" y="213"/>
                      <a:pt x="91" y="335"/>
                    </a:cubicBezTo>
                    <a:cubicBezTo>
                      <a:pt x="31" y="517"/>
                      <a:pt x="31" y="730"/>
                      <a:pt x="0" y="882"/>
                    </a:cubicBezTo>
                    <a:lnTo>
                      <a:pt x="456" y="913"/>
                    </a:lnTo>
                    <a:lnTo>
                      <a:pt x="2614" y="1095"/>
                    </a:lnTo>
                    <a:cubicBezTo>
                      <a:pt x="4073" y="1217"/>
                      <a:pt x="5472" y="1308"/>
                      <a:pt x="6931" y="1368"/>
                    </a:cubicBezTo>
                    <a:lnTo>
                      <a:pt x="9089" y="1460"/>
                    </a:lnTo>
                    <a:lnTo>
                      <a:pt x="11186" y="1551"/>
                    </a:lnTo>
                    <a:lnTo>
                      <a:pt x="15441" y="1764"/>
                    </a:lnTo>
                    <a:cubicBezTo>
                      <a:pt x="16171" y="1794"/>
                      <a:pt x="16931" y="1855"/>
                      <a:pt x="17660" y="1916"/>
                    </a:cubicBezTo>
                    <a:cubicBezTo>
                      <a:pt x="17873" y="1551"/>
                      <a:pt x="18177" y="1217"/>
                      <a:pt x="18511" y="913"/>
                    </a:cubicBezTo>
                    <a:cubicBezTo>
                      <a:pt x="17478" y="821"/>
                      <a:pt x="16444" y="730"/>
                      <a:pt x="15381" y="669"/>
                    </a:cubicBezTo>
                    <a:lnTo>
                      <a:pt x="11156" y="517"/>
                    </a:lnTo>
                    <a:lnTo>
                      <a:pt x="8997" y="457"/>
                    </a:lnTo>
                    <a:lnTo>
                      <a:pt x="6900" y="396"/>
                    </a:lnTo>
                    <a:cubicBezTo>
                      <a:pt x="5502" y="335"/>
                      <a:pt x="4073" y="274"/>
                      <a:pt x="2675" y="183"/>
                    </a:cubicBezTo>
                    <a:lnTo>
                      <a:pt x="578" y="3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25"/>
              <p:cNvSpPr/>
              <p:nvPr/>
            </p:nvSpPr>
            <p:spPr>
              <a:xfrm>
                <a:off x="6622850" y="3196700"/>
                <a:ext cx="4848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9393" h="2250" extrusionOk="0">
                    <a:moveTo>
                      <a:pt x="760" y="1"/>
                    </a:moveTo>
                    <a:cubicBezTo>
                      <a:pt x="517" y="335"/>
                      <a:pt x="243" y="639"/>
                      <a:pt x="0" y="943"/>
                    </a:cubicBezTo>
                    <a:lnTo>
                      <a:pt x="1763" y="973"/>
                    </a:lnTo>
                    <a:lnTo>
                      <a:pt x="3921" y="1004"/>
                    </a:lnTo>
                    <a:lnTo>
                      <a:pt x="8268" y="1247"/>
                    </a:lnTo>
                    <a:cubicBezTo>
                      <a:pt x="9727" y="1338"/>
                      <a:pt x="11186" y="1429"/>
                      <a:pt x="12614" y="1551"/>
                    </a:cubicBezTo>
                    <a:lnTo>
                      <a:pt x="14773" y="1763"/>
                    </a:lnTo>
                    <a:lnTo>
                      <a:pt x="16991" y="1976"/>
                    </a:lnTo>
                    <a:cubicBezTo>
                      <a:pt x="17782" y="2037"/>
                      <a:pt x="18572" y="2159"/>
                      <a:pt x="19393" y="2250"/>
                    </a:cubicBezTo>
                    <a:cubicBezTo>
                      <a:pt x="19393" y="1915"/>
                      <a:pt x="19362" y="1581"/>
                      <a:pt x="19301" y="1247"/>
                    </a:cubicBezTo>
                    <a:lnTo>
                      <a:pt x="19241" y="1247"/>
                    </a:lnTo>
                    <a:cubicBezTo>
                      <a:pt x="18511" y="1125"/>
                      <a:pt x="17782" y="1064"/>
                      <a:pt x="17022" y="973"/>
                    </a:cubicBezTo>
                    <a:lnTo>
                      <a:pt x="14864" y="791"/>
                    </a:lnTo>
                    <a:lnTo>
                      <a:pt x="12675" y="578"/>
                    </a:lnTo>
                    <a:cubicBezTo>
                      <a:pt x="11186" y="456"/>
                      <a:pt x="9727" y="365"/>
                      <a:pt x="8268" y="274"/>
                    </a:cubicBezTo>
                    <a:lnTo>
                      <a:pt x="3891" y="61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25"/>
              <p:cNvSpPr/>
              <p:nvPr/>
            </p:nvSpPr>
            <p:spPr>
              <a:xfrm>
                <a:off x="6698075" y="3102475"/>
                <a:ext cx="38985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524" extrusionOk="0">
                    <a:moveTo>
                      <a:pt x="821" y="0"/>
                    </a:moveTo>
                    <a:cubicBezTo>
                      <a:pt x="548" y="396"/>
                      <a:pt x="274" y="760"/>
                      <a:pt x="0" y="1155"/>
                    </a:cubicBezTo>
                    <a:lnTo>
                      <a:pt x="1095" y="1247"/>
                    </a:lnTo>
                    <a:lnTo>
                      <a:pt x="5472" y="1703"/>
                    </a:lnTo>
                    <a:cubicBezTo>
                      <a:pt x="6201" y="1794"/>
                      <a:pt x="6961" y="1855"/>
                      <a:pt x="7690" y="1946"/>
                    </a:cubicBezTo>
                    <a:cubicBezTo>
                      <a:pt x="8390" y="2037"/>
                      <a:pt x="9210" y="2128"/>
                      <a:pt x="9970" y="2189"/>
                    </a:cubicBezTo>
                    <a:cubicBezTo>
                      <a:pt x="10730" y="2250"/>
                      <a:pt x="11490" y="2341"/>
                      <a:pt x="12280" y="2341"/>
                    </a:cubicBezTo>
                    <a:cubicBezTo>
                      <a:pt x="13071" y="2371"/>
                      <a:pt x="13709" y="2402"/>
                      <a:pt x="14438" y="2463"/>
                    </a:cubicBezTo>
                    <a:lnTo>
                      <a:pt x="15593" y="2523"/>
                    </a:lnTo>
                    <a:cubicBezTo>
                      <a:pt x="15411" y="2159"/>
                      <a:pt x="15229" y="1763"/>
                      <a:pt x="15046" y="1399"/>
                    </a:cubicBezTo>
                    <a:lnTo>
                      <a:pt x="14378" y="1338"/>
                    </a:lnTo>
                    <a:cubicBezTo>
                      <a:pt x="13618" y="1277"/>
                      <a:pt x="12827" y="1247"/>
                      <a:pt x="12159" y="1216"/>
                    </a:cubicBezTo>
                    <a:cubicBezTo>
                      <a:pt x="11490" y="1216"/>
                      <a:pt x="10791" y="1125"/>
                      <a:pt x="10061" y="1064"/>
                    </a:cubicBezTo>
                    <a:cubicBezTo>
                      <a:pt x="9301" y="973"/>
                      <a:pt x="8602" y="912"/>
                      <a:pt x="7903" y="821"/>
                    </a:cubicBezTo>
                    <a:cubicBezTo>
                      <a:pt x="7204" y="730"/>
                      <a:pt x="6444" y="639"/>
                      <a:pt x="5715" y="548"/>
                    </a:cubicBezTo>
                    <a:lnTo>
                      <a:pt x="1307" y="61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5"/>
              <p:cNvSpPr/>
              <p:nvPr/>
            </p:nvSpPr>
            <p:spPr>
              <a:xfrm>
                <a:off x="6631950" y="2557625"/>
                <a:ext cx="2523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2342" extrusionOk="0">
                    <a:moveTo>
                      <a:pt x="123" y="1"/>
                    </a:moveTo>
                    <a:cubicBezTo>
                      <a:pt x="92" y="366"/>
                      <a:pt x="31" y="700"/>
                      <a:pt x="1" y="1065"/>
                    </a:cubicBezTo>
                    <a:lnTo>
                      <a:pt x="487" y="1125"/>
                    </a:lnTo>
                    <a:lnTo>
                      <a:pt x="1521" y="1247"/>
                    </a:lnTo>
                    <a:lnTo>
                      <a:pt x="2585" y="1399"/>
                    </a:lnTo>
                    <a:lnTo>
                      <a:pt x="3679" y="1521"/>
                    </a:lnTo>
                    <a:cubicBezTo>
                      <a:pt x="4013" y="1581"/>
                      <a:pt x="4348" y="1612"/>
                      <a:pt x="4682" y="1673"/>
                    </a:cubicBezTo>
                    <a:lnTo>
                      <a:pt x="5746" y="1855"/>
                    </a:lnTo>
                    <a:cubicBezTo>
                      <a:pt x="6110" y="1916"/>
                      <a:pt x="6506" y="1977"/>
                      <a:pt x="6870" y="2007"/>
                    </a:cubicBezTo>
                    <a:cubicBezTo>
                      <a:pt x="7600" y="2098"/>
                      <a:pt x="8360" y="2189"/>
                      <a:pt x="9120" y="2250"/>
                    </a:cubicBezTo>
                    <a:cubicBezTo>
                      <a:pt x="9454" y="2250"/>
                      <a:pt x="9788" y="2311"/>
                      <a:pt x="10092" y="2341"/>
                    </a:cubicBezTo>
                    <a:cubicBezTo>
                      <a:pt x="10032" y="1946"/>
                      <a:pt x="9971" y="1551"/>
                      <a:pt x="9849" y="1186"/>
                    </a:cubicBezTo>
                    <a:cubicBezTo>
                      <a:pt x="9606" y="1156"/>
                      <a:pt x="9332" y="1125"/>
                      <a:pt x="9089" y="1125"/>
                    </a:cubicBezTo>
                    <a:cubicBezTo>
                      <a:pt x="8421" y="1065"/>
                      <a:pt x="7752" y="1004"/>
                      <a:pt x="7053" y="913"/>
                    </a:cubicBezTo>
                    <a:cubicBezTo>
                      <a:pt x="6718" y="882"/>
                      <a:pt x="6384" y="822"/>
                      <a:pt x="6050" y="791"/>
                    </a:cubicBezTo>
                    <a:lnTo>
                      <a:pt x="4986" y="609"/>
                    </a:lnTo>
                    <a:cubicBezTo>
                      <a:pt x="4621" y="548"/>
                      <a:pt x="4226" y="487"/>
                      <a:pt x="3861" y="457"/>
                    </a:cubicBezTo>
                    <a:lnTo>
                      <a:pt x="2797" y="305"/>
                    </a:lnTo>
                    <a:lnTo>
                      <a:pt x="1764" y="183"/>
                    </a:lnTo>
                    <a:lnTo>
                      <a:pt x="639" y="62"/>
                    </a:lnTo>
                    <a:cubicBezTo>
                      <a:pt x="487" y="31"/>
                      <a:pt x="305" y="31"/>
                      <a:pt x="1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5"/>
              <p:cNvSpPr/>
              <p:nvPr/>
            </p:nvSpPr>
            <p:spPr>
              <a:xfrm>
                <a:off x="6627400" y="2653375"/>
                <a:ext cx="2599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764" extrusionOk="0">
                    <a:moveTo>
                      <a:pt x="1" y="1"/>
                    </a:moveTo>
                    <a:lnTo>
                      <a:pt x="1" y="1034"/>
                    </a:lnTo>
                    <a:lnTo>
                      <a:pt x="548" y="1034"/>
                    </a:lnTo>
                    <a:lnTo>
                      <a:pt x="4773" y="1247"/>
                    </a:lnTo>
                    <a:cubicBezTo>
                      <a:pt x="6141" y="1308"/>
                      <a:pt x="7539" y="1460"/>
                      <a:pt x="8967" y="1612"/>
                    </a:cubicBezTo>
                    <a:lnTo>
                      <a:pt x="10305" y="1764"/>
                    </a:lnTo>
                    <a:cubicBezTo>
                      <a:pt x="10335" y="1399"/>
                      <a:pt x="10366" y="1034"/>
                      <a:pt x="10396" y="669"/>
                    </a:cubicBezTo>
                    <a:lnTo>
                      <a:pt x="9028" y="517"/>
                    </a:lnTo>
                    <a:cubicBezTo>
                      <a:pt x="7630" y="365"/>
                      <a:pt x="6171" y="244"/>
                      <a:pt x="4712" y="183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25"/>
              <p:cNvSpPr/>
              <p:nvPr/>
            </p:nvSpPr>
            <p:spPr>
              <a:xfrm>
                <a:off x="6646400" y="2470250"/>
                <a:ext cx="19912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1612" extrusionOk="0">
                    <a:moveTo>
                      <a:pt x="213" y="0"/>
                    </a:moveTo>
                    <a:cubicBezTo>
                      <a:pt x="152" y="335"/>
                      <a:pt x="92" y="639"/>
                      <a:pt x="0" y="973"/>
                    </a:cubicBezTo>
                    <a:lnTo>
                      <a:pt x="365" y="1003"/>
                    </a:lnTo>
                    <a:cubicBezTo>
                      <a:pt x="1824" y="1064"/>
                      <a:pt x="3283" y="1155"/>
                      <a:pt x="4712" y="1307"/>
                    </a:cubicBezTo>
                    <a:lnTo>
                      <a:pt x="6900" y="1490"/>
                    </a:lnTo>
                    <a:lnTo>
                      <a:pt x="7964" y="1611"/>
                    </a:lnTo>
                    <a:cubicBezTo>
                      <a:pt x="7782" y="1247"/>
                      <a:pt x="7599" y="882"/>
                      <a:pt x="7356" y="547"/>
                    </a:cubicBezTo>
                    <a:lnTo>
                      <a:pt x="6961" y="517"/>
                    </a:lnTo>
                    <a:lnTo>
                      <a:pt x="4773" y="304"/>
                    </a:lnTo>
                    <a:cubicBezTo>
                      <a:pt x="3283" y="183"/>
                      <a:pt x="1824" y="92"/>
                      <a:pt x="3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25"/>
              <p:cNvSpPr/>
              <p:nvPr/>
            </p:nvSpPr>
            <p:spPr>
              <a:xfrm>
                <a:off x="6667675" y="2384375"/>
                <a:ext cx="1269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673" extrusionOk="0">
                    <a:moveTo>
                      <a:pt x="335" y="1"/>
                    </a:moveTo>
                    <a:cubicBezTo>
                      <a:pt x="213" y="365"/>
                      <a:pt x="92" y="761"/>
                      <a:pt x="1" y="1125"/>
                    </a:cubicBezTo>
                    <a:cubicBezTo>
                      <a:pt x="639" y="1216"/>
                      <a:pt x="1277" y="1277"/>
                      <a:pt x="1946" y="1368"/>
                    </a:cubicBezTo>
                    <a:cubicBezTo>
                      <a:pt x="2706" y="1460"/>
                      <a:pt x="3466" y="1520"/>
                      <a:pt x="4195" y="1581"/>
                    </a:cubicBezTo>
                    <a:lnTo>
                      <a:pt x="5077" y="1672"/>
                    </a:lnTo>
                    <a:cubicBezTo>
                      <a:pt x="4833" y="1277"/>
                      <a:pt x="4590" y="852"/>
                      <a:pt x="4347" y="457"/>
                    </a:cubicBezTo>
                    <a:lnTo>
                      <a:pt x="4286" y="457"/>
                    </a:lnTo>
                    <a:cubicBezTo>
                      <a:pt x="3557" y="396"/>
                      <a:pt x="2858" y="305"/>
                      <a:pt x="2159" y="213"/>
                    </a:cubicBezTo>
                    <a:cubicBezTo>
                      <a:pt x="1551" y="122"/>
                      <a:pt x="943" y="61"/>
                      <a:pt x="3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6" name="Google Shape;1876;p25"/>
          <p:cNvGrpSpPr/>
          <p:nvPr/>
        </p:nvGrpSpPr>
        <p:grpSpPr>
          <a:xfrm rot="6378386">
            <a:off x="8205943" y="-214125"/>
            <a:ext cx="798241" cy="1450112"/>
            <a:chOff x="4305925" y="935225"/>
            <a:chExt cx="679375" cy="1234175"/>
          </a:xfrm>
        </p:grpSpPr>
        <p:sp>
          <p:nvSpPr>
            <p:cNvPr id="1877" name="Google Shape;1877;p25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5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5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5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5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5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5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5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5" name="Google Shape;1885;p25"/>
          <p:cNvGrpSpPr/>
          <p:nvPr/>
        </p:nvGrpSpPr>
        <p:grpSpPr>
          <a:xfrm rot="10800000">
            <a:off x="6617108" y="-684961"/>
            <a:ext cx="1179981" cy="1234572"/>
            <a:chOff x="5191975" y="2977100"/>
            <a:chExt cx="583600" cy="610600"/>
          </a:xfrm>
        </p:grpSpPr>
        <p:sp>
          <p:nvSpPr>
            <p:cNvPr id="1886" name="Google Shape;1886;p25"/>
            <p:cNvSpPr/>
            <p:nvPr/>
          </p:nvSpPr>
          <p:spPr>
            <a:xfrm>
              <a:off x="5207175" y="3104000"/>
              <a:ext cx="506100" cy="435425"/>
            </a:xfrm>
            <a:custGeom>
              <a:avLst/>
              <a:gdLst/>
              <a:ahLst/>
              <a:cxnLst/>
              <a:rect l="l" t="t" r="r" b="b"/>
              <a:pathLst>
                <a:path w="20244" h="17417" extrusionOk="0">
                  <a:moveTo>
                    <a:pt x="3222" y="0"/>
                  </a:moveTo>
                  <a:cubicBezTo>
                    <a:pt x="2128" y="1155"/>
                    <a:pt x="1246" y="2493"/>
                    <a:pt x="578" y="3952"/>
                  </a:cubicBezTo>
                  <a:cubicBezTo>
                    <a:pt x="334" y="4499"/>
                    <a:pt x="122" y="5107"/>
                    <a:pt x="0" y="5715"/>
                  </a:cubicBezTo>
                  <a:cubicBezTo>
                    <a:pt x="490" y="5605"/>
                    <a:pt x="926" y="5555"/>
                    <a:pt x="1317" y="5555"/>
                  </a:cubicBezTo>
                  <a:cubicBezTo>
                    <a:pt x="4611" y="5555"/>
                    <a:pt x="4640" y="9145"/>
                    <a:pt x="5836" y="11155"/>
                  </a:cubicBezTo>
                  <a:cubicBezTo>
                    <a:pt x="6270" y="11885"/>
                    <a:pt x="6670" y="12121"/>
                    <a:pt x="7117" y="12121"/>
                  </a:cubicBezTo>
                  <a:cubicBezTo>
                    <a:pt x="7933" y="12121"/>
                    <a:pt x="8908" y="11334"/>
                    <a:pt x="10544" y="11334"/>
                  </a:cubicBezTo>
                  <a:cubicBezTo>
                    <a:pt x="11146" y="11334"/>
                    <a:pt x="11838" y="11441"/>
                    <a:pt x="12645" y="11733"/>
                  </a:cubicBezTo>
                  <a:cubicBezTo>
                    <a:pt x="15654" y="12827"/>
                    <a:pt x="16991" y="15654"/>
                    <a:pt x="16596" y="17417"/>
                  </a:cubicBezTo>
                  <a:cubicBezTo>
                    <a:pt x="18146" y="16262"/>
                    <a:pt x="19392" y="14742"/>
                    <a:pt x="20244" y="13010"/>
                  </a:cubicBezTo>
                  <a:cubicBezTo>
                    <a:pt x="19638" y="11248"/>
                    <a:pt x="17860" y="8289"/>
                    <a:pt x="15136" y="8289"/>
                  </a:cubicBezTo>
                  <a:cubicBezTo>
                    <a:pt x="14853" y="8289"/>
                    <a:pt x="14559" y="8321"/>
                    <a:pt x="14256" y="8389"/>
                  </a:cubicBezTo>
                  <a:cubicBezTo>
                    <a:pt x="13208" y="8632"/>
                    <a:pt x="12297" y="8797"/>
                    <a:pt x="11498" y="8797"/>
                  </a:cubicBezTo>
                  <a:cubicBezTo>
                    <a:pt x="9399" y="8797"/>
                    <a:pt x="8073" y="7661"/>
                    <a:pt x="7082" y="3830"/>
                  </a:cubicBezTo>
                  <a:cubicBezTo>
                    <a:pt x="6322" y="882"/>
                    <a:pt x="4590" y="91"/>
                    <a:pt x="3222" y="0"/>
                  </a:cubicBezTo>
                  <a:close/>
                </a:path>
              </a:pathLst>
            </a:custGeom>
            <a:solidFill>
              <a:srgbClr val="EFD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5"/>
            <p:cNvSpPr/>
            <p:nvPr/>
          </p:nvSpPr>
          <p:spPr>
            <a:xfrm>
              <a:off x="5317350" y="2977100"/>
              <a:ext cx="458225" cy="391350"/>
            </a:xfrm>
            <a:custGeom>
              <a:avLst/>
              <a:gdLst/>
              <a:ahLst/>
              <a:cxnLst/>
              <a:rect l="l" t="t" r="r" b="b"/>
              <a:pathLst>
                <a:path w="18329" h="15654" extrusionOk="0">
                  <a:moveTo>
                    <a:pt x="6080" y="0"/>
                  </a:moveTo>
                  <a:cubicBezTo>
                    <a:pt x="3891" y="1003"/>
                    <a:pt x="1855" y="2310"/>
                    <a:pt x="0" y="3921"/>
                  </a:cubicBezTo>
                  <a:cubicBezTo>
                    <a:pt x="5887" y="4848"/>
                    <a:pt x="2843" y="11678"/>
                    <a:pt x="6493" y="11678"/>
                  </a:cubicBezTo>
                  <a:cubicBezTo>
                    <a:pt x="6556" y="11678"/>
                    <a:pt x="6621" y="11676"/>
                    <a:pt x="6687" y="11672"/>
                  </a:cubicBezTo>
                  <a:cubicBezTo>
                    <a:pt x="8021" y="11597"/>
                    <a:pt x="9155" y="11496"/>
                    <a:pt x="10169" y="11496"/>
                  </a:cubicBezTo>
                  <a:cubicBezTo>
                    <a:pt x="12436" y="11496"/>
                    <a:pt x="14106" y="12002"/>
                    <a:pt x="16080" y="14438"/>
                  </a:cubicBezTo>
                  <a:cubicBezTo>
                    <a:pt x="16384" y="14803"/>
                    <a:pt x="16627" y="15228"/>
                    <a:pt x="16870" y="15654"/>
                  </a:cubicBezTo>
                  <a:cubicBezTo>
                    <a:pt x="17812" y="12706"/>
                    <a:pt x="18086" y="9575"/>
                    <a:pt x="18329" y="6505"/>
                  </a:cubicBezTo>
                  <a:lnTo>
                    <a:pt x="18329" y="6505"/>
                  </a:lnTo>
                  <a:lnTo>
                    <a:pt x="14104" y="11095"/>
                  </a:lnTo>
                  <a:cubicBezTo>
                    <a:pt x="14074" y="8602"/>
                    <a:pt x="14043" y="6079"/>
                    <a:pt x="14013" y="3556"/>
                  </a:cubicBezTo>
                  <a:lnTo>
                    <a:pt x="9697" y="8025"/>
                  </a:lnTo>
                  <a:cubicBezTo>
                    <a:pt x="9757" y="5988"/>
                    <a:pt x="9849" y="3982"/>
                    <a:pt x="9909" y="1976"/>
                  </a:cubicBezTo>
                  <a:lnTo>
                    <a:pt x="9909" y="1976"/>
                  </a:lnTo>
                  <a:lnTo>
                    <a:pt x="4864" y="5715"/>
                  </a:lnTo>
                  <a:cubicBezTo>
                    <a:pt x="5472" y="3860"/>
                    <a:pt x="5897" y="1946"/>
                    <a:pt x="6080" y="0"/>
                  </a:cubicBezTo>
                  <a:close/>
                </a:path>
              </a:pathLst>
            </a:custGeom>
            <a:solidFill>
              <a:srgbClr val="EFD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5"/>
            <p:cNvSpPr/>
            <p:nvPr/>
          </p:nvSpPr>
          <p:spPr>
            <a:xfrm>
              <a:off x="5191975" y="3284125"/>
              <a:ext cx="395150" cy="303575"/>
            </a:xfrm>
            <a:custGeom>
              <a:avLst/>
              <a:gdLst/>
              <a:ahLst/>
              <a:cxnLst/>
              <a:rect l="l" t="t" r="r" b="b"/>
              <a:pathLst>
                <a:path w="15806" h="12143" extrusionOk="0">
                  <a:moveTo>
                    <a:pt x="1219" y="1"/>
                  </a:moveTo>
                  <a:cubicBezTo>
                    <a:pt x="919" y="1"/>
                    <a:pt x="620" y="48"/>
                    <a:pt x="334" y="121"/>
                  </a:cubicBezTo>
                  <a:cubicBezTo>
                    <a:pt x="0" y="4254"/>
                    <a:pt x="2219" y="8236"/>
                    <a:pt x="5593" y="10425"/>
                  </a:cubicBezTo>
                  <a:cubicBezTo>
                    <a:pt x="7294" y="11559"/>
                    <a:pt x="9282" y="12143"/>
                    <a:pt x="11278" y="12143"/>
                  </a:cubicBezTo>
                  <a:cubicBezTo>
                    <a:pt x="12598" y="12143"/>
                    <a:pt x="13921" y="11887"/>
                    <a:pt x="15168" y="11367"/>
                  </a:cubicBezTo>
                  <a:cubicBezTo>
                    <a:pt x="15411" y="11276"/>
                    <a:pt x="15593" y="11154"/>
                    <a:pt x="15806" y="11063"/>
                  </a:cubicBezTo>
                  <a:cubicBezTo>
                    <a:pt x="15360" y="8649"/>
                    <a:pt x="12898" y="6054"/>
                    <a:pt x="10649" y="6054"/>
                  </a:cubicBezTo>
                  <a:cubicBezTo>
                    <a:pt x="10293" y="6054"/>
                    <a:pt x="9942" y="6119"/>
                    <a:pt x="9605" y="6260"/>
                  </a:cubicBezTo>
                  <a:cubicBezTo>
                    <a:pt x="8680" y="6639"/>
                    <a:pt x="7798" y="6916"/>
                    <a:pt x="7004" y="6916"/>
                  </a:cubicBezTo>
                  <a:cubicBezTo>
                    <a:pt x="5503" y="6916"/>
                    <a:pt x="4315" y="5926"/>
                    <a:pt x="3739" y="2765"/>
                  </a:cubicBezTo>
                  <a:cubicBezTo>
                    <a:pt x="3359" y="603"/>
                    <a:pt x="2291" y="1"/>
                    <a:pt x="1219" y="1"/>
                  </a:cubicBezTo>
                  <a:close/>
                </a:path>
              </a:pathLst>
            </a:custGeom>
            <a:solidFill>
              <a:srgbClr val="EFD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5"/>
            <p:cNvSpPr/>
            <p:nvPr/>
          </p:nvSpPr>
          <p:spPr>
            <a:xfrm>
              <a:off x="5200325" y="3242850"/>
              <a:ext cx="431650" cy="318625"/>
            </a:xfrm>
            <a:custGeom>
              <a:avLst/>
              <a:gdLst/>
              <a:ahLst/>
              <a:cxnLst/>
              <a:rect l="l" t="t" r="r" b="b"/>
              <a:pathLst>
                <a:path w="17266" h="12745" extrusionOk="0">
                  <a:moveTo>
                    <a:pt x="1590" y="1"/>
                  </a:moveTo>
                  <a:cubicBezTo>
                    <a:pt x="1200" y="1"/>
                    <a:pt x="764" y="51"/>
                    <a:pt x="274" y="161"/>
                  </a:cubicBezTo>
                  <a:cubicBezTo>
                    <a:pt x="122" y="708"/>
                    <a:pt x="61" y="1224"/>
                    <a:pt x="0" y="1772"/>
                  </a:cubicBezTo>
                  <a:cubicBezTo>
                    <a:pt x="286" y="1699"/>
                    <a:pt x="585" y="1652"/>
                    <a:pt x="885" y="1652"/>
                  </a:cubicBezTo>
                  <a:cubicBezTo>
                    <a:pt x="1958" y="1652"/>
                    <a:pt x="3031" y="2254"/>
                    <a:pt x="3435" y="4416"/>
                  </a:cubicBezTo>
                  <a:cubicBezTo>
                    <a:pt x="4012" y="7576"/>
                    <a:pt x="5186" y="8553"/>
                    <a:pt x="6678" y="8553"/>
                  </a:cubicBezTo>
                  <a:cubicBezTo>
                    <a:pt x="7467" y="8553"/>
                    <a:pt x="8345" y="8280"/>
                    <a:pt x="9271" y="7911"/>
                  </a:cubicBezTo>
                  <a:cubicBezTo>
                    <a:pt x="9604" y="7778"/>
                    <a:pt x="9950" y="7716"/>
                    <a:pt x="10300" y="7716"/>
                  </a:cubicBezTo>
                  <a:cubicBezTo>
                    <a:pt x="12576" y="7716"/>
                    <a:pt x="15055" y="10321"/>
                    <a:pt x="15502" y="12744"/>
                  </a:cubicBezTo>
                  <a:cubicBezTo>
                    <a:pt x="15989" y="12501"/>
                    <a:pt x="16445" y="12228"/>
                    <a:pt x="16900" y="11893"/>
                  </a:cubicBezTo>
                  <a:cubicBezTo>
                    <a:pt x="17265" y="10100"/>
                    <a:pt x="15928" y="7273"/>
                    <a:pt x="12919" y="6209"/>
                  </a:cubicBezTo>
                  <a:cubicBezTo>
                    <a:pt x="12112" y="5917"/>
                    <a:pt x="11419" y="5810"/>
                    <a:pt x="10815" y="5810"/>
                  </a:cubicBezTo>
                  <a:cubicBezTo>
                    <a:pt x="9175" y="5810"/>
                    <a:pt x="8192" y="6597"/>
                    <a:pt x="7377" y="6597"/>
                  </a:cubicBezTo>
                  <a:cubicBezTo>
                    <a:pt x="6931" y="6597"/>
                    <a:pt x="6536" y="6361"/>
                    <a:pt x="6110" y="5632"/>
                  </a:cubicBezTo>
                  <a:cubicBezTo>
                    <a:pt x="4914" y="3594"/>
                    <a:pt x="4885" y="1"/>
                    <a:pt x="1590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5"/>
            <p:cNvSpPr/>
            <p:nvPr/>
          </p:nvSpPr>
          <p:spPr>
            <a:xfrm>
              <a:off x="5287700" y="3074350"/>
              <a:ext cx="451400" cy="355650"/>
            </a:xfrm>
            <a:custGeom>
              <a:avLst/>
              <a:gdLst/>
              <a:ahLst/>
              <a:cxnLst/>
              <a:rect l="l" t="t" r="r" b="b"/>
              <a:pathLst>
                <a:path w="18056" h="14226" extrusionOk="0">
                  <a:moveTo>
                    <a:pt x="1217" y="1"/>
                  </a:moveTo>
                  <a:cubicBezTo>
                    <a:pt x="791" y="396"/>
                    <a:pt x="396" y="791"/>
                    <a:pt x="1" y="1186"/>
                  </a:cubicBezTo>
                  <a:cubicBezTo>
                    <a:pt x="1369" y="1308"/>
                    <a:pt x="3071" y="2068"/>
                    <a:pt x="3861" y="5046"/>
                  </a:cubicBezTo>
                  <a:cubicBezTo>
                    <a:pt x="4856" y="8872"/>
                    <a:pt x="6189" y="9995"/>
                    <a:pt x="8305" y="9995"/>
                  </a:cubicBezTo>
                  <a:cubicBezTo>
                    <a:pt x="9098" y="9995"/>
                    <a:pt x="9999" y="9838"/>
                    <a:pt x="11035" y="9606"/>
                  </a:cubicBezTo>
                  <a:cubicBezTo>
                    <a:pt x="11349" y="9532"/>
                    <a:pt x="11653" y="9497"/>
                    <a:pt x="11946" y="9497"/>
                  </a:cubicBezTo>
                  <a:cubicBezTo>
                    <a:pt x="14652" y="9497"/>
                    <a:pt x="16419" y="12443"/>
                    <a:pt x="17023" y="14226"/>
                  </a:cubicBezTo>
                  <a:cubicBezTo>
                    <a:pt x="17326" y="13679"/>
                    <a:pt x="17570" y="13071"/>
                    <a:pt x="17813" y="12493"/>
                  </a:cubicBezTo>
                  <a:cubicBezTo>
                    <a:pt x="17904" y="12220"/>
                    <a:pt x="17965" y="12007"/>
                    <a:pt x="18056" y="11764"/>
                  </a:cubicBezTo>
                  <a:cubicBezTo>
                    <a:pt x="17813" y="11338"/>
                    <a:pt x="17570" y="10913"/>
                    <a:pt x="17266" y="10548"/>
                  </a:cubicBezTo>
                  <a:cubicBezTo>
                    <a:pt x="15292" y="8112"/>
                    <a:pt x="13622" y="7606"/>
                    <a:pt x="11345" y="7606"/>
                  </a:cubicBezTo>
                  <a:cubicBezTo>
                    <a:pt x="10326" y="7606"/>
                    <a:pt x="9186" y="7707"/>
                    <a:pt x="7843" y="7782"/>
                  </a:cubicBezTo>
                  <a:cubicBezTo>
                    <a:pt x="7777" y="7786"/>
                    <a:pt x="7713" y="7788"/>
                    <a:pt x="7651" y="7788"/>
                  </a:cubicBezTo>
                  <a:cubicBezTo>
                    <a:pt x="4029" y="7788"/>
                    <a:pt x="7074" y="927"/>
                    <a:pt x="1217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1" name="Google Shape;1891;p25"/>
          <p:cNvSpPr/>
          <p:nvPr/>
        </p:nvSpPr>
        <p:spPr>
          <a:xfrm>
            <a:off x="5925239" y="128122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2" name="Google Shape;1892;p25"/>
          <p:cNvGrpSpPr/>
          <p:nvPr/>
        </p:nvGrpSpPr>
        <p:grpSpPr>
          <a:xfrm rot="-9438418">
            <a:off x="2342527" y="-610372"/>
            <a:ext cx="1135469" cy="855113"/>
            <a:chOff x="6601575" y="362500"/>
            <a:chExt cx="600325" cy="452100"/>
          </a:xfrm>
        </p:grpSpPr>
        <p:sp>
          <p:nvSpPr>
            <p:cNvPr id="1893" name="Google Shape;1893;p25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5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5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5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5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8" name="Google Shape;1898;p25"/>
          <p:cNvGrpSpPr/>
          <p:nvPr/>
        </p:nvGrpSpPr>
        <p:grpSpPr>
          <a:xfrm rot="1934381">
            <a:off x="271709" y="4500198"/>
            <a:ext cx="1152418" cy="1198036"/>
            <a:chOff x="2230675" y="3995775"/>
            <a:chExt cx="572200" cy="594850"/>
          </a:xfrm>
        </p:grpSpPr>
        <p:sp>
          <p:nvSpPr>
            <p:cNvPr id="1899" name="Google Shape;1899;p25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5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1" name="Google Shape;1901;p25"/>
          <p:cNvSpPr/>
          <p:nvPr/>
        </p:nvSpPr>
        <p:spPr>
          <a:xfrm>
            <a:off x="1364277" y="128122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25"/>
          <p:cNvSpPr/>
          <p:nvPr/>
        </p:nvSpPr>
        <p:spPr>
          <a:xfrm>
            <a:off x="181664" y="1582822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3" name="Google Shape;1903;p25"/>
          <p:cNvGrpSpPr/>
          <p:nvPr/>
        </p:nvGrpSpPr>
        <p:grpSpPr>
          <a:xfrm rot="929050">
            <a:off x="8461545" y="3433391"/>
            <a:ext cx="1038812" cy="1821540"/>
            <a:chOff x="631100" y="2761600"/>
            <a:chExt cx="712025" cy="1248525"/>
          </a:xfrm>
        </p:grpSpPr>
        <p:sp>
          <p:nvSpPr>
            <p:cNvPr id="1904" name="Google Shape;1904;p25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5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6" name="Google Shape;1906;p25"/>
          <p:cNvGrpSpPr/>
          <p:nvPr/>
        </p:nvGrpSpPr>
        <p:grpSpPr>
          <a:xfrm rot="-2310898">
            <a:off x="7406561" y="4356923"/>
            <a:ext cx="1411343" cy="1096972"/>
            <a:chOff x="1344625" y="1399925"/>
            <a:chExt cx="1262200" cy="981050"/>
          </a:xfrm>
        </p:grpSpPr>
        <p:sp>
          <p:nvSpPr>
            <p:cNvPr id="1907" name="Google Shape;1907;p25"/>
            <p:cNvSpPr/>
            <p:nvPr/>
          </p:nvSpPr>
          <p:spPr>
            <a:xfrm>
              <a:off x="1742050" y="1563700"/>
              <a:ext cx="221925" cy="176325"/>
            </a:xfrm>
            <a:custGeom>
              <a:avLst/>
              <a:gdLst/>
              <a:ahLst/>
              <a:cxnLst/>
              <a:rect l="l" t="t" r="r" b="b"/>
              <a:pathLst>
                <a:path w="8877" h="7053" extrusionOk="0">
                  <a:moveTo>
                    <a:pt x="1612" y="0"/>
                  </a:moveTo>
                  <a:cubicBezTo>
                    <a:pt x="1034" y="1186"/>
                    <a:pt x="517" y="2523"/>
                    <a:pt x="1" y="3830"/>
                  </a:cubicBezTo>
                  <a:lnTo>
                    <a:pt x="7235" y="7052"/>
                  </a:lnTo>
                  <a:cubicBezTo>
                    <a:pt x="7812" y="5684"/>
                    <a:pt x="8420" y="4286"/>
                    <a:pt x="8876" y="2949"/>
                  </a:cubicBezTo>
                  <a:lnTo>
                    <a:pt x="1612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5"/>
            <p:cNvSpPr/>
            <p:nvPr/>
          </p:nvSpPr>
          <p:spPr>
            <a:xfrm>
              <a:off x="2471550" y="1742300"/>
              <a:ext cx="130725" cy="66100"/>
            </a:xfrm>
            <a:custGeom>
              <a:avLst/>
              <a:gdLst/>
              <a:ahLst/>
              <a:cxnLst/>
              <a:rect l="l" t="t" r="r" b="b"/>
              <a:pathLst>
                <a:path w="5229" h="2644" extrusionOk="0">
                  <a:moveTo>
                    <a:pt x="2344" y="1"/>
                  </a:moveTo>
                  <a:cubicBezTo>
                    <a:pt x="1510" y="1"/>
                    <a:pt x="690" y="253"/>
                    <a:pt x="0" y="729"/>
                  </a:cubicBezTo>
                  <a:lnTo>
                    <a:pt x="5229" y="2644"/>
                  </a:lnTo>
                  <a:cubicBezTo>
                    <a:pt x="4894" y="1215"/>
                    <a:pt x="4165" y="273"/>
                    <a:pt x="3040" y="60"/>
                  </a:cubicBezTo>
                  <a:cubicBezTo>
                    <a:pt x="2808" y="20"/>
                    <a:pt x="2575" y="1"/>
                    <a:pt x="2344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5"/>
            <p:cNvSpPr/>
            <p:nvPr/>
          </p:nvSpPr>
          <p:spPr>
            <a:xfrm>
              <a:off x="1344625" y="1812175"/>
              <a:ext cx="920250" cy="546400"/>
            </a:xfrm>
            <a:custGeom>
              <a:avLst/>
              <a:gdLst/>
              <a:ahLst/>
              <a:cxnLst/>
              <a:rect l="l" t="t" r="r" b="b"/>
              <a:pathLst>
                <a:path w="36810" h="21856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1551"/>
                    <a:pt x="92" y="3101"/>
                    <a:pt x="274" y="4651"/>
                  </a:cubicBezTo>
                  <a:cubicBezTo>
                    <a:pt x="335" y="5168"/>
                    <a:pt x="396" y="5654"/>
                    <a:pt x="487" y="6171"/>
                  </a:cubicBezTo>
                  <a:lnTo>
                    <a:pt x="31582" y="21855"/>
                  </a:lnTo>
                  <a:cubicBezTo>
                    <a:pt x="33375" y="21399"/>
                    <a:pt x="35138" y="20761"/>
                    <a:pt x="36810" y="1997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5"/>
            <p:cNvSpPr/>
            <p:nvPr/>
          </p:nvSpPr>
          <p:spPr>
            <a:xfrm>
              <a:off x="1384150" y="2061425"/>
              <a:ext cx="595775" cy="319550"/>
            </a:xfrm>
            <a:custGeom>
              <a:avLst/>
              <a:gdLst/>
              <a:ahLst/>
              <a:cxnLst/>
              <a:rect l="l" t="t" r="r" b="b"/>
              <a:pathLst>
                <a:path w="23831" h="12782" extrusionOk="0">
                  <a:moveTo>
                    <a:pt x="0" y="1"/>
                  </a:moveTo>
                  <a:cubicBezTo>
                    <a:pt x="4894" y="12159"/>
                    <a:pt x="20426" y="12736"/>
                    <a:pt x="20426" y="12736"/>
                  </a:cubicBezTo>
                  <a:cubicBezTo>
                    <a:pt x="21019" y="12767"/>
                    <a:pt x="21589" y="12782"/>
                    <a:pt x="22151" y="12782"/>
                  </a:cubicBezTo>
                  <a:cubicBezTo>
                    <a:pt x="22713" y="12782"/>
                    <a:pt x="23268" y="12767"/>
                    <a:pt x="23830" y="127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5"/>
            <p:cNvSpPr/>
            <p:nvPr/>
          </p:nvSpPr>
          <p:spPr>
            <a:xfrm>
              <a:off x="1418350" y="1442875"/>
              <a:ext cx="237850" cy="158075"/>
            </a:xfrm>
            <a:custGeom>
              <a:avLst/>
              <a:gdLst/>
              <a:ahLst/>
              <a:cxnLst/>
              <a:rect l="l" t="t" r="r" b="b"/>
              <a:pathLst>
                <a:path w="9514" h="6323" extrusionOk="0">
                  <a:moveTo>
                    <a:pt x="2553" y="1"/>
                  </a:moveTo>
                  <a:cubicBezTo>
                    <a:pt x="1550" y="821"/>
                    <a:pt x="699" y="1794"/>
                    <a:pt x="0" y="2888"/>
                  </a:cubicBezTo>
                  <a:lnTo>
                    <a:pt x="7721" y="6323"/>
                  </a:lnTo>
                  <a:cubicBezTo>
                    <a:pt x="8389" y="5077"/>
                    <a:pt x="9058" y="3891"/>
                    <a:pt x="9514" y="2827"/>
                  </a:cubicBezTo>
                  <a:lnTo>
                    <a:pt x="2553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5"/>
            <p:cNvSpPr/>
            <p:nvPr/>
          </p:nvSpPr>
          <p:spPr>
            <a:xfrm>
              <a:off x="2340850" y="1817500"/>
              <a:ext cx="260675" cy="205950"/>
            </a:xfrm>
            <a:custGeom>
              <a:avLst/>
              <a:gdLst/>
              <a:ahLst/>
              <a:cxnLst/>
              <a:rect l="l" t="t" r="r" b="b"/>
              <a:pathLst>
                <a:path w="10427" h="8238" extrusionOk="0">
                  <a:moveTo>
                    <a:pt x="2827" y="1"/>
                  </a:moveTo>
                  <a:cubicBezTo>
                    <a:pt x="1794" y="1368"/>
                    <a:pt x="851" y="2827"/>
                    <a:pt x="0" y="4347"/>
                  </a:cubicBezTo>
                  <a:lnTo>
                    <a:pt x="8724" y="8238"/>
                  </a:lnTo>
                  <a:cubicBezTo>
                    <a:pt x="9545" y="6596"/>
                    <a:pt x="10122" y="4864"/>
                    <a:pt x="10426" y="3070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5"/>
            <p:cNvSpPr/>
            <p:nvPr/>
          </p:nvSpPr>
          <p:spPr>
            <a:xfrm>
              <a:off x="1346900" y="1581175"/>
              <a:ext cx="1152800" cy="656575"/>
            </a:xfrm>
            <a:custGeom>
              <a:avLst/>
              <a:gdLst/>
              <a:ahLst/>
              <a:cxnLst/>
              <a:rect l="l" t="t" r="r" b="b"/>
              <a:pathLst>
                <a:path w="46112" h="26263" extrusionOk="0">
                  <a:moveTo>
                    <a:pt x="1521" y="1"/>
                  </a:moveTo>
                  <a:cubicBezTo>
                    <a:pt x="700" y="2128"/>
                    <a:pt x="183" y="4408"/>
                    <a:pt x="1" y="6718"/>
                  </a:cubicBezTo>
                  <a:lnTo>
                    <a:pt x="41430" y="26262"/>
                  </a:lnTo>
                  <a:cubicBezTo>
                    <a:pt x="43193" y="24894"/>
                    <a:pt x="44743" y="23314"/>
                    <a:pt x="46111" y="21521"/>
                  </a:cubicBezTo>
                  <a:lnTo>
                    <a:pt x="37540" y="17387"/>
                  </a:lnTo>
                  <a:cubicBezTo>
                    <a:pt x="36507" y="18883"/>
                    <a:pt x="35475" y="19920"/>
                    <a:pt x="34387" y="19920"/>
                  </a:cubicBezTo>
                  <a:cubicBezTo>
                    <a:pt x="34194" y="19920"/>
                    <a:pt x="33998" y="19887"/>
                    <a:pt x="33801" y="19818"/>
                  </a:cubicBezTo>
                  <a:cubicBezTo>
                    <a:pt x="32494" y="19332"/>
                    <a:pt x="32646" y="17600"/>
                    <a:pt x="33345" y="15350"/>
                  </a:cubicBezTo>
                  <a:lnTo>
                    <a:pt x="26445" y="12007"/>
                  </a:lnTo>
                  <a:cubicBezTo>
                    <a:pt x="25254" y="14177"/>
                    <a:pt x="24017" y="15795"/>
                    <a:pt x="22472" y="15795"/>
                  </a:cubicBezTo>
                  <a:cubicBezTo>
                    <a:pt x="22243" y="15795"/>
                    <a:pt x="22007" y="15759"/>
                    <a:pt x="21764" y="15685"/>
                  </a:cubicBezTo>
                  <a:cubicBezTo>
                    <a:pt x="19788" y="15077"/>
                    <a:pt x="20366" y="12645"/>
                    <a:pt x="21582" y="9666"/>
                  </a:cubicBezTo>
                  <a:lnTo>
                    <a:pt x="14621" y="6292"/>
                  </a:lnTo>
                  <a:cubicBezTo>
                    <a:pt x="13494" y="9237"/>
                    <a:pt x="12402" y="11572"/>
                    <a:pt x="11015" y="11572"/>
                  </a:cubicBezTo>
                  <a:cubicBezTo>
                    <a:pt x="10569" y="11572"/>
                    <a:pt x="10093" y="11331"/>
                    <a:pt x="9575" y="10791"/>
                  </a:cubicBezTo>
                  <a:cubicBezTo>
                    <a:pt x="7721" y="8846"/>
                    <a:pt x="8147" y="6262"/>
                    <a:pt x="9211" y="3678"/>
                  </a:cubicBezTo>
                  <a:lnTo>
                    <a:pt x="152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5"/>
            <p:cNvSpPr/>
            <p:nvPr/>
          </p:nvSpPr>
          <p:spPr>
            <a:xfrm>
              <a:off x="2049050" y="1692125"/>
              <a:ext cx="208225" cy="178600"/>
            </a:xfrm>
            <a:custGeom>
              <a:avLst/>
              <a:gdLst/>
              <a:ahLst/>
              <a:cxnLst/>
              <a:rect l="l" t="t" r="r" b="b"/>
              <a:pathLst>
                <a:path w="8329" h="7144" extrusionOk="0">
                  <a:moveTo>
                    <a:pt x="2037" y="0"/>
                  </a:moveTo>
                  <a:cubicBezTo>
                    <a:pt x="1307" y="1277"/>
                    <a:pt x="639" y="2736"/>
                    <a:pt x="0" y="4164"/>
                  </a:cubicBezTo>
                  <a:lnTo>
                    <a:pt x="6657" y="7143"/>
                  </a:lnTo>
                  <a:cubicBezTo>
                    <a:pt x="7235" y="5593"/>
                    <a:pt x="7873" y="4012"/>
                    <a:pt x="8329" y="2523"/>
                  </a:cubicBezTo>
                  <a:lnTo>
                    <a:pt x="2037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5"/>
            <p:cNvSpPr/>
            <p:nvPr/>
          </p:nvSpPr>
          <p:spPr>
            <a:xfrm>
              <a:off x="1806650" y="1451225"/>
              <a:ext cx="183900" cy="131500"/>
            </a:xfrm>
            <a:custGeom>
              <a:avLst/>
              <a:gdLst/>
              <a:ahLst/>
              <a:cxnLst/>
              <a:rect l="l" t="t" r="r" b="b"/>
              <a:pathLst>
                <a:path w="7356" h="5260" extrusionOk="0">
                  <a:moveTo>
                    <a:pt x="3675" y="1"/>
                  </a:moveTo>
                  <a:cubicBezTo>
                    <a:pt x="2218" y="1"/>
                    <a:pt x="1033" y="1103"/>
                    <a:pt x="0" y="2736"/>
                  </a:cubicBezTo>
                  <a:lnTo>
                    <a:pt x="6900" y="5259"/>
                  </a:lnTo>
                  <a:cubicBezTo>
                    <a:pt x="7356" y="2949"/>
                    <a:pt x="7022" y="1095"/>
                    <a:pt x="4894" y="244"/>
                  </a:cubicBezTo>
                  <a:cubicBezTo>
                    <a:pt x="4467" y="78"/>
                    <a:pt x="4062" y="1"/>
                    <a:pt x="3675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5"/>
            <p:cNvSpPr/>
            <p:nvPr/>
          </p:nvSpPr>
          <p:spPr>
            <a:xfrm>
              <a:off x="1522450" y="1399925"/>
              <a:ext cx="152750" cy="71100"/>
            </a:xfrm>
            <a:custGeom>
              <a:avLst/>
              <a:gdLst/>
              <a:ahLst/>
              <a:cxnLst/>
              <a:rect l="l" t="t" r="r" b="b"/>
              <a:pathLst>
                <a:path w="6110" h="2844" extrusionOk="0">
                  <a:moveTo>
                    <a:pt x="2878" y="1"/>
                  </a:moveTo>
                  <a:cubicBezTo>
                    <a:pt x="1970" y="1"/>
                    <a:pt x="990" y="237"/>
                    <a:pt x="0" y="715"/>
                  </a:cubicBezTo>
                  <a:lnTo>
                    <a:pt x="5897" y="2843"/>
                  </a:lnTo>
                  <a:cubicBezTo>
                    <a:pt x="6110" y="1810"/>
                    <a:pt x="5897" y="989"/>
                    <a:pt x="4985" y="503"/>
                  </a:cubicBezTo>
                  <a:cubicBezTo>
                    <a:pt x="4359" y="169"/>
                    <a:pt x="3644" y="1"/>
                    <a:pt x="2878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5"/>
            <p:cNvSpPr/>
            <p:nvPr/>
          </p:nvSpPr>
          <p:spPr>
            <a:xfrm>
              <a:off x="2134925" y="1595475"/>
              <a:ext cx="143625" cy="93625"/>
            </a:xfrm>
            <a:custGeom>
              <a:avLst/>
              <a:gdLst/>
              <a:ahLst/>
              <a:cxnLst/>
              <a:rect l="l" t="t" r="r" b="b"/>
              <a:pathLst>
                <a:path w="5745" h="3745" extrusionOk="0">
                  <a:moveTo>
                    <a:pt x="3012" y="1"/>
                  </a:moveTo>
                  <a:cubicBezTo>
                    <a:pt x="1881" y="1"/>
                    <a:pt x="899" y="665"/>
                    <a:pt x="0" y="1739"/>
                  </a:cubicBezTo>
                  <a:lnTo>
                    <a:pt x="5532" y="3745"/>
                  </a:lnTo>
                  <a:cubicBezTo>
                    <a:pt x="5745" y="1891"/>
                    <a:pt x="5350" y="523"/>
                    <a:pt x="3769" y="97"/>
                  </a:cubicBezTo>
                  <a:cubicBezTo>
                    <a:pt x="3509" y="32"/>
                    <a:pt x="3257" y="1"/>
                    <a:pt x="3012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5"/>
            <p:cNvSpPr/>
            <p:nvPr/>
          </p:nvSpPr>
          <p:spPr>
            <a:xfrm>
              <a:off x="1344625" y="1749100"/>
              <a:ext cx="1038050" cy="562350"/>
            </a:xfrm>
            <a:custGeom>
              <a:avLst/>
              <a:gdLst/>
              <a:ahLst/>
              <a:cxnLst/>
              <a:rect l="l" t="t" r="r" b="b"/>
              <a:pathLst>
                <a:path w="41522" h="22494" extrusionOk="0">
                  <a:moveTo>
                    <a:pt x="92" y="1"/>
                  </a:moveTo>
                  <a:cubicBezTo>
                    <a:pt x="61" y="791"/>
                    <a:pt x="1" y="1642"/>
                    <a:pt x="1" y="2493"/>
                  </a:cubicBezTo>
                  <a:lnTo>
                    <a:pt x="36810" y="22494"/>
                  </a:lnTo>
                  <a:cubicBezTo>
                    <a:pt x="38482" y="21673"/>
                    <a:pt x="40062" y="20700"/>
                    <a:pt x="41521" y="19545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5"/>
            <p:cNvSpPr/>
            <p:nvPr/>
          </p:nvSpPr>
          <p:spPr>
            <a:xfrm>
              <a:off x="1482175" y="1417800"/>
              <a:ext cx="187700" cy="95775"/>
            </a:xfrm>
            <a:custGeom>
              <a:avLst/>
              <a:gdLst/>
              <a:ahLst/>
              <a:cxnLst/>
              <a:rect l="l" t="t" r="r" b="b"/>
              <a:pathLst>
                <a:path w="7508" h="3831" extrusionOk="0">
                  <a:moveTo>
                    <a:pt x="1611" y="0"/>
                  </a:moveTo>
                  <a:cubicBezTo>
                    <a:pt x="1034" y="274"/>
                    <a:pt x="487" y="608"/>
                    <a:pt x="0" y="1004"/>
                  </a:cubicBezTo>
                  <a:lnTo>
                    <a:pt x="6961" y="3830"/>
                  </a:lnTo>
                  <a:cubicBezTo>
                    <a:pt x="7204" y="3283"/>
                    <a:pt x="7386" y="2706"/>
                    <a:pt x="7508" y="2128"/>
                  </a:cubicBezTo>
                  <a:lnTo>
                    <a:pt x="1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5"/>
            <p:cNvSpPr/>
            <p:nvPr/>
          </p:nvSpPr>
          <p:spPr>
            <a:xfrm>
              <a:off x="1782325" y="1520375"/>
              <a:ext cx="196850" cy="117050"/>
            </a:xfrm>
            <a:custGeom>
              <a:avLst/>
              <a:gdLst/>
              <a:ahLst/>
              <a:cxnLst/>
              <a:rect l="l" t="t" r="r" b="b"/>
              <a:pathLst>
                <a:path w="7874" h="4682" extrusionOk="0">
                  <a:moveTo>
                    <a:pt x="973" y="1"/>
                  </a:moveTo>
                  <a:cubicBezTo>
                    <a:pt x="608" y="548"/>
                    <a:pt x="274" y="1126"/>
                    <a:pt x="1" y="1733"/>
                  </a:cubicBezTo>
                  <a:lnTo>
                    <a:pt x="7265" y="4682"/>
                  </a:lnTo>
                  <a:cubicBezTo>
                    <a:pt x="7539" y="3952"/>
                    <a:pt x="7721" y="3223"/>
                    <a:pt x="7873" y="2493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5"/>
            <p:cNvSpPr/>
            <p:nvPr/>
          </p:nvSpPr>
          <p:spPr>
            <a:xfrm>
              <a:off x="1356775" y="1965675"/>
              <a:ext cx="776650" cy="414175"/>
            </a:xfrm>
            <a:custGeom>
              <a:avLst/>
              <a:gdLst/>
              <a:ahLst/>
              <a:cxnLst/>
              <a:rect l="l" t="t" r="r" b="b"/>
              <a:pathLst>
                <a:path w="31066" h="16567" extrusionOk="0">
                  <a:moveTo>
                    <a:pt x="1" y="1"/>
                  </a:moveTo>
                  <a:cubicBezTo>
                    <a:pt x="214" y="1308"/>
                    <a:pt x="578" y="2584"/>
                    <a:pt x="1095" y="3831"/>
                  </a:cubicBezTo>
                  <a:lnTo>
                    <a:pt x="24925" y="16566"/>
                  </a:lnTo>
                  <a:cubicBezTo>
                    <a:pt x="26992" y="16475"/>
                    <a:pt x="29059" y="16202"/>
                    <a:pt x="31065" y="156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5"/>
            <p:cNvSpPr/>
            <p:nvPr/>
          </p:nvSpPr>
          <p:spPr>
            <a:xfrm>
              <a:off x="2285375" y="1926175"/>
              <a:ext cx="273575" cy="193025"/>
            </a:xfrm>
            <a:custGeom>
              <a:avLst/>
              <a:gdLst/>
              <a:ahLst/>
              <a:cxnLst/>
              <a:rect l="l" t="t" r="r" b="b"/>
              <a:pathLst>
                <a:path w="10943" h="7721" extrusionOk="0">
                  <a:moveTo>
                    <a:pt x="2189" y="0"/>
                  </a:moveTo>
                  <a:cubicBezTo>
                    <a:pt x="1460" y="1277"/>
                    <a:pt x="730" y="2523"/>
                    <a:pt x="1" y="3587"/>
                  </a:cubicBezTo>
                  <a:lnTo>
                    <a:pt x="8572" y="7721"/>
                  </a:lnTo>
                  <a:cubicBezTo>
                    <a:pt x="9484" y="6505"/>
                    <a:pt x="10274" y="5228"/>
                    <a:pt x="10943" y="3891"/>
                  </a:cubicBezTo>
                  <a:lnTo>
                    <a:pt x="21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5"/>
            <p:cNvSpPr/>
            <p:nvPr/>
          </p:nvSpPr>
          <p:spPr>
            <a:xfrm>
              <a:off x="1384900" y="1515825"/>
              <a:ext cx="226475" cy="158075"/>
            </a:xfrm>
            <a:custGeom>
              <a:avLst/>
              <a:gdLst/>
              <a:ahLst/>
              <a:cxnLst/>
              <a:rect l="l" t="t" r="r" b="b"/>
              <a:pathLst>
                <a:path w="9059" h="6323" extrusionOk="0">
                  <a:moveTo>
                    <a:pt x="1338" y="0"/>
                  </a:moveTo>
                  <a:cubicBezTo>
                    <a:pt x="821" y="821"/>
                    <a:pt x="365" y="1703"/>
                    <a:pt x="1" y="2615"/>
                  </a:cubicBezTo>
                  <a:lnTo>
                    <a:pt x="7691" y="6323"/>
                  </a:lnTo>
                  <a:cubicBezTo>
                    <a:pt x="8086" y="5350"/>
                    <a:pt x="8572" y="4347"/>
                    <a:pt x="9059" y="3435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5"/>
            <p:cNvSpPr/>
            <p:nvPr/>
          </p:nvSpPr>
          <p:spPr>
            <a:xfrm>
              <a:off x="2008025" y="1796225"/>
              <a:ext cx="207475" cy="169475"/>
            </a:xfrm>
            <a:custGeom>
              <a:avLst/>
              <a:gdLst/>
              <a:ahLst/>
              <a:cxnLst/>
              <a:rect l="l" t="t" r="r" b="b"/>
              <a:pathLst>
                <a:path w="8299" h="6779" extrusionOk="0">
                  <a:moveTo>
                    <a:pt x="1641" y="0"/>
                  </a:moveTo>
                  <a:cubicBezTo>
                    <a:pt x="1094" y="1186"/>
                    <a:pt x="547" y="2371"/>
                    <a:pt x="0" y="3405"/>
                  </a:cubicBezTo>
                  <a:lnTo>
                    <a:pt x="6900" y="6779"/>
                  </a:lnTo>
                  <a:cubicBezTo>
                    <a:pt x="7265" y="5593"/>
                    <a:pt x="7781" y="4317"/>
                    <a:pt x="8298" y="2949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5"/>
            <p:cNvSpPr/>
            <p:nvPr/>
          </p:nvSpPr>
          <p:spPr>
            <a:xfrm>
              <a:off x="1712425" y="1659450"/>
              <a:ext cx="209750" cy="163400"/>
            </a:xfrm>
            <a:custGeom>
              <a:avLst/>
              <a:gdLst/>
              <a:ahLst/>
              <a:cxnLst/>
              <a:rect l="l" t="t" r="r" b="b"/>
              <a:pathLst>
                <a:path w="8390" h="6536" extrusionOk="0">
                  <a:moveTo>
                    <a:pt x="1186" y="0"/>
                  </a:moveTo>
                  <a:cubicBezTo>
                    <a:pt x="760" y="1095"/>
                    <a:pt x="395" y="2158"/>
                    <a:pt x="0" y="3161"/>
                  </a:cubicBezTo>
                  <a:lnTo>
                    <a:pt x="6961" y="6535"/>
                  </a:lnTo>
                  <a:cubicBezTo>
                    <a:pt x="7386" y="5471"/>
                    <a:pt x="7903" y="4347"/>
                    <a:pt x="8389" y="3222"/>
                  </a:cubicBezTo>
                  <a:lnTo>
                    <a:pt x="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5"/>
            <p:cNvSpPr/>
            <p:nvPr/>
          </p:nvSpPr>
          <p:spPr>
            <a:xfrm>
              <a:off x="2411525" y="1760500"/>
              <a:ext cx="195300" cy="133025"/>
            </a:xfrm>
            <a:custGeom>
              <a:avLst/>
              <a:gdLst/>
              <a:ahLst/>
              <a:cxnLst/>
              <a:rect l="l" t="t" r="r" b="b"/>
              <a:pathLst>
                <a:path w="7812" h="5321" extrusionOk="0">
                  <a:moveTo>
                    <a:pt x="2371" y="1"/>
                  </a:moveTo>
                  <a:cubicBezTo>
                    <a:pt x="1459" y="609"/>
                    <a:pt x="669" y="1399"/>
                    <a:pt x="0" y="2281"/>
                  </a:cubicBezTo>
                  <a:lnTo>
                    <a:pt x="7599" y="5320"/>
                  </a:lnTo>
                  <a:cubicBezTo>
                    <a:pt x="7812" y="4195"/>
                    <a:pt x="7812" y="3040"/>
                    <a:pt x="7599" y="1885"/>
                  </a:cubicBezTo>
                  <a:lnTo>
                    <a:pt x="2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5"/>
            <p:cNvSpPr/>
            <p:nvPr/>
          </p:nvSpPr>
          <p:spPr>
            <a:xfrm>
              <a:off x="2099950" y="1638925"/>
              <a:ext cx="173300" cy="116300"/>
            </a:xfrm>
            <a:custGeom>
              <a:avLst/>
              <a:gdLst/>
              <a:ahLst/>
              <a:cxnLst/>
              <a:rect l="l" t="t" r="r" b="b"/>
              <a:pathLst>
                <a:path w="6932" h="4652" extrusionOk="0">
                  <a:moveTo>
                    <a:pt x="1430" y="1"/>
                  </a:moveTo>
                  <a:cubicBezTo>
                    <a:pt x="882" y="669"/>
                    <a:pt x="396" y="1368"/>
                    <a:pt x="1" y="2128"/>
                  </a:cubicBezTo>
                  <a:lnTo>
                    <a:pt x="6293" y="4651"/>
                  </a:lnTo>
                  <a:cubicBezTo>
                    <a:pt x="6566" y="3800"/>
                    <a:pt x="6779" y="2888"/>
                    <a:pt x="6931" y="2007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8" name="Google Shape;1928;p25"/>
          <p:cNvSpPr/>
          <p:nvPr/>
        </p:nvSpPr>
        <p:spPr>
          <a:xfrm>
            <a:off x="6326802" y="4688510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5"/>
          <p:cNvSpPr/>
          <p:nvPr/>
        </p:nvSpPr>
        <p:spPr>
          <a:xfrm>
            <a:off x="2507277" y="4826060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p28"/>
          <p:cNvSpPr/>
          <p:nvPr/>
        </p:nvSpPr>
        <p:spPr>
          <a:xfrm rot="-6811861">
            <a:off x="489430" y="-444451"/>
            <a:ext cx="1048220" cy="2520793"/>
          </a:xfrm>
          <a:custGeom>
            <a:avLst/>
            <a:gdLst/>
            <a:ahLst/>
            <a:cxnLst/>
            <a:rect l="l" t="t" r="r" b="b"/>
            <a:pathLst>
              <a:path w="21977" h="52851" extrusionOk="0">
                <a:moveTo>
                  <a:pt x="4985" y="912"/>
                </a:moveTo>
                <a:lnTo>
                  <a:pt x="5015" y="943"/>
                </a:lnTo>
                <a:cubicBezTo>
                  <a:pt x="5015" y="943"/>
                  <a:pt x="5015" y="973"/>
                  <a:pt x="5015" y="973"/>
                </a:cubicBezTo>
                <a:cubicBezTo>
                  <a:pt x="5015" y="1003"/>
                  <a:pt x="5015" y="1064"/>
                  <a:pt x="5015" y="1095"/>
                </a:cubicBezTo>
                <a:lnTo>
                  <a:pt x="5015" y="1125"/>
                </a:lnTo>
                <a:lnTo>
                  <a:pt x="4985" y="1155"/>
                </a:lnTo>
                <a:cubicBezTo>
                  <a:pt x="4985" y="1155"/>
                  <a:pt x="5015" y="1186"/>
                  <a:pt x="5015" y="1186"/>
                </a:cubicBezTo>
                <a:cubicBezTo>
                  <a:pt x="5015" y="1216"/>
                  <a:pt x="5015" y="1216"/>
                  <a:pt x="5015" y="1247"/>
                </a:cubicBezTo>
                <a:cubicBezTo>
                  <a:pt x="5015" y="1277"/>
                  <a:pt x="4985" y="1277"/>
                  <a:pt x="4985" y="1307"/>
                </a:cubicBezTo>
                <a:lnTo>
                  <a:pt x="4924" y="1307"/>
                </a:lnTo>
                <a:lnTo>
                  <a:pt x="4894" y="1338"/>
                </a:lnTo>
                <a:lnTo>
                  <a:pt x="4772" y="1338"/>
                </a:lnTo>
                <a:lnTo>
                  <a:pt x="4742" y="1307"/>
                </a:lnTo>
                <a:cubicBezTo>
                  <a:pt x="4742" y="1277"/>
                  <a:pt x="4742" y="1247"/>
                  <a:pt x="4742" y="1216"/>
                </a:cubicBezTo>
                <a:cubicBezTo>
                  <a:pt x="4742" y="1216"/>
                  <a:pt x="4742" y="1186"/>
                  <a:pt x="4742" y="1186"/>
                </a:cubicBezTo>
                <a:lnTo>
                  <a:pt x="4711" y="1155"/>
                </a:lnTo>
                <a:lnTo>
                  <a:pt x="4711" y="1125"/>
                </a:lnTo>
                <a:lnTo>
                  <a:pt x="4711" y="1034"/>
                </a:lnTo>
                <a:lnTo>
                  <a:pt x="4742" y="1095"/>
                </a:lnTo>
                <a:lnTo>
                  <a:pt x="4772" y="1064"/>
                </a:lnTo>
                <a:cubicBezTo>
                  <a:pt x="4772" y="1034"/>
                  <a:pt x="4772" y="1003"/>
                  <a:pt x="4772" y="1003"/>
                </a:cubicBezTo>
                <a:cubicBezTo>
                  <a:pt x="4803" y="973"/>
                  <a:pt x="4803" y="943"/>
                  <a:pt x="4833" y="943"/>
                </a:cubicBezTo>
                <a:lnTo>
                  <a:pt x="4833" y="912"/>
                </a:lnTo>
                <a:close/>
                <a:moveTo>
                  <a:pt x="8617" y="1178"/>
                </a:moveTo>
                <a:cubicBezTo>
                  <a:pt x="8648" y="1178"/>
                  <a:pt x="8678" y="1186"/>
                  <a:pt x="8693" y="1186"/>
                </a:cubicBezTo>
                <a:lnTo>
                  <a:pt x="8724" y="1277"/>
                </a:lnTo>
                <a:lnTo>
                  <a:pt x="8724" y="1307"/>
                </a:lnTo>
                <a:cubicBezTo>
                  <a:pt x="8693" y="1338"/>
                  <a:pt x="8663" y="1338"/>
                  <a:pt x="8602" y="1338"/>
                </a:cubicBezTo>
                <a:lnTo>
                  <a:pt x="8572" y="1338"/>
                </a:lnTo>
                <a:lnTo>
                  <a:pt x="8572" y="1307"/>
                </a:lnTo>
                <a:cubicBezTo>
                  <a:pt x="8541" y="1277"/>
                  <a:pt x="8541" y="1247"/>
                  <a:pt x="8572" y="1216"/>
                </a:cubicBezTo>
                <a:lnTo>
                  <a:pt x="8541" y="1216"/>
                </a:lnTo>
                <a:cubicBezTo>
                  <a:pt x="8556" y="1186"/>
                  <a:pt x="8587" y="1178"/>
                  <a:pt x="8617" y="1178"/>
                </a:cubicBezTo>
                <a:close/>
                <a:moveTo>
                  <a:pt x="6049" y="1611"/>
                </a:moveTo>
                <a:cubicBezTo>
                  <a:pt x="6079" y="1611"/>
                  <a:pt x="6110" y="1611"/>
                  <a:pt x="6140" y="1642"/>
                </a:cubicBezTo>
                <a:lnTo>
                  <a:pt x="6170" y="1642"/>
                </a:lnTo>
                <a:lnTo>
                  <a:pt x="6231" y="1672"/>
                </a:lnTo>
                <a:lnTo>
                  <a:pt x="6231" y="1702"/>
                </a:lnTo>
                <a:cubicBezTo>
                  <a:pt x="6201" y="1733"/>
                  <a:pt x="6170" y="1763"/>
                  <a:pt x="6140" y="1763"/>
                </a:cubicBezTo>
                <a:lnTo>
                  <a:pt x="6049" y="1733"/>
                </a:lnTo>
                <a:lnTo>
                  <a:pt x="5988" y="1733"/>
                </a:lnTo>
                <a:cubicBezTo>
                  <a:pt x="5988" y="1733"/>
                  <a:pt x="5988" y="1702"/>
                  <a:pt x="5988" y="1672"/>
                </a:cubicBezTo>
                <a:lnTo>
                  <a:pt x="6018" y="1611"/>
                </a:lnTo>
                <a:close/>
                <a:moveTo>
                  <a:pt x="7547" y="2297"/>
                </a:moveTo>
                <a:cubicBezTo>
                  <a:pt x="7558" y="2297"/>
                  <a:pt x="7579" y="2310"/>
                  <a:pt x="7599" y="2310"/>
                </a:cubicBezTo>
                <a:lnTo>
                  <a:pt x="7599" y="2341"/>
                </a:lnTo>
                <a:lnTo>
                  <a:pt x="7660" y="2402"/>
                </a:lnTo>
                <a:cubicBezTo>
                  <a:pt x="7629" y="2432"/>
                  <a:pt x="7629" y="2462"/>
                  <a:pt x="7599" y="2462"/>
                </a:cubicBezTo>
                <a:lnTo>
                  <a:pt x="7569" y="2462"/>
                </a:lnTo>
                <a:lnTo>
                  <a:pt x="7569" y="2493"/>
                </a:lnTo>
                <a:lnTo>
                  <a:pt x="7508" y="2523"/>
                </a:lnTo>
                <a:lnTo>
                  <a:pt x="7447" y="2493"/>
                </a:lnTo>
                <a:cubicBezTo>
                  <a:pt x="7417" y="2462"/>
                  <a:pt x="7417" y="2432"/>
                  <a:pt x="7447" y="2402"/>
                </a:cubicBezTo>
                <a:lnTo>
                  <a:pt x="7447" y="2371"/>
                </a:lnTo>
                <a:lnTo>
                  <a:pt x="7508" y="2341"/>
                </a:lnTo>
                <a:lnTo>
                  <a:pt x="7538" y="2310"/>
                </a:lnTo>
                <a:cubicBezTo>
                  <a:pt x="7538" y="2300"/>
                  <a:pt x="7542" y="2297"/>
                  <a:pt x="7547" y="2297"/>
                </a:cubicBezTo>
                <a:close/>
                <a:moveTo>
                  <a:pt x="10213" y="2614"/>
                </a:moveTo>
                <a:cubicBezTo>
                  <a:pt x="10243" y="2614"/>
                  <a:pt x="10274" y="2645"/>
                  <a:pt x="10304" y="2645"/>
                </a:cubicBezTo>
                <a:lnTo>
                  <a:pt x="10365" y="2675"/>
                </a:lnTo>
                <a:lnTo>
                  <a:pt x="10395" y="2736"/>
                </a:lnTo>
                <a:lnTo>
                  <a:pt x="10395" y="2766"/>
                </a:lnTo>
                <a:cubicBezTo>
                  <a:pt x="10365" y="2797"/>
                  <a:pt x="10335" y="2827"/>
                  <a:pt x="10304" y="2827"/>
                </a:cubicBezTo>
                <a:lnTo>
                  <a:pt x="10243" y="2827"/>
                </a:lnTo>
                <a:cubicBezTo>
                  <a:pt x="10152" y="2766"/>
                  <a:pt x="10122" y="2736"/>
                  <a:pt x="10152" y="2675"/>
                </a:cubicBezTo>
                <a:lnTo>
                  <a:pt x="10183" y="2645"/>
                </a:lnTo>
                <a:lnTo>
                  <a:pt x="10213" y="2614"/>
                </a:lnTo>
                <a:close/>
                <a:moveTo>
                  <a:pt x="9787" y="3118"/>
                </a:moveTo>
                <a:cubicBezTo>
                  <a:pt x="9798" y="3118"/>
                  <a:pt x="9808" y="3121"/>
                  <a:pt x="9818" y="3131"/>
                </a:cubicBezTo>
                <a:lnTo>
                  <a:pt x="9848" y="3161"/>
                </a:lnTo>
                <a:cubicBezTo>
                  <a:pt x="9848" y="3161"/>
                  <a:pt x="9848" y="3192"/>
                  <a:pt x="9848" y="3192"/>
                </a:cubicBezTo>
                <a:lnTo>
                  <a:pt x="9848" y="3253"/>
                </a:lnTo>
                <a:cubicBezTo>
                  <a:pt x="9833" y="3268"/>
                  <a:pt x="9818" y="3275"/>
                  <a:pt x="9803" y="3275"/>
                </a:cubicBezTo>
                <a:cubicBezTo>
                  <a:pt x="9787" y="3275"/>
                  <a:pt x="9772" y="3268"/>
                  <a:pt x="9757" y="3253"/>
                </a:cubicBezTo>
                <a:lnTo>
                  <a:pt x="9757" y="3283"/>
                </a:lnTo>
                <a:lnTo>
                  <a:pt x="9696" y="3313"/>
                </a:lnTo>
                <a:lnTo>
                  <a:pt x="9635" y="3283"/>
                </a:lnTo>
                <a:lnTo>
                  <a:pt x="9635" y="3253"/>
                </a:lnTo>
                <a:lnTo>
                  <a:pt x="9605" y="3161"/>
                </a:lnTo>
                <a:lnTo>
                  <a:pt x="9727" y="3161"/>
                </a:lnTo>
                <a:lnTo>
                  <a:pt x="9727" y="3131"/>
                </a:lnTo>
                <a:cubicBezTo>
                  <a:pt x="9747" y="3131"/>
                  <a:pt x="9767" y="3118"/>
                  <a:pt x="9787" y="3118"/>
                </a:cubicBezTo>
                <a:close/>
                <a:moveTo>
                  <a:pt x="5137" y="3131"/>
                </a:moveTo>
                <a:lnTo>
                  <a:pt x="5198" y="3192"/>
                </a:lnTo>
                <a:cubicBezTo>
                  <a:pt x="5228" y="3222"/>
                  <a:pt x="5228" y="3253"/>
                  <a:pt x="5228" y="3283"/>
                </a:cubicBezTo>
                <a:cubicBezTo>
                  <a:pt x="5228" y="3313"/>
                  <a:pt x="5228" y="3344"/>
                  <a:pt x="5228" y="3344"/>
                </a:cubicBezTo>
                <a:lnTo>
                  <a:pt x="5228" y="3374"/>
                </a:lnTo>
                <a:lnTo>
                  <a:pt x="5167" y="3405"/>
                </a:lnTo>
                <a:lnTo>
                  <a:pt x="5106" y="3405"/>
                </a:lnTo>
                <a:cubicBezTo>
                  <a:pt x="5076" y="3405"/>
                  <a:pt x="5046" y="3405"/>
                  <a:pt x="5046" y="3374"/>
                </a:cubicBezTo>
                <a:cubicBezTo>
                  <a:pt x="5015" y="3344"/>
                  <a:pt x="5015" y="3313"/>
                  <a:pt x="5046" y="3283"/>
                </a:cubicBezTo>
                <a:lnTo>
                  <a:pt x="5046" y="3222"/>
                </a:lnTo>
                <a:lnTo>
                  <a:pt x="5046" y="3192"/>
                </a:lnTo>
                <a:cubicBezTo>
                  <a:pt x="5076" y="3161"/>
                  <a:pt x="5106" y="3161"/>
                  <a:pt x="5137" y="3131"/>
                </a:cubicBezTo>
                <a:close/>
                <a:moveTo>
                  <a:pt x="8024" y="3374"/>
                </a:moveTo>
                <a:lnTo>
                  <a:pt x="8085" y="3405"/>
                </a:lnTo>
                <a:cubicBezTo>
                  <a:pt x="8085" y="3405"/>
                  <a:pt x="8085" y="3435"/>
                  <a:pt x="8116" y="3465"/>
                </a:cubicBezTo>
                <a:cubicBezTo>
                  <a:pt x="8116" y="3465"/>
                  <a:pt x="8116" y="3496"/>
                  <a:pt x="8116" y="3526"/>
                </a:cubicBezTo>
                <a:cubicBezTo>
                  <a:pt x="8085" y="3557"/>
                  <a:pt x="8055" y="3557"/>
                  <a:pt x="8024" y="3557"/>
                </a:cubicBezTo>
                <a:lnTo>
                  <a:pt x="7964" y="3587"/>
                </a:lnTo>
                <a:lnTo>
                  <a:pt x="7933" y="3587"/>
                </a:lnTo>
                <a:cubicBezTo>
                  <a:pt x="7903" y="3587"/>
                  <a:pt x="7873" y="3557"/>
                  <a:pt x="7842" y="3557"/>
                </a:cubicBezTo>
                <a:lnTo>
                  <a:pt x="7842" y="3465"/>
                </a:lnTo>
                <a:lnTo>
                  <a:pt x="7873" y="3465"/>
                </a:lnTo>
                <a:cubicBezTo>
                  <a:pt x="7903" y="3435"/>
                  <a:pt x="7903" y="3405"/>
                  <a:pt x="7933" y="3405"/>
                </a:cubicBezTo>
                <a:cubicBezTo>
                  <a:pt x="7964" y="3374"/>
                  <a:pt x="7964" y="3374"/>
                  <a:pt x="7994" y="3374"/>
                </a:cubicBezTo>
                <a:close/>
                <a:moveTo>
                  <a:pt x="8632" y="3769"/>
                </a:moveTo>
                <a:cubicBezTo>
                  <a:pt x="8663" y="3800"/>
                  <a:pt x="8693" y="3800"/>
                  <a:pt x="8724" y="3830"/>
                </a:cubicBezTo>
                <a:lnTo>
                  <a:pt x="8754" y="3830"/>
                </a:lnTo>
                <a:lnTo>
                  <a:pt x="8754" y="3952"/>
                </a:lnTo>
                <a:lnTo>
                  <a:pt x="8724" y="3952"/>
                </a:lnTo>
                <a:cubicBezTo>
                  <a:pt x="8707" y="3960"/>
                  <a:pt x="8691" y="3964"/>
                  <a:pt x="8676" y="3964"/>
                </a:cubicBezTo>
                <a:cubicBezTo>
                  <a:pt x="8635" y="3964"/>
                  <a:pt x="8602" y="3935"/>
                  <a:pt x="8602" y="3891"/>
                </a:cubicBezTo>
                <a:lnTo>
                  <a:pt x="8602" y="3861"/>
                </a:lnTo>
                <a:lnTo>
                  <a:pt x="8632" y="3769"/>
                </a:lnTo>
                <a:close/>
                <a:moveTo>
                  <a:pt x="4073" y="3587"/>
                </a:moveTo>
                <a:lnTo>
                  <a:pt x="4073" y="3617"/>
                </a:lnTo>
                <a:cubicBezTo>
                  <a:pt x="4073" y="3617"/>
                  <a:pt x="4103" y="3648"/>
                  <a:pt x="4103" y="3648"/>
                </a:cubicBezTo>
                <a:lnTo>
                  <a:pt x="4134" y="3648"/>
                </a:lnTo>
                <a:cubicBezTo>
                  <a:pt x="4134" y="3678"/>
                  <a:pt x="4134" y="3709"/>
                  <a:pt x="4134" y="3709"/>
                </a:cubicBezTo>
                <a:cubicBezTo>
                  <a:pt x="4134" y="3739"/>
                  <a:pt x="4164" y="3739"/>
                  <a:pt x="4164" y="3769"/>
                </a:cubicBezTo>
                <a:cubicBezTo>
                  <a:pt x="4164" y="3800"/>
                  <a:pt x="4164" y="3800"/>
                  <a:pt x="4164" y="3830"/>
                </a:cubicBezTo>
                <a:lnTo>
                  <a:pt x="4164" y="3861"/>
                </a:lnTo>
                <a:lnTo>
                  <a:pt x="4103" y="3861"/>
                </a:lnTo>
                <a:cubicBezTo>
                  <a:pt x="4103" y="3891"/>
                  <a:pt x="4103" y="3891"/>
                  <a:pt x="4103" y="3891"/>
                </a:cubicBezTo>
                <a:cubicBezTo>
                  <a:pt x="4073" y="3952"/>
                  <a:pt x="4043" y="3982"/>
                  <a:pt x="4012" y="3982"/>
                </a:cubicBezTo>
                <a:cubicBezTo>
                  <a:pt x="3951" y="3982"/>
                  <a:pt x="3921" y="3982"/>
                  <a:pt x="3891" y="3952"/>
                </a:cubicBezTo>
                <a:lnTo>
                  <a:pt x="3860" y="3952"/>
                </a:lnTo>
                <a:lnTo>
                  <a:pt x="3860" y="3891"/>
                </a:lnTo>
                <a:cubicBezTo>
                  <a:pt x="3860" y="3891"/>
                  <a:pt x="3860" y="3861"/>
                  <a:pt x="3860" y="3861"/>
                </a:cubicBezTo>
                <a:lnTo>
                  <a:pt x="3860" y="3769"/>
                </a:lnTo>
                <a:lnTo>
                  <a:pt x="3830" y="3769"/>
                </a:lnTo>
                <a:lnTo>
                  <a:pt x="3830" y="3678"/>
                </a:lnTo>
                <a:lnTo>
                  <a:pt x="3921" y="3617"/>
                </a:lnTo>
                <a:lnTo>
                  <a:pt x="3951" y="3617"/>
                </a:lnTo>
                <a:lnTo>
                  <a:pt x="3951" y="3587"/>
                </a:lnTo>
                <a:close/>
                <a:moveTo>
                  <a:pt x="10395" y="4073"/>
                </a:moveTo>
                <a:cubicBezTo>
                  <a:pt x="10426" y="4073"/>
                  <a:pt x="10456" y="4073"/>
                  <a:pt x="10487" y="4104"/>
                </a:cubicBezTo>
                <a:lnTo>
                  <a:pt x="10517" y="4104"/>
                </a:lnTo>
                <a:lnTo>
                  <a:pt x="10517" y="4164"/>
                </a:lnTo>
                <a:cubicBezTo>
                  <a:pt x="10517" y="4164"/>
                  <a:pt x="10517" y="4195"/>
                  <a:pt x="10517" y="4225"/>
                </a:cubicBezTo>
                <a:lnTo>
                  <a:pt x="10547" y="4225"/>
                </a:lnTo>
                <a:lnTo>
                  <a:pt x="10608" y="4164"/>
                </a:lnTo>
                <a:lnTo>
                  <a:pt x="10760" y="4164"/>
                </a:lnTo>
                <a:lnTo>
                  <a:pt x="10760" y="4195"/>
                </a:lnTo>
                <a:cubicBezTo>
                  <a:pt x="10790" y="4225"/>
                  <a:pt x="10821" y="4256"/>
                  <a:pt x="10790" y="4286"/>
                </a:cubicBezTo>
                <a:lnTo>
                  <a:pt x="10790" y="4316"/>
                </a:lnTo>
                <a:lnTo>
                  <a:pt x="10790" y="4347"/>
                </a:lnTo>
                <a:cubicBezTo>
                  <a:pt x="10790" y="4377"/>
                  <a:pt x="10760" y="4408"/>
                  <a:pt x="10730" y="4408"/>
                </a:cubicBezTo>
                <a:lnTo>
                  <a:pt x="10699" y="4408"/>
                </a:lnTo>
                <a:lnTo>
                  <a:pt x="10639" y="4438"/>
                </a:lnTo>
                <a:cubicBezTo>
                  <a:pt x="10578" y="4438"/>
                  <a:pt x="10547" y="4408"/>
                  <a:pt x="10517" y="4377"/>
                </a:cubicBezTo>
                <a:cubicBezTo>
                  <a:pt x="10517" y="4347"/>
                  <a:pt x="10517" y="4316"/>
                  <a:pt x="10517" y="4316"/>
                </a:cubicBezTo>
                <a:cubicBezTo>
                  <a:pt x="10517" y="4286"/>
                  <a:pt x="10517" y="4256"/>
                  <a:pt x="10517" y="4256"/>
                </a:cubicBezTo>
                <a:lnTo>
                  <a:pt x="10517" y="4225"/>
                </a:lnTo>
                <a:lnTo>
                  <a:pt x="10487" y="4225"/>
                </a:lnTo>
                <a:cubicBezTo>
                  <a:pt x="10456" y="4225"/>
                  <a:pt x="10456" y="4225"/>
                  <a:pt x="10426" y="4195"/>
                </a:cubicBezTo>
                <a:cubicBezTo>
                  <a:pt x="10395" y="4195"/>
                  <a:pt x="10395" y="4195"/>
                  <a:pt x="10395" y="4164"/>
                </a:cubicBezTo>
                <a:lnTo>
                  <a:pt x="10395" y="4104"/>
                </a:lnTo>
                <a:lnTo>
                  <a:pt x="10395" y="4073"/>
                </a:lnTo>
                <a:close/>
                <a:moveTo>
                  <a:pt x="6292" y="4438"/>
                </a:moveTo>
                <a:cubicBezTo>
                  <a:pt x="6292" y="4468"/>
                  <a:pt x="6322" y="4468"/>
                  <a:pt x="6322" y="4499"/>
                </a:cubicBezTo>
                <a:lnTo>
                  <a:pt x="6353" y="4529"/>
                </a:lnTo>
                <a:lnTo>
                  <a:pt x="6353" y="4560"/>
                </a:lnTo>
                <a:cubicBezTo>
                  <a:pt x="6383" y="4560"/>
                  <a:pt x="6383" y="4590"/>
                  <a:pt x="6383" y="4590"/>
                </a:cubicBezTo>
                <a:lnTo>
                  <a:pt x="6383" y="4651"/>
                </a:lnTo>
                <a:cubicBezTo>
                  <a:pt x="6353" y="4651"/>
                  <a:pt x="6353" y="4681"/>
                  <a:pt x="6322" y="4681"/>
                </a:cubicBezTo>
                <a:cubicBezTo>
                  <a:pt x="6322" y="4681"/>
                  <a:pt x="6292" y="4712"/>
                  <a:pt x="6292" y="4712"/>
                </a:cubicBezTo>
                <a:lnTo>
                  <a:pt x="6292" y="4742"/>
                </a:lnTo>
                <a:lnTo>
                  <a:pt x="6201" y="4772"/>
                </a:lnTo>
                <a:lnTo>
                  <a:pt x="6201" y="4803"/>
                </a:lnTo>
                <a:lnTo>
                  <a:pt x="6170" y="4803"/>
                </a:lnTo>
                <a:cubicBezTo>
                  <a:pt x="6140" y="4803"/>
                  <a:pt x="6110" y="4833"/>
                  <a:pt x="6110" y="4833"/>
                </a:cubicBezTo>
                <a:lnTo>
                  <a:pt x="5988" y="4833"/>
                </a:lnTo>
                <a:lnTo>
                  <a:pt x="5927" y="4712"/>
                </a:lnTo>
                <a:lnTo>
                  <a:pt x="5927" y="4681"/>
                </a:lnTo>
                <a:lnTo>
                  <a:pt x="5958" y="4590"/>
                </a:lnTo>
                <a:lnTo>
                  <a:pt x="5988" y="4620"/>
                </a:lnTo>
                <a:cubicBezTo>
                  <a:pt x="5988" y="4560"/>
                  <a:pt x="6049" y="4560"/>
                  <a:pt x="6079" y="4529"/>
                </a:cubicBezTo>
                <a:lnTo>
                  <a:pt x="6170" y="4529"/>
                </a:lnTo>
                <a:cubicBezTo>
                  <a:pt x="6170" y="4529"/>
                  <a:pt x="6170" y="4499"/>
                  <a:pt x="6170" y="4499"/>
                </a:cubicBezTo>
                <a:cubicBezTo>
                  <a:pt x="6170" y="4468"/>
                  <a:pt x="6201" y="4468"/>
                  <a:pt x="6231" y="4438"/>
                </a:cubicBezTo>
                <a:close/>
                <a:moveTo>
                  <a:pt x="6839" y="4803"/>
                </a:moveTo>
                <a:cubicBezTo>
                  <a:pt x="6869" y="4803"/>
                  <a:pt x="6900" y="4803"/>
                  <a:pt x="6900" y="4833"/>
                </a:cubicBezTo>
                <a:cubicBezTo>
                  <a:pt x="6961" y="4894"/>
                  <a:pt x="6900" y="4955"/>
                  <a:pt x="6869" y="4955"/>
                </a:cubicBezTo>
                <a:lnTo>
                  <a:pt x="6809" y="4955"/>
                </a:lnTo>
                <a:lnTo>
                  <a:pt x="6778" y="4924"/>
                </a:lnTo>
                <a:cubicBezTo>
                  <a:pt x="6778" y="4924"/>
                  <a:pt x="6778" y="4894"/>
                  <a:pt x="6778" y="4864"/>
                </a:cubicBezTo>
                <a:lnTo>
                  <a:pt x="6778" y="4833"/>
                </a:lnTo>
                <a:lnTo>
                  <a:pt x="6809" y="4803"/>
                </a:lnTo>
                <a:close/>
                <a:moveTo>
                  <a:pt x="4225" y="5046"/>
                </a:moveTo>
                <a:cubicBezTo>
                  <a:pt x="4255" y="5076"/>
                  <a:pt x="4255" y="5107"/>
                  <a:pt x="4225" y="5137"/>
                </a:cubicBezTo>
                <a:cubicBezTo>
                  <a:pt x="4195" y="5168"/>
                  <a:pt x="4195" y="5198"/>
                  <a:pt x="4164" y="5198"/>
                </a:cubicBezTo>
                <a:cubicBezTo>
                  <a:pt x="4134" y="5198"/>
                  <a:pt x="4103" y="5198"/>
                  <a:pt x="4073" y="5168"/>
                </a:cubicBezTo>
                <a:lnTo>
                  <a:pt x="4073" y="5076"/>
                </a:lnTo>
                <a:cubicBezTo>
                  <a:pt x="4103" y="5046"/>
                  <a:pt x="4103" y="5046"/>
                  <a:pt x="4134" y="5046"/>
                </a:cubicBezTo>
                <a:close/>
                <a:moveTo>
                  <a:pt x="3436" y="5093"/>
                </a:moveTo>
                <a:cubicBezTo>
                  <a:pt x="3445" y="5093"/>
                  <a:pt x="3455" y="5097"/>
                  <a:pt x="3465" y="5107"/>
                </a:cubicBezTo>
                <a:lnTo>
                  <a:pt x="3496" y="5107"/>
                </a:lnTo>
                <a:lnTo>
                  <a:pt x="3496" y="5137"/>
                </a:lnTo>
                <a:cubicBezTo>
                  <a:pt x="3526" y="5198"/>
                  <a:pt x="3496" y="5259"/>
                  <a:pt x="3465" y="5259"/>
                </a:cubicBezTo>
                <a:lnTo>
                  <a:pt x="3404" y="5259"/>
                </a:lnTo>
                <a:cubicBezTo>
                  <a:pt x="3374" y="5259"/>
                  <a:pt x="3344" y="5228"/>
                  <a:pt x="3344" y="5228"/>
                </a:cubicBezTo>
                <a:cubicBezTo>
                  <a:pt x="3344" y="5228"/>
                  <a:pt x="3344" y="5228"/>
                  <a:pt x="3344" y="5259"/>
                </a:cubicBezTo>
                <a:lnTo>
                  <a:pt x="3344" y="5320"/>
                </a:lnTo>
                <a:lnTo>
                  <a:pt x="3344" y="5350"/>
                </a:lnTo>
                <a:cubicBezTo>
                  <a:pt x="3313" y="5380"/>
                  <a:pt x="3313" y="5411"/>
                  <a:pt x="3283" y="5411"/>
                </a:cubicBezTo>
                <a:lnTo>
                  <a:pt x="3283" y="5441"/>
                </a:lnTo>
                <a:lnTo>
                  <a:pt x="3252" y="5441"/>
                </a:lnTo>
                <a:cubicBezTo>
                  <a:pt x="3222" y="5441"/>
                  <a:pt x="3192" y="5441"/>
                  <a:pt x="3161" y="5411"/>
                </a:cubicBezTo>
                <a:lnTo>
                  <a:pt x="3131" y="5411"/>
                </a:lnTo>
                <a:lnTo>
                  <a:pt x="3131" y="5380"/>
                </a:lnTo>
                <a:cubicBezTo>
                  <a:pt x="3100" y="5380"/>
                  <a:pt x="3100" y="5350"/>
                  <a:pt x="3100" y="5320"/>
                </a:cubicBezTo>
                <a:lnTo>
                  <a:pt x="3100" y="5289"/>
                </a:lnTo>
                <a:lnTo>
                  <a:pt x="3100" y="5198"/>
                </a:lnTo>
                <a:cubicBezTo>
                  <a:pt x="3131" y="5168"/>
                  <a:pt x="3161" y="5137"/>
                  <a:pt x="3222" y="5137"/>
                </a:cubicBezTo>
                <a:lnTo>
                  <a:pt x="3252" y="5137"/>
                </a:lnTo>
                <a:cubicBezTo>
                  <a:pt x="3283" y="5137"/>
                  <a:pt x="3283" y="5168"/>
                  <a:pt x="3283" y="5168"/>
                </a:cubicBezTo>
                <a:cubicBezTo>
                  <a:pt x="3313" y="5168"/>
                  <a:pt x="3344" y="5198"/>
                  <a:pt x="3344" y="5198"/>
                </a:cubicBezTo>
                <a:lnTo>
                  <a:pt x="3344" y="5168"/>
                </a:lnTo>
                <a:cubicBezTo>
                  <a:pt x="3344" y="5137"/>
                  <a:pt x="3374" y="5137"/>
                  <a:pt x="3404" y="5107"/>
                </a:cubicBezTo>
                <a:cubicBezTo>
                  <a:pt x="3404" y="5107"/>
                  <a:pt x="3418" y="5093"/>
                  <a:pt x="3436" y="5093"/>
                </a:cubicBezTo>
                <a:close/>
                <a:moveTo>
                  <a:pt x="4799" y="5570"/>
                </a:moveTo>
                <a:cubicBezTo>
                  <a:pt x="4825" y="5570"/>
                  <a:pt x="4848" y="5578"/>
                  <a:pt x="4863" y="5593"/>
                </a:cubicBezTo>
                <a:lnTo>
                  <a:pt x="4863" y="5654"/>
                </a:lnTo>
                <a:cubicBezTo>
                  <a:pt x="4863" y="5684"/>
                  <a:pt x="4833" y="5715"/>
                  <a:pt x="4803" y="5715"/>
                </a:cubicBezTo>
                <a:cubicBezTo>
                  <a:pt x="4803" y="5715"/>
                  <a:pt x="4772" y="5745"/>
                  <a:pt x="4772" y="5745"/>
                </a:cubicBezTo>
                <a:lnTo>
                  <a:pt x="4681" y="5745"/>
                </a:lnTo>
                <a:cubicBezTo>
                  <a:pt x="4681" y="5723"/>
                  <a:pt x="4681" y="5685"/>
                  <a:pt x="4681" y="5654"/>
                </a:cubicBezTo>
                <a:lnTo>
                  <a:pt x="4711" y="5593"/>
                </a:lnTo>
                <a:cubicBezTo>
                  <a:pt x="4742" y="5578"/>
                  <a:pt x="4772" y="5570"/>
                  <a:pt x="4799" y="5570"/>
                </a:cubicBezTo>
                <a:close/>
                <a:moveTo>
                  <a:pt x="5319" y="5927"/>
                </a:moveTo>
                <a:cubicBezTo>
                  <a:pt x="5350" y="5927"/>
                  <a:pt x="5380" y="5927"/>
                  <a:pt x="5410" y="5958"/>
                </a:cubicBezTo>
                <a:lnTo>
                  <a:pt x="5441" y="6019"/>
                </a:lnTo>
                <a:cubicBezTo>
                  <a:pt x="5422" y="6056"/>
                  <a:pt x="5392" y="6082"/>
                  <a:pt x="5357" y="6082"/>
                </a:cubicBezTo>
                <a:cubicBezTo>
                  <a:pt x="5335" y="6082"/>
                  <a:pt x="5312" y="6072"/>
                  <a:pt x="5289" y="6049"/>
                </a:cubicBezTo>
                <a:lnTo>
                  <a:pt x="5258" y="5988"/>
                </a:lnTo>
                <a:cubicBezTo>
                  <a:pt x="5289" y="5958"/>
                  <a:pt x="5289" y="5958"/>
                  <a:pt x="5319" y="5958"/>
                </a:cubicBezTo>
                <a:lnTo>
                  <a:pt x="5319" y="5927"/>
                </a:lnTo>
                <a:close/>
                <a:moveTo>
                  <a:pt x="9746" y="5996"/>
                </a:moveTo>
                <a:cubicBezTo>
                  <a:pt x="9757" y="5996"/>
                  <a:pt x="9772" y="6003"/>
                  <a:pt x="9787" y="6019"/>
                </a:cubicBezTo>
                <a:lnTo>
                  <a:pt x="9848" y="6049"/>
                </a:lnTo>
                <a:lnTo>
                  <a:pt x="9848" y="6079"/>
                </a:lnTo>
                <a:lnTo>
                  <a:pt x="9848" y="6110"/>
                </a:lnTo>
                <a:cubicBezTo>
                  <a:pt x="9848" y="6140"/>
                  <a:pt x="9848" y="6171"/>
                  <a:pt x="9848" y="6201"/>
                </a:cubicBezTo>
                <a:cubicBezTo>
                  <a:pt x="9848" y="6231"/>
                  <a:pt x="9787" y="6231"/>
                  <a:pt x="9727" y="6231"/>
                </a:cubicBezTo>
                <a:lnTo>
                  <a:pt x="9696" y="6231"/>
                </a:lnTo>
                <a:cubicBezTo>
                  <a:pt x="9666" y="6201"/>
                  <a:pt x="9666" y="6171"/>
                  <a:pt x="9666" y="6171"/>
                </a:cubicBezTo>
                <a:cubicBezTo>
                  <a:pt x="9666" y="6140"/>
                  <a:pt x="9666" y="6140"/>
                  <a:pt x="9666" y="6110"/>
                </a:cubicBezTo>
                <a:lnTo>
                  <a:pt x="9635" y="6079"/>
                </a:lnTo>
                <a:lnTo>
                  <a:pt x="9666" y="6019"/>
                </a:lnTo>
                <a:lnTo>
                  <a:pt x="9727" y="6019"/>
                </a:lnTo>
                <a:cubicBezTo>
                  <a:pt x="9727" y="6003"/>
                  <a:pt x="9734" y="5996"/>
                  <a:pt x="9746" y="5996"/>
                </a:cubicBezTo>
                <a:close/>
                <a:moveTo>
                  <a:pt x="6474" y="6201"/>
                </a:moveTo>
                <a:lnTo>
                  <a:pt x="6505" y="6231"/>
                </a:lnTo>
                <a:cubicBezTo>
                  <a:pt x="6535" y="6262"/>
                  <a:pt x="6535" y="6292"/>
                  <a:pt x="6505" y="6323"/>
                </a:cubicBezTo>
                <a:cubicBezTo>
                  <a:pt x="6505" y="6353"/>
                  <a:pt x="6444" y="6353"/>
                  <a:pt x="6414" y="6353"/>
                </a:cubicBezTo>
                <a:cubicBezTo>
                  <a:pt x="6353" y="6353"/>
                  <a:pt x="6322" y="6323"/>
                  <a:pt x="6322" y="6262"/>
                </a:cubicBezTo>
                <a:lnTo>
                  <a:pt x="6322" y="6231"/>
                </a:lnTo>
                <a:cubicBezTo>
                  <a:pt x="6353" y="6201"/>
                  <a:pt x="6383" y="6201"/>
                  <a:pt x="6444" y="6201"/>
                </a:cubicBezTo>
                <a:close/>
                <a:moveTo>
                  <a:pt x="3830" y="6383"/>
                </a:moveTo>
                <a:cubicBezTo>
                  <a:pt x="3860" y="6414"/>
                  <a:pt x="3860" y="6475"/>
                  <a:pt x="3830" y="6535"/>
                </a:cubicBezTo>
                <a:lnTo>
                  <a:pt x="3769" y="6535"/>
                </a:lnTo>
                <a:lnTo>
                  <a:pt x="3708" y="6505"/>
                </a:lnTo>
                <a:lnTo>
                  <a:pt x="3708" y="6444"/>
                </a:lnTo>
                <a:lnTo>
                  <a:pt x="3739" y="6444"/>
                </a:lnTo>
                <a:lnTo>
                  <a:pt x="3739" y="6414"/>
                </a:lnTo>
                <a:lnTo>
                  <a:pt x="3830" y="6383"/>
                </a:lnTo>
                <a:close/>
                <a:moveTo>
                  <a:pt x="7751" y="6535"/>
                </a:moveTo>
                <a:cubicBezTo>
                  <a:pt x="7781" y="6535"/>
                  <a:pt x="7812" y="6535"/>
                  <a:pt x="7842" y="6566"/>
                </a:cubicBezTo>
                <a:lnTo>
                  <a:pt x="7873" y="6566"/>
                </a:lnTo>
                <a:lnTo>
                  <a:pt x="7873" y="6657"/>
                </a:lnTo>
                <a:lnTo>
                  <a:pt x="7721" y="6657"/>
                </a:lnTo>
                <a:lnTo>
                  <a:pt x="7660" y="6596"/>
                </a:lnTo>
                <a:lnTo>
                  <a:pt x="7690" y="6596"/>
                </a:lnTo>
                <a:lnTo>
                  <a:pt x="7690" y="6566"/>
                </a:lnTo>
                <a:cubicBezTo>
                  <a:pt x="7721" y="6535"/>
                  <a:pt x="7721" y="6535"/>
                  <a:pt x="7751" y="6535"/>
                </a:cubicBezTo>
                <a:close/>
                <a:moveTo>
                  <a:pt x="5137" y="6475"/>
                </a:moveTo>
                <a:cubicBezTo>
                  <a:pt x="5137" y="6475"/>
                  <a:pt x="5167" y="6505"/>
                  <a:pt x="5198" y="6505"/>
                </a:cubicBezTo>
                <a:cubicBezTo>
                  <a:pt x="5198" y="6505"/>
                  <a:pt x="5228" y="6505"/>
                  <a:pt x="5228" y="6535"/>
                </a:cubicBezTo>
                <a:lnTo>
                  <a:pt x="5289" y="6596"/>
                </a:lnTo>
                <a:lnTo>
                  <a:pt x="5289" y="6627"/>
                </a:lnTo>
                <a:cubicBezTo>
                  <a:pt x="5258" y="6657"/>
                  <a:pt x="5258" y="6687"/>
                  <a:pt x="5289" y="6718"/>
                </a:cubicBezTo>
                <a:lnTo>
                  <a:pt x="5319" y="6718"/>
                </a:lnTo>
                <a:cubicBezTo>
                  <a:pt x="5319" y="6779"/>
                  <a:pt x="5289" y="6839"/>
                  <a:pt x="5228" y="6839"/>
                </a:cubicBezTo>
                <a:lnTo>
                  <a:pt x="5137" y="6839"/>
                </a:lnTo>
                <a:lnTo>
                  <a:pt x="5137" y="6809"/>
                </a:lnTo>
                <a:cubicBezTo>
                  <a:pt x="5137" y="6809"/>
                  <a:pt x="5106" y="6779"/>
                  <a:pt x="5106" y="6748"/>
                </a:cubicBezTo>
                <a:cubicBezTo>
                  <a:pt x="5076" y="6748"/>
                  <a:pt x="5076" y="6748"/>
                  <a:pt x="5046" y="6718"/>
                </a:cubicBezTo>
                <a:lnTo>
                  <a:pt x="5076" y="6718"/>
                </a:lnTo>
                <a:lnTo>
                  <a:pt x="5046" y="6657"/>
                </a:lnTo>
                <a:lnTo>
                  <a:pt x="5046" y="6627"/>
                </a:lnTo>
                <a:lnTo>
                  <a:pt x="5046" y="6596"/>
                </a:lnTo>
                <a:lnTo>
                  <a:pt x="5046" y="6505"/>
                </a:lnTo>
                <a:cubicBezTo>
                  <a:pt x="5046" y="6505"/>
                  <a:pt x="5076" y="6475"/>
                  <a:pt x="5076" y="6475"/>
                </a:cubicBezTo>
                <a:close/>
                <a:moveTo>
                  <a:pt x="3373" y="6887"/>
                </a:moveTo>
                <a:cubicBezTo>
                  <a:pt x="3391" y="6887"/>
                  <a:pt x="3404" y="6900"/>
                  <a:pt x="3404" y="6900"/>
                </a:cubicBezTo>
                <a:lnTo>
                  <a:pt x="3435" y="6991"/>
                </a:lnTo>
                <a:lnTo>
                  <a:pt x="3465" y="7022"/>
                </a:lnTo>
                <a:cubicBezTo>
                  <a:pt x="3435" y="7052"/>
                  <a:pt x="3404" y="7052"/>
                  <a:pt x="3374" y="7052"/>
                </a:cubicBezTo>
                <a:cubicBezTo>
                  <a:pt x="3313" y="7052"/>
                  <a:pt x="3283" y="7022"/>
                  <a:pt x="3283" y="6961"/>
                </a:cubicBezTo>
                <a:lnTo>
                  <a:pt x="3283" y="6930"/>
                </a:lnTo>
                <a:cubicBezTo>
                  <a:pt x="3283" y="6900"/>
                  <a:pt x="3313" y="6900"/>
                  <a:pt x="3344" y="6900"/>
                </a:cubicBezTo>
                <a:cubicBezTo>
                  <a:pt x="3354" y="6890"/>
                  <a:pt x="3364" y="6887"/>
                  <a:pt x="3373" y="6887"/>
                </a:cubicBezTo>
                <a:close/>
                <a:moveTo>
                  <a:pt x="5593" y="7082"/>
                </a:moveTo>
                <a:cubicBezTo>
                  <a:pt x="5623" y="7082"/>
                  <a:pt x="5654" y="7113"/>
                  <a:pt x="5654" y="7143"/>
                </a:cubicBezTo>
                <a:lnTo>
                  <a:pt x="5684" y="7143"/>
                </a:lnTo>
                <a:cubicBezTo>
                  <a:pt x="5714" y="7174"/>
                  <a:pt x="5714" y="7204"/>
                  <a:pt x="5714" y="7234"/>
                </a:cubicBezTo>
                <a:lnTo>
                  <a:pt x="5714" y="7265"/>
                </a:lnTo>
                <a:lnTo>
                  <a:pt x="5684" y="7265"/>
                </a:lnTo>
                <a:lnTo>
                  <a:pt x="5654" y="7295"/>
                </a:lnTo>
                <a:lnTo>
                  <a:pt x="5654" y="7326"/>
                </a:lnTo>
                <a:lnTo>
                  <a:pt x="5623" y="7326"/>
                </a:lnTo>
                <a:cubicBezTo>
                  <a:pt x="5593" y="7356"/>
                  <a:pt x="5562" y="7356"/>
                  <a:pt x="5532" y="7356"/>
                </a:cubicBezTo>
                <a:cubicBezTo>
                  <a:pt x="5502" y="7326"/>
                  <a:pt x="5471" y="7326"/>
                  <a:pt x="5441" y="7295"/>
                </a:cubicBezTo>
                <a:lnTo>
                  <a:pt x="5410" y="7295"/>
                </a:lnTo>
                <a:lnTo>
                  <a:pt x="5410" y="7265"/>
                </a:lnTo>
                <a:cubicBezTo>
                  <a:pt x="5410" y="7234"/>
                  <a:pt x="5410" y="7234"/>
                  <a:pt x="5410" y="7204"/>
                </a:cubicBezTo>
                <a:cubicBezTo>
                  <a:pt x="5410" y="7174"/>
                  <a:pt x="5410" y="7174"/>
                  <a:pt x="5410" y="7143"/>
                </a:cubicBezTo>
                <a:cubicBezTo>
                  <a:pt x="5441" y="7143"/>
                  <a:pt x="5441" y="7113"/>
                  <a:pt x="5471" y="7113"/>
                </a:cubicBezTo>
                <a:cubicBezTo>
                  <a:pt x="5502" y="7113"/>
                  <a:pt x="5502" y="7113"/>
                  <a:pt x="5532" y="7143"/>
                </a:cubicBezTo>
                <a:lnTo>
                  <a:pt x="5532" y="7113"/>
                </a:lnTo>
                <a:lnTo>
                  <a:pt x="5562" y="7082"/>
                </a:lnTo>
                <a:close/>
                <a:moveTo>
                  <a:pt x="7265" y="7417"/>
                </a:moveTo>
                <a:cubicBezTo>
                  <a:pt x="7258" y="7423"/>
                  <a:pt x="7253" y="7431"/>
                  <a:pt x="7249" y="7440"/>
                </a:cubicBezTo>
                <a:lnTo>
                  <a:pt x="7249" y="7440"/>
                </a:lnTo>
                <a:lnTo>
                  <a:pt x="7295" y="7417"/>
                </a:lnTo>
                <a:close/>
                <a:moveTo>
                  <a:pt x="9727" y="7174"/>
                </a:moveTo>
                <a:cubicBezTo>
                  <a:pt x="9757" y="7174"/>
                  <a:pt x="9787" y="7204"/>
                  <a:pt x="9787" y="7234"/>
                </a:cubicBezTo>
                <a:lnTo>
                  <a:pt x="9787" y="7265"/>
                </a:lnTo>
                <a:cubicBezTo>
                  <a:pt x="9818" y="7295"/>
                  <a:pt x="9818" y="7326"/>
                  <a:pt x="9818" y="7356"/>
                </a:cubicBezTo>
                <a:lnTo>
                  <a:pt x="9818" y="7417"/>
                </a:lnTo>
                <a:lnTo>
                  <a:pt x="9787" y="7447"/>
                </a:lnTo>
                <a:lnTo>
                  <a:pt x="9727" y="7447"/>
                </a:lnTo>
                <a:lnTo>
                  <a:pt x="9727" y="7417"/>
                </a:lnTo>
                <a:cubicBezTo>
                  <a:pt x="9696" y="7386"/>
                  <a:pt x="9666" y="7356"/>
                  <a:pt x="9666" y="7326"/>
                </a:cubicBezTo>
                <a:lnTo>
                  <a:pt x="9666" y="7265"/>
                </a:lnTo>
                <a:cubicBezTo>
                  <a:pt x="9666" y="7234"/>
                  <a:pt x="9666" y="7234"/>
                  <a:pt x="9666" y="7204"/>
                </a:cubicBezTo>
                <a:lnTo>
                  <a:pt x="9727" y="7174"/>
                </a:lnTo>
                <a:close/>
                <a:moveTo>
                  <a:pt x="7356" y="7356"/>
                </a:moveTo>
                <a:lnTo>
                  <a:pt x="7386" y="7417"/>
                </a:lnTo>
                <a:cubicBezTo>
                  <a:pt x="7386" y="7447"/>
                  <a:pt x="7386" y="7447"/>
                  <a:pt x="7386" y="7447"/>
                </a:cubicBezTo>
                <a:lnTo>
                  <a:pt x="7417" y="7478"/>
                </a:lnTo>
                <a:lnTo>
                  <a:pt x="7417" y="7508"/>
                </a:lnTo>
                <a:cubicBezTo>
                  <a:pt x="7386" y="7538"/>
                  <a:pt x="7386" y="7538"/>
                  <a:pt x="7356" y="7538"/>
                </a:cubicBezTo>
                <a:lnTo>
                  <a:pt x="7325" y="7569"/>
                </a:lnTo>
                <a:cubicBezTo>
                  <a:pt x="7295" y="7569"/>
                  <a:pt x="7295" y="7569"/>
                  <a:pt x="7265" y="7538"/>
                </a:cubicBezTo>
                <a:lnTo>
                  <a:pt x="7265" y="7508"/>
                </a:lnTo>
                <a:cubicBezTo>
                  <a:pt x="7241" y="7508"/>
                  <a:pt x="7236" y="7471"/>
                  <a:pt x="7249" y="7440"/>
                </a:cubicBezTo>
                <a:lnTo>
                  <a:pt x="7249" y="7440"/>
                </a:lnTo>
                <a:lnTo>
                  <a:pt x="7234" y="7447"/>
                </a:lnTo>
                <a:lnTo>
                  <a:pt x="7234" y="7356"/>
                </a:lnTo>
                <a:close/>
                <a:moveTo>
                  <a:pt x="9514" y="7546"/>
                </a:moveTo>
                <a:cubicBezTo>
                  <a:pt x="9537" y="7546"/>
                  <a:pt x="9559" y="7554"/>
                  <a:pt x="9575" y="7569"/>
                </a:cubicBezTo>
                <a:lnTo>
                  <a:pt x="9666" y="7569"/>
                </a:lnTo>
                <a:lnTo>
                  <a:pt x="9666" y="7599"/>
                </a:lnTo>
                <a:cubicBezTo>
                  <a:pt x="9666" y="7630"/>
                  <a:pt x="9666" y="7690"/>
                  <a:pt x="9666" y="7721"/>
                </a:cubicBezTo>
                <a:cubicBezTo>
                  <a:pt x="9635" y="7751"/>
                  <a:pt x="9575" y="7782"/>
                  <a:pt x="9544" y="7812"/>
                </a:cubicBezTo>
                <a:lnTo>
                  <a:pt x="9483" y="7812"/>
                </a:lnTo>
                <a:cubicBezTo>
                  <a:pt x="9453" y="7782"/>
                  <a:pt x="9453" y="7782"/>
                  <a:pt x="9423" y="7782"/>
                </a:cubicBezTo>
                <a:lnTo>
                  <a:pt x="9392" y="7721"/>
                </a:lnTo>
                <a:lnTo>
                  <a:pt x="9392" y="7690"/>
                </a:lnTo>
                <a:cubicBezTo>
                  <a:pt x="9392" y="7660"/>
                  <a:pt x="9392" y="7660"/>
                  <a:pt x="9392" y="7660"/>
                </a:cubicBezTo>
                <a:lnTo>
                  <a:pt x="9423" y="7630"/>
                </a:lnTo>
                <a:cubicBezTo>
                  <a:pt x="9423" y="7630"/>
                  <a:pt x="9423" y="7599"/>
                  <a:pt x="9453" y="7569"/>
                </a:cubicBezTo>
                <a:cubicBezTo>
                  <a:pt x="9468" y="7554"/>
                  <a:pt x="9491" y="7546"/>
                  <a:pt x="9514" y="7546"/>
                </a:cubicBezTo>
                <a:close/>
                <a:moveTo>
                  <a:pt x="8055" y="7903"/>
                </a:moveTo>
                <a:cubicBezTo>
                  <a:pt x="8085" y="7934"/>
                  <a:pt x="8116" y="7964"/>
                  <a:pt x="8085" y="8025"/>
                </a:cubicBezTo>
                <a:lnTo>
                  <a:pt x="8055" y="8086"/>
                </a:lnTo>
                <a:lnTo>
                  <a:pt x="7994" y="8116"/>
                </a:lnTo>
                <a:lnTo>
                  <a:pt x="7933" y="8055"/>
                </a:lnTo>
                <a:lnTo>
                  <a:pt x="7933" y="8025"/>
                </a:lnTo>
                <a:cubicBezTo>
                  <a:pt x="7933" y="8025"/>
                  <a:pt x="7933" y="7994"/>
                  <a:pt x="7933" y="7994"/>
                </a:cubicBezTo>
                <a:cubicBezTo>
                  <a:pt x="7933" y="7964"/>
                  <a:pt x="7933" y="7934"/>
                  <a:pt x="7994" y="7903"/>
                </a:cubicBezTo>
                <a:close/>
                <a:moveTo>
                  <a:pt x="5644" y="8164"/>
                </a:moveTo>
                <a:cubicBezTo>
                  <a:pt x="5656" y="8164"/>
                  <a:pt x="5663" y="8186"/>
                  <a:pt x="5684" y="8207"/>
                </a:cubicBezTo>
                <a:cubicBezTo>
                  <a:pt x="5684" y="8207"/>
                  <a:pt x="5684" y="8238"/>
                  <a:pt x="5684" y="8268"/>
                </a:cubicBezTo>
                <a:lnTo>
                  <a:pt x="5684" y="8298"/>
                </a:lnTo>
                <a:lnTo>
                  <a:pt x="5654" y="8298"/>
                </a:lnTo>
                <a:lnTo>
                  <a:pt x="5654" y="8329"/>
                </a:lnTo>
                <a:lnTo>
                  <a:pt x="5623" y="8329"/>
                </a:lnTo>
                <a:cubicBezTo>
                  <a:pt x="5613" y="8339"/>
                  <a:pt x="5600" y="8342"/>
                  <a:pt x="5585" y="8342"/>
                </a:cubicBezTo>
                <a:cubicBezTo>
                  <a:pt x="5556" y="8342"/>
                  <a:pt x="5522" y="8329"/>
                  <a:pt x="5502" y="8329"/>
                </a:cubicBezTo>
                <a:lnTo>
                  <a:pt x="5502" y="8298"/>
                </a:lnTo>
                <a:lnTo>
                  <a:pt x="5502" y="8238"/>
                </a:lnTo>
                <a:cubicBezTo>
                  <a:pt x="5502" y="8216"/>
                  <a:pt x="5517" y="8195"/>
                  <a:pt x="5536" y="8195"/>
                </a:cubicBezTo>
                <a:cubicBezTo>
                  <a:pt x="5545" y="8195"/>
                  <a:pt x="5554" y="8198"/>
                  <a:pt x="5562" y="8207"/>
                </a:cubicBezTo>
                <a:lnTo>
                  <a:pt x="5593" y="8177"/>
                </a:lnTo>
                <a:lnTo>
                  <a:pt x="5623" y="8177"/>
                </a:lnTo>
                <a:cubicBezTo>
                  <a:pt x="5632" y="8168"/>
                  <a:pt x="5638" y="8164"/>
                  <a:pt x="5644" y="8164"/>
                </a:cubicBezTo>
                <a:close/>
                <a:moveTo>
                  <a:pt x="6158" y="8286"/>
                </a:moveTo>
                <a:cubicBezTo>
                  <a:pt x="6201" y="8286"/>
                  <a:pt x="6239" y="8315"/>
                  <a:pt x="6262" y="8359"/>
                </a:cubicBezTo>
                <a:cubicBezTo>
                  <a:pt x="6262" y="8389"/>
                  <a:pt x="6262" y="8420"/>
                  <a:pt x="6262" y="8450"/>
                </a:cubicBezTo>
                <a:lnTo>
                  <a:pt x="6110" y="8450"/>
                </a:lnTo>
                <a:cubicBezTo>
                  <a:pt x="6079" y="8450"/>
                  <a:pt x="6049" y="8389"/>
                  <a:pt x="6079" y="8359"/>
                </a:cubicBezTo>
                <a:lnTo>
                  <a:pt x="6079" y="8298"/>
                </a:lnTo>
                <a:lnTo>
                  <a:pt x="6110" y="8298"/>
                </a:lnTo>
                <a:cubicBezTo>
                  <a:pt x="6126" y="8290"/>
                  <a:pt x="6142" y="8286"/>
                  <a:pt x="6158" y="8286"/>
                </a:cubicBezTo>
                <a:close/>
                <a:moveTo>
                  <a:pt x="4012" y="8238"/>
                </a:moveTo>
                <a:cubicBezTo>
                  <a:pt x="4073" y="8268"/>
                  <a:pt x="4043" y="8329"/>
                  <a:pt x="4043" y="8359"/>
                </a:cubicBezTo>
                <a:cubicBezTo>
                  <a:pt x="4043" y="8389"/>
                  <a:pt x="4043" y="8420"/>
                  <a:pt x="4043" y="8450"/>
                </a:cubicBezTo>
                <a:cubicBezTo>
                  <a:pt x="4043" y="8450"/>
                  <a:pt x="4012" y="8481"/>
                  <a:pt x="4012" y="8481"/>
                </a:cubicBezTo>
                <a:lnTo>
                  <a:pt x="3982" y="8481"/>
                </a:lnTo>
                <a:cubicBezTo>
                  <a:pt x="3951" y="8511"/>
                  <a:pt x="3921" y="8511"/>
                  <a:pt x="3891" y="8511"/>
                </a:cubicBezTo>
                <a:cubicBezTo>
                  <a:pt x="3860" y="8511"/>
                  <a:pt x="3830" y="8481"/>
                  <a:pt x="3830" y="8450"/>
                </a:cubicBezTo>
                <a:lnTo>
                  <a:pt x="3830" y="8389"/>
                </a:lnTo>
                <a:cubicBezTo>
                  <a:pt x="3830" y="8389"/>
                  <a:pt x="3860" y="8389"/>
                  <a:pt x="3860" y="8359"/>
                </a:cubicBezTo>
                <a:lnTo>
                  <a:pt x="3891" y="8238"/>
                </a:lnTo>
                <a:close/>
                <a:moveTo>
                  <a:pt x="8024" y="8876"/>
                </a:moveTo>
                <a:cubicBezTo>
                  <a:pt x="8024" y="8906"/>
                  <a:pt x="8024" y="8937"/>
                  <a:pt x="8024" y="8967"/>
                </a:cubicBezTo>
                <a:cubicBezTo>
                  <a:pt x="7994" y="8997"/>
                  <a:pt x="7964" y="8997"/>
                  <a:pt x="7933" y="8997"/>
                </a:cubicBezTo>
                <a:lnTo>
                  <a:pt x="7903" y="8997"/>
                </a:lnTo>
                <a:lnTo>
                  <a:pt x="7842" y="8967"/>
                </a:lnTo>
                <a:cubicBezTo>
                  <a:pt x="7842" y="8967"/>
                  <a:pt x="7842" y="8937"/>
                  <a:pt x="7842" y="8906"/>
                </a:cubicBezTo>
                <a:lnTo>
                  <a:pt x="7903" y="8876"/>
                </a:lnTo>
                <a:close/>
                <a:moveTo>
                  <a:pt x="7462" y="8975"/>
                </a:moveTo>
                <a:cubicBezTo>
                  <a:pt x="7477" y="8975"/>
                  <a:pt x="7493" y="8982"/>
                  <a:pt x="7508" y="8997"/>
                </a:cubicBezTo>
                <a:cubicBezTo>
                  <a:pt x="7538" y="9028"/>
                  <a:pt x="7538" y="9058"/>
                  <a:pt x="7508" y="9089"/>
                </a:cubicBezTo>
                <a:lnTo>
                  <a:pt x="7417" y="9089"/>
                </a:lnTo>
                <a:cubicBezTo>
                  <a:pt x="7417" y="9089"/>
                  <a:pt x="7417" y="9058"/>
                  <a:pt x="7417" y="9058"/>
                </a:cubicBezTo>
                <a:lnTo>
                  <a:pt x="7417" y="8997"/>
                </a:lnTo>
                <a:cubicBezTo>
                  <a:pt x="7432" y="8982"/>
                  <a:pt x="7447" y="8975"/>
                  <a:pt x="7462" y="8975"/>
                </a:cubicBezTo>
                <a:close/>
                <a:moveTo>
                  <a:pt x="6140" y="9605"/>
                </a:moveTo>
                <a:cubicBezTo>
                  <a:pt x="6170" y="9605"/>
                  <a:pt x="6231" y="9636"/>
                  <a:pt x="6231" y="9666"/>
                </a:cubicBezTo>
                <a:cubicBezTo>
                  <a:pt x="6262" y="9696"/>
                  <a:pt x="6262" y="9727"/>
                  <a:pt x="6231" y="9727"/>
                </a:cubicBezTo>
                <a:lnTo>
                  <a:pt x="6262" y="9757"/>
                </a:lnTo>
                <a:lnTo>
                  <a:pt x="6262" y="9788"/>
                </a:lnTo>
                <a:cubicBezTo>
                  <a:pt x="6262" y="9818"/>
                  <a:pt x="6262" y="9818"/>
                  <a:pt x="6262" y="9818"/>
                </a:cubicBezTo>
                <a:cubicBezTo>
                  <a:pt x="6231" y="9848"/>
                  <a:pt x="6201" y="9909"/>
                  <a:pt x="6170" y="9909"/>
                </a:cubicBezTo>
                <a:lnTo>
                  <a:pt x="6140" y="9940"/>
                </a:lnTo>
                <a:lnTo>
                  <a:pt x="6018" y="9940"/>
                </a:lnTo>
                <a:lnTo>
                  <a:pt x="6049" y="9879"/>
                </a:lnTo>
                <a:cubicBezTo>
                  <a:pt x="6018" y="9879"/>
                  <a:pt x="6018" y="9848"/>
                  <a:pt x="5988" y="9818"/>
                </a:cubicBezTo>
                <a:cubicBezTo>
                  <a:pt x="5988" y="9818"/>
                  <a:pt x="5988" y="9788"/>
                  <a:pt x="5988" y="9757"/>
                </a:cubicBezTo>
                <a:lnTo>
                  <a:pt x="5988" y="9727"/>
                </a:lnTo>
                <a:cubicBezTo>
                  <a:pt x="5988" y="9696"/>
                  <a:pt x="5988" y="9696"/>
                  <a:pt x="5988" y="9696"/>
                </a:cubicBezTo>
                <a:lnTo>
                  <a:pt x="5988" y="9636"/>
                </a:lnTo>
                <a:cubicBezTo>
                  <a:pt x="6049" y="9605"/>
                  <a:pt x="6079" y="9605"/>
                  <a:pt x="6140" y="9605"/>
                </a:cubicBezTo>
                <a:close/>
                <a:moveTo>
                  <a:pt x="9742" y="9745"/>
                </a:moveTo>
                <a:cubicBezTo>
                  <a:pt x="9772" y="9745"/>
                  <a:pt x="9787" y="9766"/>
                  <a:pt x="9787" y="9788"/>
                </a:cubicBezTo>
                <a:lnTo>
                  <a:pt x="9818" y="9818"/>
                </a:lnTo>
                <a:lnTo>
                  <a:pt x="9818" y="9848"/>
                </a:lnTo>
                <a:lnTo>
                  <a:pt x="9848" y="9818"/>
                </a:lnTo>
                <a:lnTo>
                  <a:pt x="9879" y="9848"/>
                </a:lnTo>
                <a:lnTo>
                  <a:pt x="9879" y="9879"/>
                </a:lnTo>
                <a:cubicBezTo>
                  <a:pt x="9848" y="9909"/>
                  <a:pt x="9818" y="9940"/>
                  <a:pt x="9787" y="9940"/>
                </a:cubicBezTo>
                <a:lnTo>
                  <a:pt x="9696" y="9940"/>
                </a:lnTo>
                <a:cubicBezTo>
                  <a:pt x="9666" y="9909"/>
                  <a:pt x="9635" y="9879"/>
                  <a:pt x="9635" y="9848"/>
                </a:cubicBezTo>
                <a:cubicBezTo>
                  <a:pt x="9635" y="9818"/>
                  <a:pt x="9635" y="9818"/>
                  <a:pt x="9635" y="9818"/>
                </a:cubicBezTo>
                <a:cubicBezTo>
                  <a:pt x="9635" y="9788"/>
                  <a:pt x="9635" y="9757"/>
                  <a:pt x="9666" y="9757"/>
                </a:cubicBezTo>
                <a:lnTo>
                  <a:pt x="9696" y="9757"/>
                </a:lnTo>
                <a:cubicBezTo>
                  <a:pt x="9714" y="9748"/>
                  <a:pt x="9729" y="9745"/>
                  <a:pt x="9742" y="9745"/>
                </a:cubicBezTo>
                <a:close/>
                <a:moveTo>
                  <a:pt x="8845" y="9848"/>
                </a:moveTo>
                <a:cubicBezTo>
                  <a:pt x="8876" y="9879"/>
                  <a:pt x="8876" y="9879"/>
                  <a:pt x="8876" y="9909"/>
                </a:cubicBezTo>
                <a:cubicBezTo>
                  <a:pt x="8906" y="9909"/>
                  <a:pt x="8906" y="9940"/>
                  <a:pt x="8906" y="9940"/>
                </a:cubicBezTo>
                <a:cubicBezTo>
                  <a:pt x="8906" y="9970"/>
                  <a:pt x="8906" y="9970"/>
                  <a:pt x="8906" y="9970"/>
                </a:cubicBezTo>
                <a:lnTo>
                  <a:pt x="8906" y="10000"/>
                </a:lnTo>
                <a:cubicBezTo>
                  <a:pt x="8906" y="10031"/>
                  <a:pt x="8906" y="10031"/>
                  <a:pt x="8906" y="10031"/>
                </a:cubicBezTo>
                <a:cubicBezTo>
                  <a:pt x="8906" y="10031"/>
                  <a:pt x="8906" y="10061"/>
                  <a:pt x="8906" y="10061"/>
                </a:cubicBezTo>
                <a:lnTo>
                  <a:pt x="8906" y="10092"/>
                </a:lnTo>
                <a:lnTo>
                  <a:pt x="8876" y="10122"/>
                </a:lnTo>
                <a:cubicBezTo>
                  <a:pt x="8876" y="10122"/>
                  <a:pt x="8845" y="10152"/>
                  <a:pt x="8845" y="10152"/>
                </a:cubicBezTo>
                <a:lnTo>
                  <a:pt x="8815" y="10152"/>
                </a:lnTo>
                <a:cubicBezTo>
                  <a:pt x="8800" y="10168"/>
                  <a:pt x="8777" y="10175"/>
                  <a:pt x="8754" y="10175"/>
                </a:cubicBezTo>
                <a:cubicBezTo>
                  <a:pt x="8731" y="10175"/>
                  <a:pt x="8708" y="10168"/>
                  <a:pt x="8693" y="10152"/>
                </a:cubicBezTo>
                <a:cubicBezTo>
                  <a:pt x="8663" y="10152"/>
                  <a:pt x="8632" y="10122"/>
                  <a:pt x="8632" y="10092"/>
                </a:cubicBezTo>
                <a:cubicBezTo>
                  <a:pt x="8632" y="10092"/>
                  <a:pt x="8632" y="10061"/>
                  <a:pt x="8632" y="10061"/>
                </a:cubicBezTo>
                <a:lnTo>
                  <a:pt x="8632" y="10031"/>
                </a:lnTo>
                <a:cubicBezTo>
                  <a:pt x="8632" y="10000"/>
                  <a:pt x="8632" y="10000"/>
                  <a:pt x="8632" y="9970"/>
                </a:cubicBezTo>
                <a:lnTo>
                  <a:pt x="8632" y="9909"/>
                </a:lnTo>
                <a:lnTo>
                  <a:pt x="8663" y="9909"/>
                </a:lnTo>
                <a:cubicBezTo>
                  <a:pt x="8681" y="9874"/>
                  <a:pt x="8709" y="9859"/>
                  <a:pt x="8735" y="9859"/>
                </a:cubicBezTo>
                <a:cubicBezTo>
                  <a:pt x="8754" y="9859"/>
                  <a:pt x="8772" y="9866"/>
                  <a:pt x="8784" y="9879"/>
                </a:cubicBezTo>
                <a:lnTo>
                  <a:pt x="8815" y="9848"/>
                </a:lnTo>
                <a:close/>
                <a:moveTo>
                  <a:pt x="3313" y="9940"/>
                </a:moveTo>
                <a:lnTo>
                  <a:pt x="3374" y="9970"/>
                </a:lnTo>
                <a:lnTo>
                  <a:pt x="3374" y="10000"/>
                </a:lnTo>
                <a:cubicBezTo>
                  <a:pt x="3374" y="10000"/>
                  <a:pt x="3404" y="10031"/>
                  <a:pt x="3404" y="10031"/>
                </a:cubicBezTo>
                <a:cubicBezTo>
                  <a:pt x="3435" y="10061"/>
                  <a:pt x="3435" y="10122"/>
                  <a:pt x="3435" y="10183"/>
                </a:cubicBezTo>
                <a:lnTo>
                  <a:pt x="3374" y="10152"/>
                </a:lnTo>
                <a:lnTo>
                  <a:pt x="3313" y="10152"/>
                </a:lnTo>
                <a:lnTo>
                  <a:pt x="3252" y="10183"/>
                </a:lnTo>
                <a:lnTo>
                  <a:pt x="3222" y="10183"/>
                </a:lnTo>
                <a:cubicBezTo>
                  <a:pt x="3192" y="10152"/>
                  <a:pt x="3192" y="10152"/>
                  <a:pt x="3192" y="10122"/>
                </a:cubicBezTo>
                <a:lnTo>
                  <a:pt x="3192" y="10031"/>
                </a:lnTo>
                <a:lnTo>
                  <a:pt x="3222" y="10031"/>
                </a:lnTo>
                <a:lnTo>
                  <a:pt x="3252" y="9970"/>
                </a:lnTo>
                <a:lnTo>
                  <a:pt x="3313" y="9940"/>
                </a:lnTo>
                <a:close/>
                <a:moveTo>
                  <a:pt x="1763" y="9970"/>
                </a:moveTo>
                <a:cubicBezTo>
                  <a:pt x="1793" y="9970"/>
                  <a:pt x="1793" y="10000"/>
                  <a:pt x="1793" y="10031"/>
                </a:cubicBezTo>
                <a:lnTo>
                  <a:pt x="1793" y="10061"/>
                </a:lnTo>
                <a:lnTo>
                  <a:pt x="1793" y="10092"/>
                </a:lnTo>
                <a:cubicBezTo>
                  <a:pt x="1824" y="10092"/>
                  <a:pt x="1854" y="10122"/>
                  <a:pt x="1824" y="10183"/>
                </a:cubicBezTo>
                <a:lnTo>
                  <a:pt x="1824" y="10152"/>
                </a:lnTo>
                <a:cubicBezTo>
                  <a:pt x="1824" y="10183"/>
                  <a:pt x="1824" y="10213"/>
                  <a:pt x="1793" y="10213"/>
                </a:cubicBezTo>
                <a:cubicBezTo>
                  <a:pt x="1793" y="10213"/>
                  <a:pt x="1793" y="10244"/>
                  <a:pt x="1793" y="10244"/>
                </a:cubicBezTo>
                <a:lnTo>
                  <a:pt x="1763" y="10274"/>
                </a:lnTo>
                <a:cubicBezTo>
                  <a:pt x="1733" y="10304"/>
                  <a:pt x="1733" y="10304"/>
                  <a:pt x="1702" y="10304"/>
                </a:cubicBezTo>
                <a:lnTo>
                  <a:pt x="1641" y="10304"/>
                </a:lnTo>
                <a:lnTo>
                  <a:pt x="1581" y="10244"/>
                </a:lnTo>
                <a:lnTo>
                  <a:pt x="1581" y="10183"/>
                </a:lnTo>
                <a:lnTo>
                  <a:pt x="1581" y="10152"/>
                </a:lnTo>
                <a:cubicBezTo>
                  <a:pt x="1581" y="10122"/>
                  <a:pt x="1581" y="10122"/>
                  <a:pt x="1581" y="10092"/>
                </a:cubicBezTo>
                <a:cubicBezTo>
                  <a:pt x="1581" y="10061"/>
                  <a:pt x="1611" y="10031"/>
                  <a:pt x="1641" y="10031"/>
                </a:cubicBezTo>
                <a:cubicBezTo>
                  <a:pt x="1641" y="10000"/>
                  <a:pt x="1641" y="10000"/>
                  <a:pt x="1672" y="9970"/>
                </a:cubicBezTo>
                <a:close/>
                <a:moveTo>
                  <a:pt x="3678" y="10061"/>
                </a:moveTo>
                <a:cubicBezTo>
                  <a:pt x="3708" y="10061"/>
                  <a:pt x="3739" y="10061"/>
                  <a:pt x="3739" y="10092"/>
                </a:cubicBezTo>
                <a:lnTo>
                  <a:pt x="3830" y="10092"/>
                </a:lnTo>
                <a:cubicBezTo>
                  <a:pt x="3830" y="10092"/>
                  <a:pt x="3860" y="10122"/>
                  <a:pt x="3891" y="10122"/>
                </a:cubicBezTo>
                <a:cubicBezTo>
                  <a:pt x="3891" y="10152"/>
                  <a:pt x="3891" y="10183"/>
                  <a:pt x="3891" y="10213"/>
                </a:cubicBezTo>
                <a:lnTo>
                  <a:pt x="3830" y="10274"/>
                </a:lnTo>
                <a:lnTo>
                  <a:pt x="3769" y="10274"/>
                </a:lnTo>
                <a:lnTo>
                  <a:pt x="3739" y="10335"/>
                </a:lnTo>
                <a:cubicBezTo>
                  <a:pt x="3723" y="10350"/>
                  <a:pt x="3716" y="10358"/>
                  <a:pt x="3708" y="10358"/>
                </a:cubicBezTo>
                <a:cubicBezTo>
                  <a:pt x="3701" y="10358"/>
                  <a:pt x="3693" y="10350"/>
                  <a:pt x="3678" y="10335"/>
                </a:cubicBezTo>
                <a:lnTo>
                  <a:pt x="3648" y="10335"/>
                </a:lnTo>
                <a:lnTo>
                  <a:pt x="3617" y="10304"/>
                </a:lnTo>
                <a:lnTo>
                  <a:pt x="3587" y="10244"/>
                </a:lnTo>
                <a:lnTo>
                  <a:pt x="3617" y="10213"/>
                </a:lnTo>
                <a:cubicBezTo>
                  <a:pt x="3587" y="10213"/>
                  <a:pt x="3587" y="10183"/>
                  <a:pt x="3617" y="10152"/>
                </a:cubicBezTo>
                <a:lnTo>
                  <a:pt x="3617" y="10092"/>
                </a:lnTo>
                <a:lnTo>
                  <a:pt x="3648" y="10092"/>
                </a:lnTo>
                <a:cubicBezTo>
                  <a:pt x="3648" y="10092"/>
                  <a:pt x="3678" y="10061"/>
                  <a:pt x="3678" y="10061"/>
                </a:cubicBezTo>
                <a:close/>
                <a:moveTo>
                  <a:pt x="7812" y="10213"/>
                </a:moveTo>
                <a:lnTo>
                  <a:pt x="7933" y="10274"/>
                </a:lnTo>
                <a:lnTo>
                  <a:pt x="7933" y="10335"/>
                </a:lnTo>
                <a:lnTo>
                  <a:pt x="7933" y="10365"/>
                </a:lnTo>
                <a:lnTo>
                  <a:pt x="7933" y="10396"/>
                </a:lnTo>
                <a:cubicBezTo>
                  <a:pt x="7933" y="10426"/>
                  <a:pt x="7903" y="10426"/>
                  <a:pt x="7903" y="10456"/>
                </a:cubicBezTo>
                <a:cubicBezTo>
                  <a:pt x="7873" y="10456"/>
                  <a:pt x="7873" y="10456"/>
                  <a:pt x="7873" y="10487"/>
                </a:cubicBezTo>
                <a:cubicBezTo>
                  <a:pt x="7873" y="10487"/>
                  <a:pt x="7842" y="10487"/>
                  <a:pt x="7842" y="10517"/>
                </a:cubicBezTo>
                <a:lnTo>
                  <a:pt x="7781" y="10517"/>
                </a:lnTo>
                <a:cubicBezTo>
                  <a:pt x="7781" y="10487"/>
                  <a:pt x="7751" y="10487"/>
                  <a:pt x="7751" y="10456"/>
                </a:cubicBezTo>
                <a:cubicBezTo>
                  <a:pt x="7751" y="10426"/>
                  <a:pt x="7751" y="10396"/>
                  <a:pt x="7751" y="10365"/>
                </a:cubicBezTo>
                <a:lnTo>
                  <a:pt x="7751" y="10335"/>
                </a:lnTo>
                <a:lnTo>
                  <a:pt x="7690" y="10304"/>
                </a:lnTo>
                <a:cubicBezTo>
                  <a:pt x="7690" y="10304"/>
                  <a:pt x="7690" y="10304"/>
                  <a:pt x="7690" y="10274"/>
                </a:cubicBezTo>
                <a:cubicBezTo>
                  <a:pt x="7721" y="10274"/>
                  <a:pt x="7721" y="10244"/>
                  <a:pt x="7751" y="10244"/>
                </a:cubicBezTo>
                <a:lnTo>
                  <a:pt x="7812" y="10213"/>
                </a:lnTo>
                <a:close/>
                <a:moveTo>
                  <a:pt x="9787" y="10456"/>
                </a:moveTo>
                <a:cubicBezTo>
                  <a:pt x="9818" y="10456"/>
                  <a:pt x="9879" y="10517"/>
                  <a:pt x="9879" y="10578"/>
                </a:cubicBezTo>
                <a:lnTo>
                  <a:pt x="9848" y="10639"/>
                </a:lnTo>
                <a:lnTo>
                  <a:pt x="9787" y="10639"/>
                </a:lnTo>
                <a:cubicBezTo>
                  <a:pt x="9727" y="10639"/>
                  <a:pt x="9696" y="10639"/>
                  <a:pt x="9696" y="10608"/>
                </a:cubicBezTo>
                <a:cubicBezTo>
                  <a:pt x="9666" y="10608"/>
                  <a:pt x="9666" y="10578"/>
                  <a:pt x="9666" y="10548"/>
                </a:cubicBezTo>
                <a:lnTo>
                  <a:pt x="9666" y="10517"/>
                </a:lnTo>
                <a:lnTo>
                  <a:pt x="9727" y="10456"/>
                </a:lnTo>
                <a:close/>
                <a:moveTo>
                  <a:pt x="6961" y="10882"/>
                </a:moveTo>
                <a:lnTo>
                  <a:pt x="6961" y="10912"/>
                </a:lnTo>
                <a:lnTo>
                  <a:pt x="7052" y="10912"/>
                </a:lnTo>
                <a:cubicBezTo>
                  <a:pt x="7082" y="10943"/>
                  <a:pt x="7113" y="10973"/>
                  <a:pt x="7113" y="11034"/>
                </a:cubicBezTo>
                <a:cubicBezTo>
                  <a:pt x="7143" y="11034"/>
                  <a:pt x="7143" y="11095"/>
                  <a:pt x="7113" y="11095"/>
                </a:cubicBezTo>
                <a:lnTo>
                  <a:pt x="7113" y="11125"/>
                </a:lnTo>
                <a:lnTo>
                  <a:pt x="7082" y="11155"/>
                </a:lnTo>
                <a:lnTo>
                  <a:pt x="7052" y="11186"/>
                </a:lnTo>
                <a:lnTo>
                  <a:pt x="6930" y="11186"/>
                </a:lnTo>
                <a:cubicBezTo>
                  <a:pt x="6900" y="11186"/>
                  <a:pt x="6839" y="11186"/>
                  <a:pt x="6839" y="11095"/>
                </a:cubicBezTo>
                <a:lnTo>
                  <a:pt x="6809" y="11034"/>
                </a:lnTo>
                <a:cubicBezTo>
                  <a:pt x="6809" y="11004"/>
                  <a:pt x="6839" y="10973"/>
                  <a:pt x="6839" y="10973"/>
                </a:cubicBezTo>
                <a:cubicBezTo>
                  <a:pt x="6839" y="10943"/>
                  <a:pt x="6839" y="10943"/>
                  <a:pt x="6839" y="10912"/>
                </a:cubicBezTo>
                <a:lnTo>
                  <a:pt x="6869" y="10912"/>
                </a:lnTo>
                <a:lnTo>
                  <a:pt x="6869" y="10882"/>
                </a:lnTo>
                <a:close/>
                <a:moveTo>
                  <a:pt x="5532" y="11034"/>
                </a:moveTo>
                <a:lnTo>
                  <a:pt x="5562" y="11064"/>
                </a:lnTo>
                <a:lnTo>
                  <a:pt x="5593" y="11125"/>
                </a:lnTo>
                <a:lnTo>
                  <a:pt x="5593" y="11155"/>
                </a:lnTo>
                <a:lnTo>
                  <a:pt x="5562" y="11186"/>
                </a:lnTo>
                <a:cubicBezTo>
                  <a:pt x="5545" y="11204"/>
                  <a:pt x="5527" y="11211"/>
                  <a:pt x="5511" y="11211"/>
                </a:cubicBezTo>
                <a:cubicBezTo>
                  <a:pt x="5471" y="11211"/>
                  <a:pt x="5441" y="11168"/>
                  <a:pt x="5441" y="11125"/>
                </a:cubicBezTo>
                <a:lnTo>
                  <a:pt x="5441" y="11095"/>
                </a:lnTo>
                <a:lnTo>
                  <a:pt x="5441" y="11064"/>
                </a:lnTo>
                <a:cubicBezTo>
                  <a:pt x="5441" y="11034"/>
                  <a:pt x="5502" y="11034"/>
                  <a:pt x="5532" y="11034"/>
                </a:cubicBezTo>
                <a:close/>
                <a:moveTo>
                  <a:pt x="7933" y="11551"/>
                </a:moveTo>
                <a:lnTo>
                  <a:pt x="7964" y="11611"/>
                </a:lnTo>
                <a:cubicBezTo>
                  <a:pt x="7933" y="11642"/>
                  <a:pt x="7933" y="11642"/>
                  <a:pt x="7933" y="11672"/>
                </a:cubicBezTo>
                <a:cubicBezTo>
                  <a:pt x="7903" y="11703"/>
                  <a:pt x="7873" y="11733"/>
                  <a:pt x="7842" y="11733"/>
                </a:cubicBezTo>
                <a:lnTo>
                  <a:pt x="7842" y="11763"/>
                </a:lnTo>
                <a:lnTo>
                  <a:pt x="7781" y="11763"/>
                </a:lnTo>
                <a:cubicBezTo>
                  <a:pt x="7781" y="11794"/>
                  <a:pt x="7751" y="11824"/>
                  <a:pt x="7721" y="11824"/>
                </a:cubicBezTo>
                <a:lnTo>
                  <a:pt x="7721" y="11794"/>
                </a:lnTo>
                <a:lnTo>
                  <a:pt x="7629" y="11794"/>
                </a:lnTo>
                <a:lnTo>
                  <a:pt x="7629" y="11642"/>
                </a:lnTo>
                <a:lnTo>
                  <a:pt x="7690" y="11581"/>
                </a:lnTo>
                <a:lnTo>
                  <a:pt x="7721" y="11581"/>
                </a:lnTo>
                <a:lnTo>
                  <a:pt x="7721" y="11551"/>
                </a:lnTo>
                <a:close/>
                <a:moveTo>
                  <a:pt x="4590" y="11672"/>
                </a:moveTo>
                <a:cubicBezTo>
                  <a:pt x="4620" y="11672"/>
                  <a:pt x="4681" y="11672"/>
                  <a:pt x="4742" y="11703"/>
                </a:cubicBezTo>
                <a:lnTo>
                  <a:pt x="4742" y="11763"/>
                </a:lnTo>
                <a:cubicBezTo>
                  <a:pt x="4742" y="11763"/>
                  <a:pt x="4742" y="11794"/>
                  <a:pt x="4742" y="11824"/>
                </a:cubicBezTo>
                <a:lnTo>
                  <a:pt x="4711" y="11885"/>
                </a:lnTo>
                <a:lnTo>
                  <a:pt x="4559" y="11885"/>
                </a:lnTo>
                <a:cubicBezTo>
                  <a:pt x="4499" y="11855"/>
                  <a:pt x="4499" y="11824"/>
                  <a:pt x="4499" y="11763"/>
                </a:cubicBezTo>
                <a:lnTo>
                  <a:pt x="4468" y="11733"/>
                </a:lnTo>
                <a:lnTo>
                  <a:pt x="4468" y="11733"/>
                </a:lnTo>
                <a:cubicBezTo>
                  <a:pt x="4499" y="11672"/>
                  <a:pt x="4529" y="11672"/>
                  <a:pt x="4590" y="11672"/>
                </a:cubicBezTo>
                <a:close/>
                <a:moveTo>
                  <a:pt x="6288" y="11599"/>
                </a:moveTo>
                <a:cubicBezTo>
                  <a:pt x="6310" y="11599"/>
                  <a:pt x="6331" y="11620"/>
                  <a:pt x="6353" y="11642"/>
                </a:cubicBezTo>
                <a:lnTo>
                  <a:pt x="6353" y="11672"/>
                </a:lnTo>
                <a:lnTo>
                  <a:pt x="6414" y="11703"/>
                </a:lnTo>
                <a:lnTo>
                  <a:pt x="6444" y="11794"/>
                </a:lnTo>
                <a:lnTo>
                  <a:pt x="6414" y="11824"/>
                </a:lnTo>
                <a:cubicBezTo>
                  <a:pt x="6383" y="11855"/>
                  <a:pt x="6353" y="11885"/>
                  <a:pt x="6322" y="11885"/>
                </a:cubicBezTo>
                <a:lnTo>
                  <a:pt x="6292" y="11885"/>
                </a:lnTo>
                <a:lnTo>
                  <a:pt x="6231" y="11915"/>
                </a:lnTo>
                <a:lnTo>
                  <a:pt x="6170" y="11885"/>
                </a:lnTo>
                <a:lnTo>
                  <a:pt x="6170" y="11824"/>
                </a:lnTo>
                <a:lnTo>
                  <a:pt x="6170" y="11733"/>
                </a:lnTo>
                <a:cubicBezTo>
                  <a:pt x="6140" y="11703"/>
                  <a:pt x="6140" y="11672"/>
                  <a:pt x="6170" y="11642"/>
                </a:cubicBezTo>
                <a:lnTo>
                  <a:pt x="6201" y="11611"/>
                </a:lnTo>
                <a:lnTo>
                  <a:pt x="6262" y="11611"/>
                </a:lnTo>
                <a:cubicBezTo>
                  <a:pt x="6270" y="11603"/>
                  <a:pt x="6279" y="11599"/>
                  <a:pt x="6288" y="11599"/>
                </a:cubicBezTo>
                <a:close/>
                <a:moveTo>
                  <a:pt x="4316" y="11703"/>
                </a:moveTo>
                <a:lnTo>
                  <a:pt x="4347" y="11794"/>
                </a:lnTo>
                <a:lnTo>
                  <a:pt x="4316" y="11824"/>
                </a:lnTo>
                <a:cubicBezTo>
                  <a:pt x="4286" y="11855"/>
                  <a:pt x="4286" y="11885"/>
                  <a:pt x="4255" y="11915"/>
                </a:cubicBezTo>
                <a:lnTo>
                  <a:pt x="4225" y="11915"/>
                </a:lnTo>
                <a:cubicBezTo>
                  <a:pt x="4195" y="11915"/>
                  <a:pt x="4195" y="11915"/>
                  <a:pt x="4164" y="11946"/>
                </a:cubicBezTo>
                <a:lnTo>
                  <a:pt x="4103" y="11915"/>
                </a:lnTo>
                <a:cubicBezTo>
                  <a:pt x="4103" y="11885"/>
                  <a:pt x="4103" y="11855"/>
                  <a:pt x="4103" y="11824"/>
                </a:cubicBezTo>
                <a:cubicBezTo>
                  <a:pt x="4134" y="11794"/>
                  <a:pt x="4134" y="11763"/>
                  <a:pt x="4164" y="11763"/>
                </a:cubicBezTo>
                <a:lnTo>
                  <a:pt x="4225" y="11703"/>
                </a:lnTo>
                <a:close/>
                <a:moveTo>
                  <a:pt x="1488" y="11882"/>
                </a:moveTo>
                <a:cubicBezTo>
                  <a:pt x="1515" y="11882"/>
                  <a:pt x="1546" y="11892"/>
                  <a:pt x="1581" y="11915"/>
                </a:cubicBezTo>
                <a:lnTo>
                  <a:pt x="1611" y="11976"/>
                </a:lnTo>
                <a:lnTo>
                  <a:pt x="1611" y="12007"/>
                </a:lnTo>
                <a:cubicBezTo>
                  <a:pt x="1611" y="12037"/>
                  <a:pt x="1611" y="12067"/>
                  <a:pt x="1581" y="12067"/>
                </a:cubicBezTo>
                <a:lnTo>
                  <a:pt x="1520" y="12098"/>
                </a:lnTo>
                <a:lnTo>
                  <a:pt x="1459" y="12128"/>
                </a:lnTo>
                <a:cubicBezTo>
                  <a:pt x="1429" y="12128"/>
                  <a:pt x="1398" y="12098"/>
                  <a:pt x="1368" y="12067"/>
                </a:cubicBezTo>
                <a:cubicBezTo>
                  <a:pt x="1368" y="12067"/>
                  <a:pt x="1337" y="12037"/>
                  <a:pt x="1337" y="12037"/>
                </a:cubicBezTo>
                <a:lnTo>
                  <a:pt x="1337" y="12007"/>
                </a:lnTo>
                <a:lnTo>
                  <a:pt x="1337" y="11946"/>
                </a:lnTo>
                <a:lnTo>
                  <a:pt x="1368" y="11946"/>
                </a:lnTo>
                <a:cubicBezTo>
                  <a:pt x="1405" y="11908"/>
                  <a:pt x="1443" y="11882"/>
                  <a:pt x="1488" y="11882"/>
                </a:cubicBezTo>
                <a:close/>
                <a:moveTo>
                  <a:pt x="7021" y="11824"/>
                </a:moveTo>
                <a:cubicBezTo>
                  <a:pt x="7052" y="11824"/>
                  <a:pt x="7113" y="11824"/>
                  <a:pt x="7143" y="11855"/>
                </a:cubicBezTo>
                <a:lnTo>
                  <a:pt x="7173" y="11855"/>
                </a:lnTo>
                <a:lnTo>
                  <a:pt x="7173" y="11885"/>
                </a:lnTo>
                <a:cubicBezTo>
                  <a:pt x="7173" y="11885"/>
                  <a:pt x="7173" y="11915"/>
                  <a:pt x="7173" y="11946"/>
                </a:cubicBezTo>
                <a:cubicBezTo>
                  <a:pt x="7173" y="11946"/>
                  <a:pt x="7173" y="11946"/>
                  <a:pt x="7173" y="11976"/>
                </a:cubicBezTo>
                <a:cubicBezTo>
                  <a:pt x="7173" y="11976"/>
                  <a:pt x="7173" y="12007"/>
                  <a:pt x="7173" y="12007"/>
                </a:cubicBezTo>
                <a:lnTo>
                  <a:pt x="7173" y="12037"/>
                </a:lnTo>
                <a:cubicBezTo>
                  <a:pt x="7173" y="12067"/>
                  <a:pt x="7143" y="12067"/>
                  <a:pt x="7143" y="12098"/>
                </a:cubicBezTo>
                <a:cubicBezTo>
                  <a:pt x="7097" y="12128"/>
                  <a:pt x="7052" y="12143"/>
                  <a:pt x="7006" y="12143"/>
                </a:cubicBezTo>
                <a:cubicBezTo>
                  <a:pt x="6961" y="12143"/>
                  <a:pt x="6915" y="12128"/>
                  <a:pt x="6869" y="12098"/>
                </a:cubicBezTo>
                <a:lnTo>
                  <a:pt x="6869" y="12067"/>
                </a:lnTo>
                <a:cubicBezTo>
                  <a:pt x="6869" y="12007"/>
                  <a:pt x="6869" y="11946"/>
                  <a:pt x="6869" y="11915"/>
                </a:cubicBezTo>
                <a:cubicBezTo>
                  <a:pt x="6900" y="11885"/>
                  <a:pt x="6900" y="11885"/>
                  <a:pt x="6930" y="11855"/>
                </a:cubicBezTo>
                <a:cubicBezTo>
                  <a:pt x="6961" y="11824"/>
                  <a:pt x="6991" y="11824"/>
                  <a:pt x="7021" y="11824"/>
                </a:cubicBezTo>
                <a:close/>
                <a:moveTo>
                  <a:pt x="6717" y="11976"/>
                </a:moveTo>
                <a:cubicBezTo>
                  <a:pt x="6748" y="11976"/>
                  <a:pt x="6748" y="12007"/>
                  <a:pt x="6778" y="12007"/>
                </a:cubicBezTo>
                <a:lnTo>
                  <a:pt x="6778" y="12037"/>
                </a:lnTo>
                <a:lnTo>
                  <a:pt x="6778" y="12067"/>
                </a:lnTo>
                <a:cubicBezTo>
                  <a:pt x="6778" y="12098"/>
                  <a:pt x="6809" y="12128"/>
                  <a:pt x="6809" y="12159"/>
                </a:cubicBezTo>
                <a:lnTo>
                  <a:pt x="6809" y="12219"/>
                </a:lnTo>
                <a:lnTo>
                  <a:pt x="6778" y="12219"/>
                </a:lnTo>
                <a:cubicBezTo>
                  <a:pt x="6778" y="12219"/>
                  <a:pt x="6778" y="12250"/>
                  <a:pt x="6778" y="12250"/>
                </a:cubicBezTo>
                <a:lnTo>
                  <a:pt x="6778" y="12280"/>
                </a:lnTo>
                <a:cubicBezTo>
                  <a:pt x="6748" y="12280"/>
                  <a:pt x="6748" y="12311"/>
                  <a:pt x="6717" y="12311"/>
                </a:cubicBezTo>
                <a:lnTo>
                  <a:pt x="6657" y="12341"/>
                </a:lnTo>
                <a:lnTo>
                  <a:pt x="6626" y="12341"/>
                </a:lnTo>
                <a:cubicBezTo>
                  <a:pt x="6596" y="12341"/>
                  <a:pt x="6565" y="12311"/>
                  <a:pt x="6565" y="12311"/>
                </a:cubicBezTo>
                <a:cubicBezTo>
                  <a:pt x="6535" y="12280"/>
                  <a:pt x="6535" y="12280"/>
                  <a:pt x="6565" y="12280"/>
                </a:cubicBezTo>
                <a:cubicBezTo>
                  <a:pt x="6535" y="12250"/>
                  <a:pt x="6535" y="12250"/>
                  <a:pt x="6565" y="12250"/>
                </a:cubicBezTo>
                <a:cubicBezTo>
                  <a:pt x="6535" y="12219"/>
                  <a:pt x="6535" y="12189"/>
                  <a:pt x="6565" y="12189"/>
                </a:cubicBezTo>
                <a:lnTo>
                  <a:pt x="6565" y="12128"/>
                </a:lnTo>
                <a:lnTo>
                  <a:pt x="6535" y="12067"/>
                </a:lnTo>
                <a:cubicBezTo>
                  <a:pt x="6565" y="12007"/>
                  <a:pt x="6596" y="11976"/>
                  <a:pt x="6626" y="11976"/>
                </a:cubicBezTo>
                <a:close/>
                <a:moveTo>
                  <a:pt x="3222" y="12432"/>
                </a:moveTo>
                <a:cubicBezTo>
                  <a:pt x="3252" y="12432"/>
                  <a:pt x="3283" y="12432"/>
                  <a:pt x="3313" y="12493"/>
                </a:cubicBezTo>
                <a:lnTo>
                  <a:pt x="3344" y="12523"/>
                </a:lnTo>
                <a:lnTo>
                  <a:pt x="3313" y="12523"/>
                </a:lnTo>
                <a:cubicBezTo>
                  <a:pt x="3313" y="12554"/>
                  <a:pt x="3313" y="12554"/>
                  <a:pt x="3283" y="12584"/>
                </a:cubicBezTo>
                <a:cubicBezTo>
                  <a:pt x="3283" y="12584"/>
                  <a:pt x="3283" y="12614"/>
                  <a:pt x="3252" y="12614"/>
                </a:cubicBezTo>
                <a:lnTo>
                  <a:pt x="3252" y="12645"/>
                </a:lnTo>
                <a:lnTo>
                  <a:pt x="3161" y="12645"/>
                </a:lnTo>
                <a:cubicBezTo>
                  <a:pt x="3131" y="12614"/>
                  <a:pt x="3131" y="12614"/>
                  <a:pt x="3131" y="12584"/>
                </a:cubicBezTo>
                <a:lnTo>
                  <a:pt x="3131" y="12523"/>
                </a:lnTo>
                <a:lnTo>
                  <a:pt x="3161" y="12493"/>
                </a:lnTo>
                <a:lnTo>
                  <a:pt x="3161" y="12462"/>
                </a:lnTo>
                <a:cubicBezTo>
                  <a:pt x="3161" y="12432"/>
                  <a:pt x="3192" y="12432"/>
                  <a:pt x="3222" y="12432"/>
                </a:cubicBezTo>
                <a:close/>
                <a:moveTo>
                  <a:pt x="7599" y="12554"/>
                </a:moveTo>
                <a:cubicBezTo>
                  <a:pt x="7629" y="12554"/>
                  <a:pt x="7660" y="12554"/>
                  <a:pt x="7690" y="12584"/>
                </a:cubicBezTo>
                <a:lnTo>
                  <a:pt x="7721" y="12584"/>
                </a:lnTo>
                <a:lnTo>
                  <a:pt x="7721" y="12675"/>
                </a:lnTo>
                <a:cubicBezTo>
                  <a:pt x="7721" y="12728"/>
                  <a:pt x="7679" y="12761"/>
                  <a:pt x="7633" y="12761"/>
                </a:cubicBezTo>
                <a:cubicBezTo>
                  <a:pt x="7600" y="12761"/>
                  <a:pt x="7564" y="12744"/>
                  <a:pt x="7538" y="12706"/>
                </a:cubicBezTo>
                <a:lnTo>
                  <a:pt x="7538" y="12645"/>
                </a:lnTo>
                <a:lnTo>
                  <a:pt x="7538" y="12614"/>
                </a:lnTo>
                <a:cubicBezTo>
                  <a:pt x="7569" y="12584"/>
                  <a:pt x="7569" y="12584"/>
                  <a:pt x="7599" y="12554"/>
                </a:cubicBezTo>
                <a:close/>
                <a:moveTo>
                  <a:pt x="6991" y="12645"/>
                </a:moveTo>
                <a:lnTo>
                  <a:pt x="7021" y="12706"/>
                </a:lnTo>
                <a:lnTo>
                  <a:pt x="6991" y="12736"/>
                </a:lnTo>
                <a:cubicBezTo>
                  <a:pt x="6991" y="12736"/>
                  <a:pt x="6991" y="12766"/>
                  <a:pt x="6991" y="12766"/>
                </a:cubicBezTo>
                <a:lnTo>
                  <a:pt x="6991" y="12797"/>
                </a:lnTo>
                <a:lnTo>
                  <a:pt x="6930" y="12827"/>
                </a:lnTo>
                <a:cubicBezTo>
                  <a:pt x="6869" y="12827"/>
                  <a:pt x="6839" y="12797"/>
                  <a:pt x="6839" y="12736"/>
                </a:cubicBezTo>
                <a:cubicBezTo>
                  <a:pt x="6839" y="12706"/>
                  <a:pt x="6869" y="12645"/>
                  <a:pt x="6930" y="12645"/>
                </a:cubicBezTo>
                <a:close/>
                <a:moveTo>
                  <a:pt x="1337" y="12645"/>
                </a:moveTo>
                <a:lnTo>
                  <a:pt x="1398" y="12706"/>
                </a:lnTo>
                <a:cubicBezTo>
                  <a:pt x="1398" y="12766"/>
                  <a:pt x="1398" y="12827"/>
                  <a:pt x="1368" y="12888"/>
                </a:cubicBezTo>
                <a:lnTo>
                  <a:pt x="1368" y="12858"/>
                </a:lnTo>
                <a:cubicBezTo>
                  <a:pt x="1368" y="12888"/>
                  <a:pt x="1337" y="12888"/>
                  <a:pt x="1307" y="12888"/>
                </a:cubicBezTo>
                <a:cubicBezTo>
                  <a:pt x="1307" y="12918"/>
                  <a:pt x="1277" y="12918"/>
                  <a:pt x="1277" y="12918"/>
                </a:cubicBezTo>
                <a:lnTo>
                  <a:pt x="1307" y="12949"/>
                </a:lnTo>
                <a:cubicBezTo>
                  <a:pt x="1337" y="12979"/>
                  <a:pt x="1337" y="12979"/>
                  <a:pt x="1307" y="13010"/>
                </a:cubicBezTo>
                <a:cubicBezTo>
                  <a:pt x="1307" y="13040"/>
                  <a:pt x="1307" y="13040"/>
                  <a:pt x="1307" y="13070"/>
                </a:cubicBezTo>
                <a:lnTo>
                  <a:pt x="1277" y="13101"/>
                </a:lnTo>
                <a:lnTo>
                  <a:pt x="1246" y="13101"/>
                </a:lnTo>
                <a:cubicBezTo>
                  <a:pt x="1185" y="13101"/>
                  <a:pt x="1125" y="13040"/>
                  <a:pt x="1155" y="12979"/>
                </a:cubicBezTo>
                <a:lnTo>
                  <a:pt x="1185" y="12918"/>
                </a:lnTo>
                <a:cubicBezTo>
                  <a:pt x="1216" y="12918"/>
                  <a:pt x="1216" y="12888"/>
                  <a:pt x="1246" y="12888"/>
                </a:cubicBezTo>
                <a:lnTo>
                  <a:pt x="1125" y="12888"/>
                </a:lnTo>
                <a:lnTo>
                  <a:pt x="1125" y="12858"/>
                </a:lnTo>
                <a:lnTo>
                  <a:pt x="1125" y="12827"/>
                </a:lnTo>
                <a:cubicBezTo>
                  <a:pt x="1125" y="12827"/>
                  <a:pt x="1094" y="12797"/>
                  <a:pt x="1094" y="12766"/>
                </a:cubicBezTo>
                <a:lnTo>
                  <a:pt x="1094" y="12736"/>
                </a:lnTo>
                <a:lnTo>
                  <a:pt x="1094" y="12706"/>
                </a:lnTo>
                <a:cubicBezTo>
                  <a:pt x="1094" y="12675"/>
                  <a:pt x="1125" y="12645"/>
                  <a:pt x="1155" y="12645"/>
                </a:cubicBezTo>
                <a:close/>
                <a:moveTo>
                  <a:pt x="8268" y="12949"/>
                </a:moveTo>
                <a:cubicBezTo>
                  <a:pt x="8298" y="12979"/>
                  <a:pt x="8298" y="12979"/>
                  <a:pt x="8298" y="13010"/>
                </a:cubicBezTo>
                <a:lnTo>
                  <a:pt x="8298" y="13040"/>
                </a:lnTo>
                <a:lnTo>
                  <a:pt x="8298" y="13070"/>
                </a:lnTo>
                <a:cubicBezTo>
                  <a:pt x="8298" y="13101"/>
                  <a:pt x="8268" y="13131"/>
                  <a:pt x="8237" y="13131"/>
                </a:cubicBezTo>
                <a:lnTo>
                  <a:pt x="8146" y="13131"/>
                </a:lnTo>
                <a:cubicBezTo>
                  <a:pt x="8116" y="13101"/>
                  <a:pt x="8116" y="13070"/>
                  <a:pt x="8116" y="13010"/>
                </a:cubicBezTo>
                <a:cubicBezTo>
                  <a:pt x="8116" y="12979"/>
                  <a:pt x="8146" y="12979"/>
                  <a:pt x="8146" y="12979"/>
                </a:cubicBezTo>
                <a:lnTo>
                  <a:pt x="8146" y="12949"/>
                </a:lnTo>
                <a:close/>
                <a:moveTo>
                  <a:pt x="8359" y="13283"/>
                </a:moveTo>
                <a:lnTo>
                  <a:pt x="8389" y="13344"/>
                </a:lnTo>
                <a:lnTo>
                  <a:pt x="8389" y="13374"/>
                </a:lnTo>
                <a:lnTo>
                  <a:pt x="8389" y="13435"/>
                </a:lnTo>
                <a:lnTo>
                  <a:pt x="8389" y="13466"/>
                </a:lnTo>
                <a:cubicBezTo>
                  <a:pt x="8389" y="13466"/>
                  <a:pt x="8359" y="13496"/>
                  <a:pt x="8359" y="13526"/>
                </a:cubicBezTo>
                <a:cubicBezTo>
                  <a:pt x="8359" y="13557"/>
                  <a:pt x="8328" y="13557"/>
                  <a:pt x="8328" y="13557"/>
                </a:cubicBezTo>
                <a:lnTo>
                  <a:pt x="8268" y="13557"/>
                </a:lnTo>
                <a:lnTo>
                  <a:pt x="8207" y="13587"/>
                </a:lnTo>
                <a:cubicBezTo>
                  <a:pt x="8146" y="13587"/>
                  <a:pt x="8116" y="13557"/>
                  <a:pt x="8116" y="13496"/>
                </a:cubicBezTo>
                <a:cubicBezTo>
                  <a:pt x="8085" y="13466"/>
                  <a:pt x="8055" y="13405"/>
                  <a:pt x="8085" y="13374"/>
                </a:cubicBezTo>
                <a:cubicBezTo>
                  <a:pt x="8085" y="13344"/>
                  <a:pt x="8116" y="13344"/>
                  <a:pt x="8146" y="13314"/>
                </a:cubicBezTo>
                <a:lnTo>
                  <a:pt x="8146" y="13283"/>
                </a:lnTo>
                <a:close/>
                <a:moveTo>
                  <a:pt x="4319" y="13362"/>
                </a:moveTo>
                <a:cubicBezTo>
                  <a:pt x="4349" y="13362"/>
                  <a:pt x="4386" y="13383"/>
                  <a:pt x="4407" y="13405"/>
                </a:cubicBezTo>
                <a:lnTo>
                  <a:pt x="4407" y="13466"/>
                </a:lnTo>
                <a:lnTo>
                  <a:pt x="4407" y="13496"/>
                </a:lnTo>
                <a:lnTo>
                  <a:pt x="4407" y="13526"/>
                </a:lnTo>
                <a:cubicBezTo>
                  <a:pt x="4407" y="13557"/>
                  <a:pt x="4377" y="13557"/>
                  <a:pt x="4347" y="13557"/>
                </a:cubicBezTo>
                <a:lnTo>
                  <a:pt x="4347" y="13587"/>
                </a:lnTo>
                <a:cubicBezTo>
                  <a:pt x="4316" y="13618"/>
                  <a:pt x="4316" y="13618"/>
                  <a:pt x="4286" y="13618"/>
                </a:cubicBezTo>
                <a:cubicBezTo>
                  <a:pt x="4271" y="13633"/>
                  <a:pt x="4263" y="13640"/>
                  <a:pt x="4255" y="13640"/>
                </a:cubicBezTo>
                <a:cubicBezTo>
                  <a:pt x="4248" y="13640"/>
                  <a:pt x="4240" y="13633"/>
                  <a:pt x="4225" y="13618"/>
                </a:cubicBezTo>
                <a:lnTo>
                  <a:pt x="4195" y="13587"/>
                </a:lnTo>
                <a:lnTo>
                  <a:pt x="4195" y="13557"/>
                </a:lnTo>
                <a:cubicBezTo>
                  <a:pt x="4195" y="13526"/>
                  <a:pt x="4195" y="13526"/>
                  <a:pt x="4195" y="13496"/>
                </a:cubicBezTo>
                <a:cubicBezTo>
                  <a:pt x="4195" y="13496"/>
                  <a:pt x="4195" y="13466"/>
                  <a:pt x="4195" y="13466"/>
                </a:cubicBezTo>
                <a:lnTo>
                  <a:pt x="4195" y="13435"/>
                </a:lnTo>
                <a:lnTo>
                  <a:pt x="4255" y="13374"/>
                </a:lnTo>
                <a:lnTo>
                  <a:pt x="4286" y="13374"/>
                </a:lnTo>
                <a:cubicBezTo>
                  <a:pt x="4295" y="13365"/>
                  <a:pt x="4306" y="13362"/>
                  <a:pt x="4319" y="13362"/>
                </a:cubicBezTo>
                <a:close/>
                <a:moveTo>
                  <a:pt x="6409" y="13514"/>
                </a:moveTo>
                <a:cubicBezTo>
                  <a:pt x="6429" y="13514"/>
                  <a:pt x="6444" y="13535"/>
                  <a:pt x="6444" y="13557"/>
                </a:cubicBezTo>
                <a:lnTo>
                  <a:pt x="6444" y="13587"/>
                </a:lnTo>
                <a:lnTo>
                  <a:pt x="6505" y="13678"/>
                </a:lnTo>
                <a:lnTo>
                  <a:pt x="6474" y="13678"/>
                </a:lnTo>
                <a:cubicBezTo>
                  <a:pt x="6474" y="13678"/>
                  <a:pt x="6444" y="13709"/>
                  <a:pt x="6414" y="13709"/>
                </a:cubicBezTo>
                <a:cubicBezTo>
                  <a:pt x="6383" y="13709"/>
                  <a:pt x="6353" y="13678"/>
                  <a:pt x="6353" y="13678"/>
                </a:cubicBezTo>
                <a:lnTo>
                  <a:pt x="6322" y="13678"/>
                </a:lnTo>
                <a:cubicBezTo>
                  <a:pt x="6292" y="13648"/>
                  <a:pt x="6262" y="13587"/>
                  <a:pt x="6292" y="13557"/>
                </a:cubicBezTo>
                <a:cubicBezTo>
                  <a:pt x="6292" y="13526"/>
                  <a:pt x="6322" y="13526"/>
                  <a:pt x="6322" y="13526"/>
                </a:cubicBezTo>
                <a:lnTo>
                  <a:pt x="6383" y="13526"/>
                </a:lnTo>
                <a:cubicBezTo>
                  <a:pt x="6392" y="13517"/>
                  <a:pt x="6401" y="13514"/>
                  <a:pt x="6409" y="13514"/>
                </a:cubicBezTo>
                <a:close/>
                <a:moveTo>
                  <a:pt x="4711" y="13739"/>
                </a:moveTo>
                <a:cubicBezTo>
                  <a:pt x="4742" y="13739"/>
                  <a:pt x="4772" y="13770"/>
                  <a:pt x="4772" y="13800"/>
                </a:cubicBezTo>
                <a:lnTo>
                  <a:pt x="4742" y="13861"/>
                </a:lnTo>
                <a:lnTo>
                  <a:pt x="4651" y="13861"/>
                </a:lnTo>
                <a:cubicBezTo>
                  <a:pt x="4630" y="13840"/>
                  <a:pt x="4623" y="13819"/>
                  <a:pt x="4621" y="13799"/>
                </a:cubicBezTo>
                <a:lnTo>
                  <a:pt x="4621" y="13799"/>
                </a:lnTo>
                <a:lnTo>
                  <a:pt x="4681" y="13739"/>
                </a:lnTo>
                <a:close/>
                <a:moveTo>
                  <a:pt x="5745" y="13678"/>
                </a:moveTo>
                <a:cubicBezTo>
                  <a:pt x="5775" y="13709"/>
                  <a:pt x="5775" y="13739"/>
                  <a:pt x="5745" y="13739"/>
                </a:cubicBezTo>
                <a:lnTo>
                  <a:pt x="5745" y="13770"/>
                </a:lnTo>
                <a:cubicBezTo>
                  <a:pt x="5745" y="13800"/>
                  <a:pt x="5714" y="13830"/>
                  <a:pt x="5684" y="13830"/>
                </a:cubicBezTo>
                <a:lnTo>
                  <a:pt x="5714" y="13830"/>
                </a:lnTo>
                <a:lnTo>
                  <a:pt x="5684" y="13891"/>
                </a:lnTo>
                <a:lnTo>
                  <a:pt x="5654" y="13891"/>
                </a:lnTo>
                <a:cubicBezTo>
                  <a:pt x="5623" y="13861"/>
                  <a:pt x="5593" y="13830"/>
                  <a:pt x="5593" y="13800"/>
                </a:cubicBezTo>
                <a:lnTo>
                  <a:pt x="5593" y="13739"/>
                </a:lnTo>
                <a:lnTo>
                  <a:pt x="5623" y="13739"/>
                </a:lnTo>
                <a:lnTo>
                  <a:pt x="5623" y="13678"/>
                </a:lnTo>
                <a:close/>
                <a:moveTo>
                  <a:pt x="7113" y="14043"/>
                </a:moveTo>
                <a:cubicBezTo>
                  <a:pt x="7143" y="14043"/>
                  <a:pt x="7143" y="14073"/>
                  <a:pt x="7143" y="14073"/>
                </a:cubicBezTo>
                <a:lnTo>
                  <a:pt x="7173" y="14134"/>
                </a:lnTo>
                <a:cubicBezTo>
                  <a:pt x="7173" y="14165"/>
                  <a:pt x="7143" y="14195"/>
                  <a:pt x="7113" y="14195"/>
                </a:cubicBezTo>
                <a:lnTo>
                  <a:pt x="7082" y="14225"/>
                </a:lnTo>
                <a:lnTo>
                  <a:pt x="7052" y="14225"/>
                </a:lnTo>
                <a:cubicBezTo>
                  <a:pt x="7021" y="14195"/>
                  <a:pt x="7021" y="14165"/>
                  <a:pt x="7021" y="14134"/>
                </a:cubicBezTo>
                <a:lnTo>
                  <a:pt x="7021" y="14104"/>
                </a:lnTo>
                <a:cubicBezTo>
                  <a:pt x="7021" y="14073"/>
                  <a:pt x="7052" y="14043"/>
                  <a:pt x="7082" y="14043"/>
                </a:cubicBezTo>
                <a:close/>
                <a:moveTo>
                  <a:pt x="5198" y="15046"/>
                </a:moveTo>
                <a:cubicBezTo>
                  <a:pt x="5228" y="15046"/>
                  <a:pt x="5289" y="15077"/>
                  <a:pt x="5289" y="15137"/>
                </a:cubicBezTo>
                <a:cubicBezTo>
                  <a:pt x="5319" y="15168"/>
                  <a:pt x="5289" y="15198"/>
                  <a:pt x="5258" y="15228"/>
                </a:cubicBezTo>
                <a:lnTo>
                  <a:pt x="5228" y="15228"/>
                </a:lnTo>
                <a:cubicBezTo>
                  <a:pt x="5198" y="15228"/>
                  <a:pt x="5167" y="15198"/>
                  <a:pt x="5167" y="15168"/>
                </a:cubicBezTo>
                <a:lnTo>
                  <a:pt x="5137" y="15137"/>
                </a:lnTo>
                <a:lnTo>
                  <a:pt x="5137" y="15107"/>
                </a:lnTo>
                <a:cubicBezTo>
                  <a:pt x="5137" y="15077"/>
                  <a:pt x="5167" y="15077"/>
                  <a:pt x="5198" y="15046"/>
                </a:cubicBezTo>
                <a:close/>
                <a:moveTo>
                  <a:pt x="6565" y="15228"/>
                </a:moveTo>
                <a:cubicBezTo>
                  <a:pt x="6596" y="15259"/>
                  <a:pt x="6626" y="15259"/>
                  <a:pt x="6626" y="15289"/>
                </a:cubicBezTo>
                <a:cubicBezTo>
                  <a:pt x="6657" y="15350"/>
                  <a:pt x="6657" y="15380"/>
                  <a:pt x="6626" y="15411"/>
                </a:cubicBezTo>
                <a:lnTo>
                  <a:pt x="6626" y="15441"/>
                </a:lnTo>
                <a:lnTo>
                  <a:pt x="6626" y="15472"/>
                </a:lnTo>
                <a:cubicBezTo>
                  <a:pt x="6596" y="15472"/>
                  <a:pt x="6596" y="15502"/>
                  <a:pt x="6565" y="15502"/>
                </a:cubicBezTo>
                <a:lnTo>
                  <a:pt x="6565" y="15472"/>
                </a:lnTo>
                <a:lnTo>
                  <a:pt x="6505" y="15472"/>
                </a:lnTo>
                <a:cubicBezTo>
                  <a:pt x="6505" y="15472"/>
                  <a:pt x="6474" y="15472"/>
                  <a:pt x="6444" y="15441"/>
                </a:cubicBezTo>
                <a:cubicBezTo>
                  <a:pt x="6444" y="15441"/>
                  <a:pt x="6414" y="15441"/>
                  <a:pt x="6414" y="15411"/>
                </a:cubicBezTo>
                <a:lnTo>
                  <a:pt x="6383" y="15411"/>
                </a:lnTo>
                <a:lnTo>
                  <a:pt x="6383" y="15380"/>
                </a:lnTo>
                <a:cubicBezTo>
                  <a:pt x="6383" y="15350"/>
                  <a:pt x="6383" y="15320"/>
                  <a:pt x="6383" y="15289"/>
                </a:cubicBezTo>
                <a:cubicBezTo>
                  <a:pt x="6383" y="15259"/>
                  <a:pt x="6414" y="15228"/>
                  <a:pt x="6444" y="15228"/>
                </a:cubicBezTo>
                <a:close/>
                <a:moveTo>
                  <a:pt x="1976" y="15320"/>
                </a:moveTo>
                <a:cubicBezTo>
                  <a:pt x="2006" y="15320"/>
                  <a:pt x="2037" y="15350"/>
                  <a:pt x="2037" y="15350"/>
                </a:cubicBezTo>
                <a:lnTo>
                  <a:pt x="2097" y="15380"/>
                </a:lnTo>
                <a:lnTo>
                  <a:pt x="2097" y="15411"/>
                </a:lnTo>
                <a:cubicBezTo>
                  <a:pt x="2097" y="15441"/>
                  <a:pt x="2097" y="15472"/>
                  <a:pt x="2097" y="15502"/>
                </a:cubicBezTo>
                <a:lnTo>
                  <a:pt x="2097" y="15532"/>
                </a:lnTo>
                <a:lnTo>
                  <a:pt x="2037" y="15593"/>
                </a:lnTo>
                <a:lnTo>
                  <a:pt x="2006" y="15593"/>
                </a:lnTo>
                <a:cubicBezTo>
                  <a:pt x="1976" y="15593"/>
                  <a:pt x="1945" y="15563"/>
                  <a:pt x="1915" y="15563"/>
                </a:cubicBezTo>
                <a:lnTo>
                  <a:pt x="1854" y="15563"/>
                </a:lnTo>
                <a:lnTo>
                  <a:pt x="1885" y="15502"/>
                </a:lnTo>
                <a:lnTo>
                  <a:pt x="1885" y="15441"/>
                </a:lnTo>
                <a:cubicBezTo>
                  <a:pt x="1885" y="15411"/>
                  <a:pt x="1885" y="15411"/>
                  <a:pt x="1885" y="15411"/>
                </a:cubicBezTo>
                <a:cubicBezTo>
                  <a:pt x="1885" y="15380"/>
                  <a:pt x="1885" y="15380"/>
                  <a:pt x="1915" y="15350"/>
                </a:cubicBezTo>
                <a:cubicBezTo>
                  <a:pt x="1915" y="15350"/>
                  <a:pt x="1945" y="15320"/>
                  <a:pt x="1976" y="15320"/>
                </a:cubicBezTo>
                <a:close/>
                <a:moveTo>
                  <a:pt x="8389" y="15928"/>
                </a:moveTo>
                <a:lnTo>
                  <a:pt x="8420" y="15958"/>
                </a:lnTo>
                <a:cubicBezTo>
                  <a:pt x="8450" y="15958"/>
                  <a:pt x="8450" y="15958"/>
                  <a:pt x="8480" y="15988"/>
                </a:cubicBezTo>
                <a:cubicBezTo>
                  <a:pt x="8480" y="16019"/>
                  <a:pt x="8480" y="16049"/>
                  <a:pt x="8480" y="16080"/>
                </a:cubicBezTo>
                <a:lnTo>
                  <a:pt x="8450" y="16080"/>
                </a:lnTo>
                <a:cubicBezTo>
                  <a:pt x="8435" y="16095"/>
                  <a:pt x="8420" y="16102"/>
                  <a:pt x="8408" y="16102"/>
                </a:cubicBezTo>
                <a:cubicBezTo>
                  <a:pt x="8397" y="16102"/>
                  <a:pt x="8389" y="16095"/>
                  <a:pt x="8389" y="16080"/>
                </a:cubicBezTo>
                <a:lnTo>
                  <a:pt x="8328" y="16110"/>
                </a:lnTo>
                <a:lnTo>
                  <a:pt x="8237" y="16110"/>
                </a:lnTo>
                <a:cubicBezTo>
                  <a:pt x="8176" y="16110"/>
                  <a:pt x="8176" y="16080"/>
                  <a:pt x="8176" y="16049"/>
                </a:cubicBezTo>
                <a:cubicBezTo>
                  <a:pt x="8176" y="15988"/>
                  <a:pt x="8237" y="15958"/>
                  <a:pt x="8237" y="15958"/>
                </a:cubicBezTo>
                <a:cubicBezTo>
                  <a:pt x="8268" y="15928"/>
                  <a:pt x="8298" y="15928"/>
                  <a:pt x="8328" y="15928"/>
                </a:cubicBezTo>
                <a:close/>
                <a:moveTo>
                  <a:pt x="6231" y="15776"/>
                </a:moveTo>
                <a:cubicBezTo>
                  <a:pt x="6262" y="15776"/>
                  <a:pt x="6292" y="15776"/>
                  <a:pt x="6322" y="15806"/>
                </a:cubicBezTo>
                <a:lnTo>
                  <a:pt x="6383" y="15867"/>
                </a:lnTo>
                <a:cubicBezTo>
                  <a:pt x="6383" y="15867"/>
                  <a:pt x="6353" y="15897"/>
                  <a:pt x="6353" y="15897"/>
                </a:cubicBezTo>
                <a:cubicBezTo>
                  <a:pt x="6353" y="15928"/>
                  <a:pt x="6353" y="15958"/>
                  <a:pt x="6353" y="15988"/>
                </a:cubicBezTo>
                <a:cubicBezTo>
                  <a:pt x="6353" y="15988"/>
                  <a:pt x="6353" y="16019"/>
                  <a:pt x="6353" y="16019"/>
                </a:cubicBezTo>
                <a:lnTo>
                  <a:pt x="6353" y="16049"/>
                </a:lnTo>
                <a:lnTo>
                  <a:pt x="6322" y="16110"/>
                </a:lnTo>
                <a:lnTo>
                  <a:pt x="6262" y="16110"/>
                </a:lnTo>
                <a:lnTo>
                  <a:pt x="6262" y="16140"/>
                </a:lnTo>
                <a:lnTo>
                  <a:pt x="6110" y="16140"/>
                </a:lnTo>
                <a:lnTo>
                  <a:pt x="6079" y="16110"/>
                </a:lnTo>
                <a:cubicBezTo>
                  <a:pt x="6049" y="16080"/>
                  <a:pt x="6049" y="16080"/>
                  <a:pt x="6049" y="16049"/>
                </a:cubicBezTo>
                <a:cubicBezTo>
                  <a:pt x="6049" y="16019"/>
                  <a:pt x="6049" y="16019"/>
                  <a:pt x="6049" y="15988"/>
                </a:cubicBezTo>
                <a:lnTo>
                  <a:pt x="6049" y="15958"/>
                </a:lnTo>
                <a:lnTo>
                  <a:pt x="6079" y="15897"/>
                </a:lnTo>
                <a:cubicBezTo>
                  <a:pt x="6110" y="15867"/>
                  <a:pt x="6140" y="15867"/>
                  <a:pt x="6170" y="15836"/>
                </a:cubicBezTo>
                <a:lnTo>
                  <a:pt x="6170" y="15806"/>
                </a:lnTo>
                <a:cubicBezTo>
                  <a:pt x="6170" y="15806"/>
                  <a:pt x="6201" y="15776"/>
                  <a:pt x="6231" y="15776"/>
                </a:cubicBezTo>
                <a:close/>
                <a:moveTo>
                  <a:pt x="5593" y="16110"/>
                </a:moveTo>
                <a:cubicBezTo>
                  <a:pt x="5623" y="16110"/>
                  <a:pt x="5684" y="16110"/>
                  <a:pt x="5684" y="16201"/>
                </a:cubicBezTo>
                <a:lnTo>
                  <a:pt x="5684" y="16232"/>
                </a:lnTo>
                <a:lnTo>
                  <a:pt x="5684" y="16262"/>
                </a:lnTo>
                <a:lnTo>
                  <a:pt x="5562" y="16262"/>
                </a:lnTo>
                <a:cubicBezTo>
                  <a:pt x="5532" y="16232"/>
                  <a:pt x="5532" y="16201"/>
                  <a:pt x="5532" y="16140"/>
                </a:cubicBezTo>
                <a:lnTo>
                  <a:pt x="5593" y="16110"/>
                </a:lnTo>
                <a:close/>
                <a:moveTo>
                  <a:pt x="8480" y="16110"/>
                </a:moveTo>
                <a:cubicBezTo>
                  <a:pt x="8480" y="16140"/>
                  <a:pt x="8511" y="16171"/>
                  <a:pt x="8511" y="16201"/>
                </a:cubicBezTo>
                <a:lnTo>
                  <a:pt x="8572" y="16201"/>
                </a:lnTo>
                <a:lnTo>
                  <a:pt x="8572" y="16292"/>
                </a:lnTo>
                <a:lnTo>
                  <a:pt x="8480" y="16323"/>
                </a:lnTo>
                <a:cubicBezTo>
                  <a:pt x="8450" y="16323"/>
                  <a:pt x="8450" y="16292"/>
                  <a:pt x="8450" y="16262"/>
                </a:cubicBezTo>
                <a:lnTo>
                  <a:pt x="8359" y="16262"/>
                </a:lnTo>
                <a:lnTo>
                  <a:pt x="8359" y="16232"/>
                </a:lnTo>
                <a:lnTo>
                  <a:pt x="8359" y="16171"/>
                </a:lnTo>
                <a:cubicBezTo>
                  <a:pt x="8359" y="16140"/>
                  <a:pt x="8389" y="16140"/>
                  <a:pt x="8420" y="16140"/>
                </a:cubicBezTo>
                <a:lnTo>
                  <a:pt x="8480" y="16110"/>
                </a:lnTo>
                <a:close/>
                <a:moveTo>
                  <a:pt x="3830" y="16080"/>
                </a:moveTo>
                <a:cubicBezTo>
                  <a:pt x="3860" y="16080"/>
                  <a:pt x="3891" y="16110"/>
                  <a:pt x="3921" y="16110"/>
                </a:cubicBezTo>
                <a:lnTo>
                  <a:pt x="4012" y="16110"/>
                </a:lnTo>
                <a:lnTo>
                  <a:pt x="4073" y="16140"/>
                </a:lnTo>
                <a:lnTo>
                  <a:pt x="4103" y="16140"/>
                </a:lnTo>
                <a:lnTo>
                  <a:pt x="4103" y="16201"/>
                </a:lnTo>
                <a:cubicBezTo>
                  <a:pt x="4134" y="16201"/>
                  <a:pt x="4164" y="16232"/>
                  <a:pt x="4164" y="16232"/>
                </a:cubicBezTo>
                <a:cubicBezTo>
                  <a:pt x="4195" y="16262"/>
                  <a:pt x="4195" y="16292"/>
                  <a:pt x="4195" y="16292"/>
                </a:cubicBezTo>
                <a:lnTo>
                  <a:pt x="4225" y="16323"/>
                </a:lnTo>
                <a:lnTo>
                  <a:pt x="4164" y="16414"/>
                </a:lnTo>
                <a:lnTo>
                  <a:pt x="4134" y="16444"/>
                </a:lnTo>
                <a:lnTo>
                  <a:pt x="4043" y="16444"/>
                </a:lnTo>
                <a:cubicBezTo>
                  <a:pt x="4012" y="16444"/>
                  <a:pt x="3951" y="16414"/>
                  <a:pt x="3921" y="16384"/>
                </a:cubicBezTo>
                <a:lnTo>
                  <a:pt x="3921" y="16353"/>
                </a:lnTo>
                <a:cubicBezTo>
                  <a:pt x="3891" y="16353"/>
                  <a:pt x="3891" y="16384"/>
                  <a:pt x="3860" y="16384"/>
                </a:cubicBezTo>
                <a:cubicBezTo>
                  <a:pt x="3830" y="16384"/>
                  <a:pt x="3830" y="16384"/>
                  <a:pt x="3799" y="16353"/>
                </a:cubicBezTo>
                <a:cubicBezTo>
                  <a:pt x="3769" y="16353"/>
                  <a:pt x="3739" y="16323"/>
                  <a:pt x="3739" y="16292"/>
                </a:cubicBezTo>
                <a:lnTo>
                  <a:pt x="3739" y="16262"/>
                </a:lnTo>
                <a:cubicBezTo>
                  <a:pt x="3739" y="16262"/>
                  <a:pt x="3739" y="16232"/>
                  <a:pt x="3739" y="16232"/>
                </a:cubicBezTo>
                <a:cubicBezTo>
                  <a:pt x="3739" y="16201"/>
                  <a:pt x="3739" y="16201"/>
                  <a:pt x="3739" y="16171"/>
                </a:cubicBezTo>
                <a:lnTo>
                  <a:pt x="3739" y="16140"/>
                </a:lnTo>
                <a:lnTo>
                  <a:pt x="3769" y="16110"/>
                </a:lnTo>
                <a:cubicBezTo>
                  <a:pt x="3769" y="16110"/>
                  <a:pt x="3799" y="16110"/>
                  <a:pt x="3799" y="16080"/>
                </a:cubicBezTo>
                <a:close/>
                <a:moveTo>
                  <a:pt x="9635" y="16627"/>
                </a:moveTo>
                <a:cubicBezTo>
                  <a:pt x="9666" y="16627"/>
                  <a:pt x="9696" y="16687"/>
                  <a:pt x="9666" y="16748"/>
                </a:cubicBezTo>
                <a:lnTo>
                  <a:pt x="9666" y="16779"/>
                </a:lnTo>
                <a:lnTo>
                  <a:pt x="9575" y="16779"/>
                </a:lnTo>
                <a:lnTo>
                  <a:pt x="9575" y="16748"/>
                </a:lnTo>
                <a:cubicBezTo>
                  <a:pt x="9575" y="16748"/>
                  <a:pt x="9544" y="16748"/>
                  <a:pt x="9514" y="16718"/>
                </a:cubicBezTo>
                <a:lnTo>
                  <a:pt x="9544" y="16687"/>
                </a:lnTo>
                <a:lnTo>
                  <a:pt x="9544" y="16657"/>
                </a:lnTo>
                <a:lnTo>
                  <a:pt x="9605" y="16627"/>
                </a:lnTo>
                <a:close/>
                <a:moveTo>
                  <a:pt x="4605" y="16725"/>
                </a:moveTo>
                <a:cubicBezTo>
                  <a:pt x="4613" y="16725"/>
                  <a:pt x="4620" y="16733"/>
                  <a:pt x="4620" y="16748"/>
                </a:cubicBezTo>
                <a:lnTo>
                  <a:pt x="4651" y="16779"/>
                </a:lnTo>
                <a:cubicBezTo>
                  <a:pt x="4681" y="16779"/>
                  <a:pt x="4711" y="16809"/>
                  <a:pt x="4742" y="16809"/>
                </a:cubicBezTo>
                <a:lnTo>
                  <a:pt x="4742" y="16839"/>
                </a:lnTo>
                <a:lnTo>
                  <a:pt x="4742" y="16931"/>
                </a:lnTo>
                <a:lnTo>
                  <a:pt x="4681" y="16931"/>
                </a:lnTo>
                <a:lnTo>
                  <a:pt x="4681" y="16961"/>
                </a:lnTo>
                <a:lnTo>
                  <a:pt x="4651" y="16961"/>
                </a:lnTo>
                <a:cubicBezTo>
                  <a:pt x="4620" y="16976"/>
                  <a:pt x="4590" y="16984"/>
                  <a:pt x="4559" y="16984"/>
                </a:cubicBezTo>
                <a:cubicBezTo>
                  <a:pt x="4529" y="16984"/>
                  <a:pt x="4499" y="16976"/>
                  <a:pt x="4468" y="16961"/>
                </a:cubicBezTo>
                <a:lnTo>
                  <a:pt x="4438" y="16931"/>
                </a:lnTo>
                <a:lnTo>
                  <a:pt x="4438" y="16870"/>
                </a:lnTo>
                <a:cubicBezTo>
                  <a:pt x="4438" y="16870"/>
                  <a:pt x="4438" y="16839"/>
                  <a:pt x="4468" y="16839"/>
                </a:cubicBezTo>
                <a:lnTo>
                  <a:pt x="4468" y="16809"/>
                </a:lnTo>
                <a:cubicBezTo>
                  <a:pt x="4468" y="16779"/>
                  <a:pt x="4499" y="16779"/>
                  <a:pt x="4499" y="16779"/>
                </a:cubicBezTo>
                <a:lnTo>
                  <a:pt x="4529" y="16748"/>
                </a:lnTo>
                <a:lnTo>
                  <a:pt x="4590" y="16748"/>
                </a:lnTo>
                <a:cubicBezTo>
                  <a:pt x="4590" y="16733"/>
                  <a:pt x="4597" y="16725"/>
                  <a:pt x="4605" y="16725"/>
                </a:cubicBezTo>
                <a:close/>
                <a:moveTo>
                  <a:pt x="6900" y="17113"/>
                </a:moveTo>
                <a:lnTo>
                  <a:pt x="6961" y="17174"/>
                </a:lnTo>
                <a:lnTo>
                  <a:pt x="6961" y="17265"/>
                </a:lnTo>
                <a:lnTo>
                  <a:pt x="6869" y="17295"/>
                </a:lnTo>
                <a:lnTo>
                  <a:pt x="6839" y="17295"/>
                </a:lnTo>
                <a:lnTo>
                  <a:pt x="6778" y="17235"/>
                </a:lnTo>
                <a:cubicBezTo>
                  <a:pt x="6778" y="17174"/>
                  <a:pt x="6809" y="17143"/>
                  <a:pt x="6869" y="17113"/>
                </a:cubicBezTo>
                <a:close/>
                <a:moveTo>
                  <a:pt x="7508" y="17174"/>
                </a:moveTo>
                <a:cubicBezTo>
                  <a:pt x="7538" y="17174"/>
                  <a:pt x="7569" y="17204"/>
                  <a:pt x="7569" y="17235"/>
                </a:cubicBezTo>
                <a:cubicBezTo>
                  <a:pt x="7599" y="17265"/>
                  <a:pt x="7599" y="17326"/>
                  <a:pt x="7569" y="17356"/>
                </a:cubicBezTo>
                <a:lnTo>
                  <a:pt x="7538" y="17356"/>
                </a:lnTo>
                <a:cubicBezTo>
                  <a:pt x="7477" y="17356"/>
                  <a:pt x="7447" y="17295"/>
                  <a:pt x="7447" y="17265"/>
                </a:cubicBezTo>
                <a:lnTo>
                  <a:pt x="7447" y="17235"/>
                </a:lnTo>
                <a:lnTo>
                  <a:pt x="7417" y="17265"/>
                </a:lnTo>
                <a:lnTo>
                  <a:pt x="7417" y="17265"/>
                </a:lnTo>
                <a:lnTo>
                  <a:pt x="7477" y="17174"/>
                </a:lnTo>
                <a:close/>
                <a:moveTo>
                  <a:pt x="5502" y="17599"/>
                </a:moveTo>
                <a:cubicBezTo>
                  <a:pt x="5532" y="17599"/>
                  <a:pt x="5532" y="17599"/>
                  <a:pt x="5562" y="17630"/>
                </a:cubicBezTo>
                <a:cubicBezTo>
                  <a:pt x="5593" y="17630"/>
                  <a:pt x="5593" y="17660"/>
                  <a:pt x="5593" y="17721"/>
                </a:cubicBezTo>
                <a:lnTo>
                  <a:pt x="5532" y="17751"/>
                </a:lnTo>
                <a:cubicBezTo>
                  <a:pt x="5502" y="17751"/>
                  <a:pt x="5471" y="17721"/>
                  <a:pt x="5471" y="17721"/>
                </a:cubicBezTo>
                <a:lnTo>
                  <a:pt x="5410" y="17660"/>
                </a:lnTo>
                <a:lnTo>
                  <a:pt x="5410" y="17630"/>
                </a:lnTo>
                <a:cubicBezTo>
                  <a:pt x="5441" y="17599"/>
                  <a:pt x="5471" y="17599"/>
                  <a:pt x="5502" y="17599"/>
                </a:cubicBezTo>
                <a:close/>
                <a:moveTo>
                  <a:pt x="1611" y="17873"/>
                </a:moveTo>
                <a:cubicBezTo>
                  <a:pt x="1672" y="17873"/>
                  <a:pt x="1702" y="17873"/>
                  <a:pt x="1702" y="17903"/>
                </a:cubicBezTo>
                <a:lnTo>
                  <a:pt x="1763" y="18025"/>
                </a:lnTo>
                <a:lnTo>
                  <a:pt x="1763" y="18055"/>
                </a:lnTo>
                <a:lnTo>
                  <a:pt x="1733" y="18055"/>
                </a:lnTo>
                <a:cubicBezTo>
                  <a:pt x="1733" y="18086"/>
                  <a:pt x="1702" y="18086"/>
                  <a:pt x="1702" y="18116"/>
                </a:cubicBezTo>
                <a:lnTo>
                  <a:pt x="1611" y="18116"/>
                </a:lnTo>
                <a:lnTo>
                  <a:pt x="1611" y="18086"/>
                </a:lnTo>
                <a:cubicBezTo>
                  <a:pt x="1581" y="18055"/>
                  <a:pt x="1581" y="18025"/>
                  <a:pt x="1581" y="17994"/>
                </a:cubicBezTo>
                <a:lnTo>
                  <a:pt x="1581" y="17964"/>
                </a:lnTo>
                <a:lnTo>
                  <a:pt x="1581" y="17903"/>
                </a:lnTo>
                <a:lnTo>
                  <a:pt x="1611" y="17873"/>
                </a:lnTo>
                <a:close/>
                <a:moveTo>
                  <a:pt x="6717" y="17934"/>
                </a:moveTo>
                <a:cubicBezTo>
                  <a:pt x="6748" y="17964"/>
                  <a:pt x="6748" y="17964"/>
                  <a:pt x="6748" y="17964"/>
                </a:cubicBezTo>
                <a:lnTo>
                  <a:pt x="6778" y="18025"/>
                </a:lnTo>
                <a:lnTo>
                  <a:pt x="6748" y="18086"/>
                </a:lnTo>
                <a:lnTo>
                  <a:pt x="6748" y="18146"/>
                </a:lnTo>
                <a:lnTo>
                  <a:pt x="6626" y="18146"/>
                </a:lnTo>
                <a:lnTo>
                  <a:pt x="6626" y="18116"/>
                </a:lnTo>
                <a:cubicBezTo>
                  <a:pt x="6596" y="18086"/>
                  <a:pt x="6596" y="18025"/>
                  <a:pt x="6626" y="17994"/>
                </a:cubicBezTo>
                <a:lnTo>
                  <a:pt x="6657" y="17964"/>
                </a:lnTo>
                <a:lnTo>
                  <a:pt x="6717" y="17934"/>
                </a:lnTo>
                <a:close/>
                <a:moveTo>
                  <a:pt x="8997" y="18359"/>
                </a:moveTo>
                <a:cubicBezTo>
                  <a:pt x="9028" y="18390"/>
                  <a:pt x="9058" y="18390"/>
                  <a:pt x="9058" y="18420"/>
                </a:cubicBezTo>
                <a:lnTo>
                  <a:pt x="9088" y="18390"/>
                </a:lnTo>
                <a:lnTo>
                  <a:pt x="9149" y="18420"/>
                </a:lnTo>
                <a:lnTo>
                  <a:pt x="9149" y="18481"/>
                </a:lnTo>
                <a:cubicBezTo>
                  <a:pt x="9119" y="18511"/>
                  <a:pt x="9088" y="18542"/>
                  <a:pt x="9058" y="18542"/>
                </a:cubicBezTo>
                <a:lnTo>
                  <a:pt x="8967" y="18542"/>
                </a:lnTo>
                <a:cubicBezTo>
                  <a:pt x="8967" y="18511"/>
                  <a:pt x="8936" y="18481"/>
                  <a:pt x="8936" y="18450"/>
                </a:cubicBezTo>
                <a:lnTo>
                  <a:pt x="8967" y="18359"/>
                </a:lnTo>
                <a:close/>
                <a:moveTo>
                  <a:pt x="4559" y="18329"/>
                </a:moveTo>
                <a:cubicBezTo>
                  <a:pt x="4590" y="18329"/>
                  <a:pt x="4651" y="18359"/>
                  <a:pt x="4681" y="18390"/>
                </a:cubicBezTo>
                <a:cubicBezTo>
                  <a:pt x="4711" y="18420"/>
                  <a:pt x="4711" y="18450"/>
                  <a:pt x="4711" y="18481"/>
                </a:cubicBezTo>
                <a:lnTo>
                  <a:pt x="4711" y="18511"/>
                </a:lnTo>
                <a:lnTo>
                  <a:pt x="4651" y="18542"/>
                </a:lnTo>
                <a:cubicBezTo>
                  <a:pt x="4651" y="18542"/>
                  <a:pt x="4651" y="18572"/>
                  <a:pt x="4620" y="18572"/>
                </a:cubicBezTo>
                <a:lnTo>
                  <a:pt x="4559" y="18602"/>
                </a:lnTo>
                <a:lnTo>
                  <a:pt x="4559" y="18633"/>
                </a:lnTo>
                <a:lnTo>
                  <a:pt x="4559" y="18663"/>
                </a:lnTo>
                <a:lnTo>
                  <a:pt x="4499" y="18724"/>
                </a:lnTo>
                <a:lnTo>
                  <a:pt x="4377" y="18724"/>
                </a:lnTo>
                <a:lnTo>
                  <a:pt x="4316" y="18663"/>
                </a:lnTo>
                <a:cubicBezTo>
                  <a:pt x="4316" y="18663"/>
                  <a:pt x="4316" y="18663"/>
                  <a:pt x="4316" y="18633"/>
                </a:cubicBezTo>
                <a:lnTo>
                  <a:pt x="4286" y="18602"/>
                </a:lnTo>
                <a:lnTo>
                  <a:pt x="4286" y="18572"/>
                </a:lnTo>
                <a:cubicBezTo>
                  <a:pt x="4286" y="18572"/>
                  <a:pt x="4286" y="18542"/>
                  <a:pt x="4286" y="18542"/>
                </a:cubicBezTo>
                <a:lnTo>
                  <a:pt x="4286" y="18511"/>
                </a:lnTo>
                <a:lnTo>
                  <a:pt x="4286" y="18481"/>
                </a:lnTo>
                <a:cubicBezTo>
                  <a:pt x="4286" y="18481"/>
                  <a:pt x="4286" y="18450"/>
                  <a:pt x="4316" y="18450"/>
                </a:cubicBezTo>
                <a:cubicBezTo>
                  <a:pt x="4316" y="18420"/>
                  <a:pt x="4347" y="18390"/>
                  <a:pt x="4347" y="18390"/>
                </a:cubicBezTo>
                <a:lnTo>
                  <a:pt x="4468" y="18390"/>
                </a:lnTo>
                <a:lnTo>
                  <a:pt x="4468" y="18329"/>
                </a:lnTo>
                <a:close/>
                <a:moveTo>
                  <a:pt x="7082" y="18846"/>
                </a:moveTo>
                <a:cubicBezTo>
                  <a:pt x="7113" y="18846"/>
                  <a:pt x="7173" y="18846"/>
                  <a:pt x="7173" y="18967"/>
                </a:cubicBezTo>
                <a:lnTo>
                  <a:pt x="7113" y="19028"/>
                </a:lnTo>
                <a:lnTo>
                  <a:pt x="7082" y="19028"/>
                </a:lnTo>
                <a:cubicBezTo>
                  <a:pt x="7052" y="18998"/>
                  <a:pt x="7021" y="18967"/>
                  <a:pt x="7021" y="18937"/>
                </a:cubicBezTo>
                <a:lnTo>
                  <a:pt x="7021" y="18906"/>
                </a:lnTo>
                <a:lnTo>
                  <a:pt x="7021" y="18876"/>
                </a:lnTo>
                <a:lnTo>
                  <a:pt x="7082" y="18846"/>
                </a:lnTo>
                <a:close/>
                <a:moveTo>
                  <a:pt x="9772" y="18580"/>
                </a:moveTo>
                <a:cubicBezTo>
                  <a:pt x="9787" y="18580"/>
                  <a:pt x="9803" y="18587"/>
                  <a:pt x="9818" y="18602"/>
                </a:cubicBezTo>
                <a:cubicBezTo>
                  <a:pt x="9827" y="18593"/>
                  <a:pt x="9838" y="18590"/>
                  <a:pt x="9851" y="18590"/>
                </a:cubicBezTo>
                <a:cubicBezTo>
                  <a:pt x="9881" y="18590"/>
                  <a:pt x="9918" y="18611"/>
                  <a:pt x="9939" y="18633"/>
                </a:cubicBezTo>
                <a:cubicBezTo>
                  <a:pt x="9939" y="18663"/>
                  <a:pt x="9939" y="18663"/>
                  <a:pt x="9939" y="18694"/>
                </a:cubicBezTo>
                <a:cubicBezTo>
                  <a:pt x="9970" y="18724"/>
                  <a:pt x="9970" y="18785"/>
                  <a:pt x="9939" y="18815"/>
                </a:cubicBezTo>
                <a:cubicBezTo>
                  <a:pt x="9939" y="18846"/>
                  <a:pt x="9909" y="18846"/>
                  <a:pt x="9909" y="18876"/>
                </a:cubicBezTo>
                <a:lnTo>
                  <a:pt x="9879" y="18876"/>
                </a:lnTo>
                <a:cubicBezTo>
                  <a:pt x="9848" y="18906"/>
                  <a:pt x="9818" y="18937"/>
                  <a:pt x="9787" y="18937"/>
                </a:cubicBezTo>
                <a:lnTo>
                  <a:pt x="9818" y="18937"/>
                </a:lnTo>
                <a:cubicBezTo>
                  <a:pt x="9879" y="18937"/>
                  <a:pt x="9939" y="18937"/>
                  <a:pt x="10000" y="18998"/>
                </a:cubicBezTo>
                <a:lnTo>
                  <a:pt x="10000" y="19028"/>
                </a:lnTo>
                <a:lnTo>
                  <a:pt x="10000" y="19089"/>
                </a:lnTo>
                <a:cubicBezTo>
                  <a:pt x="10000" y="19089"/>
                  <a:pt x="10000" y="19119"/>
                  <a:pt x="10000" y="19119"/>
                </a:cubicBezTo>
                <a:lnTo>
                  <a:pt x="9970" y="19210"/>
                </a:lnTo>
                <a:lnTo>
                  <a:pt x="9970" y="19241"/>
                </a:lnTo>
                <a:lnTo>
                  <a:pt x="9939" y="19271"/>
                </a:lnTo>
                <a:cubicBezTo>
                  <a:pt x="9939" y="19301"/>
                  <a:pt x="9909" y="19301"/>
                  <a:pt x="9909" y="19301"/>
                </a:cubicBezTo>
                <a:lnTo>
                  <a:pt x="9757" y="19301"/>
                </a:lnTo>
                <a:lnTo>
                  <a:pt x="9757" y="19241"/>
                </a:lnTo>
                <a:cubicBezTo>
                  <a:pt x="9727" y="19241"/>
                  <a:pt x="9727" y="19210"/>
                  <a:pt x="9696" y="19180"/>
                </a:cubicBezTo>
                <a:cubicBezTo>
                  <a:pt x="9696" y="19119"/>
                  <a:pt x="9727" y="19058"/>
                  <a:pt x="9757" y="18998"/>
                </a:cubicBezTo>
                <a:lnTo>
                  <a:pt x="9787" y="18967"/>
                </a:lnTo>
                <a:lnTo>
                  <a:pt x="9787" y="18937"/>
                </a:lnTo>
                <a:lnTo>
                  <a:pt x="9696" y="18937"/>
                </a:lnTo>
                <a:cubicBezTo>
                  <a:pt x="9635" y="18906"/>
                  <a:pt x="9605" y="18876"/>
                  <a:pt x="9605" y="18815"/>
                </a:cubicBezTo>
                <a:lnTo>
                  <a:pt x="9605" y="18785"/>
                </a:lnTo>
                <a:lnTo>
                  <a:pt x="9605" y="18754"/>
                </a:lnTo>
                <a:lnTo>
                  <a:pt x="9635" y="18724"/>
                </a:lnTo>
                <a:cubicBezTo>
                  <a:pt x="9635" y="18694"/>
                  <a:pt x="9666" y="18663"/>
                  <a:pt x="9666" y="18663"/>
                </a:cubicBezTo>
                <a:cubicBezTo>
                  <a:pt x="9666" y="18633"/>
                  <a:pt x="9696" y="18633"/>
                  <a:pt x="9696" y="18633"/>
                </a:cubicBezTo>
                <a:lnTo>
                  <a:pt x="9727" y="18602"/>
                </a:lnTo>
                <a:cubicBezTo>
                  <a:pt x="9742" y="18587"/>
                  <a:pt x="9757" y="18580"/>
                  <a:pt x="9772" y="18580"/>
                </a:cubicBezTo>
                <a:close/>
                <a:moveTo>
                  <a:pt x="4879" y="19096"/>
                </a:moveTo>
                <a:cubicBezTo>
                  <a:pt x="4901" y="19096"/>
                  <a:pt x="4924" y="19104"/>
                  <a:pt x="4955" y="19119"/>
                </a:cubicBezTo>
                <a:lnTo>
                  <a:pt x="4985" y="19119"/>
                </a:lnTo>
                <a:cubicBezTo>
                  <a:pt x="5015" y="19150"/>
                  <a:pt x="5046" y="19180"/>
                  <a:pt x="5046" y="19210"/>
                </a:cubicBezTo>
                <a:lnTo>
                  <a:pt x="5015" y="19271"/>
                </a:lnTo>
                <a:cubicBezTo>
                  <a:pt x="5015" y="19271"/>
                  <a:pt x="5015" y="19301"/>
                  <a:pt x="5015" y="19332"/>
                </a:cubicBezTo>
                <a:lnTo>
                  <a:pt x="4985" y="19362"/>
                </a:lnTo>
                <a:lnTo>
                  <a:pt x="4742" y="19362"/>
                </a:lnTo>
                <a:lnTo>
                  <a:pt x="4742" y="19301"/>
                </a:lnTo>
                <a:cubicBezTo>
                  <a:pt x="4742" y="19301"/>
                  <a:pt x="4711" y="19301"/>
                  <a:pt x="4711" y="19271"/>
                </a:cubicBezTo>
                <a:lnTo>
                  <a:pt x="4742" y="19210"/>
                </a:lnTo>
                <a:lnTo>
                  <a:pt x="4742" y="19119"/>
                </a:lnTo>
                <a:lnTo>
                  <a:pt x="4803" y="19119"/>
                </a:lnTo>
                <a:cubicBezTo>
                  <a:pt x="4833" y="19104"/>
                  <a:pt x="4856" y="19096"/>
                  <a:pt x="4879" y="19096"/>
                </a:cubicBezTo>
                <a:close/>
                <a:moveTo>
                  <a:pt x="5584" y="19471"/>
                </a:moveTo>
                <a:cubicBezTo>
                  <a:pt x="5600" y="19471"/>
                  <a:pt x="5614" y="19475"/>
                  <a:pt x="5623" y="19484"/>
                </a:cubicBezTo>
                <a:lnTo>
                  <a:pt x="5623" y="19514"/>
                </a:lnTo>
                <a:lnTo>
                  <a:pt x="5684" y="19514"/>
                </a:lnTo>
                <a:lnTo>
                  <a:pt x="5684" y="19545"/>
                </a:lnTo>
                <a:lnTo>
                  <a:pt x="5714" y="19575"/>
                </a:lnTo>
                <a:lnTo>
                  <a:pt x="5684" y="19605"/>
                </a:lnTo>
                <a:cubicBezTo>
                  <a:pt x="5654" y="19666"/>
                  <a:pt x="5593" y="19697"/>
                  <a:pt x="5562" y="19697"/>
                </a:cubicBezTo>
                <a:lnTo>
                  <a:pt x="5471" y="19697"/>
                </a:lnTo>
                <a:cubicBezTo>
                  <a:pt x="5471" y="19666"/>
                  <a:pt x="5471" y="19636"/>
                  <a:pt x="5471" y="19605"/>
                </a:cubicBezTo>
                <a:cubicBezTo>
                  <a:pt x="5471" y="19575"/>
                  <a:pt x="5471" y="19545"/>
                  <a:pt x="5471" y="19514"/>
                </a:cubicBezTo>
                <a:cubicBezTo>
                  <a:pt x="5493" y="19493"/>
                  <a:pt x="5545" y="19471"/>
                  <a:pt x="5584" y="19471"/>
                </a:cubicBezTo>
                <a:close/>
                <a:moveTo>
                  <a:pt x="3982" y="19666"/>
                </a:moveTo>
                <a:lnTo>
                  <a:pt x="4043" y="19697"/>
                </a:lnTo>
                <a:cubicBezTo>
                  <a:pt x="4043" y="19757"/>
                  <a:pt x="4012" y="19818"/>
                  <a:pt x="3951" y="19818"/>
                </a:cubicBezTo>
                <a:cubicBezTo>
                  <a:pt x="3921" y="19833"/>
                  <a:pt x="3898" y="19841"/>
                  <a:pt x="3879" y="19841"/>
                </a:cubicBezTo>
                <a:cubicBezTo>
                  <a:pt x="3860" y="19841"/>
                  <a:pt x="3845" y="19833"/>
                  <a:pt x="3830" y="19818"/>
                </a:cubicBezTo>
                <a:lnTo>
                  <a:pt x="3830" y="19788"/>
                </a:lnTo>
                <a:lnTo>
                  <a:pt x="3830" y="19727"/>
                </a:lnTo>
                <a:cubicBezTo>
                  <a:pt x="3860" y="19697"/>
                  <a:pt x="3891" y="19666"/>
                  <a:pt x="3951" y="19666"/>
                </a:cubicBezTo>
                <a:close/>
                <a:moveTo>
                  <a:pt x="8055" y="19849"/>
                </a:moveTo>
                <a:lnTo>
                  <a:pt x="8116" y="19909"/>
                </a:lnTo>
                <a:cubicBezTo>
                  <a:pt x="8116" y="19909"/>
                  <a:pt x="8146" y="19909"/>
                  <a:pt x="8146" y="19940"/>
                </a:cubicBezTo>
                <a:lnTo>
                  <a:pt x="8146" y="19970"/>
                </a:lnTo>
                <a:lnTo>
                  <a:pt x="8146" y="20001"/>
                </a:lnTo>
                <a:lnTo>
                  <a:pt x="8146" y="20031"/>
                </a:lnTo>
                <a:cubicBezTo>
                  <a:pt x="8146" y="20153"/>
                  <a:pt x="8055" y="20153"/>
                  <a:pt x="7994" y="20183"/>
                </a:cubicBezTo>
                <a:lnTo>
                  <a:pt x="7873" y="20183"/>
                </a:lnTo>
                <a:lnTo>
                  <a:pt x="7812" y="20153"/>
                </a:lnTo>
                <a:lnTo>
                  <a:pt x="7812" y="20031"/>
                </a:lnTo>
                <a:lnTo>
                  <a:pt x="7812" y="20001"/>
                </a:lnTo>
                <a:cubicBezTo>
                  <a:pt x="7781" y="19970"/>
                  <a:pt x="7781" y="19940"/>
                  <a:pt x="7812" y="19940"/>
                </a:cubicBezTo>
                <a:lnTo>
                  <a:pt x="7842" y="19879"/>
                </a:lnTo>
                <a:lnTo>
                  <a:pt x="7873" y="19879"/>
                </a:lnTo>
                <a:cubicBezTo>
                  <a:pt x="7903" y="19879"/>
                  <a:pt x="7903" y="19849"/>
                  <a:pt x="7933" y="19849"/>
                </a:cubicBezTo>
                <a:close/>
                <a:moveTo>
                  <a:pt x="2310" y="20244"/>
                </a:moveTo>
                <a:lnTo>
                  <a:pt x="2371" y="20365"/>
                </a:lnTo>
                <a:cubicBezTo>
                  <a:pt x="2340" y="20426"/>
                  <a:pt x="2310" y="20426"/>
                  <a:pt x="2280" y="20426"/>
                </a:cubicBezTo>
                <a:lnTo>
                  <a:pt x="2249" y="20426"/>
                </a:lnTo>
                <a:lnTo>
                  <a:pt x="2219" y="20396"/>
                </a:lnTo>
                <a:lnTo>
                  <a:pt x="2158" y="20365"/>
                </a:lnTo>
                <a:lnTo>
                  <a:pt x="2158" y="20335"/>
                </a:lnTo>
                <a:cubicBezTo>
                  <a:pt x="2158" y="20335"/>
                  <a:pt x="2158" y="20305"/>
                  <a:pt x="2158" y="20305"/>
                </a:cubicBezTo>
                <a:lnTo>
                  <a:pt x="2219" y="20244"/>
                </a:lnTo>
                <a:close/>
                <a:moveTo>
                  <a:pt x="4134" y="20609"/>
                </a:moveTo>
                <a:cubicBezTo>
                  <a:pt x="4195" y="20609"/>
                  <a:pt x="4225" y="20639"/>
                  <a:pt x="4255" y="20669"/>
                </a:cubicBezTo>
                <a:lnTo>
                  <a:pt x="4255" y="20700"/>
                </a:lnTo>
                <a:lnTo>
                  <a:pt x="4255" y="20760"/>
                </a:lnTo>
                <a:cubicBezTo>
                  <a:pt x="4255" y="20791"/>
                  <a:pt x="4225" y="20791"/>
                  <a:pt x="4195" y="20791"/>
                </a:cubicBezTo>
                <a:cubicBezTo>
                  <a:pt x="4195" y="20821"/>
                  <a:pt x="4164" y="20852"/>
                  <a:pt x="4134" y="20852"/>
                </a:cubicBezTo>
                <a:cubicBezTo>
                  <a:pt x="4103" y="20852"/>
                  <a:pt x="4073" y="20821"/>
                  <a:pt x="4043" y="20821"/>
                </a:cubicBezTo>
                <a:cubicBezTo>
                  <a:pt x="4043" y="20791"/>
                  <a:pt x="4012" y="20760"/>
                  <a:pt x="4043" y="20730"/>
                </a:cubicBezTo>
                <a:cubicBezTo>
                  <a:pt x="4073" y="20700"/>
                  <a:pt x="4073" y="20700"/>
                  <a:pt x="4073" y="20669"/>
                </a:cubicBezTo>
                <a:lnTo>
                  <a:pt x="4073" y="20639"/>
                </a:lnTo>
                <a:lnTo>
                  <a:pt x="4103" y="20609"/>
                </a:lnTo>
                <a:close/>
                <a:moveTo>
                  <a:pt x="7356" y="20609"/>
                </a:moveTo>
                <a:lnTo>
                  <a:pt x="7386" y="20639"/>
                </a:lnTo>
                <a:lnTo>
                  <a:pt x="7508" y="20639"/>
                </a:lnTo>
                <a:cubicBezTo>
                  <a:pt x="7508" y="20669"/>
                  <a:pt x="7508" y="20700"/>
                  <a:pt x="7508" y="20700"/>
                </a:cubicBezTo>
                <a:cubicBezTo>
                  <a:pt x="7538" y="20730"/>
                  <a:pt x="7538" y="20730"/>
                  <a:pt x="7538" y="20760"/>
                </a:cubicBezTo>
                <a:cubicBezTo>
                  <a:pt x="7538" y="20760"/>
                  <a:pt x="7538" y="20791"/>
                  <a:pt x="7538" y="20821"/>
                </a:cubicBezTo>
                <a:lnTo>
                  <a:pt x="7508" y="20943"/>
                </a:lnTo>
                <a:lnTo>
                  <a:pt x="7508" y="20973"/>
                </a:lnTo>
                <a:cubicBezTo>
                  <a:pt x="7477" y="21004"/>
                  <a:pt x="7447" y="21064"/>
                  <a:pt x="7417" y="21064"/>
                </a:cubicBezTo>
                <a:cubicBezTo>
                  <a:pt x="7386" y="21080"/>
                  <a:pt x="7363" y="21087"/>
                  <a:pt x="7344" y="21087"/>
                </a:cubicBezTo>
                <a:cubicBezTo>
                  <a:pt x="7325" y="21087"/>
                  <a:pt x="7310" y="21080"/>
                  <a:pt x="7295" y="21064"/>
                </a:cubicBezTo>
                <a:lnTo>
                  <a:pt x="7265" y="21064"/>
                </a:lnTo>
                <a:lnTo>
                  <a:pt x="7265" y="21004"/>
                </a:lnTo>
                <a:cubicBezTo>
                  <a:pt x="7265" y="21004"/>
                  <a:pt x="7265" y="20973"/>
                  <a:pt x="7265" y="20973"/>
                </a:cubicBezTo>
                <a:lnTo>
                  <a:pt x="7265" y="20882"/>
                </a:lnTo>
                <a:lnTo>
                  <a:pt x="7204" y="20882"/>
                </a:lnTo>
                <a:lnTo>
                  <a:pt x="7204" y="20791"/>
                </a:lnTo>
                <a:lnTo>
                  <a:pt x="7204" y="20700"/>
                </a:lnTo>
                <a:lnTo>
                  <a:pt x="7204" y="20669"/>
                </a:lnTo>
                <a:lnTo>
                  <a:pt x="7265" y="20639"/>
                </a:lnTo>
                <a:lnTo>
                  <a:pt x="7295" y="20639"/>
                </a:lnTo>
                <a:lnTo>
                  <a:pt x="7356" y="20609"/>
                </a:lnTo>
                <a:close/>
                <a:moveTo>
                  <a:pt x="9666" y="21156"/>
                </a:moveTo>
                <a:cubicBezTo>
                  <a:pt x="9666" y="21156"/>
                  <a:pt x="9696" y="21186"/>
                  <a:pt x="9696" y="21186"/>
                </a:cubicBezTo>
                <a:lnTo>
                  <a:pt x="9757" y="21216"/>
                </a:lnTo>
                <a:lnTo>
                  <a:pt x="9757" y="21247"/>
                </a:lnTo>
                <a:cubicBezTo>
                  <a:pt x="9787" y="21247"/>
                  <a:pt x="9787" y="21277"/>
                  <a:pt x="9787" y="21277"/>
                </a:cubicBezTo>
                <a:lnTo>
                  <a:pt x="9787" y="21338"/>
                </a:lnTo>
                <a:cubicBezTo>
                  <a:pt x="9787" y="21338"/>
                  <a:pt x="9757" y="21368"/>
                  <a:pt x="9727" y="21368"/>
                </a:cubicBezTo>
                <a:cubicBezTo>
                  <a:pt x="9727" y="21399"/>
                  <a:pt x="9727" y="21399"/>
                  <a:pt x="9696" y="21399"/>
                </a:cubicBezTo>
                <a:lnTo>
                  <a:pt x="9696" y="21460"/>
                </a:lnTo>
                <a:lnTo>
                  <a:pt x="9635" y="21490"/>
                </a:lnTo>
                <a:lnTo>
                  <a:pt x="9635" y="21520"/>
                </a:lnTo>
                <a:lnTo>
                  <a:pt x="9575" y="21520"/>
                </a:lnTo>
                <a:cubicBezTo>
                  <a:pt x="9575" y="21520"/>
                  <a:pt x="9544" y="21551"/>
                  <a:pt x="9544" y="21551"/>
                </a:cubicBezTo>
                <a:lnTo>
                  <a:pt x="9423" y="21551"/>
                </a:lnTo>
                <a:lnTo>
                  <a:pt x="9362" y="21460"/>
                </a:lnTo>
                <a:cubicBezTo>
                  <a:pt x="9362" y="21460"/>
                  <a:pt x="9362" y="21429"/>
                  <a:pt x="9362" y="21429"/>
                </a:cubicBezTo>
                <a:lnTo>
                  <a:pt x="9362" y="21368"/>
                </a:lnTo>
                <a:lnTo>
                  <a:pt x="9362" y="21338"/>
                </a:lnTo>
                <a:cubicBezTo>
                  <a:pt x="9392" y="21308"/>
                  <a:pt x="9423" y="21277"/>
                  <a:pt x="9483" y="21247"/>
                </a:cubicBezTo>
                <a:lnTo>
                  <a:pt x="9544" y="21247"/>
                </a:lnTo>
                <a:cubicBezTo>
                  <a:pt x="9544" y="21247"/>
                  <a:pt x="9544" y="21216"/>
                  <a:pt x="9544" y="21186"/>
                </a:cubicBezTo>
                <a:cubicBezTo>
                  <a:pt x="9544" y="21186"/>
                  <a:pt x="9575" y="21156"/>
                  <a:pt x="9605" y="21156"/>
                </a:cubicBezTo>
                <a:close/>
                <a:moveTo>
                  <a:pt x="4195" y="21338"/>
                </a:moveTo>
                <a:cubicBezTo>
                  <a:pt x="4195" y="21368"/>
                  <a:pt x="4195" y="21368"/>
                  <a:pt x="4195" y="21368"/>
                </a:cubicBezTo>
                <a:cubicBezTo>
                  <a:pt x="4195" y="21399"/>
                  <a:pt x="4225" y="21399"/>
                  <a:pt x="4225" y="21399"/>
                </a:cubicBezTo>
                <a:lnTo>
                  <a:pt x="4225" y="21429"/>
                </a:lnTo>
                <a:lnTo>
                  <a:pt x="4225" y="21490"/>
                </a:lnTo>
                <a:lnTo>
                  <a:pt x="4225" y="21551"/>
                </a:lnTo>
                <a:lnTo>
                  <a:pt x="4195" y="21581"/>
                </a:lnTo>
                <a:lnTo>
                  <a:pt x="4195" y="21612"/>
                </a:lnTo>
                <a:lnTo>
                  <a:pt x="4103" y="21642"/>
                </a:lnTo>
                <a:lnTo>
                  <a:pt x="4043" y="21612"/>
                </a:lnTo>
                <a:cubicBezTo>
                  <a:pt x="4012" y="21581"/>
                  <a:pt x="3982" y="21520"/>
                  <a:pt x="3982" y="21490"/>
                </a:cubicBezTo>
                <a:lnTo>
                  <a:pt x="3951" y="21460"/>
                </a:lnTo>
                <a:cubicBezTo>
                  <a:pt x="3951" y="21429"/>
                  <a:pt x="3982" y="21368"/>
                  <a:pt x="4012" y="21368"/>
                </a:cubicBezTo>
                <a:lnTo>
                  <a:pt x="4103" y="21368"/>
                </a:lnTo>
                <a:cubicBezTo>
                  <a:pt x="4103" y="21338"/>
                  <a:pt x="4134" y="21338"/>
                  <a:pt x="4164" y="21338"/>
                </a:cubicBezTo>
                <a:close/>
                <a:moveTo>
                  <a:pt x="2796" y="21672"/>
                </a:moveTo>
                <a:lnTo>
                  <a:pt x="2827" y="21703"/>
                </a:lnTo>
                <a:cubicBezTo>
                  <a:pt x="2857" y="21733"/>
                  <a:pt x="2888" y="21764"/>
                  <a:pt x="2888" y="21794"/>
                </a:cubicBezTo>
                <a:cubicBezTo>
                  <a:pt x="2888" y="21824"/>
                  <a:pt x="2857" y="21824"/>
                  <a:pt x="2857" y="21855"/>
                </a:cubicBezTo>
                <a:cubicBezTo>
                  <a:pt x="2857" y="21885"/>
                  <a:pt x="2857" y="21885"/>
                  <a:pt x="2857" y="21916"/>
                </a:cubicBezTo>
                <a:lnTo>
                  <a:pt x="2827" y="21946"/>
                </a:lnTo>
                <a:cubicBezTo>
                  <a:pt x="2809" y="21955"/>
                  <a:pt x="2791" y="21959"/>
                  <a:pt x="2773" y="21959"/>
                </a:cubicBezTo>
                <a:cubicBezTo>
                  <a:pt x="2730" y="21959"/>
                  <a:pt x="2687" y="21937"/>
                  <a:pt x="2644" y="21916"/>
                </a:cubicBezTo>
                <a:cubicBezTo>
                  <a:pt x="2644" y="21885"/>
                  <a:pt x="2614" y="21885"/>
                  <a:pt x="2614" y="21885"/>
                </a:cubicBezTo>
                <a:lnTo>
                  <a:pt x="2553" y="21885"/>
                </a:lnTo>
                <a:lnTo>
                  <a:pt x="2492" y="21794"/>
                </a:lnTo>
                <a:cubicBezTo>
                  <a:pt x="2523" y="21764"/>
                  <a:pt x="2523" y="21733"/>
                  <a:pt x="2584" y="21703"/>
                </a:cubicBezTo>
                <a:lnTo>
                  <a:pt x="2614" y="21672"/>
                </a:lnTo>
                <a:close/>
                <a:moveTo>
                  <a:pt x="4955" y="22007"/>
                </a:moveTo>
                <a:cubicBezTo>
                  <a:pt x="4985" y="22007"/>
                  <a:pt x="5046" y="22037"/>
                  <a:pt x="5046" y="22037"/>
                </a:cubicBezTo>
                <a:cubicBezTo>
                  <a:pt x="5076" y="22098"/>
                  <a:pt x="5076" y="22128"/>
                  <a:pt x="5046" y="22159"/>
                </a:cubicBezTo>
                <a:lnTo>
                  <a:pt x="5076" y="22159"/>
                </a:lnTo>
                <a:lnTo>
                  <a:pt x="5015" y="22189"/>
                </a:lnTo>
                <a:cubicBezTo>
                  <a:pt x="4985" y="22189"/>
                  <a:pt x="4924" y="22159"/>
                  <a:pt x="4924" y="22098"/>
                </a:cubicBezTo>
                <a:lnTo>
                  <a:pt x="4924" y="22037"/>
                </a:lnTo>
                <a:cubicBezTo>
                  <a:pt x="4924" y="22007"/>
                  <a:pt x="4955" y="22007"/>
                  <a:pt x="4955" y="22007"/>
                </a:cubicBezTo>
                <a:close/>
                <a:moveTo>
                  <a:pt x="7690" y="22037"/>
                </a:moveTo>
                <a:lnTo>
                  <a:pt x="7690" y="22067"/>
                </a:lnTo>
                <a:cubicBezTo>
                  <a:pt x="7721" y="22067"/>
                  <a:pt x="7751" y="22128"/>
                  <a:pt x="7721" y="22159"/>
                </a:cubicBezTo>
                <a:cubicBezTo>
                  <a:pt x="7721" y="22189"/>
                  <a:pt x="7690" y="22189"/>
                  <a:pt x="7660" y="22219"/>
                </a:cubicBezTo>
                <a:lnTo>
                  <a:pt x="7569" y="22219"/>
                </a:lnTo>
                <a:lnTo>
                  <a:pt x="7599" y="22159"/>
                </a:lnTo>
                <a:lnTo>
                  <a:pt x="7569" y="22098"/>
                </a:lnTo>
                <a:cubicBezTo>
                  <a:pt x="7569" y="22067"/>
                  <a:pt x="7599" y="22037"/>
                  <a:pt x="7629" y="22037"/>
                </a:cubicBezTo>
                <a:close/>
                <a:moveTo>
                  <a:pt x="7477" y="22128"/>
                </a:moveTo>
                <a:cubicBezTo>
                  <a:pt x="7508" y="22159"/>
                  <a:pt x="7508" y="22250"/>
                  <a:pt x="7508" y="22280"/>
                </a:cubicBezTo>
                <a:cubicBezTo>
                  <a:pt x="7508" y="22311"/>
                  <a:pt x="7508" y="22341"/>
                  <a:pt x="7508" y="22341"/>
                </a:cubicBezTo>
                <a:lnTo>
                  <a:pt x="7508" y="22371"/>
                </a:lnTo>
                <a:lnTo>
                  <a:pt x="7508" y="22463"/>
                </a:lnTo>
                <a:lnTo>
                  <a:pt x="7477" y="22463"/>
                </a:lnTo>
                <a:cubicBezTo>
                  <a:pt x="7447" y="22463"/>
                  <a:pt x="7417" y="22463"/>
                  <a:pt x="7386" y="22432"/>
                </a:cubicBezTo>
                <a:lnTo>
                  <a:pt x="7325" y="22432"/>
                </a:lnTo>
                <a:lnTo>
                  <a:pt x="7295" y="22402"/>
                </a:lnTo>
                <a:cubicBezTo>
                  <a:pt x="7295" y="22371"/>
                  <a:pt x="7295" y="22371"/>
                  <a:pt x="7295" y="22371"/>
                </a:cubicBezTo>
                <a:cubicBezTo>
                  <a:pt x="7265" y="22311"/>
                  <a:pt x="7234" y="22280"/>
                  <a:pt x="7234" y="22219"/>
                </a:cubicBezTo>
                <a:lnTo>
                  <a:pt x="7204" y="22159"/>
                </a:lnTo>
                <a:cubicBezTo>
                  <a:pt x="7234" y="22128"/>
                  <a:pt x="7265" y="22128"/>
                  <a:pt x="7295" y="22128"/>
                </a:cubicBezTo>
                <a:close/>
                <a:moveTo>
                  <a:pt x="2067" y="22554"/>
                </a:moveTo>
                <a:lnTo>
                  <a:pt x="2097" y="22584"/>
                </a:lnTo>
                <a:lnTo>
                  <a:pt x="2128" y="22584"/>
                </a:lnTo>
                <a:cubicBezTo>
                  <a:pt x="2189" y="22645"/>
                  <a:pt x="2219" y="22706"/>
                  <a:pt x="2219" y="22767"/>
                </a:cubicBezTo>
                <a:lnTo>
                  <a:pt x="2219" y="22797"/>
                </a:lnTo>
                <a:lnTo>
                  <a:pt x="2189" y="22797"/>
                </a:lnTo>
                <a:cubicBezTo>
                  <a:pt x="2189" y="22827"/>
                  <a:pt x="2158" y="22858"/>
                  <a:pt x="2128" y="22858"/>
                </a:cubicBezTo>
                <a:lnTo>
                  <a:pt x="2037" y="22858"/>
                </a:lnTo>
                <a:cubicBezTo>
                  <a:pt x="2006" y="22827"/>
                  <a:pt x="2006" y="22827"/>
                  <a:pt x="2006" y="22797"/>
                </a:cubicBezTo>
                <a:cubicBezTo>
                  <a:pt x="2006" y="22797"/>
                  <a:pt x="1976" y="22797"/>
                  <a:pt x="1976" y="22767"/>
                </a:cubicBezTo>
                <a:lnTo>
                  <a:pt x="1976" y="22736"/>
                </a:lnTo>
                <a:lnTo>
                  <a:pt x="1976" y="22706"/>
                </a:lnTo>
                <a:cubicBezTo>
                  <a:pt x="1976" y="22675"/>
                  <a:pt x="1976" y="22645"/>
                  <a:pt x="1976" y="22615"/>
                </a:cubicBezTo>
                <a:lnTo>
                  <a:pt x="1976" y="22584"/>
                </a:lnTo>
                <a:lnTo>
                  <a:pt x="2067" y="22554"/>
                </a:lnTo>
                <a:close/>
                <a:moveTo>
                  <a:pt x="8952" y="22805"/>
                </a:moveTo>
                <a:cubicBezTo>
                  <a:pt x="8967" y="22805"/>
                  <a:pt x="8982" y="22812"/>
                  <a:pt x="8997" y="22827"/>
                </a:cubicBezTo>
                <a:lnTo>
                  <a:pt x="9028" y="22888"/>
                </a:lnTo>
                <a:cubicBezTo>
                  <a:pt x="9028" y="22933"/>
                  <a:pt x="9011" y="22961"/>
                  <a:pt x="8955" y="22961"/>
                </a:cubicBezTo>
                <a:cubicBezTo>
                  <a:pt x="8934" y="22961"/>
                  <a:pt x="8908" y="22957"/>
                  <a:pt x="8876" y="22949"/>
                </a:cubicBezTo>
                <a:lnTo>
                  <a:pt x="8845" y="22888"/>
                </a:lnTo>
                <a:cubicBezTo>
                  <a:pt x="8876" y="22858"/>
                  <a:pt x="8876" y="22827"/>
                  <a:pt x="8906" y="22827"/>
                </a:cubicBezTo>
                <a:cubicBezTo>
                  <a:pt x="8921" y="22812"/>
                  <a:pt x="8936" y="22805"/>
                  <a:pt x="8952" y="22805"/>
                </a:cubicBezTo>
                <a:close/>
                <a:moveTo>
                  <a:pt x="10152" y="22888"/>
                </a:moveTo>
                <a:lnTo>
                  <a:pt x="10152" y="22919"/>
                </a:lnTo>
                <a:cubicBezTo>
                  <a:pt x="10152" y="22919"/>
                  <a:pt x="10152" y="22979"/>
                  <a:pt x="10152" y="22979"/>
                </a:cubicBezTo>
                <a:cubicBezTo>
                  <a:pt x="10130" y="23024"/>
                  <a:pt x="10108" y="23052"/>
                  <a:pt x="10085" y="23052"/>
                </a:cubicBezTo>
                <a:cubicBezTo>
                  <a:pt x="10077" y="23052"/>
                  <a:pt x="10069" y="23048"/>
                  <a:pt x="10061" y="23040"/>
                </a:cubicBezTo>
                <a:cubicBezTo>
                  <a:pt x="10000" y="23040"/>
                  <a:pt x="9970" y="23010"/>
                  <a:pt x="9970" y="22979"/>
                </a:cubicBezTo>
                <a:lnTo>
                  <a:pt x="9970" y="22919"/>
                </a:lnTo>
                <a:cubicBezTo>
                  <a:pt x="10000" y="22888"/>
                  <a:pt x="10031" y="22888"/>
                  <a:pt x="10061" y="22888"/>
                </a:cubicBezTo>
                <a:close/>
                <a:moveTo>
                  <a:pt x="5851" y="22926"/>
                </a:moveTo>
                <a:cubicBezTo>
                  <a:pt x="5874" y="22926"/>
                  <a:pt x="5897" y="22934"/>
                  <a:pt x="5927" y="22949"/>
                </a:cubicBezTo>
                <a:lnTo>
                  <a:pt x="5927" y="23010"/>
                </a:lnTo>
                <a:cubicBezTo>
                  <a:pt x="5927" y="23031"/>
                  <a:pt x="5913" y="23066"/>
                  <a:pt x="5864" y="23066"/>
                </a:cubicBezTo>
                <a:cubicBezTo>
                  <a:pt x="5842" y="23066"/>
                  <a:pt x="5813" y="23059"/>
                  <a:pt x="5775" y="23040"/>
                </a:cubicBezTo>
                <a:lnTo>
                  <a:pt x="5775" y="23010"/>
                </a:lnTo>
                <a:lnTo>
                  <a:pt x="5775" y="22949"/>
                </a:lnTo>
                <a:cubicBezTo>
                  <a:pt x="5806" y="22934"/>
                  <a:pt x="5828" y="22926"/>
                  <a:pt x="5851" y="22926"/>
                </a:cubicBezTo>
                <a:close/>
                <a:moveTo>
                  <a:pt x="11094" y="22675"/>
                </a:moveTo>
                <a:lnTo>
                  <a:pt x="11125" y="22767"/>
                </a:lnTo>
                <a:lnTo>
                  <a:pt x="11125" y="22797"/>
                </a:lnTo>
                <a:cubicBezTo>
                  <a:pt x="11125" y="22797"/>
                  <a:pt x="11125" y="22827"/>
                  <a:pt x="11094" y="22827"/>
                </a:cubicBezTo>
                <a:cubicBezTo>
                  <a:pt x="11186" y="22827"/>
                  <a:pt x="11246" y="22858"/>
                  <a:pt x="11277" y="22949"/>
                </a:cubicBezTo>
                <a:lnTo>
                  <a:pt x="11277" y="22979"/>
                </a:lnTo>
                <a:lnTo>
                  <a:pt x="11216" y="23010"/>
                </a:lnTo>
                <a:lnTo>
                  <a:pt x="11216" y="23040"/>
                </a:lnTo>
                <a:lnTo>
                  <a:pt x="11155" y="23101"/>
                </a:lnTo>
                <a:lnTo>
                  <a:pt x="11064" y="23101"/>
                </a:lnTo>
                <a:lnTo>
                  <a:pt x="11034" y="23071"/>
                </a:lnTo>
                <a:lnTo>
                  <a:pt x="11003" y="23071"/>
                </a:lnTo>
                <a:cubicBezTo>
                  <a:pt x="11003" y="23040"/>
                  <a:pt x="11003" y="23040"/>
                  <a:pt x="11003" y="23010"/>
                </a:cubicBezTo>
                <a:cubicBezTo>
                  <a:pt x="10973" y="22979"/>
                  <a:pt x="10942" y="22949"/>
                  <a:pt x="10942" y="22888"/>
                </a:cubicBezTo>
                <a:lnTo>
                  <a:pt x="10973" y="22888"/>
                </a:lnTo>
                <a:cubicBezTo>
                  <a:pt x="10942" y="22858"/>
                  <a:pt x="10942" y="22827"/>
                  <a:pt x="10942" y="22827"/>
                </a:cubicBezTo>
                <a:cubicBezTo>
                  <a:pt x="10942" y="22767"/>
                  <a:pt x="10973" y="22736"/>
                  <a:pt x="11003" y="22736"/>
                </a:cubicBezTo>
                <a:lnTo>
                  <a:pt x="10973" y="22736"/>
                </a:lnTo>
                <a:cubicBezTo>
                  <a:pt x="10973" y="22736"/>
                  <a:pt x="10973" y="22706"/>
                  <a:pt x="10973" y="22706"/>
                </a:cubicBezTo>
                <a:cubicBezTo>
                  <a:pt x="11003" y="22706"/>
                  <a:pt x="11034" y="22675"/>
                  <a:pt x="11034" y="22675"/>
                </a:cubicBezTo>
                <a:close/>
                <a:moveTo>
                  <a:pt x="11520" y="22979"/>
                </a:moveTo>
                <a:lnTo>
                  <a:pt x="11550" y="23101"/>
                </a:lnTo>
                <a:lnTo>
                  <a:pt x="11520" y="23101"/>
                </a:lnTo>
                <a:cubicBezTo>
                  <a:pt x="11505" y="23116"/>
                  <a:pt x="11490" y="23124"/>
                  <a:pt x="11474" y="23124"/>
                </a:cubicBezTo>
                <a:cubicBezTo>
                  <a:pt x="11459" y="23124"/>
                  <a:pt x="11444" y="23116"/>
                  <a:pt x="11429" y="23101"/>
                </a:cubicBezTo>
                <a:lnTo>
                  <a:pt x="11398" y="23101"/>
                </a:lnTo>
                <a:lnTo>
                  <a:pt x="11368" y="23040"/>
                </a:lnTo>
                <a:cubicBezTo>
                  <a:pt x="11368" y="23010"/>
                  <a:pt x="11398" y="23010"/>
                  <a:pt x="11398" y="22979"/>
                </a:cubicBezTo>
                <a:close/>
                <a:moveTo>
                  <a:pt x="4438" y="23131"/>
                </a:moveTo>
                <a:lnTo>
                  <a:pt x="4559" y="23162"/>
                </a:lnTo>
                <a:lnTo>
                  <a:pt x="4590" y="23162"/>
                </a:lnTo>
                <a:cubicBezTo>
                  <a:pt x="4605" y="23147"/>
                  <a:pt x="4613" y="23139"/>
                  <a:pt x="4620" y="23139"/>
                </a:cubicBezTo>
                <a:cubicBezTo>
                  <a:pt x="4628" y="23139"/>
                  <a:pt x="4635" y="23147"/>
                  <a:pt x="4651" y="23162"/>
                </a:cubicBezTo>
                <a:lnTo>
                  <a:pt x="4651" y="23192"/>
                </a:lnTo>
                <a:cubicBezTo>
                  <a:pt x="4651" y="23223"/>
                  <a:pt x="4651" y="23223"/>
                  <a:pt x="4651" y="23223"/>
                </a:cubicBezTo>
                <a:cubicBezTo>
                  <a:pt x="4651" y="23253"/>
                  <a:pt x="4651" y="23283"/>
                  <a:pt x="4651" y="23283"/>
                </a:cubicBezTo>
                <a:lnTo>
                  <a:pt x="4651" y="23314"/>
                </a:lnTo>
                <a:lnTo>
                  <a:pt x="4651" y="23344"/>
                </a:lnTo>
                <a:lnTo>
                  <a:pt x="4620" y="23375"/>
                </a:lnTo>
                <a:lnTo>
                  <a:pt x="4559" y="23435"/>
                </a:lnTo>
                <a:lnTo>
                  <a:pt x="4407" y="23435"/>
                </a:lnTo>
                <a:cubicBezTo>
                  <a:pt x="4347" y="23375"/>
                  <a:pt x="4316" y="23283"/>
                  <a:pt x="4347" y="23223"/>
                </a:cubicBezTo>
                <a:cubicBezTo>
                  <a:pt x="4347" y="23223"/>
                  <a:pt x="4347" y="23192"/>
                  <a:pt x="4347" y="23192"/>
                </a:cubicBezTo>
                <a:lnTo>
                  <a:pt x="4377" y="23131"/>
                </a:lnTo>
                <a:close/>
                <a:moveTo>
                  <a:pt x="13465" y="23344"/>
                </a:moveTo>
                <a:cubicBezTo>
                  <a:pt x="13496" y="23344"/>
                  <a:pt x="13526" y="23344"/>
                  <a:pt x="13526" y="23375"/>
                </a:cubicBezTo>
                <a:cubicBezTo>
                  <a:pt x="13557" y="23405"/>
                  <a:pt x="13587" y="23435"/>
                  <a:pt x="13587" y="23466"/>
                </a:cubicBezTo>
                <a:lnTo>
                  <a:pt x="13587" y="23526"/>
                </a:lnTo>
                <a:lnTo>
                  <a:pt x="13557" y="23557"/>
                </a:lnTo>
                <a:lnTo>
                  <a:pt x="13557" y="23587"/>
                </a:lnTo>
                <a:lnTo>
                  <a:pt x="13465" y="23587"/>
                </a:lnTo>
                <a:cubicBezTo>
                  <a:pt x="13435" y="23557"/>
                  <a:pt x="13435" y="23557"/>
                  <a:pt x="13405" y="23526"/>
                </a:cubicBezTo>
                <a:lnTo>
                  <a:pt x="13405" y="23435"/>
                </a:lnTo>
                <a:cubicBezTo>
                  <a:pt x="13405" y="23435"/>
                  <a:pt x="13405" y="23405"/>
                  <a:pt x="13405" y="23375"/>
                </a:cubicBezTo>
                <a:lnTo>
                  <a:pt x="13465" y="23344"/>
                </a:lnTo>
                <a:close/>
                <a:moveTo>
                  <a:pt x="7508" y="23435"/>
                </a:moveTo>
                <a:cubicBezTo>
                  <a:pt x="7569" y="23466"/>
                  <a:pt x="7569" y="23526"/>
                  <a:pt x="7569" y="23557"/>
                </a:cubicBezTo>
                <a:lnTo>
                  <a:pt x="7569" y="23587"/>
                </a:lnTo>
                <a:lnTo>
                  <a:pt x="7569" y="23618"/>
                </a:lnTo>
                <a:lnTo>
                  <a:pt x="7508" y="23648"/>
                </a:lnTo>
                <a:lnTo>
                  <a:pt x="7417" y="23618"/>
                </a:lnTo>
                <a:lnTo>
                  <a:pt x="7417" y="23496"/>
                </a:lnTo>
                <a:lnTo>
                  <a:pt x="7447" y="23496"/>
                </a:lnTo>
                <a:lnTo>
                  <a:pt x="7447" y="23466"/>
                </a:lnTo>
                <a:lnTo>
                  <a:pt x="7508" y="23435"/>
                </a:lnTo>
                <a:close/>
                <a:moveTo>
                  <a:pt x="8967" y="23435"/>
                </a:moveTo>
                <a:lnTo>
                  <a:pt x="9028" y="23496"/>
                </a:lnTo>
                <a:cubicBezTo>
                  <a:pt x="8997" y="23526"/>
                  <a:pt x="8997" y="23587"/>
                  <a:pt x="9028" y="23618"/>
                </a:cubicBezTo>
                <a:lnTo>
                  <a:pt x="9058" y="23618"/>
                </a:lnTo>
                <a:cubicBezTo>
                  <a:pt x="9058" y="23648"/>
                  <a:pt x="9058" y="23678"/>
                  <a:pt x="9058" y="23709"/>
                </a:cubicBezTo>
                <a:cubicBezTo>
                  <a:pt x="9028" y="23678"/>
                  <a:pt x="9028" y="23678"/>
                  <a:pt x="9058" y="23678"/>
                </a:cubicBezTo>
                <a:lnTo>
                  <a:pt x="9028" y="23678"/>
                </a:lnTo>
                <a:lnTo>
                  <a:pt x="8936" y="23709"/>
                </a:lnTo>
                <a:cubicBezTo>
                  <a:pt x="8936" y="23709"/>
                  <a:pt x="8906" y="23678"/>
                  <a:pt x="8906" y="23648"/>
                </a:cubicBezTo>
                <a:lnTo>
                  <a:pt x="8784" y="23648"/>
                </a:lnTo>
                <a:lnTo>
                  <a:pt x="8754" y="23557"/>
                </a:lnTo>
                <a:lnTo>
                  <a:pt x="8754" y="23526"/>
                </a:lnTo>
                <a:lnTo>
                  <a:pt x="8754" y="23496"/>
                </a:lnTo>
                <a:lnTo>
                  <a:pt x="8754" y="23466"/>
                </a:lnTo>
                <a:cubicBezTo>
                  <a:pt x="8754" y="23435"/>
                  <a:pt x="8784" y="23435"/>
                  <a:pt x="8784" y="23435"/>
                </a:cubicBezTo>
                <a:close/>
                <a:moveTo>
                  <a:pt x="13405" y="23739"/>
                </a:moveTo>
                <a:lnTo>
                  <a:pt x="13405" y="23770"/>
                </a:lnTo>
                <a:cubicBezTo>
                  <a:pt x="13405" y="23830"/>
                  <a:pt x="13405" y="23861"/>
                  <a:pt x="13405" y="23922"/>
                </a:cubicBezTo>
                <a:cubicBezTo>
                  <a:pt x="13374" y="23952"/>
                  <a:pt x="13344" y="23982"/>
                  <a:pt x="13313" y="24013"/>
                </a:cubicBezTo>
                <a:lnTo>
                  <a:pt x="13253" y="24013"/>
                </a:lnTo>
                <a:cubicBezTo>
                  <a:pt x="13222" y="24013"/>
                  <a:pt x="13222" y="23982"/>
                  <a:pt x="13192" y="23982"/>
                </a:cubicBezTo>
                <a:lnTo>
                  <a:pt x="13161" y="23952"/>
                </a:lnTo>
                <a:lnTo>
                  <a:pt x="13192" y="23891"/>
                </a:lnTo>
                <a:cubicBezTo>
                  <a:pt x="13192" y="23891"/>
                  <a:pt x="13192" y="23861"/>
                  <a:pt x="13192" y="23830"/>
                </a:cubicBezTo>
                <a:lnTo>
                  <a:pt x="13192" y="23800"/>
                </a:lnTo>
                <a:cubicBezTo>
                  <a:pt x="13192" y="23800"/>
                  <a:pt x="13192" y="23800"/>
                  <a:pt x="13222" y="23770"/>
                </a:cubicBezTo>
                <a:lnTo>
                  <a:pt x="13222" y="23739"/>
                </a:lnTo>
                <a:close/>
                <a:moveTo>
                  <a:pt x="11110" y="23868"/>
                </a:moveTo>
                <a:cubicBezTo>
                  <a:pt x="11125" y="23868"/>
                  <a:pt x="11140" y="23876"/>
                  <a:pt x="11155" y="23891"/>
                </a:cubicBezTo>
                <a:lnTo>
                  <a:pt x="11216" y="23922"/>
                </a:lnTo>
                <a:lnTo>
                  <a:pt x="11216" y="23952"/>
                </a:lnTo>
                <a:cubicBezTo>
                  <a:pt x="11216" y="23952"/>
                  <a:pt x="11216" y="23952"/>
                  <a:pt x="11216" y="23982"/>
                </a:cubicBezTo>
                <a:lnTo>
                  <a:pt x="11246" y="24013"/>
                </a:lnTo>
                <a:lnTo>
                  <a:pt x="11246" y="24043"/>
                </a:lnTo>
                <a:cubicBezTo>
                  <a:pt x="11216" y="24074"/>
                  <a:pt x="11216" y="24074"/>
                  <a:pt x="11186" y="24104"/>
                </a:cubicBezTo>
                <a:lnTo>
                  <a:pt x="11094" y="24104"/>
                </a:lnTo>
                <a:cubicBezTo>
                  <a:pt x="11064" y="24074"/>
                  <a:pt x="11064" y="24043"/>
                  <a:pt x="11094" y="24013"/>
                </a:cubicBezTo>
                <a:cubicBezTo>
                  <a:pt x="11064" y="23982"/>
                  <a:pt x="11064" y="23982"/>
                  <a:pt x="11094" y="23982"/>
                </a:cubicBezTo>
                <a:lnTo>
                  <a:pt x="11034" y="23982"/>
                </a:lnTo>
                <a:lnTo>
                  <a:pt x="11034" y="23922"/>
                </a:lnTo>
                <a:lnTo>
                  <a:pt x="11064" y="23891"/>
                </a:lnTo>
                <a:cubicBezTo>
                  <a:pt x="11079" y="23876"/>
                  <a:pt x="11094" y="23868"/>
                  <a:pt x="11110" y="23868"/>
                </a:cubicBezTo>
                <a:close/>
                <a:moveTo>
                  <a:pt x="9362" y="23891"/>
                </a:moveTo>
                <a:cubicBezTo>
                  <a:pt x="9392" y="23891"/>
                  <a:pt x="9423" y="23922"/>
                  <a:pt x="9453" y="23922"/>
                </a:cubicBezTo>
                <a:cubicBezTo>
                  <a:pt x="9483" y="23952"/>
                  <a:pt x="9483" y="23982"/>
                  <a:pt x="9483" y="24013"/>
                </a:cubicBezTo>
                <a:lnTo>
                  <a:pt x="9483" y="24043"/>
                </a:lnTo>
                <a:lnTo>
                  <a:pt x="9453" y="24074"/>
                </a:lnTo>
                <a:lnTo>
                  <a:pt x="9453" y="24104"/>
                </a:lnTo>
                <a:cubicBezTo>
                  <a:pt x="9423" y="24134"/>
                  <a:pt x="9392" y="24165"/>
                  <a:pt x="9362" y="24165"/>
                </a:cubicBezTo>
                <a:cubicBezTo>
                  <a:pt x="9332" y="24165"/>
                  <a:pt x="9301" y="24134"/>
                  <a:pt x="9271" y="24104"/>
                </a:cubicBezTo>
                <a:lnTo>
                  <a:pt x="9240" y="24074"/>
                </a:lnTo>
                <a:cubicBezTo>
                  <a:pt x="9240" y="24074"/>
                  <a:pt x="9240" y="24043"/>
                  <a:pt x="9240" y="24043"/>
                </a:cubicBezTo>
                <a:lnTo>
                  <a:pt x="9240" y="24013"/>
                </a:lnTo>
                <a:cubicBezTo>
                  <a:pt x="9240" y="24013"/>
                  <a:pt x="9210" y="23982"/>
                  <a:pt x="9210" y="23982"/>
                </a:cubicBezTo>
                <a:lnTo>
                  <a:pt x="9240" y="23952"/>
                </a:lnTo>
                <a:cubicBezTo>
                  <a:pt x="9240" y="23952"/>
                  <a:pt x="9240" y="23922"/>
                  <a:pt x="9271" y="23922"/>
                </a:cubicBezTo>
                <a:lnTo>
                  <a:pt x="9332" y="23922"/>
                </a:lnTo>
                <a:lnTo>
                  <a:pt x="9362" y="23891"/>
                </a:lnTo>
                <a:close/>
                <a:moveTo>
                  <a:pt x="7234" y="23982"/>
                </a:moveTo>
                <a:lnTo>
                  <a:pt x="7265" y="24043"/>
                </a:lnTo>
                <a:lnTo>
                  <a:pt x="7265" y="24074"/>
                </a:lnTo>
                <a:cubicBezTo>
                  <a:pt x="7295" y="24134"/>
                  <a:pt x="7234" y="24195"/>
                  <a:pt x="7173" y="24195"/>
                </a:cubicBezTo>
                <a:lnTo>
                  <a:pt x="7173" y="24165"/>
                </a:lnTo>
                <a:cubicBezTo>
                  <a:pt x="7143" y="24134"/>
                  <a:pt x="7113" y="24134"/>
                  <a:pt x="7082" y="24074"/>
                </a:cubicBezTo>
                <a:lnTo>
                  <a:pt x="7082" y="24043"/>
                </a:lnTo>
                <a:cubicBezTo>
                  <a:pt x="7082" y="24013"/>
                  <a:pt x="7113" y="23982"/>
                  <a:pt x="7143" y="23982"/>
                </a:cubicBezTo>
                <a:close/>
                <a:moveTo>
                  <a:pt x="10114" y="24973"/>
                </a:moveTo>
                <a:cubicBezTo>
                  <a:pt x="10155" y="24973"/>
                  <a:pt x="10191" y="24994"/>
                  <a:pt x="10213" y="25016"/>
                </a:cubicBezTo>
                <a:cubicBezTo>
                  <a:pt x="10243" y="25046"/>
                  <a:pt x="10243" y="25077"/>
                  <a:pt x="10213" y="25107"/>
                </a:cubicBezTo>
                <a:lnTo>
                  <a:pt x="10183" y="25137"/>
                </a:lnTo>
                <a:lnTo>
                  <a:pt x="10091" y="25137"/>
                </a:lnTo>
                <a:cubicBezTo>
                  <a:pt x="10061" y="25107"/>
                  <a:pt x="10031" y="25077"/>
                  <a:pt x="10061" y="25046"/>
                </a:cubicBezTo>
                <a:lnTo>
                  <a:pt x="10061" y="24985"/>
                </a:lnTo>
                <a:cubicBezTo>
                  <a:pt x="10079" y="24977"/>
                  <a:pt x="10097" y="24973"/>
                  <a:pt x="10114" y="24973"/>
                </a:cubicBezTo>
                <a:close/>
                <a:moveTo>
                  <a:pt x="8024" y="25198"/>
                </a:moveTo>
                <a:cubicBezTo>
                  <a:pt x="8055" y="25229"/>
                  <a:pt x="8085" y="25259"/>
                  <a:pt x="8055" y="25289"/>
                </a:cubicBezTo>
                <a:cubicBezTo>
                  <a:pt x="8085" y="25350"/>
                  <a:pt x="8085" y="25381"/>
                  <a:pt x="8055" y="25411"/>
                </a:cubicBezTo>
                <a:cubicBezTo>
                  <a:pt x="8055" y="25411"/>
                  <a:pt x="8055" y="25441"/>
                  <a:pt x="8055" y="25441"/>
                </a:cubicBezTo>
                <a:lnTo>
                  <a:pt x="7964" y="25441"/>
                </a:lnTo>
                <a:cubicBezTo>
                  <a:pt x="7964" y="25441"/>
                  <a:pt x="7933" y="25472"/>
                  <a:pt x="7903" y="25472"/>
                </a:cubicBezTo>
                <a:cubicBezTo>
                  <a:pt x="7873" y="25472"/>
                  <a:pt x="7842" y="25441"/>
                  <a:pt x="7842" y="25411"/>
                </a:cubicBezTo>
                <a:lnTo>
                  <a:pt x="7842" y="25350"/>
                </a:lnTo>
                <a:cubicBezTo>
                  <a:pt x="7842" y="25350"/>
                  <a:pt x="7842" y="25320"/>
                  <a:pt x="7873" y="25320"/>
                </a:cubicBezTo>
                <a:lnTo>
                  <a:pt x="7873" y="25259"/>
                </a:lnTo>
                <a:lnTo>
                  <a:pt x="7903" y="25229"/>
                </a:lnTo>
                <a:lnTo>
                  <a:pt x="7903" y="25198"/>
                </a:lnTo>
                <a:close/>
                <a:moveTo>
                  <a:pt x="4499" y="25229"/>
                </a:moveTo>
                <a:cubicBezTo>
                  <a:pt x="4559" y="25259"/>
                  <a:pt x="4620" y="25289"/>
                  <a:pt x="4651" y="25350"/>
                </a:cubicBezTo>
                <a:lnTo>
                  <a:pt x="4681" y="25381"/>
                </a:lnTo>
                <a:lnTo>
                  <a:pt x="4681" y="25411"/>
                </a:lnTo>
                <a:lnTo>
                  <a:pt x="4620" y="25320"/>
                </a:lnTo>
                <a:lnTo>
                  <a:pt x="4620" y="25350"/>
                </a:lnTo>
                <a:cubicBezTo>
                  <a:pt x="4620" y="25411"/>
                  <a:pt x="4559" y="25472"/>
                  <a:pt x="4499" y="25502"/>
                </a:cubicBezTo>
                <a:lnTo>
                  <a:pt x="4377" y="25502"/>
                </a:lnTo>
                <a:lnTo>
                  <a:pt x="4347" y="25472"/>
                </a:lnTo>
                <a:cubicBezTo>
                  <a:pt x="4347" y="25472"/>
                  <a:pt x="4347" y="25441"/>
                  <a:pt x="4347" y="25441"/>
                </a:cubicBezTo>
                <a:lnTo>
                  <a:pt x="4347" y="25411"/>
                </a:lnTo>
                <a:cubicBezTo>
                  <a:pt x="4316" y="25381"/>
                  <a:pt x="4316" y="25381"/>
                  <a:pt x="4347" y="25350"/>
                </a:cubicBezTo>
                <a:cubicBezTo>
                  <a:pt x="4347" y="25320"/>
                  <a:pt x="4347" y="25320"/>
                  <a:pt x="4377" y="25289"/>
                </a:cubicBezTo>
                <a:lnTo>
                  <a:pt x="4377" y="25259"/>
                </a:lnTo>
                <a:lnTo>
                  <a:pt x="4377" y="25229"/>
                </a:lnTo>
                <a:close/>
                <a:moveTo>
                  <a:pt x="11501" y="25452"/>
                </a:moveTo>
                <a:cubicBezTo>
                  <a:pt x="11520" y="25452"/>
                  <a:pt x="11538" y="25459"/>
                  <a:pt x="11550" y="25472"/>
                </a:cubicBezTo>
                <a:cubicBezTo>
                  <a:pt x="11581" y="25472"/>
                  <a:pt x="11581" y="25502"/>
                  <a:pt x="11581" y="25533"/>
                </a:cubicBezTo>
                <a:lnTo>
                  <a:pt x="11550" y="25533"/>
                </a:lnTo>
                <a:lnTo>
                  <a:pt x="11550" y="25593"/>
                </a:lnTo>
                <a:lnTo>
                  <a:pt x="11459" y="25593"/>
                </a:lnTo>
                <a:lnTo>
                  <a:pt x="11429" y="25563"/>
                </a:lnTo>
                <a:lnTo>
                  <a:pt x="11429" y="25502"/>
                </a:lnTo>
                <a:cubicBezTo>
                  <a:pt x="11447" y="25467"/>
                  <a:pt x="11475" y="25452"/>
                  <a:pt x="11501" y="25452"/>
                </a:cubicBezTo>
                <a:close/>
                <a:moveTo>
                  <a:pt x="4814" y="25300"/>
                </a:moveTo>
                <a:cubicBezTo>
                  <a:pt x="4833" y="25300"/>
                  <a:pt x="4851" y="25307"/>
                  <a:pt x="4863" y="25320"/>
                </a:cubicBezTo>
                <a:lnTo>
                  <a:pt x="4924" y="25320"/>
                </a:lnTo>
                <a:lnTo>
                  <a:pt x="4955" y="25350"/>
                </a:lnTo>
                <a:cubicBezTo>
                  <a:pt x="4985" y="25381"/>
                  <a:pt x="4985" y="25381"/>
                  <a:pt x="5015" y="25411"/>
                </a:cubicBezTo>
                <a:cubicBezTo>
                  <a:pt x="5015" y="25411"/>
                  <a:pt x="5015" y="25441"/>
                  <a:pt x="5015" y="25441"/>
                </a:cubicBezTo>
                <a:lnTo>
                  <a:pt x="5015" y="25502"/>
                </a:lnTo>
                <a:cubicBezTo>
                  <a:pt x="5015" y="25533"/>
                  <a:pt x="5015" y="25563"/>
                  <a:pt x="5015" y="25593"/>
                </a:cubicBezTo>
                <a:cubicBezTo>
                  <a:pt x="4985" y="25624"/>
                  <a:pt x="4955" y="25654"/>
                  <a:pt x="4924" y="25685"/>
                </a:cubicBezTo>
                <a:lnTo>
                  <a:pt x="4863" y="25685"/>
                </a:lnTo>
                <a:cubicBezTo>
                  <a:pt x="4803" y="25685"/>
                  <a:pt x="4772" y="25685"/>
                  <a:pt x="4742" y="25624"/>
                </a:cubicBezTo>
                <a:lnTo>
                  <a:pt x="4742" y="25593"/>
                </a:lnTo>
                <a:cubicBezTo>
                  <a:pt x="4742" y="25563"/>
                  <a:pt x="4711" y="25563"/>
                  <a:pt x="4711" y="25533"/>
                </a:cubicBezTo>
                <a:lnTo>
                  <a:pt x="4711" y="25502"/>
                </a:lnTo>
                <a:cubicBezTo>
                  <a:pt x="4711" y="25472"/>
                  <a:pt x="4711" y="25441"/>
                  <a:pt x="4711" y="25381"/>
                </a:cubicBezTo>
                <a:cubicBezTo>
                  <a:pt x="4711" y="25350"/>
                  <a:pt x="4742" y="25350"/>
                  <a:pt x="4742" y="25350"/>
                </a:cubicBezTo>
                <a:cubicBezTo>
                  <a:pt x="4760" y="25315"/>
                  <a:pt x="4788" y="25300"/>
                  <a:pt x="4814" y="25300"/>
                </a:cubicBezTo>
                <a:close/>
                <a:moveTo>
                  <a:pt x="6839" y="25745"/>
                </a:moveTo>
                <a:cubicBezTo>
                  <a:pt x="6900" y="25745"/>
                  <a:pt x="6930" y="25776"/>
                  <a:pt x="6930" y="25806"/>
                </a:cubicBezTo>
                <a:lnTo>
                  <a:pt x="6961" y="25837"/>
                </a:lnTo>
                <a:lnTo>
                  <a:pt x="6900" y="25897"/>
                </a:lnTo>
                <a:lnTo>
                  <a:pt x="6809" y="25897"/>
                </a:lnTo>
                <a:cubicBezTo>
                  <a:pt x="6809" y="25867"/>
                  <a:pt x="6809" y="25867"/>
                  <a:pt x="6809" y="25867"/>
                </a:cubicBezTo>
                <a:cubicBezTo>
                  <a:pt x="6778" y="25837"/>
                  <a:pt x="6778" y="25776"/>
                  <a:pt x="6809" y="25745"/>
                </a:cubicBezTo>
                <a:close/>
                <a:moveTo>
                  <a:pt x="9483" y="26110"/>
                </a:moveTo>
                <a:lnTo>
                  <a:pt x="9453" y="26141"/>
                </a:lnTo>
                <a:cubicBezTo>
                  <a:pt x="9483" y="26171"/>
                  <a:pt x="9483" y="26232"/>
                  <a:pt x="9453" y="26262"/>
                </a:cubicBezTo>
                <a:lnTo>
                  <a:pt x="9423" y="26292"/>
                </a:lnTo>
                <a:cubicBezTo>
                  <a:pt x="9392" y="26292"/>
                  <a:pt x="9362" y="26292"/>
                  <a:pt x="9332" y="26262"/>
                </a:cubicBezTo>
                <a:lnTo>
                  <a:pt x="9332" y="26232"/>
                </a:lnTo>
                <a:cubicBezTo>
                  <a:pt x="9301" y="26201"/>
                  <a:pt x="9301" y="26171"/>
                  <a:pt x="9332" y="26171"/>
                </a:cubicBezTo>
                <a:lnTo>
                  <a:pt x="9332" y="26141"/>
                </a:lnTo>
                <a:cubicBezTo>
                  <a:pt x="9332" y="26110"/>
                  <a:pt x="9362" y="26110"/>
                  <a:pt x="9423" y="26110"/>
                </a:cubicBezTo>
                <a:close/>
                <a:moveTo>
                  <a:pt x="11201" y="26148"/>
                </a:moveTo>
                <a:cubicBezTo>
                  <a:pt x="11216" y="26148"/>
                  <a:pt x="11231" y="26156"/>
                  <a:pt x="11246" y="26171"/>
                </a:cubicBezTo>
                <a:cubicBezTo>
                  <a:pt x="11277" y="26171"/>
                  <a:pt x="11277" y="26171"/>
                  <a:pt x="11277" y="26201"/>
                </a:cubicBezTo>
                <a:lnTo>
                  <a:pt x="11307" y="26171"/>
                </a:lnTo>
                <a:cubicBezTo>
                  <a:pt x="11368" y="26201"/>
                  <a:pt x="11368" y="26262"/>
                  <a:pt x="11307" y="26292"/>
                </a:cubicBezTo>
                <a:cubicBezTo>
                  <a:pt x="11307" y="26292"/>
                  <a:pt x="11307" y="26292"/>
                  <a:pt x="11277" y="26323"/>
                </a:cubicBezTo>
                <a:lnTo>
                  <a:pt x="11216" y="26323"/>
                </a:lnTo>
                <a:cubicBezTo>
                  <a:pt x="11186" y="26292"/>
                  <a:pt x="11155" y="26292"/>
                  <a:pt x="11155" y="26262"/>
                </a:cubicBezTo>
                <a:lnTo>
                  <a:pt x="11155" y="26201"/>
                </a:lnTo>
                <a:lnTo>
                  <a:pt x="11155" y="26171"/>
                </a:lnTo>
                <a:cubicBezTo>
                  <a:pt x="11170" y="26156"/>
                  <a:pt x="11186" y="26148"/>
                  <a:pt x="11201" y="26148"/>
                </a:cubicBezTo>
                <a:close/>
                <a:moveTo>
                  <a:pt x="16171" y="26201"/>
                </a:moveTo>
                <a:cubicBezTo>
                  <a:pt x="16171" y="26232"/>
                  <a:pt x="16171" y="26262"/>
                  <a:pt x="16171" y="26292"/>
                </a:cubicBezTo>
                <a:lnTo>
                  <a:pt x="16171" y="26323"/>
                </a:lnTo>
                <a:cubicBezTo>
                  <a:pt x="16171" y="26353"/>
                  <a:pt x="16140" y="26384"/>
                  <a:pt x="16110" y="26384"/>
                </a:cubicBezTo>
                <a:cubicBezTo>
                  <a:pt x="16079" y="26384"/>
                  <a:pt x="16049" y="26384"/>
                  <a:pt x="16049" y="26353"/>
                </a:cubicBezTo>
                <a:lnTo>
                  <a:pt x="16019" y="26353"/>
                </a:lnTo>
                <a:cubicBezTo>
                  <a:pt x="16019" y="26353"/>
                  <a:pt x="16019" y="26323"/>
                  <a:pt x="16019" y="26323"/>
                </a:cubicBezTo>
                <a:lnTo>
                  <a:pt x="15988" y="26292"/>
                </a:lnTo>
                <a:lnTo>
                  <a:pt x="16019" y="26292"/>
                </a:lnTo>
                <a:lnTo>
                  <a:pt x="16019" y="26262"/>
                </a:lnTo>
                <a:cubicBezTo>
                  <a:pt x="16049" y="26232"/>
                  <a:pt x="16049" y="26201"/>
                  <a:pt x="16110" y="26201"/>
                </a:cubicBezTo>
                <a:close/>
                <a:moveTo>
                  <a:pt x="5338" y="26178"/>
                </a:moveTo>
                <a:cubicBezTo>
                  <a:pt x="5350" y="26178"/>
                  <a:pt x="5365" y="26186"/>
                  <a:pt x="5380" y="26201"/>
                </a:cubicBezTo>
                <a:lnTo>
                  <a:pt x="5441" y="26201"/>
                </a:lnTo>
                <a:cubicBezTo>
                  <a:pt x="5441" y="26232"/>
                  <a:pt x="5471" y="26232"/>
                  <a:pt x="5471" y="26262"/>
                </a:cubicBezTo>
                <a:lnTo>
                  <a:pt x="5502" y="26323"/>
                </a:lnTo>
                <a:cubicBezTo>
                  <a:pt x="5471" y="26353"/>
                  <a:pt x="5471" y="26353"/>
                  <a:pt x="5471" y="26384"/>
                </a:cubicBezTo>
                <a:lnTo>
                  <a:pt x="5410" y="26384"/>
                </a:lnTo>
                <a:cubicBezTo>
                  <a:pt x="5380" y="26384"/>
                  <a:pt x="5380" y="26384"/>
                  <a:pt x="5350" y="26414"/>
                </a:cubicBezTo>
                <a:lnTo>
                  <a:pt x="5319" y="26414"/>
                </a:lnTo>
                <a:cubicBezTo>
                  <a:pt x="5289" y="26384"/>
                  <a:pt x="5289" y="26384"/>
                  <a:pt x="5289" y="26353"/>
                </a:cubicBezTo>
                <a:lnTo>
                  <a:pt x="5258" y="26323"/>
                </a:lnTo>
                <a:lnTo>
                  <a:pt x="5258" y="26292"/>
                </a:lnTo>
                <a:cubicBezTo>
                  <a:pt x="5258" y="26262"/>
                  <a:pt x="5258" y="26262"/>
                  <a:pt x="5289" y="26232"/>
                </a:cubicBezTo>
                <a:lnTo>
                  <a:pt x="5289" y="26201"/>
                </a:lnTo>
                <a:lnTo>
                  <a:pt x="5319" y="26201"/>
                </a:lnTo>
                <a:cubicBezTo>
                  <a:pt x="5319" y="26186"/>
                  <a:pt x="5327" y="26178"/>
                  <a:pt x="5338" y="26178"/>
                </a:cubicBezTo>
                <a:close/>
                <a:moveTo>
                  <a:pt x="12866" y="26158"/>
                </a:moveTo>
                <a:cubicBezTo>
                  <a:pt x="12883" y="26158"/>
                  <a:pt x="12900" y="26162"/>
                  <a:pt x="12918" y="26171"/>
                </a:cubicBezTo>
                <a:lnTo>
                  <a:pt x="12949" y="26171"/>
                </a:lnTo>
                <a:cubicBezTo>
                  <a:pt x="12979" y="26171"/>
                  <a:pt x="12979" y="26201"/>
                  <a:pt x="13009" y="26232"/>
                </a:cubicBezTo>
                <a:cubicBezTo>
                  <a:pt x="13009" y="26232"/>
                  <a:pt x="13040" y="26232"/>
                  <a:pt x="13040" y="26262"/>
                </a:cubicBezTo>
                <a:cubicBezTo>
                  <a:pt x="13040" y="26262"/>
                  <a:pt x="13040" y="26262"/>
                  <a:pt x="13040" y="26292"/>
                </a:cubicBezTo>
                <a:lnTo>
                  <a:pt x="13040" y="26323"/>
                </a:lnTo>
                <a:cubicBezTo>
                  <a:pt x="13040" y="26323"/>
                  <a:pt x="13040" y="26323"/>
                  <a:pt x="13040" y="26353"/>
                </a:cubicBezTo>
                <a:lnTo>
                  <a:pt x="13040" y="26384"/>
                </a:lnTo>
                <a:lnTo>
                  <a:pt x="13009" y="26444"/>
                </a:lnTo>
                <a:lnTo>
                  <a:pt x="12979" y="26475"/>
                </a:lnTo>
                <a:cubicBezTo>
                  <a:pt x="12949" y="26505"/>
                  <a:pt x="12888" y="26505"/>
                  <a:pt x="12857" y="26505"/>
                </a:cubicBezTo>
                <a:cubicBezTo>
                  <a:pt x="12827" y="26505"/>
                  <a:pt x="12797" y="26475"/>
                  <a:pt x="12766" y="26444"/>
                </a:cubicBezTo>
                <a:cubicBezTo>
                  <a:pt x="12766" y="26444"/>
                  <a:pt x="12766" y="26414"/>
                  <a:pt x="12766" y="26414"/>
                </a:cubicBezTo>
                <a:lnTo>
                  <a:pt x="12766" y="26384"/>
                </a:lnTo>
                <a:cubicBezTo>
                  <a:pt x="12766" y="26353"/>
                  <a:pt x="12766" y="26353"/>
                  <a:pt x="12766" y="26323"/>
                </a:cubicBezTo>
                <a:lnTo>
                  <a:pt x="12766" y="26232"/>
                </a:lnTo>
                <a:lnTo>
                  <a:pt x="12766" y="26201"/>
                </a:lnTo>
                <a:cubicBezTo>
                  <a:pt x="12788" y="26180"/>
                  <a:pt x="12824" y="26158"/>
                  <a:pt x="12866" y="26158"/>
                </a:cubicBezTo>
                <a:close/>
                <a:moveTo>
                  <a:pt x="10304" y="26262"/>
                </a:moveTo>
                <a:cubicBezTo>
                  <a:pt x="10365" y="26262"/>
                  <a:pt x="10426" y="26262"/>
                  <a:pt x="10456" y="26292"/>
                </a:cubicBezTo>
                <a:cubicBezTo>
                  <a:pt x="10456" y="26323"/>
                  <a:pt x="10456" y="26353"/>
                  <a:pt x="10456" y="26384"/>
                </a:cubicBezTo>
                <a:lnTo>
                  <a:pt x="10487" y="26384"/>
                </a:lnTo>
                <a:lnTo>
                  <a:pt x="10487" y="26414"/>
                </a:lnTo>
                <a:lnTo>
                  <a:pt x="10487" y="26475"/>
                </a:lnTo>
                <a:cubicBezTo>
                  <a:pt x="10456" y="26505"/>
                  <a:pt x="10426" y="26536"/>
                  <a:pt x="10426" y="26566"/>
                </a:cubicBezTo>
                <a:lnTo>
                  <a:pt x="10395" y="26596"/>
                </a:lnTo>
                <a:lnTo>
                  <a:pt x="10274" y="26596"/>
                </a:lnTo>
                <a:cubicBezTo>
                  <a:pt x="10243" y="26566"/>
                  <a:pt x="10213" y="26566"/>
                  <a:pt x="10213" y="26536"/>
                </a:cubicBezTo>
                <a:cubicBezTo>
                  <a:pt x="10213" y="26505"/>
                  <a:pt x="10183" y="26505"/>
                  <a:pt x="10183" y="26475"/>
                </a:cubicBezTo>
                <a:lnTo>
                  <a:pt x="10183" y="26444"/>
                </a:lnTo>
                <a:cubicBezTo>
                  <a:pt x="10183" y="26414"/>
                  <a:pt x="10213" y="26414"/>
                  <a:pt x="10213" y="26384"/>
                </a:cubicBezTo>
                <a:lnTo>
                  <a:pt x="10213" y="26323"/>
                </a:lnTo>
                <a:cubicBezTo>
                  <a:pt x="10243" y="26292"/>
                  <a:pt x="10274" y="26262"/>
                  <a:pt x="10304" y="26262"/>
                </a:cubicBezTo>
                <a:close/>
                <a:moveTo>
                  <a:pt x="7356" y="26475"/>
                </a:moveTo>
                <a:lnTo>
                  <a:pt x="7386" y="26505"/>
                </a:lnTo>
                <a:cubicBezTo>
                  <a:pt x="7417" y="26536"/>
                  <a:pt x="7417" y="26596"/>
                  <a:pt x="7386" y="26657"/>
                </a:cubicBezTo>
                <a:lnTo>
                  <a:pt x="7325" y="26657"/>
                </a:lnTo>
                <a:cubicBezTo>
                  <a:pt x="7295" y="26627"/>
                  <a:pt x="7265" y="26627"/>
                  <a:pt x="7265" y="26596"/>
                </a:cubicBezTo>
                <a:lnTo>
                  <a:pt x="7265" y="26536"/>
                </a:lnTo>
                <a:lnTo>
                  <a:pt x="7295" y="26505"/>
                </a:lnTo>
                <a:lnTo>
                  <a:pt x="7356" y="26475"/>
                </a:lnTo>
                <a:close/>
                <a:moveTo>
                  <a:pt x="9848" y="26695"/>
                </a:moveTo>
                <a:cubicBezTo>
                  <a:pt x="9871" y="26695"/>
                  <a:pt x="9894" y="26703"/>
                  <a:pt x="9909" y="26718"/>
                </a:cubicBezTo>
                <a:lnTo>
                  <a:pt x="9909" y="26779"/>
                </a:lnTo>
                <a:cubicBezTo>
                  <a:pt x="9879" y="26809"/>
                  <a:pt x="9848" y="26809"/>
                  <a:pt x="9818" y="26809"/>
                </a:cubicBezTo>
                <a:cubicBezTo>
                  <a:pt x="9787" y="26809"/>
                  <a:pt x="9757" y="26809"/>
                  <a:pt x="9757" y="26779"/>
                </a:cubicBezTo>
                <a:lnTo>
                  <a:pt x="9727" y="26809"/>
                </a:lnTo>
                <a:lnTo>
                  <a:pt x="9727" y="26718"/>
                </a:lnTo>
                <a:lnTo>
                  <a:pt x="9787" y="26718"/>
                </a:lnTo>
                <a:cubicBezTo>
                  <a:pt x="9803" y="26703"/>
                  <a:pt x="9825" y="26695"/>
                  <a:pt x="9848" y="26695"/>
                </a:cubicBezTo>
                <a:close/>
                <a:moveTo>
                  <a:pt x="12037" y="26596"/>
                </a:moveTo>
                <a:lnTo>
                  <a:pt x="12158" y="26657"/>
                </a:lnTo>
                <a:lnTo>
                  <a:pt x="12189" y="26718"/>
                </a:lnTo>
                <a:lnTo>
                  <a:pt x="12189" y="26748"/>
                </a:lnTo>
                <a:lnTo>
                  <a:pt x="12219" y="26779"/>
                </a:lnTo>
                <a:lnTo>
                  <a:pt x="12219" y="26809"/>
                </a:lnTo>
                <a:cubicBezTo>
                  <a:pt x="12189" y="26840"/>
                  <a:pt x="12189" y="26840"/>
                  <a:pt x="12158" y="26870"/>
                </a:cubicBezTo>
                <a:lnTo>
                  <a:pt x="12158" y="26900"/>
                </a:lnTo>
                <a:lnTo>
                  <a:pt x="12067" y="26900"/>
                </a:lnTo>
                <a:cubicBezTo>
                  <a:pt x="12037" y="26900"/>
                  <a:pt x="12037" y="26900"/>
                  <a:pt x="12037" y="26870"/>
                </a:cubicBezTo>
                <a:cubicBezTo>
                  <a:pt x="12006" y="26840"/>
                  <a:pt x="12006" y="26809"/>
                  <a:pt x="12006" y="26779"/>
                </a:cubicBezTo>
                <a:lnTo>
                  <a:pt x="12006" y="26748"/>
                </a:lnTo>
                <a:lnTo>
                  <a:pt x="11946" y="26748"/>
                </a:lnTo>
                <a:cubicBezTo>
                  <a:pt x="11946" y="26748"/>
                  <a:pt x="11946" y="26718"/>
                  <a:pt x="11946" y="26718"/>
                </a:cubicBezTo>
                <a:cubicBezTo>
                  <a:pt x="11946" y="26688"/>
                  <a:pt x="11976" y="26688"/>
                  <a:pt x="11976" y="26657"/>
                </a:cubicBezTo>
                <a:lnTo>
                  <a:pt x="12037" y="26596"/>
                </a:lnTo>
                <a:close/>
                <a:moveTo>
                  <a:pt x="13283" y="26870"/>
                </a:moveTo>
                <a:cubicBezTo>
                  <a:pt x="13313" y="26870"/>
                  <a:pt x="13313" y="26870"/>
                  <a:pt x="13344" y="26900"/>
                </a:cubicBezTo>
                <a:lnTo>
                  <a:pt x="13344" y="26961"/>
                </a:lnTo>
                <a:lnTo>
                  <a:pt x="13313" y="26992"/>
                </a:lnTo>
                <a:cubicBezTo>
                  <a:pt x="13313" y="26992"/>
                  <a:pt x="13313" y="27022"/>
                  <a:pt x="13283" y="27022"/>
                </a:cubicBezTo>
                <a:lnTo>
                  <a:pt x="13283" y="27052"/>
                </a:lnTo>
                <a:lnTo>
                  <a:pt x="13283" y="27083"/>
                </a:lnTo>
                <a:lnTo>
                  <a:pt x="13253" y="27113"/>
                </a:lnTo>
                <a:lnTo>
                  <a:pt x="13222" y="27113"/>
                </a:lnTo>
                <a:cubicBezTo>
                  <a:pt x="13161" y="27113"/>
                  <a:pt x="13131" y="27083"/>
                  <a:pt x="13101" y="27052"/>
                </a:cubicBezTo>
                <a:lnTo>
                  <a:pt x="13101" y="26961"/>
                </a:lnTo>
                <a:lnTo>
                  <a:pt x="13131" y="26961"/>
                </a:lnTo>
                <a:lnTo>
                  <a:pt x="13131" y="26900"/>
                </a:lnTo>
                <a:lnTo>
                  <a:pt x="13222" y="26900"/>
                </a:lnTo>
                <a:cubicBezTo>
                  <a:pt x="13222" y="26870"/>
                  <a:pt x="13253" y="26870"/>
                  <a:pt x="13283" y="26870"/>
                </a:cubicBezTo>
                <a:close/>
                <a:moveTo>
                  <a:pt x="7538" y="26992"/>
                </a:moveTo>
                <a:lnTo>
                  <a:pt x="7599" y="27022"/>
                </a:lnTo>
                <a:lnTo>
                  <a:pt x="7629" y="27052"/>
                </a:lnTo>
                <a:lnTo>
                  <a:pt x="7660" y="27052"/>
                </a:lnTo>
                <a:cubicBezTo>
                  <a:pt x="7690" y="27083"/>
                  <a:pt x="7721" y="27144"/>
                  <a:pt x="7690" y="27174"/>
                </a:cubicBezTo>
                <a:lnTo>
                  <a:pt x="7690" y="27204"/>
                </a:lnTo>
                <a:lnTo>
                  <a:pt x="7660" y="27235"/>
                </a:lnTo>
                <a:lnTo>
                  <a:pt x="7599" y="27235"/>
                </a:lnTo>
                <a:lnTo>
                  <a:pt x="7538" y="27265"/>
                </a:lnTo>
                <a:lnTo>
                  <a:pt x="7477" y="27265"/>
                </a:lnTo>
                <a:cubicBezTo>
                  <a:pt x="7447" y="27235"/>
                  <a:pt x="7447" y="27235"/>
                  <a:pt x="7447" y="27204"/>
                </a:cubicBezTo>
                <a:lnTo>
                  <a:pt x="7447" y="27113"/>
                </a:lnTo>
                <a:lnTo>
                  <a:pt x="7447" y="27083"/>
                </a:lnTo>
                <a:lnTo>
                  <a:pt x="7477" y="27022"/>
                </a:lnTo>
                <a:lnTo>
                  <a:pt x="7538" y="26992"/>
                </a:lnTo>
                <a:close/>
                <a:moveTo>
                  <a:pt x="10608" y="27326"/>
                </a:moveTo>
                <a:cubicBezTo>
                  <a:pt x="10639" y="27356"/>
                  <a:pt x="10639" y="27387"/>
                  <a:pt x="10669" y="27417"/>
                </a:cubicBezTo>
                <a:cubicBezTo>
                  <a:pt x="10669" y="27448"/>
                  <a:pt x="10669" y="27448"/>
                  <a:pt x="10669" y="27448"/>
                </a:cubicBezTo>
                <a:cubicBezTo>
                  <a:pt x="10669" y="27478"/>
                  <a:pt x="10669" y="27478"/>
                  <a:pt x="10669" y="27508"/>
                </a:cubicBezTo>
                <a:cubicBezTo>
                  <a:pt x="10669" y="27508"/>
                  <a:pt x="10669" y="27539"/>
                  <a:pt x="10639" y="27539"/>
                </a:cubicBezTo>
                <a:lnTo>
                  <a:pt x="10639" y="27599"/>
                </a:lnTo>
                <a:lnTo>
                  <a:pt x="10578" y="27599"/>
                </a:lnTo>
                <a:cubicBezTo>
                  <a:pt x="10559" y="27618"/>
                  <a:pt x="10541" y="27625"/>
                  <a:pt x="10522" y="27635"/>
                </a:cubicBezTo>
                <a:lnTo>
                  <a:pt x="10522" y="27635"/>
                </a:lnTo>
                <a:lnTo>
                  <a:pt x="10517" y="27630"/>
                </a:lnTo>
                <a:cubicBezTo>
                  <a:pt x="10487" y="27630"/>
                  <a:pt x="10456" y="27630"/>
                  <a:pt x="10456" y="27599"/>
                </a:cubicBezTo>
                <a:cubicBezTo>
                  <a:pt x="10426" y="27599"/>
                  <a:pt x="10426" y="27569"/>
                  <a:pt x="10426" y="27539"/>
                </a:cubicBezTo>
                <a:lnTo>
                  <a:pt x="10426" y="27508"/>
                </a:lnTo>
                <a:cubicBezTo>
                  <a:pt x="10395" y="27478"/>
                  <a:pt x="10395" y="27448"/>
                  <a:pt x="10426" y="27417"/>
                </a:cubicBezTo>
                <a:lnTo>
                  <a:pt x="10426" y="27387"/>
                </a:lnTo>
                <a:lnTo>
                  <a:pt x="10456" y="27387"/>
                </a:lnTo>
                <a:cubicBezTo>
                  <a:pt x="10456" y="27387"/>
                  <a:pt x="10456" y="27387"/>
                  <a:pt x="10456" y="27356"/>
                </a:cubicBezTo>
                <a:cubicBezTo>
                  <a:pt x="10456" y="27356"/>
                  <a:pt x="10487" y="27356"/>
                  <a:pt x="10517" y="27326"/>
                </a:cubicBezTo>
                <a:close/>
                <a:moveTo>
                  <a:pt x="10164" y="27436"/>
                </a:moveTo>
                <a:cubicBezTo>
                  <a:pt x="10238" y="27436"/>
                  <a:pt x="10312" y="27470"/>
                  <a:pt x="10335" y="27539"/>
                </a:cubicBezTo>
                <a:lnTo>
                  <a:pt x="10335" y="27599"/>
                </a:lnTo>
                <a:cubicBezTo>
                  <a:pt x="10335" y="27630"/>
                  <a:pt x="10304" y="27691"/>
                  <a:pt x="10274" y="27721"/>
                </a:cubicBezTo>
                <a:cubicBezTo>
                  <a:pt x="10274" y="27721"/>
                  <a:pt x="10243" y="27751"/>
                  <a:pt x="10213" y="27751"/>
                </a:cubicBezTo>
                <a:cubicBezTo>
                  <a:pt x="10198" y="27767"/>
                  <a:pt x="10183" y="27774"/>
                  <a:pt x="10167" y="27774"/>
                </a:cubicBezTo>
                <a:cubicBezTo>
                  <a:pt x="10152" y="27774"/>
                  <a:pt x="10137" y="27767"/>
                  <a:pt x="10122" y="27751"/>
                </a:cubicBezTo>
                <a:cubicBezTo>
                  <a:pt x="10091" y="27751"/>
                  <a:pt x="10031" y="27721"/>
                  <a:pt x="10000" y="27691"/>
                </a:cubicBezTo>
                <a:lnTo>
                  <a:pt x="10000" y="27660"/>
                </a:lnTo>
                <a:cubicBezTo>
                  <a:pt x="10000" y="27630"/>
                  <a:pt x="10000" y="27599"/>
                  <a:pt x="10031" y="27599"/>
                </a:cubicBezTo>
                <a:cubicBezTo>
                  <a:pt x="10031" y="27569"/>
                  <a:pt x="10031" y="27569"/>
                  <a:pt x="10031" y="27539"/>
                </a:cubicBezTo>
                <a:cubicBezTo>
                  <a:pt x="10031" y="27539"/>
                  <a:pt x="10031" y="27508"/>
                  <a:pt x="10031" y="27508"/>
                </a:cubicBezTo>
                <a:lnTo>
                  <a:pt x="10031" y="27478"/>
                </a:lnTo>
                <a:cubicBezTo>
                  <a:pt x="10061" y="27478"/>
                  <a:pt x="10091" y="27448"/>
                  <a:pt x="10091" y="27448"/>
                </a:cubicBezTo>
                <a:cubicBezTo>
                  <a:pt x="10114" y="27440"/>
                  <a:pt x="10139" y="27436"/>
                  <a:pt x="10164" y="27436"/>
                </a:cubicBezTo>
                <a:close/>
                <a:moveTo>
                  <a:pt x="9882" y="27800"/>
                </a:moveTo>
                <a:cubicBezTo>
                  <a:pt x="9891" y="27800"/>
                  <a:pt x="9900" y="27803"/>
                  <a:pt x="9909" y="27812"/>
                </a:cubicBezTo>
                <a:lnTo>
                  <a:pt x="9970" y="27812"/>
                </a:lnTo>
                <a:lnTo>
                  <a:pt x="10000" y="27873"/>
                </a:lnTo>
                <a:lnTo>
                  <a:pt x="10000" y="27903"/>
                </a:lnTo>
                <a:lnTo>
                  <a:pt x="9970" y="27934"/>
                </a:lnTo>
                <a:cubicBezTo>
                  <a:pt x="9970" y="27964"/>
                  <a:pt x="9939" y="27964"/>
                  <a:pt x="9909" y="27964"/>
                </a:cubicBezTo>
                <a:cubicBezTo>
                  <a:pt x="9879" y="27964"/>
                  <a:pt x="9848" y="27934"/>
                  <a:pt x="9848" y="27903"/>
                </a:cubicBezTo>
                <a:lnTo>
                  <a:pt x="9818" y="27873"/>
                </a:lnTo>
                <a:lnTo>
                  <a:pt x="9818" y="27843"/>
                </a:lnTo>
                <a:cubicBezTo>
                  <a:pt x="9839" y="27821"/>
                  <a:pt x="9861" y="27800"/>
                  <a:pt x="9882" y="27800"/>
                </a:cubicBezTo>
                <a:close/>
                <a:moveTo>
                  <a:pt x="10912" y="27873"/>
                </a:moveTo>
                <a:lnTo>
                  <a:pt x="10973" y="27903"/>
                </a:lnTo>
                <a:lnTo>
                  <a:pt x="10973" y="27964"/>
                </a:lnTo>
                <a:lnTo>
                  <a:pt x="10942" y="28055"/>
                </a:lnTo>
                <a:cubicBezTo>
                  <a:pt x="10942" y="28086"/>
                  <a:pt x="10912" y="28116"/>
                  <a:pt x="10912" y="28147"/>
                </a:cubicBezTo>
                <a:lnTo>
                  <a:pt x="10882" y="28177"/>
                </a:lnTo>
                <a:lnTo>
                  <a:pt x="10790" y="28177"/>
                </a:lnTo>
                <a:lnTo>
                  <a:pt x="10790" y="28147"/>
                </a:lnTo>
                <a:cubicBezTo>
                  <a:pt x="10760" y="28147"/>
                  <a:pt x="10730" y="28116"/>
                  <a:pt x="10730" y="28086"/>
                </a:cubicBezTo>
                <a:lnTo>
                  <a:pt x="10730" y="28025"/>
                </a:lnTo>
                <a:lnTo>
                  <a:pt x="10730" y="27964"/>
                </a:lnTo>
                <a:lnTo>
                  <a:pt x="10760" y="27934"/>
                </a:lnTo>
                <a:cubicBezTo>
                  <a:pt x="10790" y="27903"/>
                  <a:pt x="10821" y="27873"/>
                  <a:pt x="10851" y="27873"/>
                </a:cubicBezTo>
                <a:close/>
                <a:moveTo>
                  <a:pt x="14590" y="27964"/>
                </a:moveTo>
                <a:lnTo>
                  <a:pt x="14590" y="28025"/>
                </a:lnTo>
                <a:lnTo>
                  <a:pt x="14590" y="28055"/>
                </a:lnTo>
                <a:lnTo>
                  <a:pt x="14590" y="28086"/>
                </a:lnTo>
                <a:lnTo>
                  <a:pt x="14560" y="28177"/>
                </a:lnTo>
                <a:lnTo>
                  <a:pt x="14529" y="28177"/>
                </a:lnTo>
                <a:cubicBezTo>
                  <a:pt x="14499" y="28147"/>
                  <a:pt x="14468" y="28147"/>
                  <a:pt x="14468" y="28116"/>
                </a:cubicBezTo>
                <a:cubicBezTo>
                  <a:pt x="14438" y="28086"/>
                  <a:pt x="14438" y="28055"/>
                  <a:pt x="14468" y="28025"/>
                </a:cubicBezTo>
                <a:lnTo>
                  <a:pt x="14468" y="27995"/>
                </a:lnTo>
                <a:lnTo>
                  <a:pt x="14499" y="27964"/>
                </a:lnTo>
                <a:close/>
                <a:moveTo>
                  <a:pt x="10745" y="28245"/>
                </a:moveTo>
                <a:cubicBezTo>
                  <a:pt x="10760" y="28245"/>
                  <a:pt x="10775" y="28253"/>
                  <a:pt x="10790" y="28268"/>
                </a:cubicBezTo>
                <a:lnTo>
                  <a:pt x="10821" y="28299"/>
                </a:lnTo>
                <a:lnTo>
                  <a:pt x="10851" y="28359"/>
                </a:lnTo>
                <a:lnTo>
                  <a:pt x="10821" y="28420"/>
                </a:lnTo>
                <a:cubicBezTo>
                  <a:pt x="10821" y="28451"/>
                  <a:pt x="10790" y="28481"/>
                  <a:pt x="10760" y="28511"/>
                </a:cubicBezTo>
                <a:lnTo>
                  <a:pt x="10608" y="28511"/>
                </a:lnTo>
                <a:lnTo>
                  <a:pt x="10608" y="28451"/>
                </a:lnTo>
                <a:lnTo>
                  <a:pt x="10578" y="28359"/>
                </a:lnTo>
                <a:cubicBezTo>
                  <a:pt x="10608" y="28329"/>
                  <a:pt x="10608" y="28329"/>
                  <a:pt x="10608" y="28299"/>
                </a:cubicBezTo>
                <a:cubicBezTo>
                  <a:pt x="10608" y="28299"/>
                  <a:pt x="10608" y="28299"/>
                  <a:pt x="10608" y="28268"/>
                </a:cubicBezTo>
                <a:lnTo>
                  <a:pt x="10699" y="28268"/>
                </a:lnTo>
                <a:cubicBezTo>
                  <a:pt x="10715" y="28253"/>
                  <a:pt x="10730" y="28245"/>
                  <a:pt x="10745" y="28245"/>
                </a:cubicBezTo>
                <a:close/>
                <a:moveTo>
                  <a:pt x="11539" y="28337"/>
                </a:moveTo>
                <a:cubicBezTo>
                  <a:pt x="11558" y="28337"/>
                  <a:pt x="11581" y="28344"/>
                  <a:pt x="11611" y="28359"/>
                </a:cubicBezTo>
                <a:lnTo>
                  <a:pt x="11642" y="28359"/>
                </a:lnTo>
                <a:lnTo>
                  <a:pt x="11642" y="28390"/>
                </a:lnTo>
                <a:cubicBezTo>
                  <a:pt x="11642" y="28390"/>
                  <a:pt x="11672" y="28420"/>
                  <a:pt x="11672" y="28420"/>
                </a:cubicBezTo>
                <a:cubicBezTo>
                  <a:pt x="11672" y="28451"/>
                  <a:pt x="11672" y="28451"/>
                  <a:pt x="11672" y="28451"/>
                </a:cubicBezTo>
                <a:cubicBezTo>
                  <a:pt x="11672" y="28481"/>
                  <a:pt x="11672" y="28481"/>
                  <a:pt x="11672" y="28511"/>
                </a:cubicBezTo>
                <a:lnTo>
                  <a:pt x="11672" y="28542"/>
                </a:lnTo>
                <a:cubicBezTo>
                  <a:pt x="11672" y="28572"/>
                  <a:pt x="11642" y="28572"/>
                  <a:pt x="11642" y="28572"/>
                </a:cubicBezTo>
                <a:cubicBezTo>
                  <a:pt x="11606" y="28625"/>
                  <a:pt x="11550" y="28658"/>
                  <a:pt x="11492" y="28658"/>
                </a:cubicBezTo>
                <a:cubicBezTo>
                  <a:pt x="11450" y="28658"/>
                  <a:pt x="11406" y="28641"/>
                  <a:pt x="11368" y="28603"/>
                </a:cubicBezTo>
                <a:cubicBezTo>
                  <a:pt x="11338" y="28542"/>
                  <a:pt x="11338" y="28481"/>
                  <a:pt x="11368" y="28451"/>
                </a:cubicBezTo>
                <a:cubicBezTo>
                  <a:pt x="11368" y="28420"/>
                  <a:pt x="11368" y="28420"/>
                  <a:pt x="11398" y="28390"/>
                </a:cubicBezTo>
                <a:cubicBezTo>
                  <a:pt x="11398" y="28359"/>
                  <a:pt x="11429" y="28359"/>
                  <a:pt x="11490" y="28359"/>
                </a:cubicBezTo>
                <a:cubicBezTo>
                  <a:pt x="11505" y="28344"/>
                  <a:pt x="11520" y="28337"/>
                  <a:pt x="11539" y="28337"/>
                </a:cubicBezTo>
                <a:close/>
                <a:moveTo>
                  <a:pt x="15350" y="28511"/>
                </a:moveTo>
                <a:cubicBezTo>
                  <a:pt x="15380" y="28542"/>
                  <a:pt x="15380" y="28572"/>
                  <a:pt x="15380" y="28633"/>
                </a:cubicBezTo>
                <a:lnTo>
                  <a:pt x="15350" y="28663"/>
                </a:lnTo>
                <a:lnTo>
                  <a:pt x="15259" y="28663"/>
                </a:lnTo>
                <a:lnTo>
                  <a:pt x="15228" y="28603"/>
                </a:lnTo>
                <a:lnTo>
                  <a:pt x="15228" y="28511"/>
                </a:lnTo>
                <a:close/>
                <a:moveTo>
                  <a:pt x="11368" y="28764"/>
                </a:moveTo>
                <a:cubicBezTo>
                  <a:pt x="11358" y="28768"/>
                  <a:pt x="11348" y="28775"/>
                  <a:pt x="11338" y="28785"/>
                </a:cubicBezTo>
                <a:lnTo>
                  <a:pt x="11368" y="28785"/>
                </a:lnTo>
                <a:lnTo>
                  <a:pt x="11368" y="28764"/>
                </a:lnTo>
                <a:close/>
                <a:moveTo>
                  <a:pt x="11277" y="28603"/>
                </a:moveTo>
                <a:cubicBezTo>
                  <a:pt x="11307" y="28633"/>
                  <a:pt x="11307" y="28633"/>
                  <a:pt x="11338" y="28663"/>
                </a:cubicBezTo>
                <a:lnTo>
                  <a:pt x="11338" y="28694"/>
                </a:lnTo>
                <a:cubicBezTo>
                  <a:pt x="11338" y="28694"/>
                  <a:pt x="11368" y="28724"/>
                  <a:pt x="11368" y="28755"/>
                </a:cubicBezTo>
                <a:lnTo>
                  <a:pt x="11368" y="28764"/>
                </a:lnTo>
                <a:lnTo>
                  <a:pt x="11368" y="28764"/>
                </a:lnTo>
                <a:cubicBezTo>
                  <a:pt x="11388" y="28755"/>
                  <a:pt x="11409" y="28755"/>
                  <a:pt x="11429" y="28755"/>
                </a:cubicBezTo>
                <a:lnTo>
                  <a:pt x="11429" y="28785"/>
                </a:lnTo>
                <a:cubicBezTo>
                  <a:pt x="11429" y="28785"/>
                  <a:pt x="11459" y="28815"/>
                  <a:pt x="11429" y="28846"/>
                </a:cubicBezTo>
                <a:lnTo>
                  <a:pt x="11429" y="28907"/>
                </a:lnTo>
                <a:cubicBezTo>
                  <a:pt x="11414" y="28922"/>
                  <a:pt x="11391" y="28929"/>
                  <a:pt x="11368" y="28929"/>
                </a:cubicBezTo>
                <a:cubicBezTo>
                  <a:pt x="11345" y="28929"/>
                  <a:pt x="11322" y="28922"/>
                  <a:pt x="11307" y="28907"/>
                </a:cubicBezTo>
                <a:lnTo>
                  <a:pt x="11277" y="28876"/>
                </a:lnTo>
                <a:lnTo>
                  <a:pt x="11216" y="28937"/>
                </a:lnTo>
                <a:lnTo>
                  <a:pt x="11186" y="28937"/>
                </a:lnTo>
                <a:cubicBezTo>
                  <a:pt x="11155" y="28907"/>
                  <a:pt x="11125" y="28907"/>
                  <a:pt x="11094" y="28907"/>
                </a:cubicBezTo>
                <a:cubicBezTo>
                  <a:pt x="11094" y="28876"/>
                  <a:pt x="11094" y="28876"/>
                  <a:pt x="11094" y="28876"/>
                </a:cubicBezTo>
                <a:cubicBezTo>
                  <a:pt x="11094" y="28846"/>
                  <a:pt x="11094" y="28846"/>
                  <a:pt x="11094" y="28846"/>
                </a:cubicBezTo>
                <a:cubicBezTo>
                  <a:pt x="11094" y="28815"/>
                  <a:pt x="11094" y="28785"/>
                  <a:pt x="11094" y="28785"/>
                </a:cubicBezTo>
                <a:lnTo>
                  <a:pt x="11094" y="28724"/>
                </a:lnTo>
                <a:cubicBezTo>
                  <a:pt x="11125" y="28663"/>
                  <a:pt x="11155" y="28633"/>
                  <a:pt x="11186" y="28603"/>
                </a:cubicBezTo>
                <a:close/>
                <a:moveTo>
                  <a:pt x="8906" y="28755"/>
                </a:moveTo>
                <a:lnTo>
                  <a:pt x="8967" y="28785"/>
                </a:lnTo>
                <a:cubicBezTo>
                  <a:pt x="8967" y="28815"/>
                  <a:pt x="8967" y="28815"/>
                  <a:pt x="8967" y="28846"/>
                </a:cubicBezTo>
                <a:cubicBezTo>
                  <a:pt x="8967" y="28876"/>
                  <a:pt x="8967" y="28907"/>
                  <a:pt x="8936" y="28937"/>
                </a:cubicBezTo>
                <a:lnTo>
                  <a:pt x="9028" y="28967"/>
                </a:lnTo>
                <a:lnTo>
                  <a:pt x="8997" y="28998"/>
                </a:lnTo>
                <a:lnTo>
                  <a:pt x="8845" y="28998"/>
                </a:lnTo>
                <a:lnTo>
                  <a:pt x="8754" y="28907"/>
                </a:lnTo>
                <a:lnTo>
                  <a:pt x="8754" y="28846"/>
                </a:lnTo>
                <a:lnTo>
                  <a:pt x="8784" y="28846"/>
                </a:lnTo>
                <a:lnTo>
                  <a:pt x="8784" y="28785"/>
                </a:lnTo>
                <a:cubicBezTo>
                  <a:pt x="8815" y="28785"/>
                  <a:pt x="8815" y="28755"/>
                  <a:pt x="8845" y="28755"/>
                </a:cubicBezTo>
                <a:close/>
                <a:moveTo>
                  <a:pt x="8013" y="28735"/>
                </a:moveTo>
                <a:cubicBezTo>
                  <a:pt x="8039" y="28735"/>
                  <a:pt x="8067" y="28749"/>
                  <a:pt x="8085" y="28785"/>
                </a:cubicBezTo>
                <a:cubicBezTo>
                  <a:pt x="8116" y="28785"/>
                  <a:pt x="8146" y="28815"/>
                  <a:pt x="8116" y="28846"/>
                </a:cubicBezTo>
                <a:lnTo>
                  <a:pt x="8116" y="28876"/>
                </a:lnTo>
                <a:cubicBezTo>
                  <a:pt x="8116" y="28907"/>
                  <a:pt x="8116" y="28907"/>
                  <a:pt x="8116" y="28937"/>
                </a:cubicBezTo>
                <a:lnTo>
                  <a:pt x="8116" y="28967"/>
                </a:lnTo>
                <a:lnTo>
                  <a:pt x="8085" y="28998"/>
                </a:lnTo>
                <a:lnTo>
                  <a:pt x="8024" y="28998"/>
                </a:lnTo>
                <a:cubicBezTo>
                  <a:pt x="8016" y="29007"/>
                  <a:pt x="8004" y="29010"/>
                  <a:pt x="7991" y="29010"/>
                </a:cubicBezTo>
                <a:cubicBezTo>
                  <a:pt x="7961" y="29010"/>
                  <a:pt x="7924" y="28989"/>
                  <a:pt x="7903" y="28967"/>
                </a:cubicBezTo>
                <a:lnTo>
                  <a:pt x="7842" y="28967"/>
                </a:lnTo>
                <a:cubicBezTo>
                  <a:pt x="7842" y="28937"/>
                  <a:pt x="7842" y="28907"/>
                  <a:pt x="7842" y="28907"/>
                </a:cubicBezTo>
                <a:cubicBezTo>
                  <a:pt x="7842" y="28876"/>
                  <a:pt x="7842" y="28876"/>
                  <a:pt x="7842" y="28846"/>
                </a:cubicBezTo>
                <a:cubicBezTo>
                  <a:pt x="7812" y="28846"/>
                  <a:pt x="7812" y="28846"/>
                  <a:pt x="7842" y="28815"/>
                </a:cubicBezTo>
                <a:lnTo>
                  <a:pt x="7842" y="28785"/>
                </a:lnTo>
                <a:lnTo>
                  <a:pt x="7873" y="28755"/>
                </a:lnTo>
                <a:lnTo>
                  <a:pt x="7964" y="28755"/>
                </a:lnTo>
                <a:cubicBezTo>
                  <a:pt x="7976" y="28742"/>
                  <a:pt x="7994" y="28735"/>
                  <a:pt x="8013" y="28735"/>
                </a:cubicBezTo>
                <a:close/>
                <a:moveTo>
                  <a:pt x="12234" y="28975"/>
                </a:moveTo>
                <a:cubicBezTo>
                  <a:pt x="12249" y="28975"/>
                  <a:pt x="12265" y="28982"/>
                  <a:pt x="12280" y="28998"/>
                </a:cubicBezTo>
                <a:lnTo>
                  <a:pt x="12280" y="29089"/>
                </a:lnTo>
                <a:cubicBezTo>
                  <a:pt x="12280" y="29124"/>
                  <a:pt x="12259" y="29139"/>
                  <a:pt x="12230" y="29139"/>
                </a:cubicBezTo>
                <a:cubicBezTo>
                  <a:pt x="12209" y="29139"/>
                  <a:pt x="12183" y="29132"/>
                  <a:pt x="12158" y="29119"/>
                </a:cubicBezTo>
                <a:lnTo>
                  <a:pt x="12128" y="29089"/>
                </a:lnTo>
                <a:lnTo>
                  <a:pt x="12128" y="29058"/>
                </a:lnTo>
                <a:cubicBezTo>
                  <a:pt x="12158" y="29028"/>
                  <a:pt x="12158" y="28998"/>
                  <a:pt x="12189" y="28998"/>
                </a:cubicBezTo>
                <a:cubicBezTo>
                  <a:pt x="12204" y="28982"/>
                  <a:pt x="12219" y="28975"/>
                  <a:pt x="12234" y="28975"/>
                </a:cubicBezTo>
                <a:close/>
                <a:moveTo>
                  <a:pt x="15502" y="29119"/>
                </a:moveTo>
                <a:cubicBezTo>
                  <a:pt x="15563" y="29119"/>
                  <a:pt x="15563" y="29150"/>
                  <a:pt x="15563" y="29210"/>
                </a:cubicBezTo>
                <a:cubicBezTo>
                  <a:pt x="15593" y="29210"/>
                  <a:pt x="15593" y="29241"/>
                  <a:pt x="15593" y="29241"/>
                </a:cubicBezTo>
                <a:lnTo>
                  <a:pt x="15593" y="29271"/>
                </a:lnTo>
                <a:lnTo>
                  <a:pt x="15593" y="29332"/>
                </a:lnTo>
                <a:lnTo>
                  <a:pt x="15563" y="29332"/>
                </a:lnTo>
                <a:cubicBezTo>
                  <a:pt x="15545" y="29341"/>
                  <a:pt x="15524" y="29345"/>
                  <a:pt x="15503" y="29345"/>
                </a:cubicBezTo>
                <a:cubicBezTo>
                  <a:pt x="15451" y="29345"/>
                  <a:pt x="15393" y="29323"/>
                  <a:pt x="15350" y="29302"/>
                </a:cubicBezTo>
                <a:lnTo>
                  <a:pt x="15350" y="29210"/>
                </a:lnTo>
                <a:cubicBezTo>
                  <a:pt x="15380" y="29180"/>
                  <a:pt x="15411" y="29150"/>
                  <a:pt x="15411" y="29150"/>
                </a:cubicBezTo>
                <a:lnTo>
                  <a:pt x="15441" y="29119"/>
                </a:lnTo>
                <a:close/>
                <a:moveTo>
                  <a:pt x="12812" y="29248"/>
                </a:moveTo>
                <a:cubicBezTo>
                  <a:pt x="12827" y="29248"/>
                  <a:pt x="12842" y="29256"/>
                  <a:pt x="12857" y="29271"/>
                </a:cubicBezTo>
                <a:lnTo>
                  <a:pt x="12888" y="29271"/>
                </a:lnTo>
                <a:cubicBezTo>
                  <a:pt x="12918" y="29271"/>
                  <a:pt x="12949" y="29302"/>
                  <a:pt x="12949" y="29332"/>
                </a:cubicBezTo>
                <a:lnTo>
                  <a:pt x="12949" y="29362"/>
                </a:lnTo>
                <a:cubicBezTo>
                  <a:pt x="12918" y="29393"/>
                  <a:pt x="12888" y="29423"/>
                  <a:pt x="12857" y="29423"/>
                </a:cubicBezTo>
                <a:lnTo>
                  <a:pt x="12827" y="29454"/>
                </a:lnTo>
                <a:lnTo>
                  <a:pt x="12766" y="29454"/>
                </a:lnTo>
                <a:cubicBezTo>
                  <a:pt x="12736" y="29423"/>
                  <a:pt x="12736" y="29393"/>
                  <a:pt x="12736" y="29362"/>
                </a:cubicBezTo>
                <a:lnTo>
                  <a:pt x="12766" y="29302"/>
                </a:lnTo>
                <a:cubicBezTo>
                  <a:pt x="12766" y="29302"/>
                  <a:pt x="12766" y="29271"/>
                  <a:pt x="12766" y="29271"/>
                </a:cubicBezTo>
                <a:cubicBezTo>
                  <a:pt x="12781" y="29256"/>
                  <a:pt x="12797" y="29248"/>
                  <a:pt x="12812" y="29248"/>
                </a:cubicBezTo>
                <a:close/>
                <a:moveTo>
                  <a:pt x="10426" y="29818"/>
                </a:moveTo>
                <a:lnTo>
                  <a:pt x="10456" y="29849"/>
                </a:lnTo>
                <a:cubicBezTo>
                  <a:pt x="10487" y="29879"/>
                  <a:pt x="10487" y="29910"/>
                  <a:pt x="10487" y="29910"/>
                </a:cubicBezTo>
                <a:cubicBezTo>
                  <a:pt x="10487" y="29940"/>
                  <a:pt x="10487" y="29970"/>
                  <a:pt x="10487" y="29970"/>
                </a:cubicBezTo>
                <a:lnTo>
                  <a:pt x="10487" y="30001"/>
                </a:lnTo>
                <a:cubicBezTo>
                  <a:pt x="10487" y="30031"/>
                  <a:pt x="10456" y="30062"/>
                  <a:pt x="10456" y="30062"/>
                </a:cubicBezTo>
                <a:lnTo>
                  <a:pt x="10426" y="30092"/>
                </a:lnTo>
                <a:lnTo>
                  <a:pt x="10395" y="30122"/>
                </a:lnTo>
                <a:cubicBezTo>
                  <a:pt x="10380" y="30138"/>
                  <a:pt x="10357" y="30145"/>
                  <a:pt x="10335" y="30145"/>
                </a:cubicBezTo>
                <a:cubicBezTo>
                  <a:pt x="10312" y="30145"/>
                  <a:pt x="10289" y="30138"/>
                  <a:pt x="10274" y="30122"/>
                </a:cubicBezTo>
                <a:cubicBezTo>
                  <a:pt x="10213" y="30122"/>
                  <a:pt x="10183" y="30092"/>
                  <a:pt x="10152" y="30031"/>
                </a:cubicBezTo>
                <a:cubicBezTo>
                  <a:pt x="10152" y="30001"/>
                  <a:pt x="10152" y="30001"/>
                  <a:pt x="10152" y="29970"/>
                </a:cubicBezTo>
                <a:lnTo>
                  <a:pt x="10152" y="29940"/>
                </a:lnTo>
                <a:lnTo>
                  <a:pt x="10152" y="29910"/>
                </a:lnTo>
                <a:lnTo>
                  <a:pt x="10183" y="29879"/>
                </a:lnTo>
                <a:cubicBezTo>
                  <a:pt x="10213" y="29849"/>
                  <a:pt x="10243" y="29818"/>
                  <a:pt x="10304" y="29818"/>
                </a:cubicBezTo>
                <a:close/>
                <a:moveTo>
                  <a:pt x="11140" y="30130"/>
                </a:moveTo>
                <a:cubicBezTo>
                  <a:pt x="11155" y="30130"/>
                  <a:pt x="11170" y="30138"/>
                  <a:pt x="11186" y="30153"/>
                </a:cubicBezTo>
                <a:lnTo>
                  <a:pt x="11186" y="30214"/>
                </a:lnTo>
                <a:lnTo>
                  <a:pt x="11186" y="30244"/>
                </a:lnTo>
                <a:lnTo>
                  <a:pt x="11186" y="30274"/>
                </a:lnTo>
                <a:cubicBezTo>
                  <a:pt x="11155" y="30305"/>
                  <a:pt x="11155" y="30305"/>
                  <a:pt x="11125" y="30305"/>
                </a:cubicBezTo>
                <a:lnTo>
                  <a:pt x="11094" y="30305"/>
                </a:lnTo>
                <a:cubicBezTo>
                  <a:pt x="11034" y="30274"/>
                  <a:pt x="11003" y="30183"/>
                  <a:pt x="11064" y="30153"/>
                </a:cubicBezTo>
                <a:lnTo>
                  <a:pt x="11094" y="30153"/>
                </a:lnTo>
                <a:cubicBezTo>
                  <a:pt x="11110" y="30138"/>
                  <a:pt x="11125" y="30130"/>
                  <a:pt x="11140" y="30130"/>
                </a:cubicBezTo>
                <a:close/>
                <a:moveTo>
                  <a:pt x="8845" y="30153"/>
                </a:moveTo>
                <a:lnTo>
                  <a:pt x="8906" y="30183"/>
                </a:lnTo>
                <a:cubicBezTo>
                  <a:pt x="8906" y="30214"/>
                  <a:pt x="8906" y="30214"/>
                  <a:pt x="8906" y="30214"/>
                </a:cubicBezTo>
                <a:lnTo>
                  <a:pt x="8936" y="30274"/>
                </a:lnTo>
                <a:lnTo>
                  <a:pt x="8936" y="30335"/>
                </a:lnTo>
                <a:cubicBezTo>
                  <a:pt x="8919" y="30344"/>
                  <a:pt x="8903" y="30348"/>
                  <a:pt x="8890" y="30348"/>
                </a:cubicBezTo>
                <a:cubicBezTo>
                  <a:pt x="8858" y="30348"/>
                  <a:pt x="8836" y="30326"/>
                  <a:pt x="8815" y="30305"/>
                </a:cubicBezTo>
                <a:cubicBezTo>
                  <a:pt x="8784" y="30274"/>
                  <a:pt x="8784" y="30214"/>
                  <a:pt x="8815" y="30183"/>
                </a:cubicBezTo>
                <a:lnTo>
                  <a:pt x="8845" y="30153"/>
                </a:lnTo>
                <a:close/>
                <a:moveTo>
                  <a:pt x="9119" y="30221"/>
                </a:moveTo>
                <a:cubicBezTo>
                  <a:pt x="9142" y="30221"/>
                  <a:pt x="9164" y="30229"/>
                  <a:pt x="9180" y="30244"/>
                </a:cubicBezTo>
                <a:lnTo>
                  <a:pt x="9210" y="30305"/>
                </a:lnTo>
                <a:lnTo>
                  <a:pt x="9210" y="30335"/>
                </a:lnTo>
                <a:lnTo>
                  <a:pt x="9210" y="30365"/>
                </a:lnTo>
                <a:cubicBezTo>
                  <a:pt x="9210" y="30396"/>
                  <a:pt x="9180" y="30426"/>
                  <a:pt x="9149" y="30426"/>
                </a:cubicBezTo>
                <a:lnTo>
                  <a:pt x="9119" y="30457"/>
                </a:lnTo>
                <a:lnTo>
                  <a:pt x="9119" y="30487"/>
                </a:lnTo>
                <a:cubicBezTo>
                  <a:pt x="9119" y="30487"/>
                  <a:pt x="9088" y="30517"/>
                  <a:pt x="9088" y="30517"/>
                </a:cubicBezTo>
                <a:lnTo>
                  <a:pt x="8997" y="30517"/>
                </a:lnTo>
                <a:lnTo>
                  <a:pt x="8967" y="30457"/>
                </a:lnTo>
                <a:lnTo>
                  <a:pt x="8967" y="30426"/>
                </a:lnTo>
                <a:lnTo>
                  <a:pt x="8967" y="30396"/>
                </a:lnTo>
                <a:cubicBezTo>
                  <a:pt x="8967" y="30365"/>
                  <a:pt x="8967" y="30365"/>
                  <a:pt x="8967" y="30365"/>
                </a:cubicBezTo>
                <a:lnTo>
                  <a:pt x="8967" y="30335"/>
                </a:lnTo>
                <a:lnTo>
                  <a:pt x="9028" y="30244"/>
                </a:lnTo>
                <a:lnTo>
                  <a:pt x="9058" y="30244"/>
                </a:lnTo>
                <a:cubicBezTo>
                  <a:pt x="9073" y="30229"/>
                  <a:pt x="9096" y="30221"/>
                  <a:pt x="9119" y="30221"/>
                </a:cubicBezTo>
                <a:close/>
                <a:moveTo>
                  <a:pt x="13222" y="30426"/>
                </a:moveTo>
                <a:cubicBezTo>
                  <a:pt x="13253" y="30457"/>
                  <a:pt x="13253" y="30487"/>
                  <a:pt x="13222" y="30517"/>
                </a:cubicBezTo>
                <a:lnTo>
                  <a:pt x="13283" y="30578"/>
                </a:lnTo>
                <a:lnTo>
                  <a:pt x="13283" y="30639"/>
                </a:lnTo>
                <a:lnTo>
                  <a:pt x="13222" y="30639"/>
                </a:lnTo>
                <a:lnTo>
                  <a:pt x="13192" y="30700"/>
                </a:lnTo>
                <a:lnTo>
                  <a:pt x="13131" y="30700"/>
                </a:lnTo>
                <a:lnTo>
                  <a:pt x="13070" y="30639"/>
                </a:lnTo>
                <a:lnTo>
                  <a:pt x="13070" y="30609"/>
                </a:lnTo>
                <a:cubicBezTo>
                  <a:pt x="13070" y="30609"/>
                  <a:pt x="13040" y="30578"/>
                  <a:pt x="13040" y="30578"/>
                </a:cubicBezTo>
                <a:cubicBezTo>
                  <a:pt x="13040" y="30517"/>
                  <a:pt x="13040" y="30487"/>
                  <a:pt x="13070" y="30426"/>
                </a:cubicBezTo>
                <a:close/>
                <a:moveTo>
                  <a:pt x="9939" y="31186"/>
                </a:moveTo>
                <a:lnTo>
                  <a:pt x="9970" y="31217"/>
                </a:lnTo>
                <a:cubicBezTo>
                  <a:pt x="10000" y="31247"/>
                  <a:pt x="10000" y="31277"/>
                  <a:pt x="9970" y="31338"/>
                </a:cubicBezTo>
                <a:lnTo>
                  <a:pt x="9970" y="31369"/>
                </a:lnTo>
                <a:lnTo>
                  <a:pt x="9939" y="31369"/>
                </a:lnTo>
                <a:cubicBezTo>
                  <a:pt x="9879" y="31369"/>
                  <a:pt x="9818" y="31338"/>
                  <a:pt x="9818" y="31277"/>
                </a:cubicBezTo>
                <a:cubicBezTo>
                  <a:pt x="9787" y="31247"/>
                  <a:pt x="9787" y="31217"/>
                  <a:pt x="9818" y="31186"/>
                </a:cubicBezTo>
                <a:close/>
                <a:moveTo>
                  <a:pt x="8602" y="31703"/>
                </a:moveTo>
                <a:cubicBezTo>
                  <a:pt x="8602" y="31703"/>
                  <a:pt x="8632" y="31703"/>
                  <a:pt x="8632" y="31733"/>
                </a:cubicBezTo>
                <a:lnTo>
                  <a:pt x="8632" y="31764"/>
                </a:lnTo>
                <a:cubicBezTo>
                  <a:pt x="8663" y="31794"/>
                  <a:pt x="8663" y="31824"/>
                  <a:pt x="8632" y="31855"/>
                </a:cubicBezTo>
                <a:lnTo>
                  <a:pt x="8602" y="31855"/>
                </a:lnTo>
                <a:lnTo>
                  <a:pt x="8602" y="31916"/>
                </a:lnTo>
                <a:lnTo>
                  <a:pt x="8572" y="31916"/>
                </a:lnTo>
                <a:cubicBezTo>
                  <a:pt x="8563" y="31925"/>
                  <a:pt x="8554" y="31928"/>
                  <a:pt x="8545" y="31928"/>
                </a:cubicBezTo>
                <a:cubicBezTo>
                  <a:pt x="8523" y="31928"/>
                  <a:pt x="8502" y="31907"/>
                  <a:pt x="8480" y="31885"/>
                </a:cubicBezTo>
                <a:lnTo>
                  <a:pt x="8450" y="31855"/>
                </a:lnTo>
                <a:lnTo>
                  <a:pt x="8450" y="31794"/>
                </a:lnTo>
                <a:lnTo>
                  <a:pt x="8480" y="31764"/>
                </a:lnTo>
                <a:lnTo>
                  <a:pt x="8480" y="31733"/>
                </a:lnTo>
                <a:cubicBezTo>
                  <a:pt x="8511" y="31703"/>
                  <a:pt x="8511" y="31703"/>
                  <a:pt x="8541" y="31703"/>
                </a:cubicBezTo>
                <a:close/>
                <a:moveTo>
                  <a:pt x="12067" y="31885"/>
                </a:moveTo>
                <a:cubicBezTo>
                  <a:pt x="12098" y="31916"/>
                  <a:pt x="12098" y="31946"/>
                  <a:pt x="12098" y="31976"/>
                </a:cubicBezTo>
                <a:lnTo>
                  <a:pt x="12098" y="32007"/>
                </a:lnTo>
                <a:cubicBezTo>
                  <a:pt x="12098" y="32007"/>
                  <a:pt x="12067" y="32037"/>
                  <a:pt x="12067" y="32037"/>
                </a:cubicBezTo>
                <a:lnTo>
                  <a:pt x="12067" y="32068"/>
                </a:lnTo>
                <a:lnTo>
                  <a:pt x="11976" y="32068"/>
                </a:lnTo>
                <a:cubicBezTo>
                  <a:pt x="11946" y="32068"/>
                  <a:pt x="11915" y="32068"/>
                  <a:pt x="11885" y="32037"/>
                </a:cubicBezTo>
                <a:cubicBezTo>
                  <a:pt x="11885" y="32012"/>
                  <a:pt x="11865" y="32008"/>
                  <a:pt x="11857" y="31991"/>
                </a:cubicBezTo>
                <a:lnTo>
                  <a:pt x="11857" y="31991"/>
                </a:lnTo>
                <a:cubicBezTo>
                  <a:pt x="11865" y="31966"/>
                  <a:pt x="11890" y="31941"/>
                  <a:pt x="11915" y="31916"/>
                </a:cubicBezTo>
                <a:lnTo>
                  <a:pt x="11946" y="31885"/>
                </a:lnTo>
                <a:close/>
                <a:moveTo>
                  <a:pt x="14681" y="32128"/>
                </a:moveTo>
                <a:lnTo>
                  <a:pt x="14742" y="32159"/>
                </a:lnTo>
                <a:cubicBezTo>
                  <a:pt x="14757" y="32144"/>
                  <a:pt x="14772" y="32136"/>
                  <a:pt x="14784" y="32136"/>
                </a:cubicBezTo>
                <a:cubicBezTo>
                  <a:pt x="14795" y="32136"/>
                  <a:pt x="14803" y="32144"/>
                  <a:pt x="14803" y="32159"/>
                </a:cubicBezTo>
                <a:lnTo>
                  <a:pt x="14833" y="32159"/>
                </a:lnTo>
                <a:cubicBezTo>
                  <a:pt x="14833" y="32189"/>
                  <a:pt x="14833" y="32220"/>
                  <a:pt x="14833" y="32220"/>
                </a:cubicBezTo>
                <a:lnTo>
                  <a:pt x="14833" y="32311"/>
                </a:lnTo>
                <a:cubicBezTo>
                  <a:pt x="14833" y="32311"/>
                  <a:pt x="14803" y="32311"/>
                  <a:pt x="14803" y="32341"/>
                </a:cubicBezTo>
                <a:lnTo>
                  <a:pt x="14681" y="32341"/>
                </a:lnTo>
                <a:cubicBezTo>
                  <a:pt x="14620" y="32311"/>
                  <a:pt x="14620" y="32280"/>
                  <a:pt x="14620" y="32280"/>
                </a:cubicBezTo>
                <a:lnTo>
                  <a:pt x="14620" y="32189"/>
                </a:lnTo>
                <a:cubicBezTo>
                  <a:pt x="14620" y="32159"/>
                  <a:pt x="14620" y="32159"/>
                  <a:pt x="14651" y="32159"/>
                </a:cubicBezTo>
                <a:lnTo>
                  <a:pt x="14681" y="32128"/>
                </a:lnTo>
                <a:close/>
                <a:moveTo>
                  <a:pt x="7812" y="32358"/>
                </a:moveTo>
                <a:cubicBezTo>
                  <a:pt x="7832" y="32358"/>
                  <a:pt x="7852" y="32372"/>
                  <a:pt x="7873" y="32372"/>
                </a:cubicBezTo>
                <a:lnTo>
                  <a:pt x="7873" y="32463"/>
                </a:lnTo>
                <a:cubicBezTo>
                  <a:pt x="7842" y="32493"/>
                  <a:pt x="7812" y="32493"/>
                  <a:pt x="7812" y="32493"/>
                </a:cubicBezTo>
                <a:cubicBezTo>
                  <a:pt x="7781" y="32493"/>
                  <a:pt x="7751" y="32463"/>
                  <a:pt x="7721" y="32463"/>
                </a:cubicBezTo>
                <a:lnTo>
                  <a:pt x="7751" y="32463"/>
                </a:lnTo>
                <a:lnTo>
                  <a:pt x="7751" y="32372"/>
                </a:lnTo>
                <a:lnTo>
                  <a:pt x="7781" y="32372"/>
                </a:lnTo>
                <a:cubicBezTo>
                  <a:pt x="7791" y="32361"/>
                  <a:pt x="7802" y="32358"/>
                  <a:pt x="7812" y="32358"/>
                </a:cubicBezTo>
                <a:close/>
                <a:moveTo>
                  <a:pt x="10137" y="32379"/>
                </a:moveTo>
                <a:cubicBezTo>
                  <a:pt x="10152" y="32379"/>
                  <a:pt x="10167" y="32387"/>
                  <a:pt x="10183" y="32402"/>
                </a:cubicBezTo>
                <a:cubicBezTo>
                  <a:pt x="10213" y="32402"/>
                  <a:pt x="10243" y="32432"/>
                  <a:pt x="10243" y="32463"/>
                </a:cubicBezTo>
                <a:lnTo>
                  <a:pt x="10243" y="32493"/>
                </a:lnTo>
                <a:lnTo>
                  <a:pt x="10243" y="32524"/>
                </a:lnTo>
                <a:cubicBezTo>
                  <a:pt x="10243" y="32554"/>
                  <a:pt x="10243" y="32554"/>
                  <a:pt x="10243" y="32584"/>
                </a:cubicBezTo>
                <a:lnTo>
                  <a:pt x="10213" y="32584"/>
                </a:lnTo>
                <a:cubicBezTo>
                  <a:pt x="10213" y="32584"/>
                  <a:pt x="10213" y="32584"/>
                  <a:pt x="10183" y="32615"/>
                </a:cubicBezTo>
                <a:cubicBezTo>
                  <a:pt x="10183" y="32615"/>
                  <a:pt x="10152" y="32645"/>
                  <a:pt x="10122" y="32645"/>
                </a:cubicBezTo>
                <a:lnTo>
                  <a:pt x="10031" y="32645"/>
                </a:lnTo>
                <a:cubicBezTo>
                  <a:pt x="10000" y="32615"/>
                  <a:pt x="9970" y="32584"/>
                  <a:pt x="9970" y="32554"/>
                </a:cubicBezTo>
                <a:cubicBezTo>
                  <a:pt x="9939" y="32524"/>
                  <a:pt x="9939" y="32493"/>
                  <a:pt x="9970" y="32463"/>
                </a:cubicBezTo>
                <a:lnTo>
                  <a:pt x="9970" y="32432"/>
                </a:lnTo>
                <a:lnTo>
                  <a:pt x="10031" y="32402"/>
                </a:lnTo>
                <a:lnTo>
                  <a:pt x="10091" y="32402"/>
                </a:lnTo>
                <a:cubicBezTo>
                  <a:pt x="10107" y="32387"/>
                  <a:pt x="10122" y="32379"/>
                  <a:pt x="10137" y="32379"/>
                </a:cubicBezTo>
                <a:close/>
                <a:moveTo>
                  <a:pt x="9028" y="33048"/>
                </a:moveTo>
                <a:cubicBezTo>
                  <a:pt x="9050" y="33048"/>
                  <a:pt x="9073" y="33055"/>
                  <a:pt x="9088" y="33071"/>
                </a:cubicBezTo>
                <a:cubicBezTo>
                  <a:pt x="9119" y="33101"/>
                  <a:pt x="9149" y="33162"/>
                  <a:pt x="9149" y="33192"/>
                </a:cubicBezTo>
                <a:lnTo>
                  <a:pt x="9119" y="33192"/>
                </a:lnTo>
                <a:lnTo>
                  <a:pt x="9119" y="33223"/>
                </a:lnTo>
                <a:lnTo>
                  <a:pt x="8997" y="33223"/>
                </a:lnTo>
                <a:lnTo>
                  <a:pt x="8936" y="33192"/>
                </a:lnTo>
                <a:lnTo>
                  <a:pt x="8936" y="33162"/>
                </a:lnTo>
                <a:cubicBezTo>
                  <a:pt x="8936" y="33131"/>
                  <a:pt x="8967" y="33101"/>
                  <a:pt x="8967" y="33071"/>
                </a:cubicBezTo>
                <a:cubicBezTo>
                  <a:pt x="8982" y="33055"/>
                  <a:pt x="9005" y="33048"/>
                  <a:pt x="9028" y="33048"/>
                </a:cubicBezTo>
                <a:close/>
                <a:moveTo>
                  <a:pt x="13557" y="33131"/>
                </a:moveTo>
                <a:cubicBezTo>
                  <a:pt x="13587" y="33131"/>
                  <a:pt x="13617" y="33192"/>
                  <a:pt x="13587" y="33223"/>
                </a:cubicBezTo>
                <a:lnTo>
                  <a:pt x="13557" y="33283"/>
                </a:lnTo>
                <a:lnTo>
                  <a:pt x="13465" y="33314"/>
                </a:lnTo>
                <a:lnTo>
                  <a:pt x="13435" y="33283"/>
                </a:lnTo>
                <a:lnTo>
                  <a:pt x="13435" y="33253"/>
                </a:lnTo>
                <a:cubicBezTo>
                  <a:pt x="13405" y="33253"/>
                  <a:pt x="13405" y="33223"/>
                  <a:pt x="13435" y="33223"/>
                </a:cubicBezTo>
                <a:lnTo>
                  <a:pt x="13435" y="33192"/>
                </a:lnTo>
                <a:cubicBezTo>
                  <a:pt x="13435" y="33162"/>
                  <a:pt x="13465" y="33131"/>
                  <a:pt x="13496" y="33131"/>
                </a:cubicBezTo>
                <a:close/>
                <a:moveTo>
                  <a:pt x="10395" y="33010"/>
                </a:moveTo>
                <a:lnTo>
                  <a:pt x="10395" y="33040"/>
                </a:lnTo>
                <a:cubicBezTo>
                  <a:pt x="10426" y="33040"/>
                  <a:pt x="10426" y="33071"/>
                  <a:pt x="10395" y="33101"/>
                </a:cubicBezTo>
                <a:cubicBezTo>
                  <a:pt x="10426" y="33101"/>
                  <a:pt x="10456" y="33131"/>
                  <a:pt x="10456" y="33131"/>
                </a:cubicBezTo>
                <a:lnTo>
                  <a:pt x="10487" y="33192"/>
                </a:lnTo>
                <a:lnTo>
                  <a:pt x="10487" y="33253"/>
                </a:lnTo>
                <a:lnTo>
                  <a:pt x="10456" y="33283"/>
                </a:lnTo>
                <a:lnTo>
                  <a:pt x="10426" y="33314"/>
                </a:lnTo>
                <a:lnTo>
                  <a:pt x="10395" y="33314"/>
                </a:lnTo>
                <a:lnTo>
                  <a:pt x="10395" y="33344"/>
                </a:lnTo>
                <a:lnTo>
                  <a:pt x="10304" y="33344"/>
                </a:lnTo>
                <a:cubicBezTo>
                  <a:pt x="10274" y="33344"/>
                  <a:pt x="10274" y="33314"/>
                  <a:pt x="10243" y="33314"/>
                </a:cubicBezTo>
                <a:cubicBezTo>
                  <a:pt x="10243" y="33283"/>
                  <a:pt x="10213" y="33283"/>
                  <a:pt x="10213" y="33253"/>
                </a:cubicBezTo>
                <a:lnTo>
                  <a:pt x="10183" y="33192"/>
                </a:lnTo>
                <a:cubicBezTo>
                  <a:pt x="10213" y="33162"/>
                  <a:pt x="10213" y="33131"/>
                  <a:pt x="10213" y="33101"/>
                </a:cubicBezTo>
                <a:cubicBezTo>
                  <a:pt x="10213" y="33071"/>
                  <a:pt x="10213" y="33040"/>
                  <a:pt x="10243" y="33040"/>
                </a:cubicBezTo>
                <a:cubicBezTo>
                  <a:pt x="10243" y="33010"/>
                  <a:pt x="10274" y="33010"/>
                  <a:pt x="10304" y="33010"/>
                </a:cubicBezTo>
                <a:close/>
                <a:moveTo>
                  <a:pt x="14841" y="32997"/>
                </a:moveTo>
                <a:cubicBezTo>
                  <a:pt x="14858" y="32997"/>
                  <a:pt x="14876" y="33001"/>
                  <a:pt x="14894" y="33010"/>
                </a:cubicBezTo>
                <a:cubicBezTo>
                  <a:pt x="14894" y="33010"/>
                  <a:pt x="14924" y="33010"/>
                  <a:pt x="14924" y="33040"/>
                </a:cubicBezTo>
                <a:cubicBezTo>
                  <a:pt x="14985" y="33040"/>
                  <a:pt x="15015" y="33071"/>
                  <a:pt x="14985" y="33131"/>
                </a:cubicBezTo>
                <a:lnTo>
                  <a:pt x="14985" y="33162"/>
                </a:lnTo>
                <a:cubicBezTo>
                  <a:pt x="15015" y="33162"/>
                  <a:pt x="15015" y="33192"/>
                  <a:pt x="14985" y="33223"/>
                </a:cubicBezTo>
                <a:lnTo>
                  <a:pt x="14985" y="33253"/>
                </a:lnTo>
                <a:cubicBezTo>
                  <a:pt x="14985" y="33283"/>
                  <a:pt x="14955" y="33314"/>
                  <a:pt x="14924" y="33344"/>
                </a:cubicBezTo>
                <a:lnTo>
                  <a:pt x="14894" y="33344"/>
                </a:lnTo>
                <a:cubicBezTo>
                  <a:pt x="14864" y="33344"/>
                  <a:pt x="14803" y="33344"/>
                  <a:pt x="14772" y="33314"/>
                </a:cubicBezTo>
                <a:cubicBezTo>
                  <a:pt x="14772" y="33314"/>
                  <a:pt x="14681" y="33405"/>
                  <a:pt x="14681" y="33405"/>
                </a:cubicBezTo>
                <a:lnTo>
                  <a:pt x="14681" y="33375"/>
                </a:lnTo>
                <a:lnTo>
                  <a:pt x="14651" y="33375"/>
                </a:lnTo>
                <a:lnTo>
                  <a:pt x="14651" y="33314"/>
                </a:lnTo>
                <a:cubicBezTo>
                  <a:pt x="14651" y="33283"/>
                  <a:pt x="14651" y="33283"/>
                  <a:pt x="14651" y="33253"/>
                </a:cubicBezTo>
                <a:cubicBezTo>
                  <a:pt x="14620" y="33223"/>
                  <a:pt x="14620" y="33223"/>
                  <a:pt x="14651" y="33192"/>
                </a:cubicBezTo>
                <a:lnTo>
                  <a:pt x="14651" y="33162"/>
                </a:lnTo>
                <a:lnTo>
                  <a:pt x="14681" y="33131"/>
                </a:lnTo>
                <a:lnTo>
                  <a:pt x="14712" y="33101"/>
                </a:lnTo>
                <a:cubicBezTo>
                  <a:pt x="14712" y="33071"/>
                  <a:pt x="14742" y="33040"/>
                  <a:pt x="14742" y="33040"/>
                </a:cubicBezTo>
                <a:cubicBezTo>
                  <a:pt x="14763" y="33019"/>
                  <a:pt x="14800" y="32997"/>
                  <a:pt x="14841" y="32997"/>
                </a:cubicBezTo>
                <a:close/>
                <a:moveTo>
                  <a:pt x="12143" y="33413"/>
                </a:moveTo>
                <a:cubicBezTo>
                  <a:pt x="12158" y="33413"/>
                  <a:pt x="12174" y="33420"/>
                  <a:pt x="12189" y="33435"/>
                </a:cubicBezTo>
                <a:cubicBezTo>
                  <a:pt x="12219" y="33435"/>
                  <a:pt x="12249" y="33496"/>
                  <a:pt x="12249" y="33527"/>
                </a:cubicBezTo>
                <a:lnTo>
                  <a:pt x="12219" y="33527"/>
                </a:lnTo>
                <a:cubicBezTo>
                  <a:pt x="12189" y="33557"/>
                  <a:pt x="12158" y="33557"/>
                  <a:pt x="12158" y="33557"/>
                </a:cubicBezTo>
                <a:cubicBezTo>
                  <a:pt x="12128" y="33557"/>
                  <a:pt x="12098" y="33527"/>
                  <a:pt x="12067" y="33527"/>
                </a:cubicBezTo>
                <a:lnTo>
                  <a:pt x="12067" y="33435"/>
                </a:lnTo>
                <a:lnTo>
                  <a:pt x="12098" y="33435"/>
                </a:lnTo>
                <a:cubicBezTo>
                  <a:pt x="12113" y="33420"/>
                  <a:pt x="12128" y="33413"/>
                  <a:pt x="12143" y="33413"/>
                </a:cubicBezTo>
                <a:close/>
                <a:moveTo>
                  <a:pt x="11034" y="33527"/>
                </a:moveTo>
                <a:cubicBezTo>
                  <a:pt x="11064" y="33527"/>
                  <a:pt x="11094" y="33527"/>
                  <a:pt x="11125" y="33557"/>
                </a:cubicBezTo>
                <a:cubicBezTo>
                  <a:pt x="11125" y="33557"/>
                  <a:pt x="11125" y="33587"/>
                  <a:pt x="11125" y="33618"/>
                </a:cubicBezTo>
                <a:lnTo>
                  <a:pt x="11125" y="33648"/>
                </a:lnTo>
                <a:lnTo>
                  <a:pt x="11125" y="33679"/>
                </a:lnTo>
                <a:lnTo>
                  <a:pt x="11125" y="33709"/>
                </a:lnTo>
                <a:lnTo>
                  <a:pt x="11094" y="33709"/>
                </a:lnTo>
                <a:cubicBezTo>
                  <a:pt x="11034" y="33709"/>
                  <a:pt x="11003" y="33709"/>
                  <a:pt x="10973" y="33679"/>
                </a:cubicBezTo>
                <a:lnTo>
                  <a:pt x="10973" y="33618"/>
                </a:lnTo>
                <a:lnTo>
                  <a:pt x="10973" y="33587"/>
                </a:lnTo>
                <a:cubicBezTo>
                  <a:pt x="10973" y="33557"/>
                  <a:pt x="11003" y="33557"/>
                  <a:pt x="11034" y="33557"/>
                </a:cubicBezTo>
                <a:lnTo>
                  <a:pt x="11003" y="33557"/>
                </a:lnTo>
                <a:lnTo>
                  <a:pt x="11034" y="33527"/>
                </a:lnTo>
                <a:close/>
                <a:moveTo>
                  <a:pt x="9956" y="33704"/>
                </a:moveTo>
                <a:cubicBezTo>
                  <a:pt x="9979" y="33704"/>
                  <a:pt x="10005" y="33714"/>
                  <a:pt x="10031" y="33739"/>
                </a:cubicBezTo>
                <a:lnTo>
                  <a:pt x="10031" y="33800"/>
                </a:lnTo>
                <a:cubicBezTo>
                  <a:pt x="10031" y="33831"/>
                  <a:pt x="10000" y="33861"/>
                  <a:pt x="9970" y="33861"/>
                </a:cubicBezTo>
                <a:lnTo>
                  <a:pt x="9970" y="33831"/>
                </a:lnTo>
                <a:cubicBezTo>
                  <a:pt x="9939" y="33831"/>
                  <a:pt x="9909" y="33831"/>
                  <a:pt x="9879" y="33800"/>
                </a:cubicBezTo>
                <a:lnTo>
                  <a:pt x="9879" y="33739"/>
                </a:lnTo>
                <a:cubicBezTo>
                  <a:pt x="9896" y="33722"/>
                  <a:pt x="9924" y="33704"/>
                  <a:pt x="9956" y="33704"/>
                </a:cubicBezTo>
                <a:close/>
                <a:moveTo>
                  <a:pt x="11581" y="33739"/>
                </a:moveTo>
                <a:lnTo>
                  <a:pt x="11642" y="33800"/>
                </a:lnTo>
                <a:lnTo>
                  <a:pt x="11611" y="33891"/>
                </a:lnTo>
                <a:lnTo>
                  <a:pt x="11490" y="33891"/>
                </a:lnTo>
                <a:cubicBezTo>
                  <a:pt x="11429" y="33831"/>
                  <a:pt x="11459" y="33739"/>
                  <a:pt x="11520" y="33739"/>
                </a:cubicBezTo>
                <a:close/>
                <a:moveTo>
                  <a:pt x="13465" y="34104"/>
                </a:moveTo>
                <a:lnTo>
                  <a:pt x="13465" y="34135"/>
                </a:lnTo>
                <a:cubicBezTo>
                  <a:pt x="13496" y="34165"/>
                  <a:pt x="13496" y="34195"/>
                  <a:pt x="13465" y="34226"/>
                </a:cubicBezTo>
                <a:cubicBezTo>
                  <a:pt x="13465" y="34256"/>
                  <a:pt x="13435" y="34256"/>
                  <a:pt x="13405" y="34256"/>
                </a:cubicBezTo>
                <a:lnTo>
                  <a:pt x="13374" y="34256"/>
                </a:lnTo>
                <a:lnTo>
                  <a:pt x="13313" y="34226"/>
                </a:lnTo>
                <a:cubicBezTo>
                  <a:pt x="13283" y="34226"/>
                  <a:pt x="13283" y="34195"/>
                  <a:pt x="13283" y="34165"/>
                </a:cubicBezTo>
                <a:lnTo>
                  <a:pt x="13283" y="34135"/>
                </a:lnTo>
                <a:lnTo>
                  <a:pt x="13344" y="34104"/>
                </a:lnTo>
                <a:close/>
                <a:moveTo>
                  <a:pt x="8815" y="34651"/>
                </a:moveTo>
                <a:lnTo>
                  <a:pt x="8845" y="34682"/>
                </a:lnTo>
                <a:lnTo>
                  <a:pt x="8906" y="34682"/>
                </a:lnTo>
                <a:cubicBezTo>
                  <a:pt x="8936" y="34712"/>
                  <a:pt x="8967" y="34712"/>
                  <a:pt x="8997" y="34742"/>
                </a:cubicBezTo>
                <a:lnTo>
                  <a:pt x="9028" y="34742"/>
                </a:lnTo>
                <a:lnTo>
                  <a:pt x="9028" y="34834"/>
                </a:lnTo>
                <a:lnTo>
                  <a:pt x="8997" y="34894"/>
                </a:lnTo>
                <a:lnTo>
                  <a:pt x="8967" y="34894"/>
                </a:lnTo>
                <a:cubicBezTo>
                  <a:pt x="8906" y="34894"/>
                  <a:pt x="8876" y="34925"/>
                  <a:pt x="8845" y="34925"/>
                </a:cubicBezTo>
                <a:lnTo>
                  <a:pt x="8784" y="34925"/>
                </a:lnTo>
                <a:lnTo>
                  <a:pt x="8754" y="34894"/>
                </a:lnTo>
                <a:cubicBezTo>
                  <a:pt x="8754" y="34894"/>
                  <a:pt x="8724" y="34925"/>
                  <a:pt x="8724" y="34925"/>
                </a:cubicBezTo>
                <a:cubicBezTo>
                  <a:pt x="8693" y="34955"/>
                  <a:pt x="8693" y="34955"/>
                  <a:pt x="8663" y="34955"/>
                </a:cubicBezTo>
                <a:cubicBezTo>
                  <a:pt x="8632" y="34955"/>
                  <a:pt x="8632" y="34955"/>
                  <a:pt x="8602" y="34925"/>
                </a:cubicBezTo>
                <a:cubicBezTo>
                  <a:pt x="8602" y="34925"/>
                  <a:pt x="8572" y="34894"/>
                  <a:pt x="8572" y="34894"/>
                </a:cubicBezTo>
                <a:lnTo>
                  <a:pt x="8541" y="34834"/>
                </a:lnTo>
                <a:lnTo>
                  <a:pt x="8541" y="34803"/>
                </a:lnTo>
                <a:cubicBezTo>
                  <a:pt x="8541" y="34803"/>
                  <a:pt x="8541" y="34773"/>
                  <a:pt x="8541" y="34773"/>
                </a:cubicBezTo>
                <a:lnTo>
                  <a:pt x="8572" y="34712"/>
                </a:lnTo>
                <a:lnTo>
                  <a:pt x="8693" y="34712"/>
                </a:lnTo>
                <a:lnTo>
                  <a:pt x="8724" y="34682"/>
                </a:lnTo>
                <a:lnTo>
                  <a:pt x="8784" y="34682"/>
                </a:lnTo>
                <a:lnTo>
                  <a:pt x="8815" y="34651"/>
                </a:lnTo>
                <a:close/>
                <a:moveTo>
                  <a:pt x="10851" y="34864"/>
                </a:moveTo>
                <a:cubicBezTo>
                  <a:pt x="10882" y="34864"/>
                  <a:pt x="10912" y="34894"/>
                  <a:pt x="10912" y="34925"/>
                </a:cubicBezTo>
                <a:lnTo>
                  <a:pt x="10912" y="34986"/>
                </a:lnTo>
                <a:lnTo>
                  <a:pt x="10851" y="34986"/>
                </a:lnTo>
                <a:lnTo>
                  <a:pt x="10821" y="35046"/>
                </a:lnTo>
                <a:lnTo>
                  <a:pt x="10730" y="35016"/>
                </a:lnTo>
                <a:lnTo>
                  <a:pt x="10730" y="34986"/>
                </a:lnTo>
                <a:cubicBezTo>
                  <a:pt x="10730" y="34955"/>
                  <a:pt x="10730" y="34925"/>
                  <a:pt x="10760" y="34894"/>
                </a:cubicBezTo>
                <a:cubicBezTo>
                  <a:pt x="10790" y="34864"/>
                  <a:pt x="10821" y="34864"/>
                  <a:pt x="10851" y="34864"/>
                </a:cubicBezTo>
                <a:close/>
                <a:moveTo>
                  <a:pt x="12800" y="34986"/>
                </a:moveTo>
                <a:cubicBezTo>
                  <a:pt x="12827" y="34986"/>
                  <a:pt x="12857" y="35001"/>
                  <a:pt x="12888" y="35046"/>
                </a:cubicBezTo>
                <a:lnTo>
                  <a:pt x="12888" y="35077"/>
                </a:lnTo>
                <a:lnTo>
                  <a:pt x="12888" y="35138"/>
                </a:lnTo>
                <a:lnTo>
                  <a:pt x="12857" y="35138"/>
                </a:lnTo>
                <a:cubicBezTo>
                  <a:pt x="12797" y="35138"/>
                  <a:pt x="12766" y="35138"/>
                  <a:pt x="12736" y="35107"/>
                </a:cubicBezTo>
                <a:lnTo>
                  <a:pt x="12736" y="35016"/>
                </a:lnTo>
                <a:cubicBezTo>
                  <a:pt x="12751" y="35001"/>
                  <a:pt x="12774" y="34986"/>
                  <a:pt x="12800" y="34986"/>
                </a:cubicBezTo>
                <a:close/>
                <a:moveTo>
                  <a:pt x="14195" y="35290"/>
                </a:moveTo>
                <a:lnTo>
                  <a:pt x="14225" y="35320"/>
                </a:lnTo>
                <a:cubicBezTo>
                  <a:pt x="14286" y="35411"/>
                  <a:pt x="14225" y="35472"/>
                  <a:pt x="14195" y="35533"/>
                </a:cubicBezTo>
                <a:lnTo>
                  <a:pt x="14164" y="35563"/>
                </a:lnTo>
                <a:lnTo>
                  <a:pt x="14134" y="35594"/>
                </a:lnTo>
                <a:lnTo>
                  <a:pt x="14043" y="35594"/>
                </a:lnTo>
                <a:cubicBezTo>
                  <a:pt x="14012" y="35563"/>
                  <a:pt x="13952" y="35533"/>
                  <a:pt x="13921" y="35502"/>
                </a:cubicBezTo>
                <a:lnTo>
                  <a:pt x="13921" y="35472"/>
                </a:lnTo>
                <a:cubicBezTo>
                  <a:pt x="13891" y="35472"/>
                  <a:pt x="13860" y="35472"/>
                  <a:pt x="13860" y="35442"/>
                </a:cubicBezTo>
                <a:lnTo>
                  <a:pt x="13952" y="35350"/>
                </a:lnTo>
                <a:lnTo>
                  <a:pt x="13982" y="35350"/>
                </a:lnTo>
                <a:cubicBezTo>
                  <a:pt x="13982" y="35320"/>
                  <a:pt x="13982" y="35290"/>
                  <a:pt x="14012" y="35290"/>
                </a:cubicBezTo>
                <a:close/>
                <a:moveTo>
                  <a:pt x="7295" y="35411"/>
                </a:moveTo>
                <a:cubicBezTo>
                  <a:pt x="7325" y="35442"/>
                  <a:pt x="7356" y="35472"/>
                  <a:pt x="7356" y="35502"/>
                </a:cubicBezTo>
                <a:lnTo>
                  <a:pt x="7325" y="35533"/>
                </a:lnTo>
                <a:cubicBezTo>
                  <a:pt x="7356" y="35563"/>
                  <a:pt x="7356" y="35594"/>
                  <a:pt x="7356" y="35624"/>
                </a:cubicBezTo>
                <a:cubicBezTo>
                  <a:pt x="7356" y="35624"/>
                  <a:pt x="7325" y="35654"/>
                  <a:pt x="7295" y="35654"/>
                </a:cubicBezTo>
                <a:lnTo>
                  <a:pt x="7295" y="35685"/>
                </a:lnTo>
                <a:lnTo>
                  <a:pt x="7325" y="35715"/>
                </a:lnTo>
                <a:lnTo>
                  <a:pt x="7325" y="35776"/>
                </a:lnTo>
                <a:lnTo>
                  <a:pt x="7173" y="35776"/>
                </a:lnTo>
                <a:lnTo>
                  <a:pt x="7143" y="35746"/>
                </a:lnTo>
                <a:lnTo>
                  <a:pt x="7143" y="35654"/>
                </a:lnTo>
                <a:lnTo>
                  <a:pt x="7143" y="35624"/>
                </a:lnTo>
                <a:cubicBezTo>
                  <a:pt x="7113" y="35624"/>
                  <a:pt x="7113" y="35594"/>
                  <a:pt x="7143" y="35594"/>
                </a:cubicBezTo>
                <a:lnTo>
                  <a:pt x="7143" y="35563"/>
                </a:lnTo>
                <a:cubicBezTo>
                  <a:pt x="7143" y="35533"/>
                  <a:pt x="7143" y="35502"/>
                  <a:pt x="7173" y="35502"/>
                </a:cubicBezTo>
                <a:cubicBezTo>
                  <a:pt x="7173" y="35472"/>
                  <a:pt x="7204" y="35442"/>
                  <a:pt x="7204" y="35442"/>
                </a:cubicBezTo>
                <a:lnTo>
                  <a:pt x="7234" y="35442"/>
                </a:lnTo>
                <a:lnTo>
                  <a:pt x="7265" y="35411"/>
                </a:lnTo>
                <a:close/>
                <a:moveTo>
                  <a:pt x="9271" y="35472"/>
                </a:moveTo>
                <a:cubicBezTo>
                  <a:pt x="9301" y="35472"/>
                  <a:pt x="9301" y="35472"/>
                  <a:pt x="9332" y="35502"/>
                </a:cubicBezTo>
                <a:lnTo>
                  <a:pt x="9392" y="35502"/>
                </a:lnTo>
                <a:cubicBezTo>
                  <a:pt x="9423" y="35502"/>
                  <a:pt x="9453" y="35502"/>
                  <a:pt x="9453" y="35533"/>
                </a:cubicBezTo>
                <a:cubicBezTo>
                  <a:pt x="9453" y="35563"/>
                  <a:pt x="9453" y="35594"/>
                  <a:pt x="9453" y="35624"/>
                </a:cubicBezTo>
                <a:lnTo>
                  <a:pt x="9423" y="35654"/>
                </a:lnTo>
                <a:cubicBezTo>
                  <a:pt x="9392" y="35685"/>
                  <a:pt x="9392" y="35685"/>
                  <a:pt x="9362" y="35685"/>
                </a:cubicBezTo>
                <a:lnTo>
                  <a:pt x="9301" y="35685"/>
                </a:lnTo>
                <a:cubicBezTo>
                  <a:pt x="9348" y="35755"/>
                  <a:pt x="9304" y="35826"/>
                  <a:pt x="9239" y="35826"/>
                </a:cubicBezTo>
                <a:cubicBezTo>
                  <a:pt x="9221" y="35826"/>
                  <a:pt x="9200" y="35820"/>
                  <a:pt x="9180" y="35806"/>
                </a:cubicBezTo>
                <a:lnTo>
                  <a:pt x="9210" y="35746"/>
                </a:lnTo>
                <a:lnTo>
                  <a:pt x="9180" y="35715"/>
                </a:lnTo>
                <a:lnTo>
                  <a:pt x="9149" y="35654"/>
                </a:lnTo>
                <a:lnTo>
                  <a:pt x="9180" y="35624"/>
                </a:lnTo>
                <a:cubicBezTo>
                  <a:pt x="9180" y="35594"/>
                  <a:pt x="9180" y="35594"/>
                  <a:pt x="9180" y="35563"/>
                </a:cubicBezTo>
                <a:lnTo>
                  <a:pt x="9180" y="35502"/>
                </a:lnTo>
                <a:lnTo>
                  <a:pt x="9210" y="35502"/>
                </a:lnTo>
                <a:cubicBezTo>
                  <a:pt x="9240" y="35502"/>
                  <a:pt x="9240" y="35472"/>
                  <a:pt x="9271" y="35472"/>
                </a:cubicBezTo>
                <a:close/>
                <a:moveTo>
                  <a:pt x="10669" y="36232"/>
                </a:moveTo>
                <a:lnTo>
                  <a:pt x="10639" y="36293"/>
                </a:lnTo>
                <a:lnTo>
                  <a:pt x="10669" y="36293"/>
                </a:lnTo>
                <a:lnTo>
                  <a:pt x="10669" y="36232"/>
                </a:lnTo>
                <a:close/>
                <a:moveTo>
                  <a:pt x="10578" y="36171"/>
                </a:moveTo>
                <a:cubicBezTo>
                  <a:pt x="10639" y="36171"/>
                  <a:pt x="10669" y="36201"/>
                  <a:pt x="10699" y="36232"/>
                </a:cubicBezTo>
                <a:lnTo>
                  <a:pt x="10669" y="36293"/>
                </a:lnTo>
                <a:lnTo>
                  <a:pt x="10639" y="36384"/>
                </a:lnTo>
                <a:lnTo>
                  <a:pt x="10608" y="36384"/>
                </a:lnTo>
                <a:lnTo>
                  <a:pt x="10547" y="36536"/>
                </a:lnTo>
                <a:lnTo>
                  <a:pt x="10395" y="36536"/>
                </a:lnTo>
                <a:lnTo>
                  <a:pt x="10395" y="36505"/>
                </a:lnTo>
                <a:cubicBezTo>
                  <a:pt x="10395" y="36475"/>
                  <a:pt x="10395" y="36475"/>
                  <a:pt x="10395" y="36475"/>
                </a:cubicBezTo>
                <a:lnTo>
                  <a:pt x="10365" y="36475"/>
                </a:lnTo>
                <a:lnTo>
                  <a:pt x="10365" y="36445"/>
                </a:lnTo>
                <a:cubicBezTo>
                  <a:pt x="10365" y="36414"/>
                  <a:pt x="10365" y="36384"/>
                  <a:pt x="10365" y="36384"/>
                </a:cubicBezTo>
                <a:cubicBezTo>
                  <a:pt x="10365" y="36353"/>
                  <a:pt x="10365" y="36323"/>
                  <a:pt x="10365" y="36323"/>
                </a:cubicBezTo>
                <a:cubicBezTo>
                  <a:pt x="10365" y="36293"/>
                  <a:pt x="10365" y="36293"/>
                  <a:pt x="10395" y="36262"/>
                </a:cubicBezTo>
                <a:lnTo>
                  <a:pt x="10456" y="36262"/>
                </a:lnTo>
                <a:lnTo>
                  <a:pt x="10456" y="36232"/>
                </a:lnTo>
                <a:cubicBezTo>
                  <a:pt x="10487" y="36201"/>
                  <a:pt x="10547" y="36171"/>
                  <a:pt x="10578" y="36171"/>
                </a:cubicBezTo>
                <a:close/>
                <a:moveTo>
                  <a:pt x="12584" y="36323"/>
                </a:moveTo>
                <a:cubicBezTo>
                  <a:pt x="12645" y="36323"/>
                  <a:pt x="12675" y="36353"/>
                  <a:pt x="12675" y="36414"/>
                </a:cubicBezTo>
                <a:cubicBezTo>
                  <a:pt x="12705" y="36445"/>
                  <a:pt x="12705" y="36475"/>
                  <a:pt x="12675" y="36505"/>
                </a:cubicBezTo>
                <a:lnTo>
                  <a:pt x="12675" y="36536"/>
                </a:lnTo>
                <a:lnTo>
                  <a:pt x="12645" y="36566"/>
                </a:lnTo>
                <a:lnTo>
                  <a:pt x="12614" y="36597"/>
                </a:lnTo>
                <a:lnTo>
                  <a:pt x="12493" y="36597"/>
                </a:lnTo>
                <a:cubicBezTo>
                  <a:pt x="12462" y="36597"/>
                  <a:pt x="12401" y="36597"/>
                  <a:pt x="12401" y="36475"/>
                </a:cubicBezTo>
                <a:lnTo>
                  <a:pt x="12371" y="36445"/>
                </a:lnTo>
                <a:cubicBezTo>
                  <a:pt x="12341" y="36414"/>
                  <a:pt x="12341" y="36384"/>
                  <a:pt x="12341" y="36353"/>
                </a:cubicBezTo>
                <a:cubicBezTo>
                  <a:pt x="12341" y="36346"/>
                  <a:pt x="12341" y="36338"/>
                  <a:pt x="12341" y="36323"/>
                </a:cubicBezTo>
                <a:close/>
                <a:moveTo>
                  <a:pt x="13587" y="36779"/>
                </a:moveTo>
                <a:lnTo>
                  <a:pt x="13617" y="36840"/>
                </a:lnTo>
                <a:lnTo>
                  <a:pt x="13557" y="36901"/>
                </a:lnTo>
                <a:cubicBezTo>
                  <a:pt x="13557" y="36901"/>
                  <a:pt x="13557" y="36931"/>
                  <a:pt x="13526" y="36931"/>
                </a:cubicBezTo>
                <a:cubicBezTo>
                  <a:pt x="13526" y="36961"/>
                  <a:pt x="13496" y="36992"/>
                  <a:pt x="13465" y="36992"/>
                </a:cubicBezTo>
                <a:lnTo>
                  <a:pt x="13435" y="37022"/>
                </a:lnTo>
                <a:lnTo>
                  <a:pt x="13283" y="37022"/>
                </a:lnTo>
                <a:lnTo>
                  <a:pt x="13283" y="36870"/>
                </a:lnTo>
                <a:lnTo>
                  <a:pt x="13313" y="36809"/>
                </a:lnTo>
                <a:lnTo>
                  <a:pt x="13344" y="36809"/>
                </a:lnTo>
                <a:lnTo>
                  <a:pt x="13374" y="36779"/>
                </a:lnTo>
                <a:close/>
                <a:moveTo>
                  <a:pt x="9848" y="37113"/>
                </a:moveTo>
                <a:lnTo>
                  <a:pt x="9879" y="37174"/>
                </a:lnTo>
                <a:lnTo>
                  <a:pt x="9879" y="37204"/>
                </a:lnTo>
                <a:cubicBezTo>
                  <a:pt x="9879" y="37235"/>
                  <a:pt x="9879" y="37265"/>
                  <a:pt x="9848" y="37296"/>
                </a:cubicBezTo>
                <a:lnTo>
                  <a:pt x="9818" y="37296"/>
                </a:lnTo>
                <a:cubicBezTo>
                  <a:pt x="9787" y="37296"/>
                  <a:pt x="9787" y="37326"/>
                  <a:pt x="9757" y="37326"/>
                </a:cubicBezTo>
                <a:lnTo>
                  <a:pt x="9696" y="37296"/>
                </a:lnTo>
                <a:cubicBezTo>
                  <a:pt x="9696" y="37265"/>
                  <a:pt x="9696" y="37235"/>
                  <a:pt x="9696" y="37204"/>
                </a:cubicBezTo>
                <a:cubicBezTo>
                  <a:pt x="9696" y="37204"/>
                  <a:pt x="9727" y="37174"/>
                  <a:pt x="9727" y="37174"/>
                </a:cubicBezTo>
                <a:lnTo>
                  <a:pt x="9757" y="37113"/>
                </a:lnTo>
                <a:close/>
                <a:moveTo>
                  <a:pt x="10205" y="37070"/>
                </a:moveTo>
                <a:cubicBezTo>
                  <a:pt x="10246" y="37070"/>
                  <a:pt x="10283" y="37092"/>
                  <a:pt x="10304" y="37113"/>
                </a:cubicBezTo>
                <a:lnTo>
                  <a:pt x="10335" y="37144"/>
                </a:lnTo>
                <a:cubicBezTo>
                  <a:pt x="10335" y="37174"/>
                  <a:pt x="10335" y="37204"/>
                  <a:pt x="10335" y="37235"/>
                </a:cubicBezTo>
                <a:lnTo>
                  <a:pt x="10304" y="37296"/>
                </a:lnTo>
                <a:lnTo>
                  <a:pt x="10243" y="37326"/>
                </a:lnTo>
                <a:lnTo>
                  <a:pt x="10122" y="37326"/>
                </a:lnTo>
                <a:cubicBezTo>
                  <a:pt x="10091" y="37296"/>
                  <a:pt x="10061" y="37265"/>
                  <a:pt x="10061" y="37235"/>
                </a:cubicBezTo>
                <a:lnTo>
                  <a:pt x="10031" y="37144"/>
                </a:lnTo>
                <a:lnTo>
                  <a:pt x="10061" y="37144"/>
                </a:lnTo>
                <a:cubicBezTo>
                  <a:pt x="10061" y="37083"/>
                  <a:pt x="10122" y="37083"/>
                  <a:pt x="10152" y="37083"/>
                </a:cubicBezTo>
                <a:cubicBezTo>
                  <a:pt x="10170" y="37074"/>
                  <a:pt x="10188" y="37070"/>
                  <a:pt x="10205" y="37070"/>
                </a:cubicBezTo>
                <a:close/>
                <a:moveTo>
                  <a:pt x="7933" y="37508"/>
                </a:moveTo>
                <a:lnTo>
                  <a:pt x="8024" y="37569"/>
                </a:lnTo>
                <a:lnTo>
                  <a:pt x="8055" y="37600"/>
                </a:lnTo>
                <a:lnTo>
                  <a:pt x="8085" y="37569"/>
                </a:lnTo>
                <a:cubicBezTo>
                  <a:pt x="8085" y="37600"/>
                  <a:pt x="8085" y="37630"/>
                  <a:pt x="8085" y="37660"/>
                </a:cubicBezTo>
                <a:lnTo>
                  <a:pt x="8024" y="37721"/>
                </a:lnTo>
                <a:lnTo>
                  <a:pt x="7994" y="37721"/>
                </a:lnTo>
                <a:cubicBezTo>
                  <a:pt x="7964" y="37691"/>
                  <a:pt x="7964" y="37691"/>
                  <a:pt x="7933" y="37660"/>
                </a:cubicBezTo>
                <a:lnTo>
                  <a:pt x="7903" y="37630"/>
                </a:lnTo>
                <a:lnTo>
                  <a:pt x="7873" y="37630"/>
                </a:lnTo>
                <a:lnTo>
                  <a:pt x="7842" y="37600"/>
                </a:lnTo>
                <a:lnTo>
                  <a:pt x="7842" y="37569"/>
                </a:lnTo>
                <a:lnTo>
                  <a:pt x="7842" y="37508"/>
                </a:lnTo>
                <a:close/>
                <a:moveTo>
                  <a:pt x="8845" y="37812"/>
                </a:moveTo>
                <a:cubicBezTo>
                  <a:pt x="8876" y="37812"/>
                  <a:pt x="8906" y="37812"/>
                  <a:pt x="8936" y="37904"/>
                </a:cubicBezTo>
                <a:lnTo>
                  <a:pt x="8967" y="37934"/>
                </a:lnTo>
                <a:cubicBezTo>
                  <a:pt x="8967" y="37934"/>
                  <a:pt x="8936" y="37964"/>
                  <a:pt x="8936" y="37964"/>
                </a:cubicBezTo>
                <a:cubicBezTo>
                  <a:pt x="8936" y="37995"/>
                  <a:pt x="8906" y="37995"/>
                  <a:pt x="8906" y="38025"/>
                </a:cubicBezTo>
                <a:lnTo>
                  <a:pt x="8906" y="38056"/>
                </a:lnTo>
                <a:lnTo>
                  <a:pt x="8784" y="38056"/>
                </a:lnTo>
                <a:cubicBezTo>
                  <a:pt x="8784" y="38025"/>
                  <a:pt x="8784" y="37995"/>
                  <a:pt x="8754" y="37995"/>
                </a:cubicBezTo>
                <a:lnTo>
                  <a:pt x="8754" y="37934"/>
                </a:lnTo>
                <a:lnTo>
                  <a:pt x="8784" y="37904"/>
                </a:lnTo>
                <a:lnTo>
                  <a:pt x="8784" y="37873"/>
                </a:lnTo>
                <a:cubicBezTo>
                  <a:pt x="8815" y="37843"/>
                  <a:pt x="8815" y="37843"/>
                  <a:pt x="8845" y="37812"/>
                </a:cubicBezTo>
                <a:close/>
                <a:moveTo>
                  <a:pt x="12523" y="37995"/>
                </a:moveTo>
                <a:lnTo>
                  <a:pt x="12584" y="38056"/>
                </a:lnTo>
                <a:lnTo>
                  <a:pt x="12584" y="38086"/>
                </a:lnTo>
                <a:lnTo>
                  <a:pt x="12493" y="38177"/>
                </a:lnTo>
                <a:cubicBezTo>
                  <a:pt x="12432" y="38177"/>
                  <a:pt x="12401" y="38116"/>
                  <a:pt x="12401" y="38086"/>
                </a:cubicBezTo>
                <a:cubicBezTo>
                  <a:pt x="12401" y="38025"/>
                  <a:pt x="12432" y="37995"/>
                  <a:pt x="12493" y="37995"/>
                </a:cubicBezTo>
                <a:close/>
                <a:moveTo>
                  <a:pt x="11554" y="38154"/>
                </a:moveTo>
                <a:cubicBezTo>
                  <a:pt x="11581" y="38154"/>
                  <a:pt x="11611" y="38162"/>
                  <a:pt x="11642" y="38177"/>
                </a:cubicBezTo>
                <a:lnTo>
                  <a:pt x="11672" y="38177"/>
                </a:lnTo>
                <a:lnTo>
                  <a:pt x="11702" y="38208"/>
                </a:lnTo>
                <a:cubicBezTo>
                  <a:pt x="11702" y="38238"/>
                  <a:pt x="11702" y="38268"/>
                  <a:pt x="11672" y="38299"/>
                </a:cubicBezTo>
                <a:cubicBezTo>
                  <a:pt x="11702" y="38329"/>
                  <a:pt x="11672" y="38329"/>
                  <a:pt x="11672" y="38360"/>
                </a:cubicBezTo>
                <a:cubicBezTo>
                  <a:pt x="11642" y="38390"/>
                  <a:pt x="11611" y="38390"/>
                  <a:pt x="11581" y="38390"/>
                </a:cubicBezTo>
                <a:cubicBezTo>
                  <a:pt x="11550" y="38390"/>
                  <a:pt x="11520" y="38360"/>
                  <a:pt x="11520" y="38329"/>
                </a:cubicBezTo>
                <a:lnTo>
                  <a:pt x="11490" y="38299"/>
                </a:lnTo>
                <a:lnTo>
                  <a:pt x="11490" y="38268"/>
                </a:lnTo>
                <a:lnTo>
                  <a:pt x="11490" y="38177"/>
                </a:lnTo>
                <a:cubicBezTo>
                  <a:pt x="11505" y="38162"/>
                  <a:pt x="11528" y="38154"/>
                  <a:pt x="11554" y="38154"/>
                </a:cubicBezTo>
                <a:close/>
                <a:moveTo>
                  <a:pt x="13982" y="38542"/>
                </a:moveTo>
                <a:lnTo>
                  <a:pt x="14012" y="38603"/>
                </a:lnTo>
                <a:lnTo>
                  <a:pt x="14012" y="38663"/>
                </a:lnTo>
                <a:lnTo>
                  <a:pt x="14012" y="38694"/>
                </a:lnTo>
                <a:cubicBezTo>
                  <a:pt x="14012" y="38724"/>
                  <a:pt x="14012" y="38724"/>
                  <a:pt x="13982" y="38755"/>
                </a:cubicBezTo>
                <a:cubicBezTo>
                  <a:pt x="13982" y="38785"/>
                  <a:pt x="13982" y="38785"/>
                  <a:pt x="13952" y="38815"/>
                </a:cubicBezTo>
                <a:lnTo>
                  <a:pt x="13800" y="38815"/>
                </a:lnTo>
                <a:cubicBezTo>
                  <a:pt x="13769" y="38815"/>
                  <a:pt x="13739" y="38785"/>
                  <a:pt x="13708" y="38755"/>
                </a:cubicBezTo>
                <a:cubicBezTo>
                  <a:pt x="13678" y="38694"/>
                  <a:pt x="13678" y="38663"/>
                  <a:pt x="13708" y="38603"/>
                </a:cubicBezTo>
                <a:cubicBezTo>
                  <a:pt x="13708" y="38603"/>
                  <a:pt x="13722" y="38589"/>
                  <a:pt x="13740" y="38589"/>
                </a:cubicBezTo>
                <a:cubicBezTo>
                  <a:pt x="13749" y="38589"/>
                  <a:pt x="13759" y="38593"/>
                  <a:pt x="13769" y="38603"/>
                </a:cubicBezTo>
                <a:lnTo>
                  <a:pt x="13769" y="38542"/>
                </a:lnTo>
                <a:close/>
                <a:moveTo>
                  <a:pt x="13161" y="38694"/>
                </a:moveTo>
                <a:cubicBezTo>
                  <a:pt x="13192" y="38694"/>
                  <a:pt x="13222" y="38724"/>
                  <a:pt x="13222" y="38785"/>
                </a:cubicBezTo>
                <a:lnTo>
                  <a:pt x="13222" y="38846"/>
                </a:lnTo>
                <a:cubicBezTo>
                  <a:pt x="13203" y="38883"/>
                  <a:pt x="13161" y="38909"/>
                  <a:pt x="13118" y="38909"/>
                </a:cubicBezTo>
                <a:cubicBezTo>
                  <a:pt x="13091" y="38909"/>
                  <a:pt x="13063" y="38899"/>
                  <a:pt x="13040" y="38876"/>
                </a:cubicBezTo>
                <a:lnTo>
                  <a:pt x="13070" y="38815"/>
                </a:lnTo>
                <a:lnTo>
                  <a:pt x="13040" y="38815"/>
                </a:lnTo>
                <a:lnTo>
                  <a:pt x="13009" y="38785"/>
                </a:lnTo>
                <a:cubicBezTo>
                  <a:pt x="13040" y="38755"/>
                  <a:pt x="13040" y="38724"/>
                  <a:pt x="13040" y="38724"/>
                </a:cubicBezTo>
                <a:cubicBezTo>
                  <a:pt x="13070" y="38694"/>
                  <a:pt x="13101" y="38694"/>
                  <a:pt x="13161" y="38694"/>
                </a:cubicBezTo>
                <a:close/>
                <a:moveTo>
                  <a:pt x="12098" y="38755"/>
                </a:moveTo>
                <a:lnTo>
                  <a:pt x="12158" y="38815"/>
                </a:lnTo>
                <a:lnTo>
                  <a:pt x="12189" y="38846"/>
                </a:lnTo>
                <a:lnTo>
                  <a:pt x="12189" y="38876"/>
                </a:lnTo>
                <a:lnTo>
                  <a:pt x="12128" y="38907"/>
                </a:lnTo>
                <a:lnTo>
                  <a:pt x="12158" y="38937"/>
                </a:lnTo>
                <a:lnTo>
                  <a:pt x="12128" y="38998"/>
                </a:lnTo>
                <a:lnTo>
                  <a:pt x="12098" y="38998"/>
                </a:lnTo>
                <a:cubicBezTo>
                  <a:pt x="12098" y="39013"/>
                  <a:pt x="12090" y="39021"/>
                  <a:pt x="12082" y="39021"/>
                </a:cubicBezTo>
                <a:cubicBezTo>
                  <a:pt x="12075" y="39021"/>
                  <a:pt x="12067" y="39013"/>
                  <a:pt x="12067" y="38998"/>
                </a:cubicBezTo>
                <a:cubicBezTo>
                  <a:pt x="12049" y="39007"/>
                  <a:pt x="12032" y="39010"/>
                  <a:pt x="12014" y="39010"/>
                </a:cubicBezTo>
                <a:cubicBezTo>
                  <a:pt x="11973" y="39010"/>
                  <a:pt x="11937" y="38989"/>
                  <a:pt x="11915" y="38967"/>
                </a:cubicBezTo>
                <a:lnTo>
                  <a:pt x="11885" y="38967"/>
                </a:lnTo>
                <a:cubicBezTo>
                  <a:pt x="11854" y="38937"/>
                  <a:pt x="11854" y="38907"/>
                  <a:pt x="11885" y="38876"/>
                </a:cubicBezTo>
                <a:lnTo>
                  <a:pt x="11885" y="38846"/>
                </a:lnTo>
                <a:lnTo>
                  <a:pt x="11915" y="38815"/>
                </a:lnTo>
                <a:cubicBezTo>
                  <a:pt x="11915" y="38785"/>
                  <a:pt x="11915" y="38755"/>
                  <a:pt x="11946" y="38755"/>
                </a:cubicBezTo>
                <a:close/>
                <a:moveTo>
                  <a:pt x="9848" y="38998"/>
                </a:moveTo>
                <a:lnTo>
                  <a:pt x="9970" y="39059"/>
                </a:lnTo>
                <a:lnTo>
                  <a:pt x="9970" y="39089"/>
                </a:lnTo>
                <a:cubicBezTo>
                  <a:pt x="9970" y="39119"/>
                  <a:pt x="9939" y="39150"/>
                  <a:pt x="9939" y="39150"/>
                </a:cubicBezTo>
                <a:lnTo>
                  <a:pt x="9909" y="39150"/>
                </a:lnTo>
                <a:lnTo>
                  <a:pt x="9909" y="39180"/>
                </a:lnTo>
                <a:lnTo>
                  <a:pt x="9787" y="39180"/>
                </a:lnTo>
                <a:cubicBezTo>
                  <a:pt x="9787" y="39150"/>
                  <a:pt x="9787" y="39150"/>
                  <a:pt x="9787" y="39150"/>
                </a:cubicBezTo>
                <a:lnTo>
                  <a:pt x="9787" y="39089"/>
                </a:lnTo>
                <a:lnTo>
                  <a:pt x="9818" y="39059"/>
                </a:lnTo>
                <a:lnTo>
                  <a:pt x="9848" y="38998"/>
                </a:lnTo>
                <a:close/>
                <a:moveTo>
                  <a:pt x="11398" y="39089"/>
                </a:moveTo>
                <a:lnTo>
                  <a:pt x="11429" y="39119"/>
                </a:lnTo>
                <a:cubicBezTo>
                  <a:pt x="11429" y="39119"/>
                  <a:pt x="11429" y="39150"/>
                  <a:pt x="11429" y="39180"/>
                </a:cubicBezTo>
                <a:cubicBezTo>
                  <a:pt x="11429" y="39180"/>
                  <a:pt x="11429" y="39211"/>
                  <a:pt x="11429" y="39211"/>
                </a:cubicBezTo>
                <a:lnTo>
                  <a:pt x="11368" y="39211"/>
                </a:lnTo>
                <a:lnTo>
                  <a:pt x="11338" y="39271"/>
                </a:lnTo>
                <a:lnTo>
                  <a:pt x="11307" y="39271"/>
                </a:lnTo>
                <a:cubicBezTo>
                  <a:pt x="11277" y="39241"/>
                  <a:pt x="11246" y="39211"/>
                  <a:pt x="11246" y="39180"/>
                </a:cubicBezTo>
                <a:lnTo>
                  <a:pt x="11246" y="39119"/>
                </a:lnTo>
                <a:lnTo>
                  <a:pt x="11277" y="39119"/>
                </a:lnTo>
                <a:lnTo>
                  <a:pt x="11277" y="39089"/>
                </a:lnTo>
                <a:close/>
                <a:moveTo>
                  <a:pt x="10395" y="39119"/>
                </a:moveTo>
                <a:cubicBezTo>
                  <a:pt x="10426" y="39150"/>
                  <a:pt x="10426" y="39180"/>
                  <a:pt x="10456" y="39211"/>
                </a:cubicBezTo>
                <a:lnTo>
                  <a:pt x="10395" y="39302"/>
                </a:lnTo>
                <a:lnTo>
                  <a:pt x="10365" y="39302"/>
                </a:lnTo>
                <a:cubicBezTo>
                  <a:pt x="10365" y="39312"/>
                  <a:pt x="10362" y="39315"/>
                  <a:pt x="10356" y="39315"/>
                </a:cubicBezTo>
                <a:cubicBezTo>
                  <a:pt x="10345" y="39315"/>
                  <a:pt x="10324" y="39302"/>
                  <a:pt x="10304" y="39302"/>
                </a:cubicBezTo>
                <a:cubicBezTo>
                  <a:pt x="10304" y="39271"/>
                  <a:pt x="10274" y="39241"/>
                  <a:pt x="10274" y="39211"/>
                </a:cubicBezTo>
                <a:lnTo>
                  <a:pt x="10365" y="39119"/>
                </a:lnTo>
                <a:close/>
                <a:moveTo>
                  <a:pt x="12766" y="39363"/>
                </a:moveTo>
                <a:cubicBezTo>
                  <a:pt x="12766" y="39393"/>
                  <a:pt x="12766" y="39393"/>
                  <a:pt x="12766" y="39423"/>
                </a:cubicBezTo>
                <a:lnTo>
                  <a:pt x="12827" y="39454"/>
                </a:lnTo>
                <a:cubicBezTo>
                  <a:pt x="12827" y="39484"/>
                  <a:pt x="12797" y="39545"/>
                  <a:pt x="12736" y="39545"/>
                </a:cubicBezTo>
                <a:lnTo>
                  <a:pt x="12705" y="39575"/>
                </a:lnTo>
                <a:cubicBezTo>
                  <a:pt x="12645" y="39545"/>
                  <a:pt x="12645" y="39484"/>
                  <a:pt x="12645" y="39423"/>
                </a:cubicBezTo>
                <a:cubicBezTo>
                  <a:pt x="12675" y="39393"/>
                  <a:pt x="12705" y="39393"/>
                  <a:pt x="12705" y="39363"/>
                </a:cubicBezTo>
                <a:close/>
                <a:moveTo>
                  <a:pt x="7538" y="39758"/>
                </a:moveTo>
                <a:lnTo>
                  <a:pt x="7538" y="39788"/>
                </a:lnTo>
                <a:cubicBezTo>
                  <a:pt x="7538" y="39819"/>
                  <a:pt x="7538" y="39849"/>
                  <a:pt x="7538" y="39879"/>
                </a:cubicBezTo>
                <a:lnTo>
                  <a:pt x="7569" y="39879"/>
                </a:lnTo>
                <a:cubicBezTo>
                  <a:pt x="7569" y="39879"/>
                  <a:pt x="7599" y="39910"/>
                  <a:pt x="7599" y="39940"/>
                </a:cubicBezTo>
                <a:lnTo>
                  <a:pt x="7569" y="39970"/>
                </a:lnTo>
                <a:cubicBezTo>
                  <a:pt x="7553" y="39986"/>
                  <a:pt x="7546" y="39993"/>
                  <a:pt x="7538" y="39993"/>
                </a:cubicBezTo>
                <a:cubicBezTo>
                  <a:pt x="7531" y="39993"/>
                  <a:pt x="7523" y="39986"/>
                  <a:pt x="7508" y="39970"/>
                </a:cubicBezTo>
                <a:lnTo>
                  <a:pt x="7447" y="39970"/>
                </a:lnTo>
                <a:cubicBezTo>
                  <a:pt x="7447" y="39970"/>
                  <a:pt x="7447" y="39940"/>
                  <a:pt x="7447" y="39910"/>
                </a:cubicBezTo>
                <a:lnTo>
                  <a:pt x="7417" y="39910"/>
                </a:lnTo>
                <a:lnTo>
                  <a:pt x="7386" y="39849"/>
                </a:lnTo>
                <a:lnTo>
                  <a:pt x="7417" y="39758"/>
                </a:lnTo>
                <a:close/>
                <a:moveTo>
                  <a:pt x="10955" y="40384"/>
                </a:moveTo>
                <a:cubicBezTo>
                  <a:pt x="10989" y="40384"/>
                  <a:pt x="11011" y="40412"/>
                  <a:pt x="11034" y="40457"/>
                </a:cubicBezTo>
                <a:cubicBezTo>
                  <a:pt x="11034" y="40487"/>
                  <a:pt x="11034" y="40518"/>
                  <a:pt x="11003" y="40548"/>
                </a:cubicBezTo>
                <a:lnTo>
                  <a:pt x="10973" y="40548"/>
                </a:lnTo>
                <a:cubicBezTo>
                  <a:pt x="10942" y="40548"/>
                  <a:pt x="10912" y="40518"/>
                  <a:pt x="10882" y="40487"/>
                </a:cubicBezTo>
                <a:lnTo>
                  <a:pt x="10851" y="40457"/>
                </a:lnTo>
                <a:lnTo>
                  <a:pt x="10851" y="40426"/>
                </a:lnTo>
                <a:cubicBezTo>
                  <a:pt x="10882" y="40396"/>
                  <a:pt x="10882" y="40396"/>
                  <a:pt x="10912" y="40396"/>
                </a:cubicBezTo>
                <a:cubicBezTo>
                  <a:pt x="10928" y="40388"/>
                  <a:pt x="10942" y="40384"/>
                  <a:pt x="10955" y="40384"/>
                </a:cubicBezTo>
                <a:close/>
                <a:moveTo>
                  <a:pt x="12310" y="40457"/>
                </a:moveTo>
                <a:cubicBezTo>
                  <a:pt x="12341" y="40487"/>
                  <a:pt x="12371" y="40487"/>
                  <a:pt x="12371" y="40518"/>
                </a:cubicBezTo>
                <a:cubicBezTo>
                  <a:pt x="12401" y="40578"/>
                  <a:pt x="12401" y="40609"/>
                  <a:pt x="12371" y="40639"/>
                </a:cubicBezTo>
                <a:lnTo>
                  <a:pt x="12371" y="40670"/>
                </a:lnTo>
                <a:lnTo>
                  <a:pt x="12371" y="40700"/>
                </a:lnTo>
                <a:lnTo>
                  <a:pt x="12219" y="40700"/>
                </a:lnTo>
                <a:cubicBezTo>
                  <a:pt x="12189" y="40700"/>
                  <a:pt x="12189" y="40670"/>
                  <a:pt x="12158" y="40670"/>
                </a:cubicBezTo>
                <a:lnTo>
                  <a:pt x="12128" y="40700"/>
                </a:lnTo>
                <a:cubicBezTo>
                  <a:pt x="12098" y="40639"/>
                  <a:pt x="12098" y="40609"/>
                  <a:pt x="12128" y="40578"/>
                </a:cubicBezTo>
                <a:cubicBezTo>
                  <a:pt x="12128" y="40518"/>
                  <a:pt x="12158" y="40487"/>
                  <a:pt x="12189" y="40487"/>
                </a:cubicBezTo>
                <a:lnTo>
                  <a:pt x="12219" y="40457"/>
                </a:lnTo>
                <a:close/>
                <a:moveTo>
                  <a:pt x="7812" y="40852"/>
                </a:moveTo>
                <a:lnTo>
                  <a:pt x="7873" y="40882"/>
                </a:lnTo>
                <a:lnTo>
                  <a:pt x="7873" y="40913"/>
                </a:lnTo>
                <a:cubicBezTo>
                  <a:pt x="7903" y="40943"/>
                  <a:pt x="7903" y="40974"/>
                  <a:pt x="7903" y="41004"/>
                </a:cubicBezTo>
                <a:lnTo>
                  <a:pt x="7903" y="41034"/>
                </a:lnTo>
                <a:lnTo>
                  <a:pt x="7690" y="41034"/>
                </a:lnTo>
                <a:lnTo>
                  <a:pt x="7690" y="40943"/>
                </a:lnTo>
                <a:cubicBezTo>
                  <a:pt x="7690" y="40913"/>
                  <a:pt x="7690" y="40882"/>
                  <a:pt x="7690" y="40882"/>
                </a:cubicBezTo>
                <a:cubicBezTo>
                  <a:pt x="7690" y="40852"/>
                  <a:pt x="7721" y="40852"/>
                  <a:pt x="7751" y="40852"/>
                </a:cubicBezTo>
                <a:close/>
                <a:moveTo>
                  <a:pt x="11186" y="40882"/>
                </a:moveTo>
                <a:cubicBezTo>
                  <a:pt x="11246" y="40882"/>
                  <a:pt x="11307" y="40913"/>
                  <a:pt x="11368" y="40974"/>
                </a:cubicBezTo>
                <a:lnTo>
                  <a:pt x="11368" y="41034"/>
                </a:lnTo>
                <a:lnTo>
                  <a:pt x="11368" y="41065"/>
                </a:lnTo>
                <a:cubicBezTo>
                  <a:pt x="11368" y="41065"/>
                  <a:pt x="11338" y="41095"/>
                  <a:pt x="11338" y="41126"/>
                </a:cubicBezTo>
                <a:lnTo>
                  <a:pt x="11216" y="41126"/>
                </a:lnTo>
                <a:lnTo>
                  <a:pt x="11186" y="41186"/>
                </a:lnTo>
                <a:lnTo>
                  <a:pt x="11155" y="41186"/>
                </a:lnTo>
                <a:cubicBezTo>
                  <a:pt x="11125" y="41156"/>
                  <a:pt x="11125" y="41156"/>
                  <a:pt x="11094" y="41156"/>
                </a:cubicBezTo>
                <a:lnTo>
                  <a:pt x="11094" y="41126"/>
                </a:lnTo>
                <a:lnTo>
                  <a:pt x="11094" y="41095"/>
                </a:lnTo>
                <a:cubicBezTo>
                  <a:pt x="11064" y="41065"/>
                  <a:pt x="11064" y="41065"/>
                  <a:pt x="11034" y="41034"/>
                </a:cubicBezTo>
                <a:lnTo>
                  <a:pt x="11034" y="41004"/>
                </a:lnTo>
                <a:lnTo>
                  <a:pt x="11094" y="40913"/>
                </a:lnTo>
                <a:lnTo>
                  <a:pt x="11155" y="40913"/>
                </a:lnTo>
                <a:lnTo>
                  <a:pt x="11186" y="40882"/>
                </a:lnTo>
                <a:close/>
                <a:moveTo>
                  <a:pt x="14104" y="41126"/>
                </a:moveTo>
                <a:lnTo>
                  <a:pt x="14134" y="41156"/>
                </a:lnTo>
                <a:cubicBezTo>
                  <a:pt x="14164" y="41156"/>
                  <a:pt x="14195" y="41156"/>
                  <a:pt x="14195" y="41186"/>
                </a:cubicBezTo>
                <a:cubicBezTo>
                  <a:pt x="14225" y="41217"/>
                  <a:pt x="14225" y="41247"/>
                  <a:pt x="14195" y="41277"/>
                </a:cubicBezTo>
                <a:lnTo>
                  <a:pt x="14164" y="41277"/>
                </a:lnTo>
                <a:cubicBezTo>
                  <a:pt x="14164" y="41293"/>
                  <a:pt x="14157" y="41300"/>
                  <a:pt x="14149" y="41300"/>
                </a:cubicBezTo>
                <a:cubicBezTo>
                  <a:pt x="14142" y="41300"/>
                  <a:pt x="14134" y="41293"/>
                  <a:pt x="14134" y="41277"/>
                </a:cubicBezTo>
                <a:lnTo>
                  <a:pt x="14073" y="41308"/>
                </a:lnTo>
                <a:lnTo>
                  <a:pt x="14043" y="41338"/>
                </a:lnTo>
                <a:lnTo>
                  <a:pt x="13952" y="41338"/>
                </a:lnTo>
                <a:cubicBezTo>
                  <a:pt x="13921" y="41308"/>
                  <a:pt x="13921" y="41277"/>
                  <a:pt x="13921" y="41247"/>
                </a:cubicBezTo>
                <a:cubicBezTo>
                  <a:pt x="13921" y="41186"/>
                  <a:pt x="13952" y="41186"/>
                  <a:pt x="13982" y="41156"/>
                </a:cubicBezTo>
                <a:cubicBezTo>
                  <a:pt x="14012" y="41156"/>
                  <a:pt x="14043" y="41126"/>
                  <a:pt x="14073" y="41126"/>
                </a:cubicBezTo>
                <a:close/>
                <a:moveTo>
                  <a:pt x="12033" y="41052"/>
                </a:moveTo>
                <a:cubicBezTo>
                  <a:pt x="12055" y="41052"/>
                  <a:pt x="12076" y="41074"/>
                  <a:pt x="12098" y="41095"/>
                </a:cubicBezTo>
                <a:lnTo>
                  <a:pt x="12128" y="41126"/>
                </a:lnTo>
                <a:lnTo>
                  <a:pt x="12128" y="41126"/>
                </a:lnTo>
                <a:cubicBezTo>
                  <a:pt x="12128" y="41156"/>
                  <a:pt x="12098" y="41186"/>
                  <a:pt x="12098" y="41186"/>
                </a:cubicBezTo>
                <a:cubicBezTo>
                  <a:pt x="12098" y="41217"/>
                  <a:pt x="12098" y="41247"/>
                  <a:pt x="12098" y="41277"/>
                </a:cubicBezTo>
                <a:lnTo>
                  <a:pt x="12098" y="41338"/>
                </a:lnTo>
                <a:lnTo>
                  <a:pt x="12067" y="41399"/>
                </a:lnTo>
                <a:lnTo>
                  <a:pt x="11885" y="41399"/>
                </a:lnTo>
                <a:lnTo>
                  <a:pt x="11824" y="41369"/>
                </a:lnTo>
                <a:cubicBezTo>
                  <a:pt x="11824" y="41369"/>
                  <a:pt x="11824" y="41338"/>
                  <a:pt x="11824" y="41308"/>
                </a:cubicBezTo>
                <a:cubicBezTo>
                  <a:pt x="11824" y="41308"/>
                  <a:pt x="11824" y="41277"/>
                  <a:pt x="11824" y="41247"/>
                </a:cubicBezTo>
                <a:lnTo>
                  <a:pt x="11854" y="41186"/>
                </a:lnTo>
                <a:cubicBezTo>
                  <a:pt x="11885" y="41186"/>
                  <a:pt x="11915" y="41156"/>
                  <a:pt x="11946" y="41126"/>
                </a:cubicBezTo>
                <a:lnTo>
                  <a:pt x="11946" y="41095"/>
                </a:lnTo>
                <a:cubicBezTo>
                  <a:pt x="11976" y="41065"/>
                  <a:pt x="11976" y="41065"/>
                  <a:pt x="12006" y="41065"/>
                </a:cubicBezTo>
                <a:cubicBezTo>
                  <a:pt x="12015" y="41056"/>
                  <a:pt x="12024" y="41052"/>
                  <a:pt x="12033" y="41052"/>
                </a:cubicBezTo>
                <a:close/>
                <a:moveTo>
                  <a:pt x="11338" y="41490"/>
                </a:moveTo>
                <a:cubicBezTo>
                  <a:pt x="11368" y="41490"/>
                  <a:pt x="11429" y="41490"/>
                  <a:pt x="11459" y="41581"/>
                </a:cubicBezTo>
                <a:lnTo>
                  <a:pt x="11429" y="41642"/>
                </a:lnTo>
                <a:lnTo>
                  <a:pt x="11307" y="41642"/>
                </a:lnTo>
                <a:cubicBezTo>
                  <a:pt x="11277" y="41612"/>
                  <a:pt x="11277" y="41581"/>
                  <a:pt x="11277" y="41551"/>
                </a:cubicBezTo>
                <a:lnTo>
                  <a:pt x="11277" y="41521"/>
                </a:lnTo>
                <a:lnTo>
                  <a:pt x="11307" y="41490"/>
                </a:lnTo>
                <a:close/>
                <a:moveTo>
                  <a:pt x="9635" y="41551"/>
                </a:moveTo>
                <a:cubicBezTo>
                  <a:pt x="9666" y="41551"/>
                  <a:pt x="9666" y="41551"/>
                  <a:pt x="9696" y="41581"/>
                </a:cubicBezTo>
                <a:lnTo>
                  <a:pt x="9818" y="41581"/>
                </a:lnTo>
                <a:lnTo>
                  <a:pt x="9879" y="41612"/>
                </a:lnTo>
                <a:lnTo>
                  <a:pt x="9909" y="41612"/>
                </a:lnTo>
                <a:lnTo>
                  <a:pt x="9939" y="41673"/>
                </a:lnTo>
                <a:cubicBezTo>
                  <a:pt x="9939" y="41673"/>
                  <a:pt x="9970" y="41673"/>
                  <a:pt x="9970" y="41703"/>
                </a:cubicBezTo>
                <a:cubicBezTo>
                  <a:pt x="10000" y="41703"/>
                  <a:pt x="10000" y="41733"/>
                  <a:pt x="10000" y="41764"/>
                </a:cubicBezTo>
                <a:lnTo>
                  <a:pt x="10031" y="41794"/>
                </a:lnTo>
                <a:lnTo>
                  <a:pt x="9970" y="41885"/>
                </a:lnTo>
                <a:lnTo>
                  <a:pt x="9939" y="41916"/>
                </a:lnTo>
                <a:lnTo>
                  <a:pt x="9909" y="41916"/>
                </a:lnTo>
                <a:lnTo>
                  <a:pt x="9879" y="41855"/>
                </a:lnTo>
                <a:lnTo>
                  <a:pt x="9848" y="41855"/>
                </a:lnTo>
                <a:cubicBezTo>
                  <a:pt x="9787" y="41855"/>
                  <a:pt x="9757" y="41855"/>
                  <a:pt x="9727" y="41825"/>
                </a:cubicBezTo>
                <a:lnTo>
                  <a:pt x="9696" y="41825"/>
                </a:lnTo>
                <a:lnTo>
                  <a:pt x="9696" y="41764"/>
                </a:lnTo>
                <a:cubicBezTo>
                  <a:pt x="9696" y="41794"/>
                  <a:pt x="9666" y="41794"/>
                  <a:pt x="9666" y="41794"/>
                </a:cubicBezTo>
                <a:lnTo>
                  <a:pt x="9605" y="41794"/>
                </a:lnTo>
                <a:cubicBezTo>
                  <a:pt x="9575" y="41794"/>
                  <a:pt x="9575" y="41764"/>
                  <a:pt x="9575" y="41733"/>
                </a:cubicBezTo>
                <a:cubicBezTo>
                  <a:pt x="9544" y="41733"/>
                  <a:pt x="9544" y="41703"/>
                  <a:pt x="9575" y="41703"/>
                </a:cubicBezTo>
                <a:cubicBezTo>
                  <a:pt x="9575" y="41673"/>
                  <a:pt x="9575" y="41642"/>
                  <a:pt x="9575" y="41642"/>
                </a:cubicBezTo>
                <a:lnTo>
                  <a:pt x="9575" y="41612"/>
                </a:lnTo>
                <a:lnTo>
                  <a:pt x="9575" y="41581"/>
                </a:lnTo>
                <a:cubicBezTo>
                  <a:pt x="9575" y="41581"/>
                  <a:pt x="9575" y="41551"/>
                  <a:pt x="9575" y="41551"/>
                </a:cubicBezTo>
                <a:close/>
                <a:moveTo>
                  <a:pt x="14499" y="41794"/>
                </a:moveTo>
                <a:cubicBezTo>
                  <a:pt x="14529" y="41794"/>
                  <a:pt x="14560" y="41825"/>
                  <a:pt x="14560" y="41855"/>
                </a:cubicBezTo>
                <a:cubicBezTo>
                  <a:pt x="14590" y="41855"/>
                  <a:pt x="14590" y="41885"/>
                  <a:pt x="14560" y="41916"/>
                </a:cubicBezTo>
                <a:lnTo>
                  <a:pt x="14529" y="41977"/>
                </a:lnTo>
                <a:lnTo>
                  <a:pt x="14529" y="41916"/>
                </a:lnTo>
                <a:lnTo>
                  <a:pt x="14499" y="41916"/>
                </a:lnTo>
                <a:cubicBezTo>
                  <a:pt x="14468" y="41916"/>
                  <a:pt x="14408" y="41916"/>
                  <a:pt x="14377" y="41885"/>
                </a:cubicBezTo>
                <a:lnTo>
                  <a:pt x="14377" y="41855"/>
                </a:lnTo>
                <a:cubicBezTo>
                  <a:pt x="14408" y="41825"/>
                  <a:pt x="14438" y="41825"/>
                  <a:pt x="14468" y="41825"/>
                </a:cubicBezTo>
                <a:lnTo>
                  <a:pt x="14499" y="41794"/>
                </a:lnTo>
                <a:close/>
                <a:moveTo>
                  <a:pt x="12645" y="42433"/>
                </a:moveTo>
                <a:lnTo>
                  <a:pt x="12705" y="42463"/>
                </a:lnTo>
                <a:lnTo>
                  <a:pt x="12705" y="42554"/>
                </a:lnTo>
                <a:lnTo>
                  <a:pt x="12614" y="42615"/>
                </a:lnTo>
                <a:lnTo>
                  <a:pt x="12584" y="42615"/>
                </a:lnTo>
                <a:lnTo>
                  <a:pt x="12523" y="42554"/>
                </a:lnTo>
                <a:cubicBezTo>
                  <a:pt x="12553" y="42493"/>
                  <a:pt x="12553" y="42433"/>
                  <a:pt x="12645" y="42433"/>
                </a:cubicBezTo>
                <a:close/>
                <a:moveTo>
                  <a:pt x="13313" y="42433"/>
                </a:moveTo>
                <a:cubicBezTo>
                  <a:pt x="13344" y="42433"/>
                  <a:pt x="13374" y="42433"/>
                  <a:pt x="13405" y="42463"/>
                </a:cubicBezTo>
                <a:cubicBezTo>
                  <a:pt x="13435" y="42524"/>
                  <a:pt x="13435" y="42554"/>
                  <a:pt x="13405" y="42585"/>
                </a:cubicBezTo>
                <a:lnTo>
                  <a:pt x="13374" y="42615"/>
                </a:lnTo>
                <a:cubicBezTo>
                  <a:pt x="13344" y="42615"/>
                  <a:pt x="13313" y="42615"/>
                  <a:pt x="13313" y="42585"/>
                </a:cubicBezTo>
                <a:cubicBezTo>
                  <a:pt x="13283" y="42585"/>
                  <a:pt x="13283" y="42554"/>
                  <a:pt x="13283" y="42524"/>
                </a:cubicBezTo>
                <a:lnTo>
                  <a:pt x="13283" y="42493"/>
                </a:lnTo>
                <a:lnTo>
                  <a:pt x="13253" y="42493"/>
                </a:lnTo>
                <a:lnTo>
                  <a:pt x="13283" y="42433"/>
                </a:lnTo>
                <a:close/>
                <a:moveTo>
                  <a:pt x="16687" y="42797"/>
                </a:moveTo>
                <a:lnTo>
                  <a:pt x="16748" y="42828"/>
                </a:lnTo>
                <a:lnTo>
                  <a:pt x="16748" y="42858"/>
                </a:lnTo>
                <a:cubicBezTo>
                  <a:pt x="16765" y="42875"/>
                  <a:pt x="16772" y="42901"/>
                  <a:pt x="16771" y="42926"/>
                </a:cubicBezTo>
                <a:lnTo>
                  <a:pt x="16771" y="42926"/>
                </a:lnTo>
                <a:cubicBezTo>
                  <a:pt x="16743" y="42949"/>
                  <a:pt x="16715" y="42949"/>
                  <a:pt x="16687" y="42949"/>
                </a:cubicBezTo>
                <a:lnTo>
                  <a:pt x="16626" y="42949"/>
                </a:lnTo>
                <a:lnTo>
                  <a:pt x="16566" y="42888"/>
                </a:lnTo>
                <a:cubicBezTo>
                  <a:pt x="16566" y="42888"/>
                  <a:pt x="16566" y="42858"/>
                  <a:pt x="16566" y="42828"/>
                </a:cubicBezTo>
                <a:lnTo>
                  <a:pt x="16626" y="42797"/>
                </a:lnTo>
                <a:close/>
                <a:moveTo>
                  <a:pt x="16769" y="42938"/>
                </a:moveTo>
                <a:cubicBezTo>
                  <a:pt x="16766" y="42954"/>
                  <a:pt x="16759" y="42969"/>
                  <a:pt x="16748" y="42980"/>
                </a:cubicBezTo>
                <a:lnTo>
                  <a:pt x="16769" y="42938"/>
                </a:lnTo>
                <a:close/>
                <a:moveTo>
                  <a:pt x="11307" y="42919"/>
                </a:moveTo>
                <a:cubicBezTo>
                  <a:pt x="11338" y="42919"/>
                  <a:pt x="11368" y="42919"/>
                  <a:pt x="11368" y="42949"/>
                </a:cubicBezTo>
                <a:cubicBezTo>
                  <a:pt x="11398" y="42949"/>
                  <a:pt x="11429" y="42980"/>
                  <a:pt x="11429" y="43040"/>
                </a:cubicBezTo>
                <a:lnTo>
                  <a:pt x="11368" y="43101"/>
                </a:lnTo>
                <a:lnTo>
                  <a:pt x="11277" y="43101"/>
                </a:lnTo>
                <a:lnTo>
                  <a:pt x="11277" y="43040"/>
                </a:lnTo>
                <a:lnTo>
                  <a:pt x="11246" y="43010"/>
                </a:lnTo>
                <a:lnTo>
                  <a:pt x="11246" y="42980"/>
                </a:lnTo>
                <a:cubicBezTo>
                  <a:pt x="11246" y="42949"/>
                  <a:pt x="11277" y="42919"/>
                  <a:pt x="11307" y="42919"/>
                </a:cubicBezTo>
                <a:close/>
                <a:moveTo>
                  <a:pt x="16140" y="43040"/>
                </a:moveTo>
                <a:lnTo>
                  <a:pt x="16171" y="43101"/>
                </a:lnTo>
                <a:cubicBezTo>
                  <a:pt x="16201" y="43101"/>
                  <a:pt x="16201" y="43101"/>
                  <a:pt x="16231" y="43132"/>
                </a:cubicBezTo>
                <a:lnTo>
                  <a:pt x="16231" y="43162"/>
                </a:lnTo>
                <a:cubicBezTo>
                  <a:pt x="16231" y="43192"/>
                  <a:pt x="16201" y="43192"/>
                  <a:pt x="16201" y="43223"/>
                </a:cubicBezTo>
                <a:lnTo>
                  <a:pt x="16171" y="43253"/>
                </a:lnTo>
                <a:lnTo>
                  <a:pt x="16019" y="43253"/>
                </a:lnTo>
                <a:cubicBezTo>
                  <a:pt x="15988" y="43253"/>
                  <a:pt x="15958" y="43223"/>
                  <a:pt x="15958" y="43223"/>
                </a:cubicBezTo>
                <a:cubicBezTo>
                  <a:pt x="15958" y="43192"/>
                  <a:pt x="15958" y="43162"/>
                  <a:pt x="15958" y="43162"/>
                </a:cubicBezTo>
                <a:cubicBezTo>
                  <a:pt x="15958" y="43132"/>
                  <a:pt x="15958" y="43101"/>
                  <a:pt x="15958" y="43101"/>
                </a:cubicBezTo>
                <a:lnTo>
                  <a:pt x="16019" y="43040"/>
                </a:lnTo>
                <a:close/>
                <a:moveTo>
                  <a:pt x="10365" y="42980"/>
                </a:moveTo>
                <a:cubicBezTo>
                  <a:pt x="10395" y="42980"/>
                  <a:pt x="10426" y="43010"/>
                  <a:pt x="10395" y="43040"/>
                </a:cubicBezTo>
                <a:lnTo>
                  <a:pt x="10395" y="43071"/>
                </a:lnTo>
                <a:cubicBezTo>
                  <a:pt x="10426" y="43101"/>
                  <a:pt x="10456" y="43132"/>
                  <a:pt x="10456" y="43162"/>
                </a:cubicBezTo>
                <a:lnTo>
                  <a:pt x="10426" y="43162"/>
                </a:lnTo>
                <a:cubicBezTo>
                  <a:pt x="10426" y="43192"/>
                  <a:pt x="10395" y="43192"/>
                  <a:pt x="10365" y="43223"/>
                </a:cubicBezTo>
                <a:lnTo>
                  <a:pt x="10365" y="43253"/>
                </a:lnTo>
                <a:lnTo>
                  <a:pt x="10365" y="43284"/>
                </a:lnTo>
                <a:lnTo>
                  <a:pt x="10213" y="43284"/>
                </a:lnTo>
                <a:lnTo>
                  <a:pt x="10152" y="43223"/>
                </a:lnTo>
                <a:lnTo>
                  <a:pt x="10152" y="43132"/>
                </a:lnTo>
                <a:lnTo>
                  <a:pt x="10152" y="43101"/>
                </a:lnTo>
                <a:cubicBezTo>
                  <a:pt x="10152" y="43101"/>
                  <a:pt x="10152" y="43071"/>
                  <a:pt x="10152" y="43071"/>
                </a:cubicBezTo>
                <a:cubicBezTo>
                  <a:pt x="10183" y="43040"/>
                  <a:pt x="10213" y="43010"/>
                  <a:pt x="10213" y="43010"/>
                </a:cubicBezTo>
                <a:cubicBezTo>
                  <a:pt x="10243" y="42980"/>
                  <a:pt x="10274" y="42980"/>
                  <a:pt x="10274" y="42980"/>
                </a:cubicBezTo>
                <a:close/>
                <a:moveTo>
                  <a:pt x="12341" y="43344"/>
                </a:moveTo>
                <a:cubicBezTo>
                  <a:pt x="12371" y="43344"/>
                  <a:pt x="12371" y="43344"/>
                  <a:pt x="12401" y="43375"/>
                </a:cubicBezTo>
                <a:lnTo>
                  <a:pt x="12432" y="43375"/>
                </a:lnTo>
                <a:cubicBezTo>
                  <a:pt x="12432" y="43375"/>
                  <a:pt x="12462" y="43405"/>
                  <a:pt x="12462" y="43436"/>
                </a:cubicBezTo>
                <a:cubicBezTo>
                  <a:pt x="12462" y="43436"/>
                  <a:pt x="12462" y="43496"/>
                  <a:pt x="12432" y="43496"/>
                </a:cubicBezTo>
                <a:lnTo>
                  <a:pt x="12401" y="43527"/>
                </a:lnTo>
                <a:cubicBezTo>
                  <a:pt x="12451" y="43576"/>
                  <a:pt x="12420" y="43665"/>
                  <a:pt x="12375" y="43665"/>
                </a:cubicBezTo>
                <a:cubicBezTo>
                  <a:pt x="12364" y="43665"/>
                  <a:pt x="12352" y="43660"/>
                  <a:pt x="12341" y="43648"/>
                </a:cubicBezTo>
                <a:lnTo>
                  <a:pt x="12371" y="43618"/>
                </a:lnTo>
                <a:lnTo>
                  <a:pt x="12249" y="43618"/>
                </a:lnTo>
                <a:lnTo>
                  <a:pt x="12219" y="43557"/>
                </a:lnTo>
                <a:lnTo>
                  <a:pt x="12219" y="43496"/>
                </a:lnTo>
                <a:lnTo>
                  <a:pt x="12249" y="43466"/>
                </a:lnTo>
                <a:cubicBezTo>
                  <a:pt x="12219" y="43466"/>
                  <a:pt x="12219" y="43436"/>
                  <a:pt x="12249" y="43405"/>
                </a:cubicBezTo>
                <a:lnTo>
                  <a:pt x="12249" y="43344"/>
                </a:lnTo>
                <a:close/>
                <a:moveTo>
                  <a:pt x="10335" y="43709"/>
                </a:moveTo>
                <a:lnTo>
                  <a:pt x="10365" y="43740"/>
                </a:lnTo>
                <a:lnTo>
                  <a:pt x="10395" y="43740"/>
                </a:lnTo>
                <a:cubicBezTo>
                  <a:pt x="10426" y="43740"/>
                  <a:pt x="10487" y="43740"/>
                  <a:pt x="10517" y="43770"/>
                </a:cubicBezTo>
                <a:cubicBezTo>
                  <a:pt x="10547" y="43800"/>
                  <a:pt x="10578" y="43831"/>
                  <a:pt x="10578" y="43861"/>
                </a:cubicBezTo>
                <a:lnTo>
                  <a:pt x="10578" y="43892"/>
                </a:lnTo>
                <a:lnTo>
                  <a:pt x="10517" y="43892"/>
                </a:lnTo>
                <a:cubicBezTo>
                  <a:pt x="10487" y="43922"/>
                  <a:pt x="10487" y="43922"/>
                  <a:pt x="10456" y="43922"/>
                </a:cubicBezTo>
                <a:lnTo>
                  <a:pt x="10395" y="43952"/>
                </a:lnTo>
                <a:lnTo>
                  <a:pt x="10395" y="43983"/>
                </a:lnTo>
                <a:lnTo>
                  <a:pt x="10395" y="44013"/>
                </a:lnTo>
                <a:lnTo>
                  <a:pt x="10335" y="44074"/>
                </a:lnTo>
                <a:lnTo>
                  <a:pt x="10213" y="44074"/>
                </a:lnTo>
                <a:lnTo>
                  <a:pt x="10183" y="44013"/>
                </a:lnTo>
                <a:lnTo>
                  <a:pt x="10183" y="43983"/>
                </a:lnTo>
                <a:lnTo>
                  <a:pt x="10122" y="43952"/>
                </a:lnTo>
                <a:lnTo>
                  <a:pt x="10122" y="43922"/>
                </a:lnTo>
                <a:cubicBezTo>
                  <a:pt x="10122" y="43892"/>
                  <a:pt x="10122" y="43892"/>
                  <a:pt x="10122" y="43892"/>
                </a:cubicBezTo>
                <a:lnTo>
                  <a:pt x="10122" y="43861"/>
                </a:lnTo>
                <a:lnTo>
                  <a:pt x="10122" y="43831"/>
                </a:lnTo>
                <a:cubicBezTo>
                  <a:pt x="10122" y="43800"/>
                  <a:pt x="10152" y="43800"/>
                  <a:pt x="10152" y="43770"/>
                </a:cubicBezTo>
                <a:cubicBezTo>
                  <a:pt x="10183" y="43770"/>
                  <a:pt x="10183" y="43740"/>
                  <a:pt x="10213" y="43740"/>
                </a:cubicBezTo>
                <a:cubicBezTo>
                  <a:pt x="10213" y="43709"/>
                  <a:pt x="10243" y="43709"/>
                  <a:pt x="10243" y="43709"/>
                </a:cubicBezTo>
                <a:close/>
                <a:moveTo>
                  <a:pt x="15670" y="43788"/>
                </a:moveTo>
                <a:cubicBezTo>
                  <a:pt x="15702" y="43788"/>
                  <a:pt x="15724" y="43809"/>
                  <a:pt x="15745" y="43831"/>
                </a:cubicBezTo>
                <a:cubicBezTo>
                  <a:pt x="15775" y="43861"/>
                  <a:pt x="15775" y="43861"/>
                  <a:pt x="15775" y="43892"/>
                </a:cubicBezTo>
                <a:cubicBezTo>
                  <a:pt x="15806" y="43922"/>
                  <a:pt x="15806" y="43983"/>
                  <a:pt x="15775" y="44013"/>
                </a:cubicBezTo>
                <a:lnTo>
                  <a:pt x="15745" y="44013"/>
                </a:lnTo>
                <a:cubicBezTo>
                  <a:pt x="15745" y="44013"/>
                  <a:pt x="15745" y="44043"/>
                  <a:pt x="15715" y="44074"/>
                </a:cubicBezTo>
                <a:lnTo>
                  <a:pt x="15684" y="44074"/>
                </a:lnTo>
                <a:cubicBezTo>
                  <a:pt x="15684" y="44104"/>
                  <a:pt x="15654" y="44104"/>
                  <a:pt x="15593" y="44135"/>
                </a:cubicBezTo>
                <a:lnTo>
                  <a:pt x="15532" y="44135"/>
                </a:lnTo>
                <a:cubicBezTo>
                  <a:pt x="15471" y="44104"/>
                  <a:pt x="15441" y="44074"/>
                  <a:pt x="15441" y="44013"/>
                </a:cubicBezTo>
                <a:cubicBezTo>
                  <a:pt x="15441" y="44013"/>
                  <a:pt x="15441" y="43983"/>
                  <a:pt x="15441" y="43983"/>
                </a:cubicBezTo>
                <a:lnTo>
                  <a:pt x="15411" y="43952"/>
                </a:lnTo>
                <a:lnTo>
                  <a:pt x="15380" y="43952"/>
                </a:lnTo>
                <a:cubicBezTo>
                  <a:pt x="15380" y="43892"/>
                  <a:pt x="15411" y="43861"/>
                  <a:pt x="15441" y="43861"/>
                </a:cubicBezTo>
                <a:lnTo>
                  <a:pt x="15471" y="43800"/>
                </a:lnTo>
                <a:lnTo>
                  <a:pt x="15623" y="43800"/>
                </a:lnTo>
                <a:cubicBezTo>
                  <a:pt x="15641" y="43791"/>
                  <a:pt x="15656" y="43788"/>
                  <a:pt x="15670" y="43788"/>
                </a:cubicBezTo>
                <a:close/>
                <a:moveTo>
                  <a:pt x="12888" y="44165"/>
                </a:moveTo>
                <a:cubicBezTo>
                  <a:pt x="12918" y="44165"/>
                  <a:pt x="12979" y="44165"/>
                  <a:pt x="12979" y="44287"/>
                </a:cubicBezTo>
                <a:lnTo>
                  <a:pt x="12979" y="44317"/>
                </a:lnTo>
                <a:lnTo>
                  <a:pt x="12949" y="44317"/>
                </a:lnTo>
                <a:lnTo>
                  <a:pt x="12918" y="44347"/>
                </a:lnTo>
                <a:lnTo>
                  <a:pt x="12888" y="44347"/>
                </a:lnTo>
                <a:cubicBezTo>
                  <a:pt x="12827" y="44317"/>
                  <a:pt x="12827" y="44287"/>
                  <a:pt x="12827" y="44226"/>
                </a:cubicBezTo>
                <a:lnTo>
                  <a:pt x="12888" y="44165"/>
                </a:lnTo>
                <a:close/>
                <a:moveTo>
                  <a:pt x="17660" y="44378"/>
                </a:moveTo>
                <a:lnTo>
                  <a:pt x="17690" y="44469"/>
                </a:lnTo>
                <a:cubicBezTo>
                  <a:pt x="17660" y="44499"/>
                  <a:pt x="17660" y="44530"/>
                  <a:pt x="17630" y="44530"/>
                </a:cubicBezTo>
                <a:cubicBezTo>
                  <a:pt x="17584" y="44530"/>
                  <a:pt x="17538" y="44513"/>
                  <a:pt x="17518" y="44479"/>
                </a:cubicBezTo>
                <a:lnTo>
                  <a:pt x="17518" y="44479"/>
                </a:lnTo>
                <a:lnTo>
                  <a:pt x="17569" y="44378"/>
                </a:lnTo>
                <a:close/>
                <a:moveTo>
                  <a:pt x="15646" y="44152"/>
                </a:moveTo>
                <a:cubicBezTo>
                  <a:pt x="15689" y="44152"/>
                  <a:pt x="15732" y="44174"/>
                  <a:pt x="15775" y="44195"/>
                </a:cubicBezTo>
                <a:lnTo>
                  <a:pt x="15775" y="44226"/>
                </a:lnTo>
                <a:lnTo>
                  <a:pt x="15775" y="44287"/>
                </a:lnTo>
                <a:lnTo>
                  <a:pt x="15775" y="44317"/>
                </a:lnTo>
                <a:lnTo>
                  <a:pt x="15775" y="44347"/>
                </a:lnTo>
                <a:lnTo>
                  <a:pt x="15745" y="44378"/>
                </a:lnTo>
                <a:cubicBezTo>
                  <a:pt x="15745" y="44408"/>
                  <a:pt x="15715" y="44408"/>
                  <a:pt x="15715" y="44408"/>
                </a:cubicBezTo>
                <a:cubicBezTo>
                  <a:pt x="15745" y="44469"/>
                  <a:pt x="15684" y="44560"/>
                  <a:pt x="15623" y="44560"/>
                </a:cubicBezTo>
                <a:lnTo>
                  <a:pt x="15623" y="44530"/>
                </a:lnTo>
                <a:lnTo>
                  <a:pt x="15593" y="44530"/>
                </a:lnTo>
                <a:lnTo>
                  <a:pt x="15593" y="44499"/>
                </a:lnTo>
                <a:lnTo>
                  <a:pt x="15563" y="44499"/>
                </a:lnTo>
                <a:lnTo>
                  <a:pt x="15532" y="44469"/>
                </a:lnTo>
                <a:cubicBezTo>
                  <a:pt x="15502" y="44439"/>
                  <a:pt x="15502" y="44408"/>
                  <a:pt x="15502" y="44408"/>
                </a:cubicBezTo>
                <a:cubicBezTo>
                  <a:pt x="15471" y="44347"/>
                  <a:pt x="15502" y="44256"/>
                  <a:pt x="15532" y="44195"/>
                </a:cubicBezTo>
                <a:lnTo>
                  <a:pt x="15563" y="44165"/>
                </a:lnTo>
                <a:lnTo>
                  <a:pt x="15593" y="44165"/>
                </a:lnTo>
                <a:cubicBezTo>
                  <a:pt x="15611" y="44156"/>
                  <a:pt x="15629" y="44152"/>
                  <a:pt x="15646" y="44152"/>
                </a:cubicBezTo>
                <a:close/>
                <a:moveTo>
                  <a:pt x="18237" y="44712"/>
                </a:moveTo>
                <a:cubicBezTo>
                  <a:pt x="18298" y="44712"/>
                  <a:pt x="18329" y="44773"/>
                  <a:pt x="18329" y="44834"/>
                </a:cubicBezTo>
                <a:lnTo>
                  <a:pt x="18268" y="44864"/>
                </a:lnTo>
                <a:lnTo>
                  <a:pt x="18237" y="44864"/>
                </a:lnTo>
                <a:cubicBezTo>
                  <a:pt x="18207" y="44864"/>
                  <a:pt x="18177" y="44864"/>
                  <a:pt x="18146" y="44834"/>
                </a:cubicBezTo>
                <a:cubicBezTo>
                  <a:pt x="18146" y="44803"/>
                  <a:pt x="18146" y="44773"/>
                  <a:pt x="18146" y="44743"/>
                </a:cubicBezTo>
                <a:lnTo>
                  <a:pt x="18177" y="44743"/>
                </a:lnTo>
                <a:lnTo>
                  <a:pt x="18237" y="44712"/>
                </a:lnTo>
                <a:close/>
                <a:moveTo>
                  <a:pt x="15471" y="44743"/>
                </a:moveTo>
                <a:lnTo>
                  <a:pt x="15502" y="44773"/>
                </a:lnTo>
                <a:cubicBezTo>
                  <a:pt x="15532" y="44773"/>
                  <a:pt x="15563" y="44834"/>
                  <a:pt x="15563" y="44864"/>
                </a:cubicBezTo>
                <a:cubicBezTo>
                  <a:pt x="15593" y="44925"/>
                  <a:pt x="15593" y="44986"/>
                  <a:pt x="15532" y="45016"/>
                </a:cubicBezTo>
                <a:lnTo>
                  <a:pt x="15532" y="44986"/>
                </a:lnTo>
                <a:lnTo>
                  <a:pt x="15471" y="44986"/>
                </a:lnTo>
                <a:cubicBezTo>
                  <a:pt x="15471" y="45016"/>
                  <a:pt x="15471" y="45016"/>
                  <a:pt x="15441" y="45016"/>
                </a:cubicBezTo>
                <a:lnTo>
                  <a:pt x="15319" y="45016"/>
                </a:lnTo>
                <a:cubicBezTo>
                  <a:pt x="15259" y="45016"/>
                  <a:pt x="15228" y="44955"/>
                  <a:pt x="15228" y="44895"/>
                </a:cubicBezTo>
                <a:lnTo>
                  <a:pt x="15198" y="44864"/>
                </a:lnTo>
                <a:cubicBezTo>
                  <a:pt x="15228" y="44834"/>
                  <a:pt x="15228" y="44803"/>
                  <a:pt x="15228" y="44803"/>
                </a:cubicBezTo>
                <a:cubicBezTo>
                  <a:pt x="15259" y="44773"/>
                  <a:pt x="15259" y="44773"/>
                  <a:pt x="15259" y="44773"/>
                </a:cubicBezTo>
                <a:lnTo>
                  <a:pt x="15289" y="44773"/>
                </a:lnTo>
                <a:lnTo>
                  <a:pt x="15289" y="44743"/>
                </a:lnTo>
                <a:close/>
                <a:moveTo>
                  <a:pt x="12584" y="45047"/>
                </a:moveTo>
                <a:lnTo>
                  <a:pt x="12614" y="45107"/>
                </a:lnTo>
                <a:cubicBezTo>
                  <a:pt x="12614" y="45138"/>
                  <a:pt x="12584" y="45168"/>
                  <a:pt x="12584" y="45199"/>
                </a:cubicBezTo>
                <a:lnTo>
                  <a:pt x="12584" y="45259"/>
                </a:lnTo>
                <a:lnTo>
                  <a:pt x="12462" y="45259"/>
                </a:lnTo>
                <a:lnTo>
                  <a:pt x="12432" y="45229"/>
                </a:lnTo>
                <a:cubicBezTo>
                  <a:pt x="12432" y="45199"/>
                  <a:pt x="12432" y="45168"/>
                  <a:pt x="12432" y="45138"/>
                </a:cubicBezTo>
                <a:cubicBezTo>
                  <a:pt x="12432" y="45107"/>
                  <a:pt x="12462" y="45077"/>
                  <a:pt x="12493" y="45077"/>
                </a:cubicBezTo>
                <a:lnTo>
                  <a:pt x="12553" y="45047"/>
                </a:lnTo>
                <a:close/>
                <a:moveTo>
                  <a:pt x="12916" y="45064"/>
                </a:moveTo>
                <a:cubicBezTo>
                  <a:pt x="12928" y="45064"/>
                  <a:pt x="12940" y="45068"/>
                  <a:pt x="12949" y="45077"/>
                </a:cubicBezTo>
                <a:cubicBezTo>
                  <a:pt x="13009" y="45077"/>
                  <a:pt x="13070" y="45107"/>
                  <a:pt x="13101" y="45138"/>
                </a:cubicBezTo>
                <a:lnTo>
                  <a:pt x="13101" y="45199"/>
                </a:lnTo>
                <a:cubicBezTo>
                  <a:pt x="13101" y="45199"/>
                  <a:pt x="13101" y="45229"/>
                  <a:pt x="13101" y="45259"/>
                </a:cubicBezTo>
                <a:lnTo>
                  <a:pt x="13070" y="45320"/>
                </a:lnTo>
                <a:lnTo>
                  <a:pt x="12888" y="45320"/>
                </a:lnTo>
                <a:cubicBezTo>
                  <a:pt x="12857" y="45290"/>
                  <a:pt x="12827" y="45229"/>
                  <a:pt x="12827" y="45199"/>
                </a:cubicBezTo>
                <a:lnTo>
                  <a:pt x="12797" y="45138"/>
                </a:lnTo>
                <a:lnTo>
                  <a:pt x="12827" y="45107"/>
                </a:lnTo>
                <a:cubicBezTo>
                  <a:pt x="12849" y="45086"/>
                  <a:pt x="12885" y="45064"/>
                  <a:pt x="12916" y="45064"/>
                </a:cubicBezTo>
                <a:close/>
                <a:moveTo>
                  <a:pt x="13952" y="45107"/>
                </a:moveTo>
                <a:lnTo>
                  <a:pt x="14012" y="45138"/>
                </a:lnTo>
                <a:cubicBezTo>
                  <a:pt x="14012" y="45168"/>
                  <a:pt x="14012" y="45168"/>
                  <a:pt x="14043" y="45168"/>
                </a:cubicBezTo>
                <a:lnTo>
                  <a:pt x="14043" y="45199"/>
                </a:lnTo>
                <a:lnTo>
                  <a:pt x="14043" y="45259"/>
                </a:lnTo>
                <a:cubicBezTo>
                  <a:pt x="14043" y="45381"/>
                  <a:pt x="13952" y="45411"/>
                  <a:pt x="13891" y="45411"/>
                </a:cubicBezTo>
                <a:lnTo>
                  <a:pt x="13739" y="45411"/>
                </a:lnTo>
                <a:lnTo>
                  <a:pt x="13708" y="45381"/>
                </a:lnTo>
                <a:cubicBezTo>
                  <a:pt x="13708" y="45351"/>
                  <a:pt x="13678" y="45290"/>
                  <a:pt x="13678" y="45259"/>
                </a:cubicBezTo>
                <a:lnTo>
                  <a:pt x="13678" y="45229"/>
                </a:lnTo>
                <a:cubicBezTo>
                  <a:pt x="13678" y="45199"/>
                  <a:pt x="13678" y="45168"/>
                  <a:pt x="13678" y="45168"/>
                </a:cubicBezTo>
                <a:lnTo>
                  <a:pt x="13739" y="45138"/>
                </a:lnTo>
                <a:lnTo>
                  <a:pt x="13769" y="45138"/>
                </a:lnTo>
                <a:cubicBezTo>
                  <a:pt x="13769" y="45107"/>
                  <a:pt x="13800" y="45107"/>
                  <a:pt x="13830" y="45107"/>
                </a:cubicBezTo>
                <a:close/>
                <a:moveTo>
                  <a:pt x="19719" y="45411"/>
                </a:moveTo>
                <a:lnTo>
                  <a:pt x="19719" y="45411"/>
                </a:lnTo>
                <a:cubicBezTo>
                  <a:pt x="19744" y="45426"/>
                  <a:pt x="19770" y="45441"/>
                  <a:pt x="19796" y="45455"/>
                </a:cubicBezTo>
                <a:lnTo>
                  <a:pt x="19796" y="45455"/>
                </a:lnTo>
                <a:cubicBezTo>
                  <a:pt x="19787" y="45432"/>
                  <a:pt x="19762" y="45411"/>
                  <a:pt x="19727" y="45411"/>
                </a:cubicBezTo>
                <a:close/>
                <a:moveTo>
                  <a:pt x="16079" y="45442"/>
                </a:moveTo>
                <a:cubicBezTo>
                  <a:pt x="16110" y="45442"/>
                  <a:pt x="16140" y="45472"/>
                  <a:pt x="16140" y="45472"/>
                </a:cubicBezTo>
                <a:lnTo>
                  <a:pt x="16231" y="45472"/>
                </a:lnTo>
                <a:lnTo>
                  <a:pt x="16262" y="45533"/>
                </a:lnTo>
                <a:cubicBezTo>
                  <a:pt x="16262" y="45563"/>
                  <a:pt x="16231" y="45563"/>
                  <a:pt x="16231" y="45594"/>
                </a:cubicBezTo>
                <a:cubicBezTo>
                  <a:pt x="16201" y="45594"/>
                  <a:pt x="16171" y="45624"/>
                  <a:pt x="16140" y="45624"/>
                </a:cubicBezTo>
                <a:lnTo>
                  <a:pt x="16110" y="45654"/>
                </a:lnTo>
                <a:lnTo>
                  <a:pt x="16079" y="45654"/>
                </a:lnTo>
                <a:cubicBezTo>
                  <a:pt x="16049" y="45715"/>
                  <a:pt x="16019" y="45746"/>
                  <a:pt x="15988" y="45746"/>
                </a:cubicBezTo>
                <a:lnTo>
                  <a:pt x="16019" y="45715"/>
                </a:lnTo>
                <a:lnTo>
                  <a:pt x="15988" y="45715"/>
                </a:lnTo>
                <a:lnTo>
                  <a:pt x="15927" y="45654"/>
                </a:lnTo>
                <a:lnTo>
                  <a:pt x="15927" y="45533"/>
                </a:lnTo>
                <a:lnTo>
                  <a:pt x="15988" y="45472"/>
                </a:lnTo>
                <a:lnTo>
                  <a:pt x="16019" y="45472"/>
                </a:lnTo>
                <a:lnTo>
                  <a:pt x="16049" y="45442"/>
                </a:lnTo>
                <a:close/>
                <a:moveTo>
                  <a:pt x="11459" y="45563"/>
                </a:moveTo>
                <a:cubicBezTo>
                  <a:pt x="11490" y="45563"/>
                  <a:pt x="11520" y="45594"/>
                  <a:pt x="11520" y="45654"/>
                </a:cubicBezTo>
                <a:lnTo>
                  <a:pt x="11550" y="45685"/>
                </a:lnTo>
                <a:lnTo>
                  <a:pt x="11550" y="45715"/>
                </a:lnTo>
                <a:cubicBezTo>
                  <a:pt x="11550" y="45746"/>
                  <a:pt x="11520" y="45776"/>
                  <a:pt x="11520" y="45776"/>
                </a:cubicBezTo>
                <a:cubicBezTo>
                  <a:pt x="11490" y="45776"/>
                  <a:pt x="11490" y="45806"/>
                  <a:pt x="11459" y="45806"/>
                </a:cubicBezTo>
                <a:lnTo>
                  <a:pt x="11459" y="45837"/>
                </a:lnTo>
                <a:lnTo>
                  <a:pt x="11398" y="45837"/>
                </a:lnTo>
                <a:lnTo>
                  <a:pt x="11368" y="45806"/>
                </a:lnTo>
                <a:lnTo>
                  <a:pt x="11368" y="45746"/>
                </a:lnTo>
                <a:cubicBezTo>
                  <a:pt x="11338" y="45746"/>
                  <a:pt x="11338" y="45715"/>
                  <a:pt x="11338" y="45685"/>
                </a:cubicBezTo>
                <a:lnTo>
                  <a:pt x="11338" y="45624"/>
                </a:lnTo>
                <a:lnTo>
                  <a:pt x="11368" y="45594"/>
                </a:lnTo>
                <a:cubicBezTo>
                  <a:pt x="11398" y="45594"/>
                  <a:pt x="11429" y="45563"/>
                  <a:pt x="11459" y="45563"/>
                </a:cubicBezTo>
                <a:close/>
                <a:moveTo>
                  <a:pt x="17903" y="45502"/>
                </a:moveTo>
                <a:cubicBezTo>
                  <a:pt x="17933" y="45502"/>
                  <a:pt x="17964" y="45502"/>
                  <a:pt x="17964" y="45533"/>
                </a:cubicBezTo>
                <a:cubicBezTo>
                  <a:pt x="18055" y="45563"/>
                  <a:pt x="18116" y="45654"/>
                  <a:pt x="18055" y="45746"/>
                </a:cubicBezTo>
                <a:lnTo>
                  <a:pt x="18055" y="45776"/>
                </a:lnTo>
                <a:cubicBezTo>
                  <a:pt x="18025" y="45806"/>
                  <a:pt x="17964" y="45806"/>
                  <a:pt x="17933" y="45837"/>
                </a:cubicBezTo>
                <a:lnTo>
                  <a:pt x="17873" y="45837"/>
                </a:lnTo>
                <a:cubicBezTo>
                  <a:pt x="17842" y="45806"/>
                  <a:pt x="17812" y="45776"/>
                  <a:pt x="17782" y="45746"/>
                </a:cubicBezTo>
                <a:cubicBezTo>
                  <a:pt x="17782" y="45715"/>
                  <a:pt x="17751" y="45654"/>
                  <a:pt x="17782" y="45624"/>
                </a:cubicBezTo>
                <a:lnTo>
                  <a:pt x="17751" y="45563"/>
                </a:lnTo>
                <a:lnTo>
                  <a:pt x="17782" y="45563"/>
                </a:lnTo>
                <a:cubicBezTo>
                  <a:pt x="17782" y="45533"/>
                  <a:pt x="17782" y="45533"/>
                  <a:pt x="17812" y="45533"/>
                </a:cubicBezTo>
                <a:lnTo>
                  <a:pt x="17842" y="45502"/>
                </a:lnTo>
                <a:close/>
                <a:moveTo>
                  <a:pt x="9403" y="45443"/>
                </a:moveTo>
                <a:cubicBezTo>
                  <a:pt x="9430" y="45448"/>
                  <a:pt x="9457" y="45472"/>
                  <a:pt x="9483" y="45472"/>
                </a:cubicBezTo>
                <a:lnTo>
                  <a:pt x="9514" y="45502"/>
                </a:lnTo>
                <a:lnTo>
                  <a:pt x="9544" y="45563"/>
                </a:lnTo>
                <a:lnTo>
                  <a:pt x="9575" y="45594"/>
                </a:lnTo>
                <a:cubicBezTo>
                  <a:pt x="9605" y="45624"/>
                  <a:pt x="9605" y="45685"/>
                  <a:pt x="9575" y="45715"/>
                </a:cubicBezTo>
                <a:lnTo>
                  <a:pt x="9514" y="45715"/>
                </a:lnTo>
                <a:cubicBezTo>
                  <a:pt x="9514" y="45746"/>
                  <a:pt x="9483" y="45746"/>
                  <a:pt x="9483" y="45746"/>
                </a:cubicBezTo>
                <a:lnTo>
                  <a:pt x="9514" y="45776"/>
                </a:lnTo>
                <a:cubicBezTo>
                  <a:pt x="9514" y="45776"/>
                  <a:pt x="9514" y="45806"/>
                  <a:pt x="9514" y="45837"/>
                </a:cubicBezTo>
                <a:cubicBezTo>
                  <a:pt x="9514" y="45867"/>
                  <a:pt x="9514" y="45867"/>
                  <a:pt x="9483" y="45898"/>
                </a:cubicBezTo>
                <a:lnTo>
                  <a:pt x="9423" y="45898"/>
                </a:lnTo>
                <a:cubicBezTo>
                  <a:pt x="9362" y="45898"/>
                  <a:pt x="9332" y="45837"/>
                  <a:pt x="9362" y="45776"/>
                </a:cubicBezTo>
                <a:lnTo>
                  <a:pt x="9392" y="45715"/>
                </a:lnTo>
                <a:lnTo>
                  <a:pt x="9423" y="45715"/>
                </a:lnTo>
                <a:lnTo>
                  <a:pt x="9362" y="45685"/>
                </a:lnTo>
                <a:lnTo>
                  <a:pt x="9362" y="45654"/>
                </a:lnTo>
                <a:lnTo>
                  <a:pt x="9362" y="45624"/>
                </a:lnTo>
                <a:cubicBezTo>
                  <a:pt x="9362" y="45594"/>
                  <a:pt x="9332" y="45563"/>
                  <a:pt x="9332" y="45533"/>
                </a:cubicBezTo>
                <a:cubicBezTo>
                  <a:pt x="9332" y="45479"/>
                  <a:pt x="9355" y="45449"/>
                  <a:pt x="9403" y="45443"/>
                </a:cubicBezTo>
                <a:close/>
                <a:moveTo>
                  <a:pt x="18268" y="45723"/>
                </a:moveTo>
                <a:cubicBezTo>
                  <a:pt x="18275" y="45723"/>
                  <a:pt x="18283" y="45730"/>
                  <a:pt x="18298" y="45746"/>
                </a:cubicBezTo>
                <a:lnTo>
                  <a:pt x="18329" y="45746"/>
                </a:lnTo>
                <a:lnTo>
                  <a:pt x="18359" y="45776"/>
                </a:lnTo>
                <a:lnTo>
                  <a:pt x="18359" y="45806"/>
                </a:lnTo>
                <a:lnTo>
                  <a:pt x="18359" y="45837"/>
                </a:lnTo>
                <a:cubicBezTo>
                  <a:pt x="18389" y="45867"/>
                  <a:pt x="18389" y="45928"/>
                  <a:pt x="18359" y="45958"/>
                </a:cubicBezTo>
                <a:lnTo>
                  <a:pt x="18420" y="45928"/>
                </a:lnTo>
                <a:lnTo>
                  <a:pt x="18389" y="45958"/>
                </a:lnTo>
                <a:lnTo>
                  <a:pt x="18359" y="45989"/>
                </a:lnTo>
                <a:lnTo>
                  <a:pt x="18298" y="45989"/>
                </a:lnTo>
                <a:lnTo>
                  <a:pt x="18268" y="46019"/>
                </a:lnTo>
                <a:lnTo>
                  <a:pt x="18207" y="46019"/>
                </a:lnTo>
                <a:cubicBezTo>
                  <a:pt x="18177" y="46019"/>
                  <a:pt x="18146" y="45989"/>
                  <a:pt x="18085" y="45958"/>
                </a:cubicBezTo>
                <a:lnTo>
                  <a:pt x="18085" y="45928"/>
                </a:lnTo>
                <a:cubicBezTo>
                  <a:pt x="18085" y="45928"/>
                  <a:pt x="18085" y="45898"/>
                  <a:pt x="18085" y="45867"/>
                </a:cubicBezTo>
                <a:cubicBezTo>
                  <a:pt x="18085" y="45837"/>
                  <a:pt x="18085" y="45837"/>
                  <a:pt x="18116" y="45806"/>
                </a:cubicBezTo>
                <a:cubicBezTo>
                  <a:pt x="18146" y="45776"/>
                  <a:pt x="18146" y="45746"/>
                  <a:pt x="18177" y="45746"/>
                </a:cubicBezTo>
                <a:lnTo>
                  <a:pt x="18237" y="45746"/>
                </a:lnTo>
                <a:cubicBezTo>
                  <a:pt x="18253" y="45730"/>
                  <a:pt x="18260" y="45723"/>
                  <a:pt x="18268" y="45723"/>
                </a:cubicBezTo>
                <a:close/>
                <a:moveTo>
                  <a:pt x="10000" y="45989"/>
                </a:moveTo>
                <a:cubicBezTo>
                  <a:pt x="10061" y="45989"/>
                  <a:pt x="10122" y="46019"/>
                  <a:pt x="10152" y="46050"/>
                </a:cubicBezTo>
                <a:lnTo>
                  <a:pt x="10152" y="46080"/>
                </a:lnTo>
                <a:lnTo>
                  <a:pt x="10152" y="46141"/>
                </a:lnTo>
                <a:cubicBezTo>
                  <a:pt x="10122" y="46171"/>
                  <a:pt x="10122" y="46202"/>
                  <a:pt x="10091" y="46202"/>
                </a:cubicBezTo>
                <a:cubicBezTo>
                  <a:pt x="10061" y="46232"/>
                  <a:pt x="10031" y="46232"/>
                  <a:pt x="10000" y="46232"/>
                </a:cubicBezTo>
                <a:cubicBezTo>
                  <a:pt x="9970" y="46232"/>
                  <a:pt x="9939" y="46232"/>
                  <a:pt x="9939" y="46202"/>
                </a:cubicBezTo>
                <a:cubicBezTo>
                  <a:pt x="9909" y="46202"/>
                  <a:pt x="9909" y="46141"/>
                  <a:pt x="9909" y="46141"/>
                </a:cubicBezTo>
                <a:lnTo>
                  <a:pt x="9939" y="46141"/>
                </a:lnTo>
                <a:cubicBezTo>
                  <a:pt x="9939" y="46110"/>
                  <a:pt x="9939" y="46080"/>
                  <a:pt x="9970" y="46080"/>
                </a:cubicBezTo>
                <a:lnTo>
                  <a:pt x="9970" y="46050"/>
                </a:lnTo>
                <a:lnTo>
                  <a:pt x="10000" y="45989"/>
                </a:lnTo>
                <a:close/>
                <a:moveTo>
                  <a:pt x="18055" y="46293"/>
                </a:moveTo>
                <a:cubicBezTo>
                  <a:pt x="18085" y="46293"/>
                  <a:pt x="18116" y="46293"/>
                  <a:pt x="18146" y="46323"/>
                </a:cubicBezTo>
                <a:lnTo>
                  <a:pt x="18177" y="46354"/>
                </a:lnTo>
                <a:lnTo>
                  <a:pt x="18207" y="46445"/>
                </a:lnTo>
                <a:lnTo>
                  <a:pt x="18177" y="46445"/>
                </a:lnTo>
                <a:lnTo>
                  <a:pt x="18085" y="46506"/>
                </a:lnTo>
                <a:cubicBezTo>
                  <a:pt x="18055" y="46536"/>
                  <a:pt x="18025" y="46536"/>
                  <a:pt x="17994" y="46536"/>
                </a:cubicBezTo>
                <a:lnTo>
                  <a:pt x="17933" y="46536"/>
                </a:lnTo>
                <a:lnTo>
                  <a:pt x="17903" y="46475"/>
                </a:lnTo>
                <a:cubicBezTo>
                  <a:pt x="17903" y="46445"/>
                  <a:pt x="17903" y="46414"/>
                  <a:pt x="17903" y="46384"/>
                </a:cubicBezTo>
                <a:lnTo>
                  <a:pt x="17964" y="46354"/>
                </a:lnTo>
                <a:lnTo>
                  <a:pt x="17994" y="46293"/>
                </a:lnTo>
                <a:close/>
                <a:moveTo>
                  <a:pt x="15107" y="46384"/>
                </a:moveTo>
                <a:lnTo>
                  <a:pt x="15137" y="46445"/>
                </a:lnTo>
                <a:lnTo>
                  <a:pt x="15107" y="46506"/>
                </a:lnTo>
                <a:cubicBezTo>
                  <a:pt x="15107" y="46506"/>
                  <a:pt x="15107" y="46536"/>
                  <a:pt x="15076" y="46536"/>
                </a:cubicBezTo>
                <a:lnTo>
                  <a:pt x="15015" y="46566"/>
                </a:lnTo>
                <a:cubicBezTo>
                  <a:pt x="14985" y="46536"/>
                  <a:pt x="14955" y="46506"/>
                  <a:pt x="14955" y="46475"/>
                </a:cubicBezTo>
                <a:cubicBezTo>
                  <a:pt x="14985" y="46414"/>
                  <a:pt x="15015" y="46384"/>
                  <a:pt x="15076" y="46384"/>
                </a:cubicBezTo>
                <a:close/>
                <a:moveTo>
                  <a:pt x="10122" y="46688"/>
                </a:moveTo>
                <a:cubicBezTo>
                  <a:pt x="10122" y="46718"/>
                  <a:pt x="10122" y="46718"/>
                  <a:pt x="10122" y="46718"/>
                </a:cubicBezTo>
                <a:cubicBezTo>
                  <a:pt x="10152" y="46749"/>
                  <a:pt x="10152" y="46749"/>
                  <a:pt x="10152" y="46749"/>
                </a:cubicBezTo>
                <a:lnTo>
                  <a:pt x="10152" y="46779"/>
                </a:lnTo>
                <a:lnTo>
                  <a:pt x="10152" y="46840"/>
                </a:lnTo>
                <a:lnTo>
                  <a:pt x="10152" y="46901"/>
                </a:lnTo>
                <a:lnTo>
                  <a:pt x="10243" y="46901"/>
                </a:lnTo>
                <a:cubicBezTo>
                  <a:pt x="10243" y="46901"/>
                  <a:pt x="10243" y="46931"/>
                  <a:pt x="10243" y="46931"/>
                </a:cubicBezTo>
                <a:lnTo>
                  <a:pt x="10243" y="46961"/>
                </a:lnTo>
                <a:lnTo>
                  <a:pt x="10152" y="46961"/>
                </a:lnTo>
                <a:lnTo>
                  <a:pt x="10061" y="47022"/>
                </a:lnTo>
                <a:cubicBezTo>
                  <a:pt x="10031" y="46992"/>
                  <a:pt x="10031" y="46992"/>
                  <a:pt x="10031" y="46961"/>
                </a:cubicBezTo>
                <a:cubicBezTo>
                  <a:pt x="9970" y="46961"/>
                  <a:pt x="9939" y="46901"/>
                  <a:pt x="9939" y="46840"/>
                </a:cubicBezTo>
                <a:lnTo>
                  <a:pt x="9909" y="46809"/>
                </a:lnTo>
                <a:cubicBezTo>
                  <a:pt x="9909" y="46779"/>
                  <a:pt x="9939" y="46749"/>
                  <a:pt x="9970" y="46749"/>
                </a:cubicBezTo>
                <a:lnTo>
                  <a:pt x="10031" y="46749"/>
                </a:lnTo>
                <a:cubicBezTo>
                  <a:pt x="10031" y="46718"/>
                  <a:pt x="10061" y="46688"/>
                  <a:pt x="10091" y="46688"/>
                </a:cubicBezTo>
                <a:close/>
                <a:moveTo>
                  <a:pt x="12766" y="47113"/>
                </a:moveTo>
                <a:cubicBezTo>
                  <a:pt x="12797" y="47113"/>
                  <a:pt x="12797" y="47144"/>
                  <a:pt x="12797" y="47205"/>
                </a:cubicBezTo>
                <a:lnTo>
                  <a:pt x="12797" y="47235"/>
                </a:lnTo>
                <a:lnTo>
                  <a:pt x="12766" y="47296"/>
                </a:lnTo>
                <a:lnTo>
                  <a:pt x="12705" y="47296"/>
                </a:lnTo>
                <a:cubicBezTo>
                  <a:pt x="12675" y="47296"/>
                  <a:pt x="12675" y="47296"/>
                  <a:pt x="12645" y="47265"/>
                </a:cubicBezTo>
                <a:cubicBezTo>
                  <a:pt x="12645" y="47235"/>
                  <a:pt x="12645" y="47205"/>
                  <a:pt x="12645" y="47174"/>
                </a:cubicBezTo>
                <a:lnTo>
                  <a:pt x="12736" y="47113"/>
                </a:lnTo>
                <a:close/>
                <a:moveTo>
                  <a:pt x="13769" y="47205"/>
                </a:moveTo>
                <a:lnTo>
                  <a:pt x="13800" y="47235"/>
                </a:lnTo>
                <a:cubicBezTo>
                  <a:pt x="13800" y="47265"/>
                  <a:pt x="13800" y="47296"/>
                  <a:pt x="13800" y="47296"/>
                </a:cubicBezTo>
                <a:lnTo>
                  <a:pt x="13800" y="47326"/>
                </a:lnTo>
                <a:cubicBezTo>
                  <a:pt x="13800" y="47357"/>
                  <a:pt x="13739" y="47387"/>
                  <a:pt x="13708" y="47387"/>
                </a:cubicBezTo>
                <a:lnTo>
                  <a:pt x="13678" y="47387"/>
                </a:lnTo>
                <a:lnTo>
                  <a:pt x="13648" y="47417"/>
                </a:lnTo>
                <a:lnTo>
                  <a:pt x="13648" y="47387"/>
                </a:lnTo>
                <a:cubicBezTo>
                  <a:pt x="13587" y="47357"/>
                  <a:pt x="13587" y="47326"/>
                  <a:pt x="13587" y="47265"/>
                </a:cubicBezTo>
                <a:lnTo>
                  <a:pt x="13617" y="47235"/>
                </a:lnTo>
                <a:lnTo>
                  <a:pt x="13648" y="47235"/>
                </a:lnTo>
                <a:lnTo>
                  <a:pt x="13678" y="47205"/>
                </a:lnTo>
                <a:close/>
                <a:moveTo>
                  <a:pt x="17782" y="47296"/>
                </a:moveTo>
                <a:cubicBezTo>
                  <a:pt x="17812" y="47296"/>
                  <a:pt x="17812" y="47326"/>
                  <a:pt x="17842" y="47357"/>
                </a:cubicBezTo>
                <a:cubicBezTo>
                  <a:pt x="17842" y="47387"/>
                  <a:pt x="17812" y="47417"/>
                  <a:pt x="17782" y="47417"/>
                </a:cubicBezTo>
                <a:lnTo>
                  <a:pt x="17751" y="47448"/>
                </a:lnTo>
                <a:cubicBezTo>
                  <a:pt x="17721" y="47448"/>
                  <a:pt x="17690" y="47417"/>
                  <a:pt x="17690" y="47387"/>
                </a:cubicBezTo>
                <a:lnTo>
                  <a:pt x="17721" y="47326"/>
                </a:lnTo>
                <a:lnTo>
                  <a:pt x="17782" y="47296"/>
                </a:lnTo>
                <a:close/>
                <a:moveTo>
                  <a:pt x="16231" y="47205"/>
                </a:moveTo>
                <a:cubicBezTo>
                  <a:pt x="16262" y="47205"/>
                  <a:pt x="16323" y="47205"/>
                  <a:pt x="16353" y="47235"/>
                </a:cubicBezTo>
                <a:lnTo>
                  <a:pt x="16383" y="47235"/>
                </a:lnTo>
                <a:lnTo>
                  <a:pt x="16414" y="47296"/>
                </a:lnTo>
                <a:lnTo>
                  <a:pt x="16414" y="47357"/>
                </a:lnTo>
                <a:lnTo>
                  <a:pt x="16444" y="47387"/>
                </a:lnTo>
                <a:cubicBezTo>
                  <a:pt x="16444" y="47417"/>
                  <a:pt x="16414" y="47448"/>
                  <a:pt x="16414" y="47478"/>
                </a:cubicBezTo>
                <a:cubicBezTo>
                  <a:pt x="16414" y="47478"/>
                  <a:pt x="16383" y="47509"/>
                  <a:pt x="16353" y="47509"/>
                </a:cubicBezTo>
                <a:lnTo>
                  <a:pt x="16231" y="47509"/>
                </a:lnTo>
                <a:cubicBezTo>
                  <a:pt x="16171" y="47478"/>
                  <a:pt x="16171" y="47448"/>
                  <a:pt x="16140" y="47417"/>
                </a:cubicBezTo>
                <a:cubicBezTo>
                  <a:pt x="16110" y="47357"/>
                  <a:pt x="16110" y="47296"/>
                  <a:pt x="16140" y="47265"/>
                </a:cubicBezTo>
                <a:cubicBezTo>
                  <a:pt x="16171" y="47235"/>
                  <a:pt x="16171" y="47235"/>
                  <a:pt x="16201" y="47235"/>
                </a:cubicBezTo>
                <a:lnTo>
                  <a:pt x="16201" y="47205"/>
                </a:lnTo>
                <a:close/>
                <a:moveTo>
                  <a:pt x="10942" y="47326"/>
                </a:moveTo>
                <a:cubicBezTo>
                  <a:pt x="10973" y="47326"/>
                  <a:pt x="11003" y="47326"/>
                  <a:pt x="11034" y="47357"/>
                </a:cubicBezTo>
                <a:cubicBezTo>
                  <a:pt x="11064" y="47417"/>
                  <a:pt x="11064" y="47448"/>
                  <a:pt x="11034" y="47478"/>
                </a:cubicBezTo>
                <a:lnTo>
                  <a:pt x="11064" y="47509"/>
                </a:lnTo>
                <a:lnTo>
                  <a:pt x="11003" y="47539"/>
                </a:lnTo>
                <a:cubicBezTo>
                  <a:pt x="10973" y="47539"/>
                  <a:pt x="10912" y="47509"/>
                  <a:pt x="10882" y="47448"/>
                </a:cubicBezTo>
                <a:lnTo>
                  <a:pt x="10882" y="47417"/>
                </a:lnTo>
                <a:lnTo>
                  <a:pt x="10882" y="47357"/>
                </a:lnTo>
                <a:cubicBezTo>
                  <a:pt x="10912" y="47357"/>
                  <a:pt x="10912" y="47326"/>
                  <a:pt x="10942" y="47326"/>
                </a:cubicBezTo>
                <a:close/>
                <a:moveTo>
                  <a:pt x="20426" y="47326"/>
                </a:moveTo>
                <a:cubicBezTo>
                  <a:pt x="20456" y="47326"/>
                  <a:pt x="20487" y="47326"/>
                  <a:pt x="20487" y="47357"/>
                </a:cubicBezTo>
                <a:lnTo>
                  <a:pt x="20517" y="47357"/>
                </a:lnTo>
                <a:cubicBezTo>
                  <a:pt x="20548" y="47357"/>
                  <a:pt x="20548" y="47387"/>
                  <a:pt x="20578" y="47387"/>
                </a:cubicBezTo>
                <a:cubicBezTo>
                  <a:pt x="20578" y="47417"/>
                  <a:pt x="20578" y="47448"/>
                  <a:pt x="20578" y="47478"/>
                </a:cubicBezTo>
                <a:lnTo>
                  <a:pt x="20578" y="47509"/>
                </a:lnTo>
                <a:lnTo>
                  <a:pt x="20426" y="47509"/>
                </a:lnTo>
                <a:lnTo>
                  <a:pt x="20426" y="47539"/>
                </a:lnTo>
                <a:lnTo>
                  <a:pt x="20304" y="47539"/>
                </a:lnTo>
                <a:lnTo>
                  <a:pt x="20304" y="47509"/>
                </a:lnTo>
                <a:cubicBezTo>
                  <a:pt x="20274" y="47478"/>
                  <a:pt x="20274" y="47417"/>
                  <a:pt x="20274" y="47387"/>
                </a:cubicBezTo>
                <a:lnTo>
                  <a:pt x="20335" y="47357"/>
                </a:lnTo>
                <a:lnTo>
                  <a:pt x="20365" y="47357"/>
                </a:lnTo>
                <a:lnTo>
                  <a:pt x="20396" y="47326"/>
                </a:lnTo>
                <a:close/>
                <a:moveTo>
                  <a:pt x="13465" y="47387"/>
                </a:moveTo>
                <a:cubicBezTo>
                  <a:pt x="13496" y="47417"/>
                  <a:pt x="13496" y="47478"/>
                  <a:pt x="13496" y="47539"/>
                </a:cubicBezTo>
                <a:cubicBezTo>
                  <a:pt x="13496" y="47569"/>
                  <a:pt x="13496" y="47600"/>
                  <a:pt x="13496" y="47600"/>
                </a:cubicBezTo>
                <a:lnTo>
                  <a:pt x="13496" y="47630"/>
                </a:lnTo>
                <a:lnTo>
                  <a:pt x="13496" y="47691"/>
                </a:lnTo>
                <a:lnTo>
                  <a:pt x="13465" y="47691"/>
                </a:lnTo>
                <a:cubicBezTo>
                  <a:pt x="13435" y="47691"/>
                  <a:pt x="13405" y="47691"/>
                  <a:pt x="13374" y="47661"/>
                </a:cubicBezTo>
                <a:lnTo>
                  <a:pt x="13313" y="47661"/>
                </a:lnTo>
                <a:lnTo>
                  <a:pt x="13283" y="47630"/>
                </a:lnTo>
                <a:cubicBezTo>
                  <a:pt x="13283" y="47630"/>
                  <a:pt x="13283" y="47600"/>
                  <a:pt x="13253" y="47600"/>
                </a:cubicBezTo>
                <a:cubicBezTo>
                  <a:pt x="13222" y="47569"/>
                  <a:pt x="13192" y="47509"/>
                  <a:pt x="13192" y="47478"/>
                </a:cubicBezTo>
                <a:lnTo>
                  <a:pt x="13192" y="47417"/>
                </a:lnTo>
                <a:cubicBezTo>
                  <a:pt x="13222" y="47417"/>
                  <a:pt x="13253" y="47387"/>
                  <a:pt x="13283" y="47387"/>
                </a:cubicBezTo>
                <a:close/>
                <a:moveTo>
                  <a:pt x="15015" y="47813"/>
                </a:moveTo>
                <a:lnTo>
                  <a:pt x="15076" y="47843"/>
                </a:lnTo>
                <a:cubicBezTo>
                  <a:pt x="15076" y="47843"/>
                  <a:pt x="15076" y="47873"/>
                  <a:pt x="15076" y="47873"/>
                </a:cubicBezTo>
                <a:lnTo>
                  <a:pt x="15076" y="47934"/>
                </a:lnTo>
                <a:lnTo>
                  <a:pt x="15107" y="47934"/>
                </a:lnTo>
                <a:cubicBezTo>
                  <a:pt x="15107" y="47995"/>
                  <a:pt x="15076" y="48025"/>
                  <a:pt x="15015" y="48025"/>
                </a:cubicBezTo>
                <a:lnTo>
                  <a:pt x="14985" y="48056"/>
                </a:lnTo>
                <a:lnTo>
                  <a:pt x="14955" y="48025"/>
                </a:lnTo>
                <a:cubicBezTo>
                  <a:pt x="14924" y="47965"/>
                  <a:pt x="14924" y="47904"/>
                  <a:pt x="14955" y="47873"/>
                </a:cubicBezTo>
                <a:cubicBezTo>
                  <a:pt x="14985" y="47843"/>
                  <a:pt x="15015" y="47813"/>
                  <a:pt x="15015" y="47813"/>
                </a:cubicBezTo>
                <a:close/>
                <a:moveTo>
                  <a:pt x="17143" y="47843"/>
                </a:moveTo>
                <a:lnTo>
                  <a:pt x="17174" y="47934"/>
                </a:lnTo>
                <a:cubicBezTo>
                  <a:pt x="17174" y="47934"/>
                  <a:pt x="17174" y="47965"/>
                  <a:pt x="17143" y="47965"/>
                </a:cubicBezTo>
                <a:cubicBezTo>
                  <a:pt x="17234" y="47965"/>
                  <a:pt x="17295" y="47995"/>
                  <a:pt x="17326" y="48086"/>
                </a:cubicBezTo>
                <a:lnTo>
                  <a:pt x="17326" y="48117"/>
                </a:lnTo>
                <a:lnTo>
                  <a:pt x="17326" y="48147"/>
                </a:lnTo>
                <a:lnTo>
                  <a:pt x="17265" y="48208"/>
                </a:lnTo>
                <a:lnTo>
                  <a:pt x="17174" y="48208"/>
                </a:lnTo>
                <a:lnTo>
                  <a:pt x="17143" y="48177"/>
                </a:lnTo>
                <a:lnTo>
                  <a:pt x="17113" y="48177"/>
                </a:lnTo>
                <a:cubicBezTo>
                  <a:pt x="17113" y="48177"/>
                  <a:pt x="17113" y="48147"/>
                  <a:pt x="17113" y="48147"/>
                </a:cubicBezTo>
                <a:cubicBezTo>
                  <a:pt x="17082" y="48117"/>
                  <a:pt x="17052" y="48086"/>
                  <a:pt x="17052" y="48025"/>
                </a:cubicBezTo>
                <a:lnTo>
                  <a:pt x="17052" y="47995"/>
                </a:lnTo>
                <a:cubicBezTo>
                  <a:pt x="17022" y="47995"/>
                  <a:pt x="17022" y="47965"/>
                  <a:pt x="17022" y="47934"/>
                </a:cubicBezTo>
                <a:cubicBezTo>
                  <a:pt x="17022" y="47934"/>
                  <a:pt x="17022" y="47904"/>
                  <a:pt x="17022" y="47904"/>
                </a:cubicBezTo>
                <a:cubicBezTo>
                  <a:pt x="17022" y="47904"/>
                  <a:pt x="17022" y="47873"/>
                  <a:pt x="17022" y="47873"/>
                </a:cubicBezTo>
                <a:cubicBezTo>
                  <a:pt x="17052" y="47843"/>
                  <a:pt x="17082" y="47843"/>
                  <a:pt x="17082" y="47843"/>
                </a:cubicBezTo>
                <a:close/>
                <a:moveTo>
                  <a:pt x="12979" y="48481"/>
                </a:moveTo>
                <a:cubicBezTo>
                  <a:pt x="13040" y="48481"/>
                  <a:pt x="13070" y="48512"/>
                  <a:pt x="13070" y="48572"/>
                </a:cubicBezTo>
                <a:cubicBezTo>
                  <a:pt x="13131" y="48633"/>
                  <a:pt x="13101" y="48724"/>
                  <a:pt x="13009" y="48724"/>
                </a:cubicBezTo>
                <a:lnTo>
                  <a:pt x="13040" y="48664"/>
                </a:lnTo>
                <a:lnTo>
                  <a:pt x="13009" y="48664"/>
                </a:lnTo>
                <a:cubicBezTo>
                  <a:pt x="12979" y="48664"/>
                  <a:pt x="12949" y="48633"/>
                  <a:pt x="12949" y="48603"/>
                </a:cubicBezTo>
                <a:lnTo>
                  <a:pt x="12918" y="48542"/>
                </a:lnTo>
                <a:cubicBezTo>
                  <a:pt x="12949" y="48512"/>
                  <a:pt x="12949" y="48481"/>
                  <a:pt x="12979" y="48481"/>
                </a:cubicBezTo>
                <a:close/>
                <a:moveTo>
                  <a:pt x="14316" y="48846"/>
                </a:moveTo>
                <a:lnTo>
                  <a:pt x="14316" y="48876"/>
                </a:lnTo>
                <a:cubicBezTo>
                  <a:pt x="14347" y="48907"/>
                  <a:pt x="14377" y="48907"/>
                  <a:pt x="14377" y="48968"/>
                </a:cubicBezTo>
                <a:cubicBezTo>
                  <a:pt x="14377" y="48998"/>
                  <a:pt x="14377" y="49028"/>
                  <a:pt x="14377" y="49059"/>
                </a:cubicBezTo>
                <a:cubicBezTo>
                  <a:pt x="14377" y="49089"/>
                  <a:pt x="14377" y="49089"/>
                  <a:pt x="14377" y="49089"/>
                </a:cubicBezTo>
                <a:lnTo>
                  <a:pt x="14347" y="49120"/>
                </a:lnTo>
                <a:lnTo>
                  <a:pt x="14225" y="49120"/>
                </a:lnTo>
                <a:cubicBezTo>
                  <a:pt x="14225" y="49120"/>
                  <a:pt x="14195" y="49120"/>
                  <a:pt x="14164" y="49089"/>
                </a:cubicBezTo>
                <a:cubicBezTo>
                  <a:pt x="14164" y="49104"/>
                  <a:pt x="14157" y="49112"/>
                  <a:pt x="14145" y="49112"/>
                </a:cubicBezTo>
                <a:cubicBezTo>
                  <a:pt x="14134" y="49112"/>
                  <a:pt x="14119" y="49104"/>
                  <a:pt x="14104" y="49089"/>
                </a:cubicBezTo>
                <a:lnTo>
                  <a:pt x="14134" y="49028"/>
                </a:lnTo>
                <a:lnTo>
                  <a:pt x="14104" y="49028"/>
                </a:lnTo>
                <a:cubicBezTo>
                  <a:pt x="14104" y="48968"/>
                  <a:pt x="14104" y="48937"/>
                  <a:pt x="14134" y="48907"/>
                </a:cubicBezTo>
                <a:cubicBezTo>
                  <a:pt x="14134" y="48846"/>
                  <a:pt x="14164" y="48846"/>
                  <a:pt x="14195" y="48846"/>
                </a:cubicBezTo>
                <a:close/>
                <a:moveTo>
                  <a:pt x="13982" y="49332"/>
                </a:moveTo>
                <a:cubicBezTo>
                  <a:pt x="14012" y="49332"/>
                  <a:pt x="14043" y="49363"/>
                  <a:pt x="14043" y="49393"/>
                </a:cubicBezTo>
                <a:lnTo>
                  <a:pt x="14104" y="49454"/>
                </a:lnTo>
                <a:lnTo>
                  <a:pt x="14043" y="49454"/>
                </a:lnTo>
                <a:cubicBezTo>
                  <a:pt x="14043" y="49454"/>
                  <a:pt x="14012" y="49484"/>
                  <a:pt x="14012" y="49484"/>
                </a:cubicBezTo>
                <a:cubicBezTo>
                  <a:pt x="14012" y="49515"/>
                  <a:pt x="14012" y="49545"/>
                  <a:pt x="14012" y="49575"/>
                </a:cubicBezTo>
                <a:cubicBezTo>
                  <a:pt x="14012" y="49575"/>
                  <a:pt x="14012" y="49606"/>
                  <a:pt x="14012" y="49636"/>
                </a:cubicBezTo>
                <a:lnTo>
                  <a:pt x="13952" y="49667"/>
                </a:lnTo>
                <a:lnTo>
                  <a:pt x="13891" y="49667"/>
                </a:lnTo>
                <a:lnTo>
                  <a:pt x="13891" y="49697"/>
                </a:lnTo>
                <a:lnTo>
                  <a:pt x="13830" y="49697"/>
                </a:lnTo>
                <a:lnTo>
                  <a:pt x="13769" y="49667"/>
                </a:lnTo>
                <a:lnTo>
                  <a:pt x="13769" y="49636"/>
                </a:lnTo>
                <a:cubicBezTo>
                  <a:pt x="13769" y="49606"/>
                  <a:pt x="13769" y="49606"/>
                  <a:pt x="13769" y="49575"/>
                </a:cubicBezTo>
                <a:cubicBezTo>
                  <a:pt x="13739" y="49545"/>
                  <a:pt x="13739" y="49545"/>
                  <a:pt x="13769" y="49515"/>
                </a:cubicBezTo>
                <a:lnTo>
                  <a:pt x="13769" y="49484"/>
                </a:lnTo>
                <a:lnTo>
                  <a:pt x="13800" y="49424"/>
                </a:lnTo>
                <a:cubicBezTo>
                  <a:pt x="13860" y="49424"/>
                  <a:pt x="13891" y="49424"/>
                  <a:pt x="13921" y="49393"/>
                </a:cubicBezTo>
                <a:lnTo>
                  <a:pt x="13921" y="49363"/>
                </a:lnTo>
                <a:cubicBezTo>
                  <a:pt x="13921" y="49332"/>
                  <a:pt x="13952" y="49332"/>
                  <a:pt x="13982" y="49332"/>
                </a:cubicBezTo>
                <a:close/>
                <a:moveTo>
                  <a:pt x="11520" y="49332"/>
                </a:moveTo>
                <a:cubicBezTo>
                  <a:pt x="11550" y="49332"/>
                  <a:pt x="11581" y="49332"/>
                  <a:pt x="11581" y="49363"/>
                </a:cubicBezTo>
                <a:cubicBezTo>
                  <a:pt x="11611" y="49363"/>
                  <a:pt x="11611" y="49393"/>
                  <a:pt x="11642" y="49393"/>
                </a:cubicBezTo>
                <a:lnTo>
                  <a:pt x="11672" y="49393"/>
                </a:lnTo>
                <a:lnTo>
                  <a:pt x="11733" y="49454"/>
                </a:lnTo>
                <a:lnTo>
                  <a:pt x="11763" y="49454"/>
                </a:lnTo>
                <a:lnTo>
                  <a:pt x="11763" y="49484"/>
                </a:lnTo>
                <a:cubicBezTo>
                  <a:pt x="11763" y="49515"/>
                  <a:pt x="11794" y="49515"/>
                  <a:pt x="11794" y="49545"/>
                </a:cubicBezTo>
                <a:cubicBezTo>
                  <a:pt x="11794" y="49575"/>
                  <a:pt x="11794" y="49575"/>
                  <a:pt x="11794" y="49606"/>
                </a:cubicBezTo>
                <a:lnTo>
                  <a:pt x="11794" y="49636"/>
                </a:lnTo>
                <a:lnTo>
                  <a:pt x="11794" y="49697"/>
                </a:lnTo>
                <a:cubicBezTo>
                  <a:pt x="11794" y="49727"/>
                  <a:pt x="11763" y="49727"/>
                  <a:pt x="11763" y="49727"/>
                </a:cubicBezTo>
                <a:lnTo>
                  <a:pt x="11642" y="49727"/>
                </a:lnTo>
                <a:cubicBezTo>
                  <a:pt x="11611" y="49727"/>
                  <a:pt x="11550" y="49697"/>
                  <a:pt x="11550" y="49667"/>
                </a:cubicBezTo>
                <a:lnTo>
                  <a:pt x="11520" y="49636"/>
                </a:lnTo>
                <a:lnTo>
                  <a:pt x="11520" y="49606"/>
                </a:lnTo>
                <a:lnTo>
                  <a:pt x="11459" y="49606"/>
                </a:lnTo>
                <a:cubicBezTo>
                  <a:pt x="11459" y="49606"/>
                  <a:pt x="11429" y="49575"/>
                  <a:pt x="11429" y="49575"/>
                </a:cubicBezTo>
                <a:cubicBezTo>
                  <a:pt x="11398" y="49545"/>
                  <a:pt x="11398" y="49545"/>
                  <a:pt x="11398" y="49515"/>
                </a:cubicBezTo>
                <a:cubicBezTo>
                  <a:pt x="11398" y="49484"/>
                  <a:pt x="11398" y="49484"/>
                  <a:pt x="11429" y="49454"/>
                </a:cubicBezTo>
                <a:lnTo>
                  <a:pt x="11429" y="49393"/>
                </a:lnTo>
                <a:lnTo>
                  <a:pt x="11459" y="49363"/>
                </a:lnTo>
                <a:cubicBezTo>
                  <a:pt x="11459" y="49363"/>
                  <a:pt x="11459" y="49332"/>
                  <a:pt x="11459" y="49332"/>
                </a:cubicBezTo>
                <a:close/>
                <a:moveTo>
                  <a:pt x="13192" y="49575"/>
                </a:moveTo>
                <a:cubicBezTo>
                  <a:pt x="13253" y="49575"/>
                  <a:pt x="13313" y="49606"/>
                  <a:pt x="13313" y="49697"/>
                </a:cubicBezTo>
                <a:lnTo>
                  <a:pt x="13313" y="49727"/>
                </a:lnTo>
                <a:lnTo>
                  <a:pt x="13283" y="49758"/>
                </a:lnTo>
                <a:lnTo>
                  <a:pt x="13253" y="49758"/>
                </a:lnTo>
                <a:cubicBezTo>
                  <a:pt x="13222" y="49758"/>
                  <a:pt x="13192" y="49758"/>
                  <a:pt x="13161" y="49727"/>
                </a:cubicBezTo>
                <a:cubicBezTo>
                  <a:pt x="13161" y="49697"/>
                  <a:pt x="13161" y="49667"/>
                  <a:pt x="13161" y="49636"/>
                </a:cubicBezTo>
                <a:lnTo>
                  <a:pt x="13161" y="49606"/>
                </a:lnTo>
                <a:lnTo>
                  <a:pt x="13192" y="49575"/>
                </a:lnTo>
                <a:close/>
                <a:moveTo>
                  <a:pt x="17754" y="49730"/>
                </a:moveTo>
                <a:lnTo>
                  <a:pt x="17782" y="49758"/>
                </a:lnTo>
                <a:lnTo>
                  <a:pt x="17782" y="49788"/>
                </a:lnTo>
                <a:lnTo>
                  <a:pt x="17842" y="49819"/>
                </a:lnTo>
                <a:lnTo>
                  <a:pt x="17842" y="49849"/>
                </a:lnTo>
                <a:lnTo>
                  <a:pt x="17903" y="49879"/>
                </a:lnTo>
                <a:cubicBezTo>
                  <a:pt x="17903" y="49910"/>
                  <a:pt x="17873" y="49910"/>
                  <a:pt x="17842" y="49940"/>
                </a:cubicBezTo>
                <a:lnTo>
                  <a:pt x="17782" y="49971"/>
                </a:lnTo>
                <a:lnTo>
                  <a:pt x="17660" y="49971"/>
                </a:lnTo>
                <a:lnTo>
                  <a:pt x="17630" y="49910"/>
                </a:lnTo>
                <a:lnTo>
                  <a:pt x="17630" y="49849"/>
                </a:lnTo>
                <a:lnTo>
                  <a:pt x="17660" y="49849"/>
                </a:lnTo>
                <a:cubicBezTo>
                  <a:pt x="17660" y="49819"/>
                  <a:pt x="17660" y="49819"/>
                  <a:pt x="17660" y="49788"/>
                </a:cubicBezTo>
                <a:cubicBezTo>
                  <a:pt x="17685" y="49763"/>
                  <a:pt x="17711" y="49738"/>
                  <a:pt x="17754" y="49730"/>
                </a:cubicBezTo>
                <a:close/>
                <a:moveTo>
                  <a:pt x="16019" y="49819"/>
                </a:moveTo>
                <a:lnTo>
                  <a:pt x="16049" y="49879"/>
                </a:lnTo>
                <a:cubicBezTo>
                  <a:pt x="16049" y="49910"/>
                  <a:pt x="16079" y="49910"/>
                  <a:pt x="16079" y="49940"/>
                </a:cubicBezTo>
                <a:cubicBezTo>
                  <a:pt x="16156" y="49991"/>
                  <a:pt x="16104" y="50106"/>
                  <a:pt x="16032" y="50106"/>
                </a:cubicBezTo>
                <a:cubicBezTo>
                  <a:pt x="16018" y="50106"/>
                  <a:pt x="16003" y="50102"/>
                  <a:pt x="15988" y="50092"/>
                </a:cubicBezTo>
                <a:lnTo>
                  <a:pt x="16019" y="50031"/>
                </a:lnTo>
                <a:lnTo>
                  <a:pt x="15897" y="50031"/>
                </a:lnTo>
                <a:lnTo>
                  <a:pt x="15867" y="50001"/>
                </a:lnTo>
                <a:lnTo>
                  <a:pt x="15836" y="50001"/>
                </a:lnTo>
                <a:cubicBezTo>
                  <a:pt x="15806" y="50001"/>
                  <a:pt x="15775" y="49971"/>
                  <a:pt x="15806" y="49940"/>
                </a:cubicBezTo>
                <a:cubicBezTo>
                  <a:pt x="15806" y="49879"/>
                  <a:pt x="15867" y="49879"/>
                  <a:pt x="15867" y="49849"/>
                </a:cubicBezTo>
                <a:cubicBezTo>
                  <a:pt x="15897" y="49849"/>
                  <a:pt x="15927" y="49819"/>
                  <a:pt x="15958" y="49819"/>
                </a:cubicBezTo>
                <a:close/>
                <a:moveTo>
                  <a:pt x="14377" y="50791"/>
                </a:moveTo>
                <a:lnTo>
                  <a:pt x="14408" y="50852"/>
                </a:lnTo>
                <a:lnTo>
                  <a:pt x="14377" y="50943"/>
                </a:lnTo>
                <a:lnTo>
                  <a:pt x="14286" y="50974"/>
                </a:lnTo>
                <a:lnTo>
                  <a:pt x="14256" y="50943"/>
                </a:lnTo>
                <a:lnTo>
                  <a:pt x="14225" y="50883"/>
                </a:lnTo>
                <a:cubicBezTo>
                  <a:pt x="14225" y="50822"/>
                  <a:pt x="14286" y="50791"/>
                  <a:pt x="14316" y="50791"/>
                </a:cubicBezTo>
                <a:close/>
                <a:moveTo>
                  <a:pt x="14955" y="50943"/>
                </a:moveTo>
                <a:cubicBezTo>
                  <a:pt x="14985" y="50943"/>
                  <a:pt x="15015" y="50974"/>
                  <a:pt x="15015" y="51004"/>
                </a:cubicBezTo>
                <a:cubicBezTo>
                  <a:pt x="15107" y="51065"/>
                  <a:pt x="15046" y="51186"/>
                  <a:pt x="14955" y="51186"/>
                </a:cubicBezTo>
                <a:lnTo>
                  <a:pt x="14955" y="51126"/>
                </a:lnTo>
                <a:lnTo>
                  <a:pt x="14924" y="51126"/>
                </a:lnTo>
                <a:cubicBezTo>
                  <a:pt x="14894" y="51126"/>
                  <a:pt x="14894" y="51126"/>
                  <a:pt x="14864" y="51095"/>
                </a:cubicBezTo>
                <a:cubicBezTo>
                  <a:pt x="14864" y="51065"/>
                  <a:pt x="14864" y="51034"/>
                  <a:pt x="14864" y="51034"/>
                </a:cubicBezTo>
                <a:lnTo>
                  <a:pt x="14864" y="51004"/>
                </a:lnTo>
                <a:lnTo>
                  <a:pt x="14924" y="50943"/>
                </a:lnTo>
                <a:close/>
                <a:moveTo>
                  <a:pt x="12888" y="51065"/>
                </a:moveTo>
                <a:cubicBezTo>
                  <a:pt x="12918" y="51065"/>
                  <a:pt x="12949" y="51065"/>
                  <a:pt x="12979" y="51095"/>
                </a:cubicBezTo>
                <a:cubicBezTo>
                  <a:pt x="12979" y="51126"/>
                  <a:pt x="12979" y="51156"/>
                  <a:pt x="12979" y="51186"/>
                </a:cubicBezTo>
                <a:lnTo>
                  <a:pt x="12918" y="51217"/>
                </a:lnTo>
                <a:cubicBezTo>
                  <a:pt x="12888" y="51217"/>
                  <a:pt x="12857" y="51217"/>
                  <a:pt x="12857" y="51186"/>
                </a:cubicBezTo>
                <a:lnTo>
                  <a:pt x="12827" y="51126"/>
                </a:lnTo>
                <a:lnTo>
                  <a:pt x="12827" y="51095"/>
                </a:lnTo>
                <a:cubicBezTo>
                  <a:pt x="12827" y="51065"/>
                  <a:pt x="12857" y="51065"/>
                  <a:pt x="12888" y="51065"/>
                </a:cubicBezTo>
                <a:close/>
                <a:moveTo>
                  <a:pt x="16338" y="51559"/>
                </a:moveTo>
                <a:cubicBezTo>
                  <a:pt x="16353" y="51559"/>
                  <a:pt x="16368" y="51566"/>
                  <a:pt x="16383" y="51582"/>
                </a:cubicBezTo>
                <a:lnTo>
                  <a:pt x="16383" y="51612"/>
                </a:lnTo>
                <a:lnTo>
                  <a:pt x="16383" y="51642"/>
                </a:lnTo>
                <a:cubicBezTo>
                  <a:pt x="16414" y="51673"/>
                  <a:pt x="16414" y="51673"/>
                  <a:pt x="16383" y="51703"/>
                </a:cubicBezTo>
                <a:lnTo>
                  <a:pt x="16383" y="51734"/>
                </a:lnTo>
                <a:lnTo>
                  <a:pt x="16414" y="51734"/>
                </a:lnTo>
                <a:lnTo>
                  <a:pt x="16383" y="51794"/>
                </a:lnTo>
                <a:lnTo>
                  <a:pt x="16323" y="51794"/>
                </a:lnTo>
                <a:cubicBezTo>
                  <a:pt x="16307" y="51810"/>
                  <a:pt x="16292" y="51817"/>
                  <a:pt x="16273" y="51817"/>
                </a:cubicBezTo>
                <a:cubicBezTo>
                  <a:pt x="16254" y="51817"/>
                  <a:pt x="16231" y="51810"/>
                  <a:pt x="16201" y="51794"/>
                </a:cubicBezTo>
                <a:lnTo>
                  <a:pt x="16171" y="51734"/>
                </a:lnTo>
                <a:lnTo>
                  <a:pt x="16171" y="51703"/>
                </a:lnTo>
                <a:lnTo>
                  <a:pt x="16171" y="51673"/>
                </a:lnTo>
                <a:cubicBezTo>
                  <a:pt x="16201" y="51642"/>
                  <a:pt x="16231" y="51612"/>
                  <a:pt x="16262" y="51612"/>
                </a:cubicBezTo>
                <a:cubicBezTo>
                  <a:pt x="16262" y="51582"/>
                  <a:pt x="16292" y="51582"/>
                  <a:pt x="16292" y="51582"/>
                </a:cubicBezTo>
                <a:cubicBezTo>
                  <a:pt x="16307" y="51566"/>
                  <a:pt x="16323" y="51559"/>
                  <a:pt x="16338" y="51559"/>
                </a:cubicBezTo>
                <a:close/>
                <a:moveTo>
                  <a:pt x="14073" y="52007"/>
                </a:moveTo>
                <a:cubicBezTo>
                  <a:pt x="14088" y="52022"/>
                  <a:pt x="14104" y="52030"/>
                  <a:pt x="14115" y="52030"/>
                </a:cubicBezTo>
                <a:cubicBezTo>
                  <a:pt x="14116" y="52030"/>
                  <a:pt x="14117" y="52030"/>
                  <a:pt x="14119" y="52030"/>
                </a:cubicBezTo>
                <a:lnTo>
                  <a:pt x="14119" y="52030"/>
                </a:lnTo>
                <a:cubicBezTo>
                  <a:pt x="14103" y="52022"/>
                  <a:pt x="14088" y="52015"/>
                  <a:pt x="14073" y="52007"/>
                </a:cubicBezTo>
                <a:close/>
                <a:moveTo>
                  <a:pt x="17690" y="52098"/>
                </a:moveTo>
                <a:lnTo>
                  <a:pt x="17721" y="52159"/>
                </a:lnTo>
                <a:cubicBezTo>
                  <a:pt x="17721" y="52159"/>
                  <a:pt x="17751" y="52190"/>
                  <a:pt x="17751" y="52220"/>
                </a:cubicBezTo>
                <a:lnTo>
                  <a:pt x="17751" y="52250"/>
                </a:lnTo>
                <a:lnTo>
                  <a:pt x="17721" y="52220"/>
                </a:lnTo>
                <a:cubicBezTo>
                  <a:pt x="17721" y="52250"/>
                  <a:pt x="17690" y="52250"/>
                  <a:pt x="17690" y="52281"/>
                </a:cubicBezTo>
                <a:lnTo>
                  <a:pt x="17690" y="52311"/>
                </a:lnTo>
                <a:lnTo>
                  <a:pt x="17660" y="52341"/>
                </a:lnTo>
                <a:lnTo>
                  <a:pt x="17478" y="52341"/>
                </a:lnTo>
                <a:cubicBezTo>
                  <a:pt x="17478" y="52311"/>
                  <a:pt x="17447" y="52311"/>
                  <a:pt x="17447" y="52281"/>
                </a:cubicBezTo>
                <a:cubicBezTo>
                  <a:pt x="17447" y="52250"/>
                  <a:pt x="17447" y="52220"/>
                  <a:pt x="17447" y="52220"/>
                </a:cubicBezTo>
                <a:cubicBezTo>
                  <a:pt x="17447" y="52190"/>
                  <a:pt x="17478" y="52159"/>
                  <a:pt x="17478" y="52159"/>
                </a:cubicBezTo>
                <a:lnTo>
                  <a:pt x="17538" y="52098"/>
                </a:lnTo>
                <a:close/>
                <a:moveTo>
                  <a:pt x="4833" y="0"/>
                </a:moveTo>
                <a:cubicBezTo>
                  <a:pt x="3921" y="1854"/>
                  <a:pt x="3009" y="3709"/>
                  <a:pt x="2219" y="5623"/>
                </a:cubicBezTo>
                <a:cubicBezTo>
                  <a:pt x="2229" y="5613"/>
                  <a:pt x="2239" y="5610"/>
                  <a:pt x="2249" y="5610"/>
                </a:cubicBezTo>
                <a:cubicBezTo>
                  <a:pt x="2270" y="5610"/>
                  <a:pt x="2290" y="5623"/>
                  <a:pt x="2310" y="5623"/>
                </a:cubicBezTo>
                <a:lnTo>
                  <a:pt x="2310" y="5715"/>
                </a:lnTo>
                <a:cubicBezTo>
                  <a:pt x="2290" y="5715"/>
                  <a:pt x="2256" y="5742"/>
                  <a:pt x="2218" y="5742"/>
                </a:cubicBezTo>
                <a:cubicBezTo>
                  <a:pt x="2199" y="5742"/>
                  <a:pt x="2178" y="5735"/>
                  <a:pt x="2158" y="5715"/>
                </a:cubicBezTo>
                <a:cubicBezTo>
                  <a:pt x="1733" y="6718"/>
                  <a:pt x="1337" y="7751"/>
                  <a:pt x="1033" y="8785"/>
                </a:cubicBezTo>
                <a:cubicBezTo>
                  <a:pt x="1064" y="8785"/>
                  <a:pt x="1064" y="8754"/>
                  <a:pt x="1064" y="8754"/>
                </a:cubicBezTo>
                <a:lnTo>
                  <a:pt x="1094" y="8724"/>
                </a:lnTo>
                <a:lnTo>
                  <a:pt x="1125" y="8693"/>
                </a:lnTo>
                <a:lnTo>
                  <a:pt x="1185" y="8693"/>
                </a:lnTo>
                <a:cubicBezTo>
                  <a:pt x="1216" y="8724"/>
                  <a:pt x="1216" y="8724"/>
                  <a:pt x="1246" y="8724"/>
                </a:cubicBezTo>
                <a:cubicBezTo>
                  <a:pt x="1277" y="8754"/>
                  <a:pt x="1277" y="8785"/>
                  <a:pt x="1277" y="8785"/>
                </a:cubicBezTo>
                <a:lnTo>
                  <a:pt x="1307" y="8876"/>
                </a:lnTo>
                <a:lnTo>
                  <a:pt x="1307" y="8906"/>
                </a:lnTo>
                <a:cubicBezTo>
                  <a:pt x="1307" y="8937"/>
                  <a:pt x="1277" y="8967"/>
                  <a:pt x="1277" y="8967"/>
                </a:cubicBezTo>
                <a:lnTo>
                  <a:pt x="1094" y="8967"/>
                </a:lnTo>
                <a:cubicBezTo>
                  <a:pt x="1094" y="8937"/>
                  <a:pt x="1094" y="8937"/>
                  <a:pt x="1064" y="8906"/>
                </a:cubicBezTo>
                <a:lnTo>
                  <a:pt x="1064" y="8876"/>
                </a:lnTo>
                <a:cubicBezTo>
                  <a:pt x="578" y="10517"/>
                  <a:pt x="243" y="12189"/>
                  <a:pt x="152" y="13891"/>
                </a:cubicBezTo>
                <a:cubicBezTo>
                  <a:pt x="152" y="13921"/>
                  <a:pt x="182" y="13921"/>
                  <a:pt x="182" y="13952"/>
                </a:cubicBezTo>
                <a:lnTo>
                  <a:pt x="213" y="14013"/>
                </a:lnTo>
                <a:cubicBezTo>
                  <a:pt x="213" y="14073"/>
                  <a:pt x="182" y="14104"/>
                  <a:pt x="122" y="14134"/>
                </a:cubicBezTo>
                <a:lnTo>
                  <a:pt x="122" y="14286"/>
                </a:lnTo>
                <a:cubicBezTo>
                  <a:pt x="0" y="19241"/>
                  <a:pt x="1885" y="24043"/>
                  <a:pt x="5350" y="27569"/>
                </a:cubicBezTo>
                <a:cubicBezTo>
                  <a:pt x="6018" y="28207"/>
                  <a:pt x="6748" y="28846"/>
                  <a:pt x="7052" y="29727"/>
                </a:cubicBezTo>
                <a:cubicBezTo>
                  <a:pt x="7234" y="30396"/>
                  <a:pt x="7295" y="31125"/>
                  <a:pt x="7173" y="31824"/>
                </a:cubicBezTo>
                <a:cubicBezTo>
                  <a:pt x="7052" y="33922"/>
                  <a:pt x="6869" y="36049"/>
                  <a:pt x="6900" y="38147"/>
                </a:cubicBezTo>
                <a:lnTo>
                  <a:pt x="6961" y="38147"/>
                </a:lnTo>
                <a:lnTo>
                  <a:pt x="7021" y="38208"/>
                </a:lnTo>
                <a:cubicBezTo>
                  <a:pt x="7052" y="38238"/>
                  <a:pt x="7052" y="38299"/>
                  <a:pt x="7021" y="38329"/>
                </a:cubicBezTo>
                <a:cubicBezTo>
                  <a:pt x="7021" y="38329"/>
                  <a:pt x="6991" y="38360"/>
                  <a:pt x="6961" y="38360"/>
                </a:cubicBezTo>
                <a:cubicBezTo>
                  <a:pt x="6961" y="38360"/>
                  <a:pt x="6930" y="38390"/>
                  <a:pt x="6930" y="38390"/>
                </a:cubicBezTo>
                <a:lnTo>
                  <a:pt x="6961" y="38420"/>
                </a:lnTo>
                <a:cubicBezTo>
                  <a:pt x="6961" y="38420"/>
                  <a:pt x="6961" y="38451"/>
                  <a:pt x="6961" y="38451"/>
                </a:cubicBezTo>
                <a:cubicBezTo>
                  <a:pt x="6991" y="38481"/>
                  <a:pt x="6991" y="38512"/>
                  <a:pt x="6961" y="38542"/>
                </a:cubicBezTo>
                <a:lnTo>
                  <a:pt x="6900" y="38542"/>
                </a:lnTo>
                <a:cubicBezTo>
                  <a:pt x="6930" y="40153"/>
                  <a:pt x="7082" y="41794"/>
                  <a:pt x="7447" y="43375"/>
                </a:cubicBezTo>
                <a:cubicBezTo>
                  <a:pt x="7477" y="43375"/>
                  <a:pt x="7508" y="43375"/>
                  <a:pt x="7508" y="43405"/>
                </a:cubicBezTo>
                <a:lnTo>
                  <a:pt x="7569" y="43496"/>
                </a:lnTo>
                <a:lnTo>
                  <a:pt x="7569" y="43527"/>
                </a:lnTo>
                <a:cubicBezTo>
                  <a:pt x="7569" y="43557"/>
                  <a:pt x="7538" y="43588"/>
                  <a:pt x="7508" y="43588"/>
                </a:cubicBezTo>
                <a:cubicBezTo>
                  <a:pt x="7964" y="45290"/>
                  <a:pt x="8724" y="46870"/>
                  <a:pt x="9787" y="48299"/>
                </a:cubicBezTo>
                <a:cubicBezTo>
                  <a:pt x="9787" y="48299"/>
                  <a:pt x="9818" y="48329"/>
                  <a:pt x="9848" y="48360"/>
                </a:cubicBezTo>
                <a:lnTo>
                  <a:pt x="9909" y="48390"/>
                </a:lnTo>
                <a:lnTo>
                  <a:pt x="9909" y="48420"/>
                </a:lnTo>
                <a:cubicBezTo>
                  <a:pt x="9909" y="48451"/>
                  <a:pt x="9909" y="48481"/>
                  <a:pt x="9909" y="48512"/>
                </a:cubicBezTo>
                <a:cubicBezTo>
                  <a:pt x="10973" y="49971"/>
                  <a:pt x="12401" y="51186"/>
                  <a:pt x="14043" y="52007"/>
                </a:cubicBezTo>
                <a:lnTo>
                  <a:pt x="14043" y="51946"/>
                </a:lnTo>
                <a:lnTo>
                  <a:pt x="14043" y="51916"/>
                </a:lnTo>
                <a:lnTo>
                  <a:pt x="14043" y="51886"/>
                </a:lnTo>
                <a:cubicBezTo>
                  <a:pt x="14073" y="51855"/>
                  <a:pt x="14104" y="51855"/>
                  <a:pt x="14104" y="51855"/>
                </a:cubicBezTo>
                <a:cubicBezTo>
                  <a:pt x="14134" y="51855"/>
                  <a:pt x="14164" y="51855"/>
                  <a:pt x="14164" y="51886"/>
                </a:cubicBezTo>
                <a:lnTo>
                  <a:pt x="14195" y="51886"/>
                </a:lnTo>
                <a:cubicBezTo>
                  <a:pt x="14256" y="51886"/>
                  <a:pt x="14286" y="51946"/>
                  <a:pt x="14256" y="51977"/>
                </a:cubicBezTo>
                <a:cubicBezTo>
                  <a:pt x="14256" y="52007"/>
                  <a:pt x="14225" y="52007"/>
                  <a:pt x="14225" y="52007"/>
                </a:cubicBezTo>
                <a:lnTo>
                  <a:pt x="14134" y="52007"/>
                </a:lnTo>
                <a:cubicBezTo>
                  <a:pt x="14134" y="52021"/>
                  <a:pt x="14128" y="52028"/>
                  <a:pt x="14119" y="52030"/>
                </a:cubicBezTo>
                <a:lnTo>
                  <a:pt x="14119" y="52030"/>
                </a:lnTo>
                <a:cubicBezTo>
                  <a:pt x="14956" y="52442"/>
                  <a:pt x="15823" y="52708"/>
                  <a:pt x="16748" y="52797"/>
                </a:cubicBezTo>
                <a:lnTo>
                  <a:pt x="16778" y="52767"/>
                </a:lnTo>
                <a:lnTo>
                  <a:pt x="16930" y="52767"/>
                </a:lnTo>
                <a:cubicBezTo>
                  <a:pt x="16961" y="52797"/>
                  <a:pt x="16991" y="52797"/>
                  <a:pt x="17022" y="52828"/>
                </a:cubicBezTo>
                <a:cubicBezTo>
                  <a:pt x="17250" y="52843"/>
                  <a:pt x="17485" y="52851"/>
                  <a:pt x="17725" y="52851"/>
                </a:cubicBezTo>
                <a:cubicBezTo>
                  <a:pt x="17964" y="52851"/>
                  <a:pt x="18207" y="52843"/>
                  <a:pt x="18450" y="52828"/>
                </a:cubicBezTo>
                <a:cubicBezTo>
                  <a:pt x="19636" y="50639"/>
                  <a:pt x="20821" y="48451"/>
                  <a:pt x="21976" y="46262"/>
                </a:cubicBezTo>
                <a:cubicBezTo>
                  <a:pt x="21215" y="46110"/>
                  <a:pt x="20477" y="45836"/>
                  <a:pt x="19796" y="45455"/>
                </a:cubicBezTo>
                <a:lnTo>
                  <a:pt x="19796" y="45455"/>
                </a:lnTo>
                <a:cubicBezTo>
                  <a:pt x="19802" y="45472"/>
                  <a:pt x="19800" y="45490"/>
                  <a:pt x="19788" y="45502"/>
                </a:cubicBezTo>
                <a:lnTo>
                  <a:pt x="19757" y="45502"/>
                </a:lnTo>
                <a:cubicBezTo>
                  <a:pt x="19757" y="45563"/>
                  <a:pt x="19696" y="45594"/>
                  <a:pt x="19666" y="45594"/>
                </a:cubicBezTo>
                <a:cubicBezTo>
                  <a:pt x="19636" y="45594"/>
                  <a:pt x="19636" y="45594"/>
                  <a:pt x="19605" y="45563"/>
                </a:cubicBezTo>
                <a:lnTo>
                  <a:pt x="19605" y="45533"/>
                </a:lnTo>
                <a:cubicBezTo>
                  <a:pt x="19605" y="45502"/>
                  <a:pt x="19605" y="45472"/>
                  <a:pt x="19605" y="45442"/>
                </a:cubicBezTo>
                <a:lnTo>
                  <a:pt x="19666" y="45411"/>
                </a:lnTo>
                <a:lnTo>
                  <a:pt x="19719" y="45411"/>
                </a:lnTo>
                <a:cubicBezTo>
                  <a:pt x="19070" y="45038"/>
                  <a:pt x="18475" y="44568"/>
                  <a:pt x="17964" y="44013"/>
                </a:cubicBezTo>
                <a:cubicBezTo>
                  <a:pt x="17964" y="44074"/>
                  <a:pt x="17933" y="44135"/>
                  <a:pt x="17873" y="44135"/>
                </a:cubicBezTo>
                <a:lnTo>
                  <a:pt x="17842" y="44135"/>
                </a:lnTo>
                <a:lnTo>
                  <a:pt x="17812" y="44074"/>
                </a:lnTo>
                <a:cubicBezTo>
                  <a:pt x="17782" y="44043"/>
                  <a:pt x="17782" y="44043"/>
                  <a:pt x="17812" y="44013"/>
                </a:cubicBezTo>
                <a:cubicBezTo>
                  <a:pt x="17782" y="43983"/>
                  <a:pt x="17782" y="43983"/>
                  <a:pt x="17812" y="43952"/>
                </a:cubicBezTo>
                <a:cubicBezTo>
                  <a:pt x="17812" y="43922"/>
                  <a:pt x="17812" y="43922"/>
                  <a:pt x="17812" y="43892"/>
                </a:cubicBezTo>
                <a:cubicBezTo>
                  <a:pt x="17022" y="43040"/>
                  <a:pt x="16353" y="42037"/>
                  <a:pt x="15897" y="40943"/>
                </a:cubicBezTo>
                <a:lnTo>
                  <a:pt x="15867" y="40974"/>
                </a:lnTo>
                <a:lnTo>
                  <a:pt x="15745" y="40974"/>
                </a:lnTo>
                <a:lnTo>
                  <a:pt x="15715" y="40913"/>
                </a:lnTo>
                <a:lnTo>
                  <a:pt x="15715" y="40882"/>
                </a:lnTo>
                <a:lnTo>
                  <a:pt x="15715" y="40852"/>
                </a:lnTo>
                <a:cubicBezTo>
                  <a:pt x="15684" y="40822"/>
                  <a:pt x="15684" y="40791"/>
                  <a:pt x="15715" y="40791"/>
                </a:cubicBezTo>
                <a:cubicBezTo>
                  <a:pt x="15715" y="40730"/>
                  <a:pt x="15745" y="40700"/>
                  <a:pt x="15775" y="40700"/>
                </a:cubicBezTo>
                <a:cubicBezTo>
                  <a:pt x="15380" y="39727"/>
                  <a:pt x="15137" y="38694"/>
                  <a:pt x="15015" y="37630"/>
                </a:cubicBezTo>
                <a:cubicBezTo>
                  <a:pt x="14985" y="37630"/>
                  <a:pt x="14955" y="37600"/>
                  <a:pt x="14924" y="37569"/>
                </a:cubicBezTo>
                <a:lnTo>
                  <a:pt x="14924" y="37539"/>
                </a:lnTo>
                <a:cubicBezTo>
                  <a:pt x="14924" y="37508"/>
                  <a:pt x="14955" y="37478"/>
                  <a:pt x="14955" y="37448"/>
                </a:cubicBezTo>
                <a:cubicBezTo>
                  <a:pt x="14985" y="37448"/>
                  <a:pt x="15015" y="37417"/>
                  <a:pt x="15015" y="37417"/>
                </a:cubicBezTo>
                <a:cubicBezTo>
                  <a:pt x="15015" y="37174"/>
                  <a:pt x="15015" y="36961"/>
                  <a:pt x="15015" y="36718"/>
                </a:cubicBezTo>
                <a:lnTo>
                  <a:pt x="15015" y="36688"/>
                </a:lnTo>
                <a:lnTo>
                  <a:pt x="15015" y="36657"/>
                </a:lnTo>
                <a:cubicBezTo>
                  <a:pt x="14985" y="35725"/>
                  <a:pt x="15045" y="34762"/>
                  <a:pt x="15164" y="33829"/>
                </a:cubicBezTo>
                <a:lnTo>
                  <a:pt x="15164" y="33829"/>
                </a:lnTo>
                <a:lnTo>
                  <a:pt x="15167" y="33831"/>
                </a:lnTo>
                <a:lnTo>
                  <a:pt x="15167" y="33800"/>
                </a:lnTo>
                <a:cubicBezTo>
                  <a:pt x="15166" y="33810"/>
                  <a:pt x="15165" y="33819"/>
                  <a:pt x="15164" y="33829"/>
                </a:cubicBezTo>
                <a:lnTo>
                  <a:pt x="15164" y="33829"/>
                </a:lnTo>
                <a:lnTo>
                  <a:pt x="15107" y="33800"/>
                </a:lnTo>
                <a:cubicBezTo>
                  <a:pt x="15107" y="33800"/>
                  <a:pt x="15076" y="33800"/>
                  <a:pt x="15046" y="33770"/>
                </a:cubicBezTo>
                <a:cubicBezTo>
                  <a:pt x="15015" y="33739"/>
                  <a:pt x="14985" y="33679"/>
                  <a:pt x="14985" y="33587"/>
                </a:cubicBezTo>
                <a:lnTo>
                  <a:pt x="14985" y="33496"/>
                </a:lnTo>
                <a:cubicBezTo>
                  <a:pt x="15015" y="33435"/>
                  <a:pt x="15076" y="33405"/>
                  <a:pt x="15137" y="33405"/>
                </a:cubicBezTo>
                <a:lnTo>
                  <a:pt x="15198" y="33435"/>
                </a:lnTo>
                <a:cubicBezTo>
                  <a:pt x="15623" y="30852"/>
                  <a:pt x="16566" y="28299"/>
                  <a:pt x="17538" y="25837"/>
                </a:cubicBezTo>
                <a:cubicBezTo>
                  <a:pt x="14803" y="24682"/>
                  <a:pt x="12523" y="22645"/>
                  <a:pt x="11094" y="20031"/>
                </a:cubicBezTo>
                <a:lnTo>
                  <a:pt x="11064" y="20031"/>
                </a:lnTo>
                <a:lnTo>
                  <a:pt x="11064" y="19970"/>
                </a:lnTo>
                <a:cubicBezTo>
                  <a:pt x="10760" y="19362"/>
                  <a:pt x="10487" y="18754"/>
                  <a:pt x="10274" y="18146"/>
                </a:cubicBezTo>
                <a:lnTo>
                  <a:pt x="10213" y="18146"/>
                </a:lnTo>
                <a:cubicBezTo>
                  <a:pt x="10183" y="18146"/>
                  <a:pt x="10183" y="18116"/>
                  <a:pt x="10152" y="18086"/>
                </a:cubicBezTo>
                <a:cubicBezTo>
                  <a:pt x="10152" y="18086"/>
                  <a:pt x="10152" y="18055"/>
                  <a:pt x="10152" y="18025"/>
                </a:cubicBezTo>
                <a:cubicBezTo>
                  <a:pt x="10152" y="17994"/>
                  <a:pt x="10122" y="17934"/>
                  <a:pt x="10152" y="17903"/>
                </a:cubicBezTo>
                <a:cubicBezTo>
                  <a:pt x="10091" y="17751"/>
                  <a:pt x="10031" y="17569"/>
                  <a:pt x="9970" y="17417"/>
                </a:cubicBezTo>
                <a:cubicBezTo>
                  <a:pt x="9453" y="15502"/>
                  <a:pt x="9332" y="13526"/>
                  <a:pt x="9696" y="11581"/>
                </a:cubicBezTo>
                <a:lnTo>
                  <a:pt x="9696" y="11581"/>
                </a:lnTo>
                <a:cubicBezTo>
                  <a:pt x="9666" y="11611"/>
                  <a:pt x="9605" y="11611"/>
                  <a:pt x="9575" y="11642"/>
                </a:cubicBezTo>
                <a:lnTo>
                  <a:pt x="9514" y="11642"/>
                </a:lnTo>
                <a:cubicBezTo>
                  <a:pt x="9483" y="11611"/>
                  <a:pt x="9453" y="11611"/>
                  <a:pt x="9423" y="11581"/>
                </a:cubicBezTo>
                <a:cubicBezTo>
                  <a:pt x="9392" y="11551"/>
                  <a:pt x="9392" y="11490"/>
                  <a:pt x="9392" y="11459"/>
                </a:cubicBezTo>
                <a:lnTo>
                  <a:pt x="9392" y="11429"/>
                </a:lnTo>
                <a:lnTo>
                  <a:pt x="9423" y="11429"/>
                </a:lnTo>
                <a:cubicBezTo>
                  <a:pt x="9423" y="11399"/>
                  <a:pt x="9423" y="11399"/>
                  <a:pt x="9453" y="11368"/>
                </a:cubicBezTo>
                <a:cubicBezTo>
                  <a:pt x="9468" y="11353"/>
                  <a:pt x="9476" y="11345"/>
                  <a:pt x="9480" y="11345"/>
                </a:cubicBezTo>
                <a:cubicBezTo>
                  <a:pt x="9483" y="11345"/>
                  <a:pt x="9483" y="11353"/>
                  <a:pt x="9483" y="11368"/>
                </a:cubicBezTo>
                <a:lnTo>
                  <a:pt x="9483" y="11338"/>
                </a:lnTo>
                <a:lnTo>
                  <a:pt x="9544" y="11338"/>
                </a:lnTo>
                <a:cubicBezTo>
                  <a:pt x="9544" y="11338"/>
                  <a:pt x="9575" y="11338"/>
                  <a:pt x="9575" y="11368"/>
                </a:cubicBezTo>
                <a:cubicBezTo>
                  <a:pt x="9635" y="11368"/>
                  <a:pt x="9696" y="11399"/>
                  <a:pt x="9727" y="11459"/>
                </a:cubicBezTo>
                <a:cubicBezTo>
                  <a:pt x="10031" y="9727"/>
                  <a:pt x="10699" y="8055"/>
                  <a:pt x="11642" y="6596"/>
                </a:cubicBezTo>
                <a:lnTo>
                  <a:pt x="11885" y="6262"/>
                </a:lnTo>
                <a:cubicBezTo>
                  <a:pt x="12614" y="5259"/>
                  <a:pt x="13526" y="4013"/>
                  <a:pt x="12949" y="2918"/>
                </a:cubicBezTo>
                <a:cubicBezTo>
                  <a:pt x="12584" y="2158"/>
                  <a:pt x="11642" y="1854"/>
                  <a:pt x="10821" y="1642"/>
                </a:cubicBezTo>
                <a:lnTo>
                  <a:pt x="48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5" name="Google Shape;2135;p28"/>
          <p:cNvGrpSpPr/>
          <p:nvPr/>
        </p:nvGrpSpPr>
        <p:grpSpPr>
          <a:xfrm rot="-8621475">
            <a:off x="6698272" y="-216380"/>
            <a:ext cx="2170206" cy="2064644"/>
            <a:chOff x="2862900" y="3325125"/>
            <a:chExt cx="1343500" cy="1278150"/>
          </a:xfrm>
        </p:grpSpPr>
        <p:sp>
          <p:nvSpPr>
            <p:cNvPr id="2136" name="Google Shape;2136;p28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8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8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8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8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8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8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8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8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8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8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7" name="Google Shape;2147;p28"/>
          <p:cNvSpPr/>
          <p:nvPr/>
        </p:nvSpPr>
        <p:spPr>
          <a:xfrm>
            <a:off x="3150892" y="329199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8" name="Google Shape;2148;p28"/>
          <p:cNvGrpSpPr/>
          <p:nvPr/>
        </p:nvGrpSpPr>
        <p:grpSpPr>
          <a:xfrm rot="1422420">
            <a:off x="7272429" y="4208504"/>
            <a:ext cx="798232" cy="1450094"/>
            <a:chOff x="4305925" y="935225"/>
            <a:chExt cx="679375" cy="1234175"/>
          </a:xfrm>
        </p:grpSpPr>
        <p:sp>
          <p:nvSpPr>
            <p:cNvPr id="2149" name="Google Shape;2149;p28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8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8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8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8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8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8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8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7" name="Google Shape;2157;p28"/>
          <p:cNvGrpSpPr/>
          <p:nvPr/>
        </p:nvGrpSpPr>
        <p:grpSpPr>
          <a:xfrm rot="-3236708">
            <a:off x="8411839" y="4143066"/>
            <a:ext cx="1179972" cy="1234563"/>
            <a:chOff x="5191975" y="2977100"/>
            <a:chExt cx="583600" cy="610600"/>
          </a:xfrm>
        </p:grpSpPr>
        <p:sp>
          <p:nvSpPr>
            <p:cNvPr id="2158" name="Google Shape;2158;p28"/>
            <p:cNvSpPr/>
            <p:nvPr/>
          </p:nvSpPr>
          <p:spPr>
            <a:xfrm>
              <a:off x="5207175" y="3104000"/>
              <a:ext cx="506100" cy="435425"/>
            </a:xfrm>
            <a:custGeom>
              <a:avLst/>
              <a:gdLst/>
              <a:ahLst/>
              <a:cxnLst/>
              <a:rect l="l" t="t" r="r" b="b"/>
              <a:pathLst>
                <a:path w="20244" h="17417" extrusionOk="0">
                  <a:moveTo>
                    <a:pt x="3222" y="0"/>
                  </a:moveTo>
                  <a:cubicBezTo>
                    <a:pt x="2128" y="1155"/>
                    <a:pt x="1246" y="2493"/>
                    <a:pt x="578" y="3952"/>
                  </a:cubicBezTo>
                  <a:cubicBezTo>
                    <a:pt x="334" y="4499"/>
                    <a:pt x="122" y="5107"/>
                    <a:pt x="0" y="5715"/>
                  </a:cubicBezTo>
                  <a:cubicBezTo>
                    <a:pt x="490" y="5605"/>
                    <a:pt x="926" y="5555"/>
                    <a:pt x="1317" y="5555"/>
                  </a:cubicBezTo>
                  <a:cubicBezTo>
                    <a:pt x="4611" y="5555"/>
                    <a:pt x="4640" y="9145"/>
                    <a:pt x="5836" y="11155"/>
                  </a:cubicBezTo>
                  <a:cubicBezTo>
                    <a:pt x="6270" y="11885"/>
                    <a:pt x="6670" y="12121"/>
                    <a:pt x="7117" y="12121"/>
                  </a:cubicBezTo>
                  <a:cubicBezTo>
                    <a:pt x="7933" y="12121"/>
                    <a:pt x="8908" y="11334"/>
                    <a:pt x="10544" y="11334"/>
                  </a:cubicBezTo>
                  <a:cubicBezTo>
                    <a:pt x="11146" y="11334"/>
                    <a:pt x="11838" y="11441"/>
                    <a:pt x="12645" y="11733"/>
                  </a:cubicBezTo>
                  <a:cubicBezTo>
                    <a:pt x="15654" y="12827"/>
                    <a:pt x="16991" y="15654"/>
                    <a:pt x="16596" y="17417"/>
                  </a:cubicBezTo>
                  <a:cubicBezTo>
                    <a:pt x="18146" y="16262"/>
                    <a:pt x="19392" y="14742"/>
                    <a:pt x="20244" y="13010"/>
                  </a:cubicBezTo>
                  <a:cubicBezTo>
                    <a:pt x="19638" y="11248"/>
                    <a:pt x="17860" y="8289"/>
                    <a:pt x="15136" y="8289"/>
                  </a:cubicBezTo>
                  <a:cubicBezTo>
                    <a:pt x="14853" y="8289"/>
                    <a:pt x="14559" y="8321"/>
                    <a:pt x="14256" y="8389"/>
                  </a:cubicBezTo>
                  <a:cubicBezTo>
                    <a:pt x="13208" y="8632"/>
                    <a:pt x="12297" y="8797"/>
                    <a:pt x="11498" y="8797"/>
                  </a:cubicBezTo>
                  <a:cubicBezTo>
                    <a:pt x="9399" y="8797"/>
                    <a:pt x="8073" y="7661"/>
                    <a:pt x="7082" y="3830"/>
                  </a:cubicBezTo>
                  <a:cubicBezTo>
                    <a:pt x="6322" y="882"/>
                    <a:pt x="4590" y="91"/>
                    <a:pt x="3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8"/>
            <p:cNvSpPr/>
            <p:nvPr/>
          </p:nvSpPr>
          <p:spPr>
            <a:xfrm>
              <a:off x="5317350" y="2977100"/>
              <a:ext cx="458225" cy="391350"/>
            </a:xfrm>
            <a:custGeom>
              <a:avLst/>
              <a:gdLst/>
              <a:ahLst/>
              <a:cxnLst/>
              <a:rect l="l" t="t" r="r" b="b"/>
              <a:pathLst>
                <a:path w="18329" h="15654" extrusionOk="0">
                  <a:moveTo>
                    <a:pt x="6080" y="0"/>
                  </a:moveTo>
                  <a:cubicBezTo>
                    <a:pt x="3891" y="1003"/>
                    <a:pt x="1855" y="2310"/>
                    <a:pt x="0" y="3921"/>
                  </a:cubicBezTo>
                  <a:cubicBezTo>
                    <a:pt x="5887" y="4848"/>
                    <a:pt x="2843" y="11678"/>
                    <a:pt x="6493" y="11678"/>
                  </a:cubicBezTo>
                  <a:cubicBezTo>
                    <a:pt x="6556" y="11678"/>
                    <a:pt x="6621" y="11676"/>
                    <a:pt x="6687" y="11672"/>
                  </a:cubicBezTo>
                  <a:cubicBezTo>
                    <a:pt x="8021" y="11597"/>
                    <a:pt x="9155" y="11496"/>
                    <a:pt x="10169" y="11496"/>
                  </a:cubicBezTo>
                  <a:cubicBezTo>
                    <a:pt x="12436" y="11496"/>
                    <a:pt x="14106" y="12002"/>
                    <a:pt x="16080" y="14438"/>
                  </a:cubicBezTo>
                  <a:cubicBezTo>
                    <a:pt x="16384" y="14803"/>
                    <a:pt x="16627" y="15228"/>
                    <a:pt x="16870" y="15654"/>
                  </a:cubicBezTo>
                  <a:cubicBezTo>
                    <a:pt x="17812" y="12706"/>
                    <a:pt x="18086" y="9575"/>
                    <a:pt x="18329" y="6505"/>
                  </a:cubicBezTo>
                  <a:lnTo>
                    <a:pt x="18329" y="6505"/>
                  </a:lnTo>
                  <a:lnTo>
                    <a:pt x="14104" y="11095"/>
                  </a:lnTo>
                  <a:cubicBezTo>
                    <a:pt x="14074" y="8602"/>
                    <a:pt x="14043" y="6079"/>
                    <a:pt x="14013" y="3556"/>
                  </a:cubicBezTo>
                  <a:lnTo>
                    <a:pt x="9697" y="8025"/>
                  </a:lnTo>
                  <a:cubicBezTo>
                    <a:pt x="9757" y="5988"/>
                    <a:pt x="9849" y="3982"/>
                    <a:pt x="9909" y="1976"/>
                  </a:cubicBezTo>
                  <a:lnTo>
                    <a:pt x="9909" y="1976"/>
                  </a:lnTo>
                  <a:lnTo>
                    <a:pt x="4864" y="5715"/>
                  </a:lnTo>
                  <a:cubicBezTo>
                    <a:pt x="5472" y="3860"/>
                    <a:pt x="5897" y="1946"/>
                    <a:pt x="60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8"/>
            <p:cNvSpPr/>
            <p:nvPr/>
          </p:nvSpPr>
          <p:spPr>
            <a:xfrm>
              <a:off x="5191975" y="3284125"/>
              <a:ext cx="395150" cy="303575"/>
            </a:xfrm>
            <a:custGeom>
              <a:avLst/>
              <a:gdLst/>
              <a:ahLst/>
              <a:cxnLst/>
              <a:rect l="l" t="t" r="r" b="b"/>
              <a:pathLst>
                <a:path w="15806" h="12143" extrusionOk="0">
                  <a:moveTo>
                    <a:pt x="1219" y="1"/>
                  </a:moveTo>
                  <a:cubicBezTo>
                    <a:pt x="919" y="1"/>
                    <a:pt x="620" y="48"/>
                    <a:pt x="334" y="121"/>
                  </a:cubicBezTo>
                  <a:cubicBezTo>
                    <a:pt x="0" y="4254"/>
                    <a:pt x="2219" y="8236"/>
                    <a:pt x="5593" y="10425"/>
                  </a:cubicBezTo>
                  <a:cubicBezTo>
                    <a:pt x="7294" y="11559"/>
                    <a:pt x="9282" y="12143"/>
                    <a:pt x="11278" y="12143"/>
                  </a:cubicBezTo>
                  <a:cubicBezTo>
                    <a:pt x="12598" y="12143"/>
                    <a:pt x="13921" y="11887"/>
                    <a:pt x="15168" y="11367"/>
                  </a:cubicBezTo>
                  <a:cubicBezTo>
                    <a:pt x="15411" y="11276"/>
                    <a:pt x="15593" y="11154"/>
                    <a:pt x="15806" y="11063"/>
                  </a:cubicBezTo>
                  <a:cubicBezTo>
                    <a:pt x="15360" y="8649"/>
                    <a:pt x="12898" y="6054"/>
                    <a:pt x="10649" y="6054"/>
                  </a:cubicBezTo>
                  <a:cubicBezTo>
                    <a:pt x="10293" y="6054"/>
                    <a:pt x="9942" y="6119"/>
                    <a:pt x="9605" y="6260"/>
                  </a:cubicBezTo>
                  <a:cubicBezTo>
                    <a:pt x="8680" y="6639"/>
                    <a:pt x="7798" y="6916"/>
                    <a:pt x="7004" y="6916"/>
                  </a:cubicBezTo>
                  <a:cubicBezTo>
                    <a:pt x="5503" y="6916"/>
                    <a:pt x="4315" y="5926"/>
                    <a:pt x="3739" y="2765"/>
                  </a:cubicBezTo>
                  <a:cubicBezTo>
                    <a:pt x="3359" y="603"/>
                    <a:pt x="2291" y="1"/>
                    <a:pt x="12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8"/>
            <p:cNvSpPr/>
            <p:nvPr/>
          </p:nvSpPr>
          <p:spPr>
            <a:xfrm>
              <a:off x="5200325" y="3242850"/>
              <a:ext cx="431650" cy="318625"/>
            </a:xfrm>
            <a:custGeom>
              <a:avLst/>
              <a:gdLst/>
              <a:ahLst/>
              <a:cxnLst/>
              <a:rect l="l" t="t" r="r" b="b"/>
              <a:pathLst>
                <a:path w="17266" h="12745" extrusionOk="0">
                  <a:moveTo>
                    <a:pt x="1590" y="1"/>
                  </a:moveTo>
                  <a:cubicBezTo>
                    <a:pt x="1200" y="1"/>
                    <a:pt x="764" y="51"/>
                    <a:pt x="274" y="161"/>
                  </a:cubicBezTo>
                  <a:cubicBezTo>
                    <a:pt x="122" y="708"/>
                    <a:pt x="61" y="1224"/>
                    <a:pt x="0" y="1772"/>
                  </a:cubicBezTo>
                  <a:cubicBezTo>
                    <a:pt x="286" y="1699"/>
                    <a:pt x="585" y="1652"/>
                    <a:pt x="885" y="1652"/>
                  </a:cubicBezTo>
                  <a:cubicBezTo>
                    <a:pt x="1958" y="1652"/>
                    <a:pt x="3031" y="2254"/>
                    <a:pt x="3435" y="4416"/>
                  </a:cubicBezTo>
                  <a:cubicBezTo>
                    <a:pt x="4012" y="7576"/>
                    <a:pt x="5186" y="8553"/>
                    <a:pt x="6678" y="8553"/>
                  </a:cubicBezTo>
                  <a:cubicBezTo>
                    <a:pt x="7467" y="8553"/>
                    <a:pt x="8345" y="8280"/>
                    <a:pt x="9271" y="7911"/>
                  </a:cubicBezTo>
                  <a:cubicBezTo>
                    <a:pt x="9604" y="7778"/>
                    <a:pt x="9950" y="7716"/>
                    <a:pt x="10300" y="7716"/>
                  </a:cubicBezTo>
                  <a:cubicBezTo>
                    <a:pt x="12576" y="7716"/>
                    <a:pt x="15055" y="10321"/>
                    <a:pt x="15502" y="12744"/>
                  </a:cubicBezTo>
                  <a:cubicBezTo>
                    <a:pt x="15989" y="12501"/>
                    <a:pt x="16445" y="12228"/>
                    <a:pt x="16900" y="11893"/>
                  </a:cubicBezTo>
                  <a:cubicBezTo>
                    <a:pt x="17265" y="10100"/>
                    <a:pt x="15928" y="7273"/>
                    <a:pt x="12919" y="6209"/>
                  </a:cubicBezTo>
                  <a:cubicBezTo>
                    <a:pt x="12112" y="5917"/>
                    <a:pt x="11419" y="5810"/>
                    <a:pt x="10815" y="5810"/>
                  </a:cubicBezTo>
                  <a:cubicBezTo>
                    <a:pt x="9175" y="5810"/>
                    <a:pt x="8192" y="6597"/>
                    <a:pt x="7377" y="6597"/>
                  </a:cubicBezTo>
                  <a:cubicBezTo>
                    <a:pt x="6931" y="6597"/>
                    <a:pt x="6536" y="6361"/>
                    <a:pt x="6110" y="5632"/>
                  </a:cubicBezTo>
                  <a:cubicBezTo>
                    <a:pt x="4914" y="3594"/>
                    <a:pt x="4885" y="1"/>
                    <a:pt x="1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8"/>
            <p:cNvSpPr/>
            <p:nvPr/>
          </p:nvSpPr>
          <p:spPr>
            <a:xfrm>
              <a:off x="5287700" y="3074350"/>
              <a:ext cx="451400" cy="355650"/>
            </a:xfrm>
            <a:custGeom>
              <a:avLst/>
              <a:gdLst/>
              <a:ahLst/>
              <a:cxnLst/>
              <a:rect l="l" t="t" r="r" b="b"/>
              <a:pathLst>
                <a:path w="18056" h="14226" extrusionOk="0">
                  <a:moveTo>
                    <a:pt x="1217" y="1"/>
                  </a:moveTo>
                  <a:cubicBezTo>
                    <a:pt x="791" y="396"/>
                    <a:pt x="396" y="791"/>
                    <a:pt x="1" y="1186"/>
                  </a:cubicBezTo>
                  <a:cubicBezTo>
                    <a:pt x="1369" y="1308"/>
                    <a:pt x="3071" y="2068"/>
                    <a:pt x="3861" y="5046"/>
                  </a:cubicBezTo>
                  <a:cubicBezTo>
                    <a:pt x="4856" y="8872"/>
                    <a:pt x="6189" y="9995"/>
                    <a:pt x="8305" y="9995"/>
                  </a:cubicBezTo>
                  <a:cubicBezTo>
                    <a:pt x="9098" y="9995"/>
                    <a:pt x="9999" y="9838"/>
                    <a:pt x="11035" y="9606"/>
                  </a:cubicBezTo>
                  <a:cubicBezTo>
                    <a:pt x="11349" y="9532"/>
                    <a:pt x="11653" y="9497"/>
                    <a:pt x="11946" y="9497"/>
                  </a:cubicBezTo>
                  <a:cubicBezTo>
                    <a:pt x="14652" y="9497"/>
                    <a:pt x="16419" y="12443"/>
                    <a:pt x="17023" y="14226"/>
                  </a:cubicBezTo>
                  <a:cubicBezTo>
                    <a:pt x="17326" y="13679"/>
                    <a:pt x="17570" y="13071"/>
                    <a:pt x="17813" y="12493"/>
                  </a:cubicBezTo>
                  <a:cubicBezTo>
                    <a:pt x="17904" y="12220"/>
                    <a:pt x="17965" y="12007"/>
                    <a:pt x="18056" y="11764"/>
                  </a:cubicBezTo>
                  <a:cubicBezTo>
                    <a:pt x="17813" y="11338"/>
                    <a:pt x="17570" y="10913"/>
                    <a:pt x="17266" y="10548"/>
                  </a:cubicBezTo>
                  <a:cubicBezTo>
                    <a:pt x="15292" y="8112"/>
                    <a:pt x="13622" y="7606"/>
                    <a:pt x="11345" y="7606"/>
                  </a:cubicBezTo>
                  <a:cubicBezTo>
                    <a:pt x="10326" y="7606"/>
                    <a:pt x="9186" y="7707"/>
                    <a:pt x="7843" y="7782"/>
                  </a:cubicBezTo>
                  <a:cubicBezTo>
                    <a:pt x="7777" y="7786"/>
                    <a:pt x="7713" y="7788"/>
                    <a:pt x="7651" y="7788"/>
                  </a:cubicBezTo>
                  <a:cubicBezTo>
                    <a:pt x="4029" y="7788"/>
                    <a:pt x="7074" y="927"/>
                    <a:pt x="1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3" name="Google Shape;2163;p28"/>
          <p:cNvGrpSpPr/>
          <p:nvPr/>
        </p:nvGrpSpPr>
        <p:grpSpPr>
          <a:xfrm rot="10800000">
            <a:off x="8328507" y="-174934"/>
            <a:ext cx="1033281" cy="3292504"/>
            <a:chOff x="6483775" y="2257475"/>
            <a:chExt cx="736375" cy="2346425"/>
          </a:xfrm>
        </p:grpSpPr>
        <p:sp>
          <p:nvSpPr>
            <p:cNvPr id="2164" name="Google Shape;2164;p28"/>
            <p:cNvSpPr/>
            <p:nvPr/>
          </p:nvSpPr>
          <p:spPr>
            <a:xfrm>
              <a:off x="6735300" y="3015850"/>
              <a:ext cx="293350" cy="44100"/>
            </a:xfrm>
            <a:custGeom>
              <a:avLst/>
              <a:gdLst/>
              <a:ahLst/>
              <a:cxnLst/>
              <a:rect l="l" t="t" r="r" b="b"/>
              <a:pathLst>
                <a:path w="11734" h="176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04"/>
                    <a:pt x="122" y="608"/>
                    <a:pt x="122" y="943"/>
                  </a:cubicBezTo>
                  <a:cubicBezTo>
                    <a:pt x="1369" y="1034"/>
                    <a:pt x="2584" y="1155"/>
                    <a:pt x="3831" y="1216"/>
                  </a:cubicBezTo>
                  <a:lnTo>
                    <a:pt x="5989" y="1368"/>
                  </a:lnTo>
                  <a:lnTo>
                    <a:pt x="8086" y="1490"/>
                  </a:lnTo>
                  <a:lnTo>
                    <a:pt x="11734" y="1763"/>
                  </a:lnTo>
                  <a:cubicBezTo>
                    <a:pt x="11521" y="1368"/>
                    <a:pt x="11308" y="1003"/>
                    <a:pt x="11065" y="639"/>
                  </a:cubicBezTo>
                  <a:lnTo>
                    <a:pt x="8056" y="456"/>
                  </a:lnTo>
                  <a:lnTo>
                    <a:pt x="5928" y="365"/>
                  </a:lnTo>
                  <a:lnTo>
                    <a:pt x="3831" y="244"/>
                  </a:lnTo>
                  <a:cubicBezTo>
                    <a:pt x="2584" y="183"/>
                    <a:pt x="1277" y="92"/>
                    <a:pt x="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5" name="Google Shape;2165;p28"/>
            <p:cNvGrpSpPr/>
            <p:nvPr/>
          </p:nvGrpSpPr>
          <p:grpSpPr>
            <a:xfrm>
              <a:off x="6483775" y="2257475"/>
              <a:ext cx="736375" cy="2346425"/>
              <a:chOff x="6483775" y="2257475"/>
              <a:chExt cx="736375" cy="2346425"/>
            </a:xfrm>
          </p:grpSpPr>
          <p:sp>
            <p:nvSpPr>
              <p:cNvPr id="2166" name="Google Shape;2166;p28"/>
              <p:cNvSpPr/>
              <p:nvPr/>
            </p:nvSpPr>
            <p:spPr>
              <a:xfrm>
                <a:off x="6582575" y="3219500"/>
                <a:ext cx="5251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165" extrusionOk="0">
                    <a:moveTo>
                      <a:pt x="1611" y="0"/>
                    </a:moveTo>
                    <a:lnTo>
                      <a:pt x="1581" y="61"/>
                    </a:lnTo>
                    <a:cubicBezTo>
                      <a:pt x="1003" y="730"/>
                      <a:pt x="487" y="1459"/>
                      <a:pt x="0" y="2219"/>
                    </a:cubicBezTo>
                    <a:cubicBezTo>
                      <a:pt x="304" y="2219"/>
                      <a:pt x="608" y="2250"/>
                      <a:pt x="912" y="2280"/>
                    </a:cubicBezTo>
                    <a:lnTo>
                      <a:pt x="3101" y="2432"/>
                    </a:lnTo>
                    <a:cubicBezTo>
                      <a:pt x="3860" y="2523"/>
                      <a:pt x="4529" y="2584"/>
                      <a:pt x="5259" y="2645"/>
                    </a:cubicBezTo>
                    <a:lnTo>
                      <a:pt x="6262" y="2706"/>
                    </a:lnTo>
                    <a:cubicBezTo>
                      <a:pt x="6626" y="2736"/>
                      <a:pt x="6930" y="2736"/>
                      <a:pt x="7295" y="2766"/>
                    </a:cubicBezTo>
                    <a:cubicBezTo>
                      <a:pt x="8055" y="2766"/>
                      <a:pt x="8845" y="2858"/>
                      <a:pt x="9575" y="2918"/>
                    </a:cubicBezTo>
                    <a:lnTo>
                      <a:pt x="10700" y="3040"/>
                    </a:lnTo>
                    <a:lnTo>
                      <a:pt x="11733" y="3192"/>
                    </a:lnTo>
                    <a:lnTo>
                      <a:pt x="12797" y="3313"/>
                    </a:lnTo>
                    <a:cubicBezTo>
                      <a:pt x="13162" y="3344"/>
                      <a:pt x="13557" y="3405"/>
                      <a:pt x="13921" y="3465"/>
                    </a:cubicBezTo>
                    <a:lnTo>
                      <a:pt x="14985" y="3648"/>
                    </a:lnTo>
                    <a:cubicBezTo>
                      <a:pt x="15320" y="3678"/>
                      <a:pt x="15654" y="3739"/>
                      <a:pt x="15988" y="3769"/>
                    </a:cubicBezTo>
                    <a:cubicBezTo>
                      <a:pt x="16687" y="3861"/>
                      <a:pt x="17356" y="3952"/>
                      <a:pt x="18025" y="3982"/>
                    </a:cubicBezTo>
                    <a:cubicBezTo>
                      <a:pt x="18694" y="4013"/>
                      <a:pt x="19362" y="4073"/>
                      <a:pt x="20031" y="4165"/>
                    </a:cubicBezTo>
                    <a:cubicBezTo>
                      <a:pt x="20092" y="4073"/>
                      <a:pt x="20183" y="3982"/>
                      <a:pt x="20244" y="3891"/>
                    </a:cubicBezTo>
                    <a:cubicBezTo>
                      <a:pt x="20760" y="3162"/>
                      <a:pt x="21004" y="2250"/>
                      <a:pt x="21004" y="1338"/>
                    </a:cubicBezTo>
                    <a:cubicBezTo>
                      <a:pt x="20183" y="1247"/>
                      <a:pt x="19362" y="1155"/>
                      <a:pt x="18572" y="1064"/>
                    </a:cubicBezTo>
                    <a:lnTo>
                      <a:pt x="16384" y="851"/>
                    </a:lnTo>
                    <a:lnTo>
                      <a:pt x="14225" y="639"/>
                    </a:lnTo>
                    <a:cubicBezTo>
                      <a:pt x="12797" y="517"/>
                      <a:pt x="11338" y="426"/>
                      <a:pt x="9879" y="335"/>
                    </a:cubicBezTo>
                    <a:lnTo>
                      <a:pt x="5532" y="92"/>
                    </a:lnTo>
                    <a:lnTo>
                      <a:pt x="3374" y="31"/>
                    </a:lnTo>
                    <a:lnTo>
                      <a:pt x="161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28"/>
              <p:cNvSpPr/>
              <p:nvPr/>
            </p:nvSpPr>
            <p:spPr>
              <a:xfrm>
                <a:off x="6532425" y="3396550"/>
                <a:ext cx="4445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3892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0" y="1125"/>
                      <a:pt x="31" y="2280"/>
                      <a:pt x="243" y="3405"/>
                    </a:cubicBezTo>
                    <a:lnTo>
                      <a:pt x="1277" y="3405"/>
                    </a:lnTo>
                    <a:lnTo>
                      <a:pt x="3465" y="3374"/>
                    </a:lnTo>
                    <a:cubicBezTo>
                      <a:pt x="3972" y="3374"/>
                      <a:pt x="4478" y="3361"/>
                      <a:pt x="4985" y="3361"/>
                    </a:cubicBezTo>
                    <a:cubicBezTo>
                      <a:pt x="5238" y="3361"/>
                      <a:pt x="5492" y="3364"/>
                      <a:pt x="5745" y="3374"/>
                    </a:cubicBezTo>
                    <a:cubicBezTo>
                      <a:pt x="6505" y="3374"/>
                      <a:pt x="7295" y="3435"/>
                      <a:pt x="8025" y="3466"/>
                    </a:cubicBezTo>
                    <a:cubicBezTo>
                      <a:pt x="8754" y="3526"/>
                      <a:pt x="9453" y="3526"/>
                      <a:pt x="10183" y="3557"/>
                    </a:cubicBezTo>
                    <a:lnTo>
                      <a:pt x="12402" y="3618"/>
                    </a:lnTo>
                    <a:lnTo>
                      <a:pt x="16809" y="3861"/>
                    </a:lnTo>
                    <a:lnTo>
                      <a:pt x="17782" y="3891"/>
                    </a:lnTo>
                    <a:cubicBezTo>
                      <a:pt x="17508" y="3435"/>
                      <a:pt x="17386" y="2919"/>
                      <a:pt x="17386" y="2371"/>
                    </a:cubicBezTo>
                    <a:cubicBezTo>
                      <a:pt x="17386" y="1885"/>
                      <a:pt x="17508" y="1429"/>
                      <a:pt x="17751" y="1034"/>
                    </a:cubicBezTo>
                    <a:cubicBezTo>
                      <a:pt x="17022" y="943"/>
                      <a:pt x="16292" y="912"/>
                      <a:pt x="15563" y="852"/>
                    </a:cubicBezTo>
                    <a:lnTo>
                      <a:pt x="11307" y="639"/>
                    </a:lnTo>
                    <a:lnTo>
                      <a:pt x="9180" y="548"/>
                    </a:lnTo>
                    <a:lnTo>
                      <a:pt x="7022" y="456"/>
                    </a:lnTo>
                    <a:cubicBezTo>
                      <a:pt x="5593" y="396"/>
                      <a:pt x="4164" y="305"/>
                      <a:pt x="2736" y="213"/>
                    </a:cubicBezTo>
                    <a:lnTo>
                      <a:pt x="578" y="3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28"/>
              <p:cNvSpPr/>
              <p:nvPr/>
            </p:nvSpPr>
            <p:spPr>
              <a:xfrm>
                <a:off x="6538500" y="3297775"/>
                <a:ext cx="51902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3952" extrusionOk="0">
                    <a:moveTo>
                      <a:pt x="1186" y="0"/>
                    </a:moveTo>
                    <a:cubicBezTo>
                      <a:pt x="639" y="942"/>
                      <a:pt x="243" y="1976"/>
                      <a:pt x="0" y="3040"/>
                    </a:cubicBezTo>
                    <a:lnTo>
                      <a:pt x="426" y="3070"/>
                    </a:lnTo>
                    <a:lnTo>
                      <a:pt x="2554" y="3222"/>
                    </a:lnTo>
                    <a:cubicBezTo>
                      <a:pt x="3921" y="3313"/>
                      <a:pt x="5350" y="3374"/>
                      <a:pt x="6748" y="3435"/>
                    </a:cubicBezTo>
                    <a:lnTo>
                      <a:pt x="8845" y="3496"/>
                    </a:lnTo>
                    <a:lnTo>
                      <a:pt x="11004" y="3556"/>
                    </a:lnTo>
                    <a:lnTo>
                      <a:pt x="15229" y="3708"/>
                    </a:lnTo>
                    <a:cubicBezTo>
                      <a:pt x="16292" y="3769"/>
                      <a:pt x="17326" y="3860"/>
                      <a:pt x="18359" y="3952"/>
                    </a:cubicBezTo>
                    <a:cubicBezTo>
                      <a:pt x="19058" y="3283"/>
                      <a:pt x="19970" y="2705"/>
                      <a:pt x="20761" y="2037"/>
                    </a:cubicBezTo>
                    <a:cubicBezTo>
                      <a:pt x="20457" y="2037"/>
                      <a:pt x="20153" y="1976"/>
                      <a:pt x="19818" y="1976"/>
                    </a:cubicBezTo>
                    <a:cubicBezTo>
                      <a:pt x="19058" y="1915"/>
                      <a:pt x="18298" y="1824"/>
                      <a:pt x="17569" y="1733"/>
                    </a:cubicBezTo>
                    <a:cubicBezTo>
                      <a:pt x="17204" y="1702"/>
                      <a:pt x="16809" y="1641"/>
                      <a:pt x="16444" y="1581"/>
                    </a:cubicBezTo>
                    <a:lnTo>
                      <a:pt x="15381" y="1398"/>
                    </a:lnTo>
                    <a:cubicBezTo>
                      <a:pt x="15046" y="1338"/>
                      <a:pt x="14712" y="1307"/>
                      <a:pt x="14377" y="1246"/>
                    </a:cubicBezTo>
                    <a:lnTo>
                      <a:pt x="13283" y="1125"/>
                    </a:lnTo>
                    <a:lnTo>
                      <a:pt x="12219" y="973"/>
                    </a:lnTo>
                    <a:lnTo>
                      <a:pt x="11186" y="851"/>
                    </a:lnTo>
                    <a:cubicBezTo>
                      <a:pt x="10456" y="760"/>
                      <a:pt x="9818" y="699"/>
                      <a:pt x="9119" y="669"/>
                    </a:cubicBezTo>
                    <a:cubicBezTo>
                      <a:pt x="8785" y="669"/>
                      <a:pt x="8359" y="638"/>
                      <a:pt x="7994" y="608"/>
                    </a:cubicBezTo>
                    <a:lnTo>
                      <a:pt x="6839" y="517"/>
                    </a:lnTo>
                    <a:cubicBezTo>
                      <a:pt x="6140" y="456"/>
                      <a:pt x="5350" y="365"/>
                      <a:pt x="4681" y="274"/>
                    </a:cubicBezTo>
                    <a:lnTo>
                      <a:pt x="2554" y="91"/>
                    </a:lnTo>
                    <a:cubicBezTo>
                      <a:pt x="2098" y="61"/>
                      <a:pt x="1642" y="31"/>
                      <a:pt x="1186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28"/>
              <p:cNvSpPr/>
              <p:nvPr/>
            </p:nvSpPr>
            <p:spPr>
              <a:xfrm>
                <a:off x="6641850" y="3131350"/>
                <a:ext cx="46355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831" extrusionOk="0">
                    <a:moveTo>
                      <a:pt x="2219" y="0"/>
                    </a:moveTo>
                    <a:lnTo>
                      <a:pt x="2006" y="244"/>
                    </a:lnTo>
                    <a:cubicBezTo>
                      <a:pt x="1338" y="1034"/>
                      <a:pt x="669" y="1824"/>
                      <a:pt x="0" y="2615"/>
                    </a:cubicBezTo>
                    <a:lnTo>
                      <a:pt x="882" y="2615"/>
                    </a:lnTo>
                    <a:lnTo>
                      <a:pt x="3131" y="2675"/>
                    </a:lnTo>
                    <a:lnTo>
                      <a:pt x="7508" y="2888"/>
                    </a:lnTo>
                    <a:cubicBezTo>
                      <a:pt x="8967" y="2949"/>
                      <a:pt x="10426" y="3070"/>
                      <a:pt x="11915" y="3192"/>
                    </a:cubicBezTo>
                    <a:lnTo>
                      <a:pt x="14104" y="3374"/>
                    </a:lnTo>
                    <a:lnTo>
                      <a:pt x="16262" y="3587"/>
                    </a:lnTo>
                    <a:cubicBezTo>
                      <a:pt x="17022" y="3648"/>
                      <a:pt x="17782" y="3739"/>
                      <a:pt x="18481" y="3830"/>
                    </a:cubicBezTo>
                    <a:lnTo>
                      <a:pt x="18541" y="3830"/>
                    </a:lnTo>
                    <a:cubicBezTo>
                      <a:pt x="18420" y="2979"/>
                      <a:pt x="18177" y="2159"/>
                      <a:pt x="17812" y="1368"/>
                    </a:cubicBezTo>
                    <a:lnTo>
                      <a:pt x="16687" y="1308"/>
                    </a:lnTo>
                    <a:cubicBezTo>
                      <a:pt x="15958" y="1247"/>
                      <a:pt x="15289" y="1216"/>
                      <a:pt x="14499" y="1186"/>
                    </a:cubicBezTo>
                    <a:cubicBezTo>
                      <a:pt x="13709" y="1156"/>
                      <a:pt x="12949" y="1095"/>
                      <a:pt x="12189" y="1064"/>
                    </a:cubicBezTo>
                    <a:cubicBezTo>
                      <a:pt x="11429" y="1004"/>
                      <a:pt x="10669" y="912"/>
                      <a:pt x="9909" y="821"/>
                    </a:cubicBezTo>
                    <a:cubicBezTo>
                      <a:pt x="9119" y="730"/>
                      <a:pt x="8420" y="639"/>
                      <a:pt x="7690" y="548"/>
                    </a:cubicBezTo>
                    <a:lnTo>
                      <a:pt x="3313" y="92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28"/>
              <p:cNvSpPr/>
              <p:nvPr/>
            </p:nvSpPr>
            <p:spPr>
              <a:xfrm>
                <a:off x="6581050" y="3606275"/>
                <a:ext cx="48635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19454" h="3193" extrusionOk="0">
                    <a:moveTo>
                      <a:pt x="0" y="1"/>
                    </a:moveTo>
                    <a:cubicBezTo>
                      <a:pt x="122" y="244"/>
                      <a:pt x="244" y="487"/>
                      <a:pt x="396" y="730"/>
                    </a:cubicBezTo>
                    <a:cubicBezTo>
                      <a:pt x="700" y="1277"/>
                      <a:pt x="1034" y="1855"/>
                      <a:pt x="1338" y="2432"/>
                    </a:cubicBezTo>
                    <a:lnTo>
                      <a:pt x="3466" y="2432"/>
                    </a:lnTo>
                    <a:lnTo>
                      <a:pt x="5624" y="2493"/>
                    </a:lnTo>
                    <a:lnTo>
                      <a:pt x="7782" y="2554"/>
                    </a:lnTo>
                    <a:lnTo>
                      <a:pt x="9940" y="2584"/>
                    </a:lnTo>
                    <a:cubicBezTo>
                      <a:pt x="10669" y="2584"/>
                      <a:pt x="11399" y="2645"/>
                      <a:pt x="12128" y="2676"/>
                    </a:cubicBezTo>
                    <a:lnTo>
                      <a:pt x="14286" y="2797"/>
                    </a:lnTo>
                    <a:cubicBezTo>
                      <a:pt x="15776" y="2858"/>
                      <a:pt x="17204" y="2979"/>
                      <a:pt x="18633" y="3131"/>
                    </a:cubicBezTo>
                    <a:lnTo>
                      <a:pt x="19454" y="3192"/>
                    </a:lnTo>
                    <a:cubicBezTo>
                      <a:pt x="19454" y="2402"/>
                      <a:pt x="19332" y="1612"/>
                      <a:pt x="19150" y="852"/>
                    </a:cubicBezTo>
                    <a:lnTo>
                      <a:pt x="18937" y="852"/>
                    </a:lnTo>
                    <a:cubicBezTo>
                      <a:pt x="18177" y="821"/>
                      <a:pt x="17478" y="761"/>
                      <a:pt x="16748" y="761"/>
                    </a:cubicBezTo>
                    <a:lnTo>
                      <a:pt x="14560" y="730"/>
                    </a:lnTo>
                    <a:lnTo>
                      <a:pt x="12341" y="609"/>
                    </a:lnTo>
                    <a:cubicBezTo>
                      <a:pt x="11612" y="578"/>
                      <a:pt x="10852" y="487"/>
                      <a:pt x="10122" y="457"/>
                    </a:cubicBezTo>
                    <a:cubicBezTo>
                      <a:pt x="9393" y="396"/>
                      <a:pt x="8694" y="335"/>
                      <a:pt x="7964" y="305"/>
                    </a:cubicBezTo>
                    <a:lnTo>
                      <a:pt x="5776" y="183"/>
                    </a:lnTo>
                    <a:cubicBezTo>
                      <a:pt x="4347" y="92"/>
                      <a:pt x="2888" y="1"/>
                      <a:pt x="1459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28"/>
              <p:cNvSpPr/>
              <p:nvPr/>
            </p:nvSpPr>
            <p:spPr>
              <a:xfrm>
                <a:off x="6624350" y="3686075"/>
                <a:ext cx="44305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404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8" y="1003"/>
                      <a:pt x="974" y="2067"/>
                      <a:pt x="1278" y="3161"/>
                    </a:cubicBezTo>
                    <a:lnTo>
                      <a:pt x="3892" y="3253"/>
                    </a:lnTo>
                    <a:lnTo>
                      <a:pt x="8147" y="3405"/>
                    </a:lnTo>
                    <a:cubicBezTo>
                      <a:pt x="9606" y="3435"/>
                      <a:pt x="11004" y="3557"/>
                      <a:pt x="12463" y="3648"/>
                    </a:cubicBezTo>
                    <a:lnTo>
                      <a:pt x="14591" y="3830"/>
                    </a:lnTo>
                    <a:lnTo>
                      <a:pt x="16688" y="4012"/>
                    </a:lnTo>
                    <a:lnTo>
                      <a:pt x="17205" y="4043"/>
                    </a:lnTo>
                    <a:cubicBezTo>
                      <a:pt x="17479" y="3040"/>
                      <a:pt x="17661" y="2006"/>
                      <a:pt x="17722" y="973"/>
                    </a:cubicBezTo>
                    <a:lnTo>
                      <a:pt x="16779" y="912"/>
                    </a:lnTo>
                    <a:cubicBezTo>
                      <a:pt x="15351" y="730"/>
                      <a:pt x="13922" y="608"/>
                      <a:pt x="12524" y="517"/>
                    </a:cubicBezTo>
                    <a:lnTo>
                      <a:pt x="10336" y="395"/>
                    </a:lnTo>
                    <a:cubicBezTo>
                      <a:pt x="9636" y="335"/>
                      <a:pt x="8937" y="274"/>
                      <a:pt x="8208" y="274"/>
                    </a:cubicBezTo>
                    <a:lnTo>
                      <a:pt x="6050" y="213"/>
                    </a:lnTo>
                    <a:lnTo>
                      <a:pt x="3892" y="122"/>
                    </a:lnTo>
                    <a:lnTo>
                      <a:pt x="1734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28"/>
              <p:cNvSpPr/>
              <p:nvPr/>
            </p:nvSpPr>
            <p:spPr>
              <a:xfrm>
                <a:off x="6542300" y="3505400"/>
                <a:ext cx="50990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3945" extrusionOk="0">
                    <a:moveTo>
                      <a:pt x="4221" y="1"/>
                    </a:moveTo>
                    <a:cubicBezTo>
                      <a:pt x="3861" y="1"/>
                      <a:pt x="3496" y="8"/>
                      <a:pt x="3131" y="24"/>
                    </a:cubicBezTo>
                    <a:lnTo>
                      <a:pt x="912" y="54"/>
                    </a:lnTo>
                    <a:lnTo>
                      <a:pt x="0" y="54"/>
                    </a:lnTo>
                    <a:cubicBezTo>
                      <a:pt x="304" y="1087"/>
                      <a:pt x="669" y="2151"/>
                      <a:pt x="1125" y="3124"/>
                    </a:cubicBezTo>
                    <a:lnTo>
                      <a:pt x="3009" y="3124"/>
                    </a:lnTo>
                    <a:cubicBezTo>
                      <a:pt x="4529" y="3124"/>
                      <a:pt x="5988" y="3185"/>
                      <a:pt x="7447" y="3306"/>
                    </a:cubicBezTo>
                    <a:lnTo>
                      <a:pt x="9605" y="3428"/>
                    </a:lnTo>
                    <a:cubicBezTo>
                      <a:pt x="10335" y="3458"/>
                      <a:pt x="11095" y="3519"/>
                      <a:pt x="11824" y="3549"/>
                    </a:cubicBezTo>
                    <a:cubicBezTo>
                      <a:pt x="12554" y="3610"/>
                      <a:pt x="13222" y="3671"/>
                      <a:pt x="13952" y="3701"/>
                    </a:cubicBezTo>
                    <a:lnTo>
                      <a:pt x="16110" y="3823"/>
                    </a:lnTo>
                    <a:lnTo>
                      <a:pt x="18268" y="3853"/>
                    </a:lnTo>
                    <a:cubicBezTo>
                      <a:pt x="18967" y="3853"/>
                      <a:pt x="19697" y="3914"/>
                      <a:pt x="20396" y="3945"/>
                    </a:cubicBezTo>
                    <a:cubicBezTo>
                      <a:pt x="20183" y="3367"/>
                      <a:pt x="19879" y="2820"/>
                      <a:pt x="19514" y="2334"/>
                    </a:cubicBezTo>
                    <a:cubicBezTo>
                      <a:pt x="19150" y="1786"/>
                      <a:pt x="18663" y="1270"/>
                      <a:pt x="18207" y="753"/>
                    </a:cubicBezTo>
                    <a:cubicBezTo>
                      <a:pt x="17599" y="723"/>
                      <a:pt x="16991" y="662"/>
                      <a:pt x="16353" y="631"/>
                    </a:cubicBezTo>
                    <a:lnTo>
                      <a:pt x="11915" y="327"/>
                    </a:lnTo>
                    <a:lnTo>
                      <a:pt x="9727" y="267"/>
                    </a:lnTo>
                    <a:cubicBezTo>
                      <a:pt x="8997" y="236"/>
                      <a:pt x="8207" y="206"/>
                      <a:pt x="7447" y="145"/>
                    </a:cubicBezTo>
                    <a:cubicBezTo>
                      <a:pt x="6687" y="84"/>
                      <a:pt x="6019" y="54"/>
                      <a:pt x="5289" y="24"/>
                    </a:cubicBezTo>
                    <a:cubicBezTo>
                      <a:pt x="4940" y="8"/>
                      <a:pt x="4582" y="1"/>
                      <a:pt x="42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28"/>
              <p:cNvSpPr/>
              <p:nvPr/>
            </p:nvSpPr>
            <p:spPr>
              <a:xfrm>
                <a:off x="6717825" y="3039400"/>
                <a:ext cx="3556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3892" extrusionOk="0">
                    <a:moveTo>
                      <a:pt x="821" y="1"/>
                    </a:moveTo>
                    <a:lnTo>
                      <a:pt x="821" y="305"/>
                    </a:lnTo>
                    <a:cubicBezTo>
                      <a:pt x="730" y="1095"/>
                      <a:pt x="457" y="1855"/>
                      <a:pt x="1" y="2523"/>
                    </a:cubicBezTo>
                    <a:lnTo>
                      <a:pt x="487" y="2584"/>
                    </a:lnTo>
                    <a:lnTo>
                      <a:pt x="4894" y="3071"/>
                    </a:lnTo>
                    <a:cubicBezTo>
                      <a:pt x="5624" y="3162"/>
                      <a:pt x="6353" y="3223"/>
                      <a:pt x="7113" y="3344"/>
                    </a:cubicBezTo>
                    <a:cubicBezTo>
                      <a:pt x="7843" y="3435"/>
                      <a:pt x="8511" y="3496"/>
                      <a:pt x="9241" y="3587"/>
                    </a:cubicBezTo>
                    <a:cubicBezTo>
                      <a:pt x="9970" y="3648"/>
                      <a:pt x="10670" y="3709"/>
                      <a:pt x="11338" y="3739"/>
                    </a:cubicBezTo>
                    <a:cubicBezTo>
                      <a:pt x="12007" y="3770"/>
                      <a:pt x="12828" y="3800"/>
                      <a:pt x="13588" y="3861"/>
                    </a:cubicBezTo>
                    <a:lnTo>
                      <a:pt x="14226" y="3891"/>
                    </a:lnTo>
                    <a:cubicBezTo>
                      <a:pt x="13952" y="3375"/>
                      <a:pt x="13679" y="2858"/>
                      <a:pt x="13375" y="2371"/>
                    </a:cubicBezTo>
                    <a:lnTo>
                      <a:pt x="12433" y="821"/>
                    </a:lnTo>
                    <a:lnTo>
                      <a:pt x="8785" y="548"/>
                    </a:lnTo>
                    <a:lnTo>
                      <a:pt x="6688" y="426"/>
                    </a:lnTo>
                    <a:lnTo>
                      <a:pt x="4530" y="305"/>
                    </a:lnTo>
                    <a:cubicBezTo>
                      <a:pt x="3283" y="213"/>
                      <a:pt x="2068" y="12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28"/>
              <p:cNvSpPr/>
              <p:nvPr/>
            </p:nvSpPr>
            <p:spPr>
              <a:xfrm>
                <a:off x="6627400" y="2678450"/>
                <a:ext cx="25762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2706" extrusionOk="0">
                    <a:moveTo>
                      <a:pt x="1" y="1"/>
                    </a:moveTo>
                    <a:cubicBezTo>
                      <a:pt x="1" y="578"/>
                      <a:pt x="31" y="1156"/>
                      <a:pt x="92" y="1703"/>
                    </a:cubicBezTo>
                    <a:lnTo>
                      <a:pt x="335" y="1703"/>
                    </a:lnTo>
                    <a:cubicBezTo>
                      <a:pt x="1095" y="1764"/>
                      <a:pt x="1885" y="1794"/>
                      <a:pt x="2615" y="1855"/>
                    </a:cubicBezTo>
                    <a:cubicBezTo>
                      <a:pt x="3375" y="1916"/>
                      <a:pt x="4134" y="1976"/>
                      <a:pt x="4864" y="2068"/>
                    </a:cubicBezTo>
                    <a:lnTo>
                      <a:pt x="7083" y="2341"/>
                    </a:lnTo>
                    <a:lnTo>
                      <a:pt x="9241" y="2584"/>
                    </a:lnTo>
                    <a:lnTo>
                      <a:pt x="10183" y="2706"/>
                    </a:lnTo>
                    <a:cubicBezTo>
                      <a:pt x="10183" y="2068"/>
                      <a:pt x="10244" y="1429"/>
                      <a:pt x="10305" y="761"/>
                    </a:cubicBezTo>
                    <a:lnTo>
                      <a:pt x="8967" y="609"/>
                    </a:lnTo>
                    <a:cubicBezTo>
                      <a:pt x="7539" y="457"/>
                      <a:pt x="6171" y="305"/>
                      <a:pt x="4773" y="244"/>
                    </a:cubicBezTo>
                    <a:lnTo>
                      <a:pt x="517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28"/>
              <p:cNvSpPr/>
              <p:nvPr/>
            </p:nvSpPr>
            <p:spPr>
              <a:xfrm>
                <a:off x="6635000" y="2494550"/>
                <a:ext cx="243200" cy="9275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3710" extrusionOk="0">
                    <a:moveTo>
                      <a:pt x="456" y="1"/>
                    </a:moveTo>
                    <a:cubicBezTo>
                      <a:pt x="274" y="852"/>
                      <a:pt x="122" y="1673"/>
                      <a:pt x="1" y="2554"/>
                    </a:cubicBezTo>
                    <a:cubicBezTo>
                      <a:pt x="153" y="2554"/>
                      <a:pt x="335" y="2585"/>
                      <a:pt x="487" y="2585"/>
                    </a:cubicBezTo>
                    <a:lnTo>
                      <a:pt x="1612" y="2706"/>
                    </a:lnTo>
                    <a:lnTo>
                      <a:pt x="2675" y="2858"/>
                    </a:lnTo>
                    <a:lnTo>
                      <a:pt x="3739" y="2980"/>
                    </a:lnTo>
                    <a:cubicBezTo>
                      <a:pt x="4104" y="3010"/>
                      <a:pt x="4499" y="3071"/>
                      <a:pt x="4864" y="3132"/>
                    </a:cubicBezTo>
                    <a:lnTo>
                      <a:pt x="5928" y="3314"/>
                    </a:lnTo>
                    <a:cubicBezTo>
                      <a:pt x="6262" y="3375"/>
                      <a:pt x="6596" y="3405"/>
                      <a:pt x="6931" y="3436"/>
                    </a:cubicBezTo>
                    <a:cubicBezTo>
                      <a:pt x="7630" y="3527"/>
                      <a:pt x="8299" y="3618"/>
                      <a:pt x="8967" y="3648"/>
                    </a:cubicBezTo>
                    <a:cubicBezTo>
                      <a:pt x="9210" y="3679"/>
                      <a:pt x="9484" y="3709"/>
                      <a:pt x="9727" y="3709"/>
                    </a:cubicBezTo>
                    <a:cubicBezTo>
                      <a:pt x="9393" y="2645"/>
                      <a:pt x="8967" y="1612"/>
                      <a:pt x="8420" y="639"/>
                    </a:cubicBezTo>
                    <a:lnTo>
                      <a:pt x="7326" y="518"/>
                    </a:lnTo>
                    <a:lnTo>
                      <a:pt x="5137" y="335"/>
                    </a:lnTo>
                    <a:cubicBezTo>
                      <a:pt x="3709" y="183"/>
                      <a:pt x="2280" y="9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28"/>
              <p:cNvSpPr/>
              <p:nvPr/>
            </p:nvSpPr>
            <p:spPr>
              <a:xfrm>
                <a:off x="6651725" y="2412500"/>
                <a:ext cx="1786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2858" extrusionOk="0">
                    <a:moveTo>
                      <a:pt x="639" y="0"/>
                    </a:moveTo>
                    <a:cubicBezTo>
                      <a:pt x="395" y="760"/>
                      <a:pt x="183" y="1550"/>
                      <a:pt x="0" y="2310"/>
                    </a:cubicBezTo>
                    <a:lnTo>
                      <a:pt x="152" y="2310"/>
                    </a:lnTo>
                    <a:cubicBezTo>
                      <a:pt x="1611" y="2402"/>
                      <a:pt x="3070" y="2493"/>
                      <a:pt x="4560" y="2614"/>
                    </a:cubicBezTo>
                    <a:lnTo>
                      <a:pt x="6748" y="2797"/>
                    </a:lnTo>
                    <a:lnTo>
                      <a:pt x="7143" y="2857"/>
                    </a:lnTo>
                    <a:cubicBezTo>
                      <a:pt x="6687" y="2098"/>
                      <a:pt x="6201" y="1307"/>
                      <a:pt x="5715" y="547"/>
                    </a:cubicBezTo>
                    <a:lnTo>
                      <a:pt x="4833" y="456"/>
                    </a:lnTo>
                    <a:cubicBezTo>
                      <a:pt x="4073" y="395"/>
                      <a:pt x="3313" y="304"/>
                      <a:pt x="2553" y="213"/>
                    </a:cubicBezTo>
                    <a:cubicBezTo>
                      <a:pt x="1915" y="122"/>
                      <a:pt x="1277" y="61"/>
                      <a:pt x="639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28"/>
              <p:cNvSpPr/>
              <p:nvPr/>
            </p:nvSpPr>
            <p:spPr>
              <a:xfrm>
                <a:off x="6676025" y="2257475"/>
                <a:ext cx="10035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5533" extrusionOk="0">
                    <a:moveTo>
                      <a:pt x="1733" y="305"/>
                    </a:moveTo>
                    <a:cubicBezTo>
                      <a:pt x="1794" y="791"/>
                      <a:pt x="1885" y="1247"/>
                      <a:pt x="1977" y="1733"/>
                    </a:cubicBezTo>
                    <a:cubicBezTo>
                      <a:pt x="1885" y="1368"/>
                      <a:pt x="1794" y="943"/>
                      <a:pt x="1703" y="517"/>
                    </a:cubicBezTo>
                    <a:cubicBezTo>
                      <a:pt x="1703" y="426"/>
                      <a:pt x="1733" y="335"/>
                      <a:pt x="1733" y="305"/>
                    </a:cubicBezTo>
                    <a:close/>
                    <a:moveTo>
                      <a:pt x="1794" y="1"/>
                    </a:moveTo>
                    <a:cubicBezTo>
                      <a:pt x="1156" y="1672"/>
                      <a:pt x="548" y="3344"/>
                      <a:pt x="1" y="5046"/>
                    </a:cubicBezTo>
                    <a:cubicBezTo>
                      <a:pt x="609" y="5137"/>
                      <a:pt x="1217" y="5198"/>
                      <a:pt x="1825" y="5289"/>
                    </a:cubicBezTo>
                    <a:cubicBezTo>
                      <a:pt x="2524" y="5381"/>
                      <a:pt x="3223" y="5441"/>
                      <a:pt x="3983" y="5533"/>
                    </a:cubicBezTo>
                    <a:lnTo>
                      <a:pt x="4013" y="5533"/>
                    </a:lnTo>
                    <a:cubicBezTo>
                      <a:pt x="2980" y="3770"/>
                      <a:pt x="2068" y="1976"/>
                      <a:pt x="179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28"/>
              <p:cNvSpPr/>
              <p:nvPr/>
            </p:nvSpPr>
            <p:spPr>
              <a:xfrm>
                <a:off x="6627400" y="2584225"/>
                <a:ext cx="260675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3436" extrusionOk="0">
                    <a:moveTo>
                      <a:pt x="183" y="1"/>
                    </a:moveTo>
                    <a:cubicBezTo>
                      <a:pt x="183" y="122"/>
                      <a:pt x="153" y="213"/>
                      <a:pt x="122" y="335"/>
                    </a:cubicBezTo>
                    <a:cubicBezTo>
                      <a:pt x="61" y="1125"/>
                      <a:pt x="31" y="1946"/>
                      <a:pt x="1" y="2736"/>
                    </a:cubicBezTo>
                    <a:lnTo>
                      <a:pt x="487" y="2736"/>
                    </a:lnTo>
                    <a:lnTo>
                      <a:pt x="4712" y="2949"/>
                    </a:lnTo>
                    <a:cubicBezTo>
                      <a:pt x="6171" y="3010"/>
                      <a:pt x="7630" y="3131"/>
                      <a:pt x="9058" y="3283"/>
                    </a:cubicBezTo>
                    <a:lnTo>
                      <a:pt x="10396" y="3435"/>
                    </a:lnTo>
                    <a:cubicBezTo>
                      <a:pt x="10426" y="3040"/>
                      <a:pt x="10426" y="2645"/>
                      <a:pt x="10396" y="2250"/>
                    </a:cubicBezTo>
                    <a:cubicBezTo>
                      <a:pt x="10366" y="1916"/>
                      <a:pt x="10335" y="1581"/>
                      <a:pt x="10274" y="1277"/>
                    </a:cubicBezTo>
                    <a:cubicBezTo>
                      <a:pt x="9970" y="1247"/>
                      <a:pt x="9636" y="1186"/>
                      <a:pt x="9302" y="1186"/>
                    </a:cubicBezTo>
                    <a:cubicBezTo>
                      <a:pt x="8542" y="1125"/>
                      <a:pt x="7782" y="1034"/>
                      <a:pt x="7052" y="943"/>
                    </a:cubicBezTo>
                    <a:cubicBezTo>
                      <a:pt x="6688" y="913"/>
                      <a:pt x="6292" y="852"/>
                      <a:pt x="5928" y="791"/>
                    </a:cubicBezTo>
                    <a:lnTo>
                      <a:pt x="4864" y="609"/>
                    </a:lnTo>
                    <a:cubicBezTo>
                      <a:pt x="4530" y="548"/>
                      <a:pt x="4195" y="517"/>
                      <a:pt x="3861" y="457"/>
                    </a:cubicBezTo>
                    <a:lnTo>
                      <a:pt x="2767" y="335"/>
                    </a:lnTo>
                    <a:lnTo>
                      <a:pt x="1703" y="183"/>
                    </a:lnTo>
                    <a:lnTo>
                      <a:pt x="639" y="6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28"/>
              <p:cNvSpPr/>
              <p:nvPr/>
            </p:nvSpPr>
            <p:spPr>
              <a:xfrm>
                <a:off x="6694275" y="2933775"/>
                <a:ext cx="31765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39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9" y="1064"/>
                      <a:pt x="1338" y="2128"/>
                      <a:pt x="1642" y="3283"/>
                    </a:cubicBezTo>
                    <a:cubicBezTo>
                      <a:pt x="2918" y="3375"/>
                      <a:pt x="4195" y="3466"/>
                      <a:pt x="5472" y="3527"/>
                    </a:cubicBezTo>
                    <a:lnTo>
                      <a:pt x="7569" y="3648"/>
                    </a:lnTo>
                    <a:lnTo>
                      <a:pt x="9697" y="3739"/>
                    </a:lnTo>
                    <a:lnTo>
                      <a:pt x="12706" y="3922"/>
                    </a:lnTo>
                    <a:cubicBezTo>
                      <a:pt x="12189" y="3010"/>
                      <a:pt x="11642" y="2098"/>
                      <a:pt x="11095" y="1186"/>
                    </a:cubicBezTo>
                    <a:lnTo>
                      <a:pt x="10973" y="1156"/>
                    </a:lnTo>
                    <a:lnTo>
                      <a:pt x="9940" y="1034"/>
                    </a:lnTo>
                    <a:cubicBezTo>
                      <a:pt x="9210" y="943"/>
                      <a:pt x="8572" y="852"/>
                      <a:pt x="7873" y="821"/>
                    </a:cubicBezTo>
                    <a:cubicBezTo>
                      <a:pt x="7539" y="791"/>
                      <a:pt x="7113" y="761"/>
                      <a:pt x="6748" y="730"/>
                    </a:cubicBezTo>
                    <a:lnTo>
                      <a:pt x="5624" y="609"/>
                    </a:lnTo>
                    <a:cubicBezTo>
                      <a:pt x="4894" y="548"/>
                      <a:pt x="4134" y="426"/>
                      <a:pt x="3466" y="365"/>
                    </a:cubicBezTo>
                    <a:lnTo>
                      <a:pt x="1338" y="122"/>
                    </a:lnTo>
                    <a:cubicBezTo>
                      <a:pt x="912" y="61"/>
                      <a:pt x="456" y="3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28"/>
              <p:cNvSpPr/>
              <p:nvPr/>
            </p:nvSpPr>
            <p:spPr>
              <a:xfrm>
                <a:off x="6658550" y="2854000"/>
                <a:ext cx="295625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2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578" y="1489"/>
                      <a:pt x="973" y="2219"/>
                    </a:cubicBezTo>
                    <a:cubicBezTo>
                      <a:pt x="1612" y="2249"/>
                      <a:pt x="2280" y="2310"/>
                      <a:pt x="2949" y="2371"/>
                    </a:cubicBezTo>
                    <a:lnTo>
                      <a:pt x="5107" y="2584"/>
                    </a:lnTo>
                    <a:cubicBezTo>
                      <a:pt x="5867" y="2675"/>
                      <a:pt x="6505" y="2736"/>
                      <a:pt x="7235" y="2827"/>
                    </a:cubicBezTo>
                    <a:lnTo>
                      <a:pt x="8268" y="2918"/>
                    </a:lnTo>
                    <a:cubicBezTo>
                      <a:pt x="8603" y="2948"/>
                      <a:pt x="8907" y="2948"/>
                      <a:pt x="9271" y="2979"/>
                    </a:cubicBezTo>
                    <a:cubicBezTo>
                      <a:pt x="10031" y="3009"/>
                      <a:pt x="10822" y="3100"/>
                      <a:pt x="11551" y="3161"/>
                    </a:cubicBezTo>
                    <a:lnTo>
                      <a:pt x="11825" y="3222"/>
                    </a:lnTo>
                    <a:cubicBezTo>
                      <a:pt x="11612" y="2827"/>
                      <a:pt x="11369" y="2462"/>
                      <a:pt x="11156" y="2067"/>
                    </a:cubicBezTo>
                    <a:cubicBezTo>
                      <a:pt x="10852" y="1550"/>
                      <a:pt x="10518" y="1034"/>
                      <a:pt x="10244" y="486"/>
                    </a:cubicBezTo>
                    <a:lnTo>
                      <a:pt x="7569" y="304"/>
                    </a:lnTo>
                    <a:lnTo>
                      <a:pt x="5442" y="213"/>
                    </a:lnTo>
                    <a:lnTo>
                      <a:pt x="3223" y="122"/>
                    </a:lnTo>
                    <a:cubicBezTo>
                      <a:pt x="2493" y="91"/>
                      <a:pt x="1794" y="31"/>
                      <a:pt x="1065" y="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28"/>
              <p:cNvSpPr/>
              <p:nvPr/>
            </p:nvSpPr>
            <p:spPr>
              <a:xfrm>
                <a:off x="6660075" y="3783325"/>
                <a:ext cx="387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2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2" y="700"/>
                      <a:pt x="153" y="1399"/>
                      <a:pt x="31" y="2068"/>
                    </a:cubicBezTo>
                    <a:cubicBezTo>
                      <a:pt x="31" y="2159"/>
                      <a:pt x="1" y="2220"/>
                      <a:pt x="1" y="2311"/>
                    </a:cubicBezTo>
                    <a:cubicBezTo>
                      <a:pt x="487" y="2341"/>
                      <a:pt x="1004" y="2341"/>
                      <a:pt x="1520" y="2372"/>
                    </a:cubicBezTo>
                    <a:cubicBezTo>
                      <a:pt x="2058" y="2393"/>
                      <a:pt x="2565" y="2415"/>
                      <a:pt x="3052" y="2415"/>
                    </a:cubicBezTo>
                    <a:cubicBezTo>
                      <a:pt x="3254" y="2415"/>
                      <a:pt x="3452" y="2411"/>
                      <a:pt x="3648" y="2402"/>
                    </a:cubicBezTo>
                    <a:cubicBezTo>
                      <a:pt x="4317" y="2402"/>
                      <a:pt x="5137" y="2372"/>
                      <a:pt x="5897" y="2372"/>
                    </a:cubicBezTo>
                    <a:lnTo>
                      <a:pt x="8116" y="2372"/>
                    </a:lnTo>
                    <a:cubicBezTo>
                      <a:pt x="8876" y="2372"/>
                      <a:pt x="9636" y="2433"/>
                      <a:pt x="10396" y="2463"/>
                    </a:cubicBezTo>
                    <a:cubicBezTo>
                      <a:pt x="11156" y="2524"/>
                      <a:pt x="11946" y="2585"/>
                      <a:pt x="12706" y="2676"/>
                    </a:cubicBezTo>
                    <a:lnTo>
                      <a:pt x="14864" y="2919"/>
                    </a:lnTo>
                    <a:cubicBezTo>
                      <a:pt x="15107" y="2311"/>
                      <a:pt x="15320" y="1673"/>
                      <a:pt x="15502" y="1065"/>
                    </a:cubicBezTo>
                    <a:lnTo>
                      <a:pt x="15168" y="1034"/>
                    </a:lnTo>
                    <a:lnTo>
                      <a:pt x="13010" y="822"/>
                    </a:lnTo>
                    <a:lnTo>
                      <a:pt x="10913" y="609"/>
                    </a:lnTo>
                    <a:cubicBezTo>
                      <a:pt x="9514" y="518"/>
                      <a:pt x="8086" y="396"/>
                      <a:pt x="6688" y="305"/>
                    </a:cubicBezTo>
                    <a:lnTo>
                      <a:pt x="2402" y="1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28"/>
              <p:cNvSpPr/>
              <p:nvPr/>
            </p:nvSpPr>
            <p:spPr>
              <a:xfrm>
                <a:off x="6633475" y="2750650"/>
                <a:ext cx="2682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618" extrusionOk="0">
                    <a:moveTo>
                      <a:pt x="1" y="0"/>
                    </a:moveTo>
                    <a:cubicBezTo>
                      <a:pt x="153" y="1064"/>
                      <a:pt x="396" y="2158"/>
                      <a:pt x="700" y="3192"/>
                    </a:cubicBezTo>
                    <a:lnTo>
                      <a:pt x="2007" y="3222"/>
                    </a:lnTo>
                    <a:cubicBezTo>
                      <a:pt x="2706" y="3222"/>
                      <a:pt x="3466" y="3283"/>
                      <a:pt x="4165" y="3313"/>
                    </a:cubicBezTo>
                    <a:lnTo>
                      <a:pt x="6323" y="3374"/>
                    </a:lnTo>
                    <a:lnTo>
                      <a:pt x="8542" y="3465"/>
                    </a:lnTo>
                    <a:lnTo>
                      <a:pt x="10730" y="3617"/>
                    </a:lnTo>
                    <a:cubicBezTo>
                      <a:pt x="10366" y="2857"/>
                      <a:pt x="10123" y="2067"/>
                      <a:pt x="10001" y="1247"/>
                    </a:cubicBezTo>
                    <a:lnTo>
                      <a:pt x="10001" y="1034"/>
                    </a:lnTo>
                    <a:lnTo>
                      <a:pt x="8815" y="882"/>
                    </a:lnTo>
                    <a:lnTo>
                      <a:pt x="6597" y="639"/>
                    </a:lnTo>
                    <a:lnTo>
                      <a:pt x="4408" y="365"/>
                    </a:lnTo>
                    <a:cubicBezTo>
                      <a:pt x="3709" y="274"/>
                      <a:pt x="2980" y="183"/>
                      <a:pt x="2250" y="122"/>
                    </a:cubicBezTo>
                    <a:cubicBezTo>
                      <a:pt x="1521" y="91"/>
                      <a:pt x="852" y="31"/>
                      <a:pt x="92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28"/>
              <p:cNvSpPr/>
              <p:nvPr/>
            </p:nvSpPr>
            <p:spPr>
              <a:xfrm>
                <a:off x="6622075" y="3869950"/>
                <a:ext cx="4012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950" extrusionOk="0">
                    <a:moveTo>
                      <a:pt x="1217" y="1"/>
                    </a:moveTo>
                    <a:cubicBezTo>
                      <a:pt x="882" y="761"/>
                      <a:pt x="487" y="1521"/>
                      <a:pt x="1" y="2220"/>
                    </a:cubicBezTo>
                    <a:lnTo>
                      <a:pt x="2888" y="2220"/>
                    </a:lnTo>
                    <a:lnTo>
                      <a:pt x="5107" y="2281"/>
                    </a:lnTo>
                    <a:lnTo>
                      <a:pt x="7265" y="2341"/>
                    </a:lnTo>
                    <a:cubicBezTo>
                      <a:pt x="8025" y="2372"/>
                      <a:pt x="8785" y="2402"/>
                      <a:pt x="9515" y="2463"/>
                    </a:cubicBezTo>
                    <a:cubicBezTo>
                      <a:pt x="10244" y="2493"/>
                      <a:pt x="11004" y="2554"/>
                      <a:pt x="11734" y="2645"/>
                    </a:cubicBezTo>
                    <a:lnTo>
                      <a:pt x="13892" y="2858"/>
                    </a:lnTo>
                    <a:cubicBezTo>
                      <a:pt x="14287" y="2858"/>
                      <a:pt x="14652" y="2919"/>
                      <a:pt x="15077" y="2949"/>
                    </a:cubicBezTo>
                    <a:cubicBezTo>
                      <a:pt x="15381" y="2098"/>
                      <a:pt x="15715" y="1278"/>
                      <a:pt x="16050" y="427"/>
                    </a:cubicBezTo>
                    <a:lnTo>
                      <a:pt x="14044" y="244"/>
                    </a:lnTo>
                    <a:cubicBezTo>
                      <a:pt x="13314" y="153"/>
                      <a:pt x="12645" y="123"/>
                      <a:pt x="11916" y="92"/>
                    </a:cubicBezTo>
                    <a:cubicBezTo>
                      <a:pt x="11326" y="68"/>
                      <a:pt x="10736" y="23"/>
                      <a:pt x="10161" y="23"/>
                    </a:cubicBezTo>
                    <a:cubicBezTo>
                      <a:pt x="10026" y="23"/>
                      <a:pt x="9891" y="26"/>
                      <a:pt x="9758" y="31"/>
                    </a:cubicBezTo>
                    <a:lnTo>
                      <a:pt x="7539" y="31"/>
                    </a:lnTo>
                    <a:cubicBezTo>
                      <a:pt x="6809" y="31"/>
                      <a:pt x="6171" y="31"/>
                      <a:pt x="5350" y="62"/>
                    </a:cubicBezTo>
                    <a:lnTo>
                      <a:pt x="3040" y="62"/>
                    </a:lnTo>
                    <a:cubicBezTo>
                      <a:pt x="2432" y="62"/>
                      <a:pt x="1825" y="31"/>
                      <a:pt x="121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28"/>
              <p:cNvSpPr/>
              <p:nvPr/>
            </p:nvSpPr>
            <p:spPr>
              <a:xfrm>
                <a:off x="6497450" y="4336525"/>
                <a:ext cx="721925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3801" extrusionOk="0">
                    <a:moveTo>
                      <a:pt x="1" y="1"/>
                    </a:moveTo>
                    <a:cubicBezTo>
                      <a:pt x="244" y="974"/>
                      <a:pt x="609" y="1916"/>
                      <a:pt x="1034" y="2828"/>
                    </a:cubicBezTo>
                    <a:lnTo>
                      <a:pt x="3253" y="2828"/>
                    </a:lnTo>
                    <a:lnTo>
                      <a:pt x="5381" y="2767"/>
                    </a:lnTo>
                    <a:lnTo>
                      <a:pt x="9758" y="2767"/>
                    </a:lnTo>
                    <a:lnTo>
                      <a:pt x="11916" y="2828"/>
                    </a:lnTo>
                    <a:lnTo>
                      <a:pt x="14074" y="2888"/>
                    </a:lnTo>
                    <a:lnTo>
                      <a:pt x="16232" y="2919"/>
                    </a:lnTo>
                    <a:cubicBezTo>
                      <a:pt x="16962" y="2919"/>
                      <a:pt x="17691" y="2980"/>
                      <a:pt x="18421" y="3010"/>
                    </a:cubicBezTo>
                    <a:lnTo>
                      <a:pt x="20579" y="3132"/>
                    </a:lnTo>
                    <a:cubicBezTo>
                      <a:pt x="22068" y="3192"/>
                      <a:pt x="23497" y="3314"/>
                      <a:pt x="24925" y="3466"/>
                    </a:cubicBezTo>
                    <a:lnTo>
                      <a:pt x="27114" y="3648"/>
                    </a:lnTo>
                    <a:lnTo>
                      <a:pt x="28360" y="3800"/>
                    </a:lnTo>
                    <a:cubicBezTo>
                      <a:pt x="28451" y="3618"/>
                      <a:pt x="28542" y="3436"/>
                      <a:pt x="28603" y="3253"/>
                    </a:cubicBezTo>
                    <a:cubicBezTo>
                      <a:pt x="28786" y="2615"/>
                      <a:pt x="28877" y="1977"/>
                      <a:pt x="28877" y="1338"/>
                    </a:cubicBezTo>
                    <a:lnTo>
                      <a:pt x="27418" y="1277"/>
                    </a:lnTo>
                    <a:lnTo>
                      <a:pt x="25229" y="1156"/>
                    </a:lnTo>
                    <a:cubicBezTo>
                      <a:pt x="24469" y="1126"/>
                      <a:pt x="23770" y="1095"/>
                      <a:pt x="23041" y="1065"/>
                    </a:cubicBezTo>
                    <a:lnTo>
                      <a:pt x="20852" y="1034"/>
                    </a:lnTo>
                    <a:lnTo>
                      <a:pt x="18633" y="913"/>
                    </a:lnTo>
                    <a:cubicBezTo>
                      <a:pt x="17904" y="882"/>
                      <a:pt x="17114" y="822"/>
                      <a:pt x="16415" y="761"/>
                    </a:cubicBezTo>
                    <a:cubicBezTo>
                      <a:pt x="15685" y="700"/>
                      <a:pt x="14986" y="670"/>
                      <a:pt x="14256" y="609"/>
                    </a:cubicBezTo>
                    <a:lnTo>
                      <a:pt x="12068" y="487"/>
                    </a:lnTo>
                    <a:cubicBezTo>
                      <a:pt x="10639" y="396"/>
                      <a:pt x="9180" y="305"/>
                      <a:pt x="7752" y="305"/>
                    </a:cubicBezTo>
                    <a:lnTo>
                      <a:pt x="5563" y="274"/>
                    </a:lnTo>
                    <a:cubicBezTo>
                      <a:pt x="4834" y="274"/>
                      <a:pt x="4074" y="244"/>
                      <a:pt x="3344" y="183"/>
                    </a:cubicBezTo>
                    <a:lnTo>
                      <a:pt x="1156" y="31"/>
                    </a:lnTo>
                    <a:cubicBezTo>
                      <a:pt x="761" y="31"/>
                      <a:pt x="396" y="1"/>
                      <a:pt x="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28"/>
              <p:cNvSpPr/>
              <p:nvPr/>
            </p:nvSpPr>
            <p:spPr>
              <a:xfrm>
                <a:off x="6504300" y="4040175"/>
                <a:ext cx="49015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3284" extrusionOk="0">
                    <a:moveTo>
                      <a:pt x="1307" y="1"/>
                    </a:moveTo>
                    <a:cubicBezTo>
                      <a:pt x="760" y="882"/>
                      <a:pt x="335" y="1855"/>
                      <a:pt x="0" y="2858"/>
                    </a:cubicBezTo>
                    <a:lnTo>
                      <a:pt x="912" y="2827"/>
                    </a:lnTo>
                    <a:lnTo>
                      <a:pt x="3040" y="2736"/>
                    </a:lnTo>
                    <a:lnTo>
                      <a:pt x="7295" y="2645"/>
                    </a:lnTo>
                    <a:cubicBezTo>
                      <a:pt x="7686" y="2637"/>
                      <a:pt x="8075" y="2633"/>
                      <a:pt x="8462" y="2633"/>
                    </a:cubicBezTo>
                    <a:cubicBezTo>
                      <a:pt x="9520" y="2633"/>
                      <a:pt x="10566" y="2661"/>
                      <a:pt x="11612" y="2706"/>
                    </a:cubicBezTo>
                    <a:cubicBezTo>
                      <a:pt x="13040" y="2767"/>
                      <a:pt x="14499" y="2827"/>
                      <a:pt x="15928" y="2949"/>
                    </a:cubicBezTo>
                    <a:cubicBezTo>
                      <a:pt x="17144" y="3071"/>
                      <a:pt x="18359" y="3162"/>
                      <a:pt x="19606" y="3283"/>
                    </a:cubicBezTo>
                    <a:cubicBezTo>
                      <a:pt x="19515" y="3223"/>
                      <a:pt x="19454" y="3162"/>
                      <a:pt x="19363" y="3071"/>
                    </a:cubicBezTo>
                    <a:cubicBezTo>
                      <a:pt x="18876" y="2493"/>
                      <a:pt x="18633" y="1733"/>
                      <a:pt x="18633" y="973"/>
                    </a:cubicBezTo>
                    <a:lnTo>
                      <a:pt x="18116" y="973"/>
                    </a:lnTo>
                    <a:cubicBezTo>
                      <a:pt x="17387" y="912"/>
                      <a:pt x="16657" y="882"/>
                      <a:pt x="15897" y="791"/>
                    </a:cubicBezTo>
                    <a:cubicBezTo>
                      <a:pt x="14530" y="639"/>
                      <a:pt x="13131" y="578"/>
                      <a:pt x="11733" y="578"/>
                    </a:cubicBezTo>
                    <a:cubicBezTo>
                      <a:pt x="10973" y="578"/>
                      <a:pt x="10213" y="548"/>
                      <a:pt x="9484" y="517"/>
                    </a:cubicBezTo>
                    <a:cubicBezTo>
                      <a:pt x="9089" y="487"/>
                      <a:pt x="8724" y="457"/>
                      <a:pt x="8329" y="426"/>
                    </a:cubicBezTo>
                    <a:lnTo>
                      <a:pt x="7265" y="305"/>
                    </a:lnTo>
                    <a:cubicBezTo>
                      <a:pt x="6931" y="274"/>
                      <a:pt x="6596" y="244"/>
                      <a:pt x="6262" y="244"/>
                    </a:cubicBezTo>
                    <a:lnTo>
                      <a:pt x="5168" y="153"/>
                    </a:lnTo>
                    <a:lnTo>
                      <a:pt x="4073" y="92"/>
                    </a:lnTo>
                    <a:lnTo>
                      <a:pt x="3040" y="31"/>
                    </a:lnTo>
                    <a:cubicBezTo>
                      <a:pt x="2432" y="1"/>
                      <a:pt x="1885" y="1"/>
                      <a:pt x="130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28"/>
              <p:cNvSpPr/>
              <p:nvPr/>
            </p:nvSpPr>
            <p:spPr>
              <a:xfrm>
                <a:off x="6602325" y="4514350"/>
                <a:ext cx="500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35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72" y="2459"/>
                      <a:pt x="6991" y="3581"/>
                      <a:pt x="10973" y="3581"/>
                    </a:cubicBezTo>
                    <a:cubicBezTo>
                      <a:pt x="13146" y="3581"/>
                      <a:pt x="15277" y="3247"/>
                      <a:pt x="17144" y="2614"/>
                    </a:cubicBezTo>
                    <a:cubicBezTo>
                      <a:pt x="18147" y="2280"/>
                      <a:pt x="19089" y="1824"/>
                      <a:pt x="20001" y="1277"/>
                    </a:cubicBezTo>
                    <a:lnTo>
                      <a:pt x="18268" y="1125"/>
                    </a:lnTo>
                    <a:lnTo>
                      <a:pt x="16171" y="912"/>
                    </a:lnTo>
                    <a:cubicBezTo>
                      <a:pt x="14773" y="791"/>
                      <a:pt x="13344" y="700"/>
                      <a:pt x="11946" y="608"/>
                    </a:cubicBezTo>
                    <a:lnTo>
                      <a:pt x="7691" y="456"/>
                    </a:lnTo>
                    <a:lnTo>
                      <a:pt x="3374" y="213"/>
                    </a:lnTo>
                    <a:lnTo>
                      <a:pt x="1247" y="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28"/>
              <p:cNvSpPr/>
              <p:nvPr/>
            </p:nvSpPr>
            <p:spPr>
              <a:xfrm>
                <a:off x="6486050" y="4132875"/>
                <a:ext cx="69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27814" h="4469" extrusionOk="0">
                    <a:moveTo>
                      <a:pt x="8177" y="1"/>
                    </a:moveTo>
                    <a:lnTo>
                      <a:pt x="3922" y="62"/>
                    </a:lnTo>
                    <a:lnTo>
                      <a:pt x="1794" y="122"/>
                    </a:lnTo>
                    <a:lnTo>
                      <a:pt x="457" y="153"/>
                    </a:lnTo>
                    <a:cubicBezTo>
                      <a:pt x="183" y="1217"/>
                      <a:pt x="31" y="2311"/>
                      <a:pt x="1" y="3436"/>
                    </a:cubicBezTo>
                    <a:cubicBezTo>
                      <a:pt x="1308" y="3466"/>
                      <a:pt x="2676" y="3466"/>
                      <a:pt x="3922" y="3496"/>
                    </a:cubicBezTo>
                    <a:lnTo>
                      <a:pt x="6050" y="3496"/>
                    </a:lnTo>
                    <a:lnTo>
                      <a:pt x="8269" y="3436"/>
                    </a:lnTo>
                    <a:cubicBezTo>
                      <a:pt x="8775" y="3436"/>
                      <a:pt x="9282" y="3422"/>
                      <a:pt x="9788" y="3422"/>
                    </a:cubicBezTo>
                    <a:cubicBezTo>
                      <a:pt x="10042" y="3422"/>
                      <a:pt x="10295" y="3425"/>
                      <a:pt x="10548" y="3436"/>
                    </a:cubicBezTo>
                    <a:cubicBezTo>
                      <a:pt x="11308" y="3436"/>
                      <a:pt x="12098" y="3496"/>
                      <a:pt x="12798" y="3527"/>
                    </a:cubicBezTo>
                    <a:cubicBezTo>
                      <a:pt x="13527" y="3588"/>
                      <a:pt x="14226" y="3588"/>
                      <a:pt x="14956" y="3618"/>
                    </a:cubicBezTo>
                    <a:lnTo>
                      <a:pt x="17205" y="3679"/>
                    </a:lnTo>
                    <a:lnTo>
                      <a:pt x="21612" y="3922"/>
                    </a:lnTo>
                    <a:cubicBezTo>
                      <a:pt x="22342" y="3952"/>
                      <a:pt x="23132" y="3983"/>
                      <a:pt x="23892" y="4043"/>
                    </a:cubicBezTo>
                    <a:cubicBezTo>
                      <a:pt x="24652" y="4104"/>
                      <a:pt x="25381" y="4165"/>
                      <a:pt x="26141" y="4256"/>
                    </a:cubicBezTo>
                    <a:lnTo>
                      <a:pt x="27813" y="4469"/>
                    </a:lnTo>
                    <a:cubicBezTo>
                      <a:pt x="26780" y="2949"/>
                      <a:pt x="25321" y="1764"/>
                      <a:pt x="23649" y="1004"/>
                    </a:cubicBezTo>
                    <a:cubicBezTo>
                      <a:pt x="21278" y="761"/>
                      <a:pt x="18937" y="548"/>
                      <a:pt x="16567" y="366"/>
                    </a:cubicBezTo>
                    <a:cubicBezTo>
                      <a:pt x="15138" y="244"/>
                      <a:pt x="13770" y="153"/>
                      <a:pt x="12372" y="92"/>
                    </a:cubicBezTo>
                    <a:cubicBezTo>
                      <a:pt x="10943" y="31"/>
                      <a:pt x="9545" y="1"/>
                      <a:pt x="817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28"/>
              <p:cNvSpPr/>
              <p:nvPr/>
            </p:nvSpPr>
            <p:spPr>
              <a:xfrm>
                <a:off x="6530900" y="4422400"/>
                <a:ext cx="6641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6567" h="413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5" y="730"/>
                      <a:pt x="821" y="1399"/>
                      <a:pt x="1307" y="2037"/>
                    </a:cubicBezTo>
                    <a:cubicBezTo>
                      <a:pt x="1550" y="2341"/>
                      <a:pt x="1824" y="2675"/>
                      <a:pt x="2098" y="2949"/>
                    </a:cubicBezTo>
                    <a:cubicBezTo>
                      <a:pt x="3496" y="2979"/>
                      <a:pt x="4955" y="3040"/>
                      <a:pt x="6323" y="3131"/>
                    </a:cubicBezTo>
                    <a:lnTo>
                      <a:pt x="10578" y="3314"/>
                    </a:lnTo>
                    <a:lnTo>
                      <a:pt x="14833" y="3466"/>
                    </a:lnTo>
                    <a:cubicBezTo>
                      <a:pt x="16262" y="3526"/>
                      <a:pt x="17691" y="3618"/>
                      <a:pt x="19119" y="3709"/>
                    </a:cubicBezTo>
                    <a:lnTo>
                      <a:pt x="21277" y="3891"/>
                    </a:lnTo>
                    <a:lnTo>
                      <a:pt x="23375" y="4074"/>
                    </a:lnTo>
                    <a:lnTo>
                      <a:pt x="24043" y="4134"/>
                    </a:lnTo>
                    <a:cubicBezTo>
                      <a:pt x="25077" y="3374"/>
                      <a:pt x="25928" y="2402"/>
                      <a:pt x="26566" y="1308"/>
                    </a:cubicBezTo>
                    <a:lnTo>
                      <a:pt x="25594" y="1186"/>
                    </a:lnTo>
                    <a:lnTo>
                      <a:pt x="23466" y="943"/>
                    </a:lnTo>
                    <a:cubicBezTo>
                      <a:pt x="22037" y="791"/>
                      <a:pt x="20578" y="669"/>
                      <a:pt x="19210" y="578"/>
                    </a:cubicBezTo>
                    <a:lnTo>
                      <a:pt x="17022" y="426"/>
                    </a:lnTo>
                    <a:cubicBezTo>
                      <a:pt x="16323" y="396"/>
                      <a:pt x="15624" y="335"/>
                      <a:pt x="14894" y="335"/>
                    </a:cubicBezTo>
                    <a:lnTo>
                      <a:pt x="12736" y="274"/>
                    </a:lnTo>
                    <a:lnTo>
                      <a:pt x="10548" y="183"/>
                    </a:lnTo>
                    <a:lnTo>
                      <a:pt x="8390" y="92"/>
                    </a:lnTo>
                    <a:lnTo>
                      <a:pt x="6231" y="61"/>
                    </a:lnTo>
                    <a:lnTo>
                      <a:pt x="4104" y="61"/>
                    </a:lnTo>
                    <a:cubicBezTo>
                      <a:pt x="3658" y="61"/>
                      <a:pt x="3172" y="75"/>
                      <a:pt x="2681" y="75"/>
                    </a:cubicBezTo>
                    <a:cubicBezTo>
                      <a:pt x="2435" y="75"/>
                      <a:pt x="2189" y="71"/>
                      <a:pt x="1946" y="61"/>
                    </a:cubicBezTo>
                    <a:cubicBezTo>
                      <a:pt x="1307" y="61"/>
                      <a:pt x="669" y="6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28"/>
              <p:cNvSpPr/>
              <p:nvPr/>
            </p:nvSpPr>
            <p:spPr>
              <a:xfrm>
                <a:off x="6484550" y="4242300"/>
                <a:ext cx="7340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4135" extrusionOk="0">
                    <a:moveTo>
                      <a:pt x="1702" y="1"/>
                    </a:moveTo>
                    <a:cubicBezTo>
                      <a:pt x="1338" y="1"/>
                      <a:pt x="973" y="1"/>
                      <a:pt x="638" y="31"/>
                    </a:cubicBezTo>
                    <a:lnTo>
                      <a:pt x="0" y="92"/>
                    </a:lnTo>
                    <a:cubicBezTo>
                      <a:pt x="31" y="1034"/>
                      <a:pt x="122" y="2007"/>
                      <a:pt x="335" y="2949"/>
                    </a:cubicBezTo>
                    <a:cubicBezTo>
                      <a:pt x="821" y="2949"/>
                      <a:pt x="1307" y="2949"/>
                      <a:pt x="1794" y="2980"/>
                    </a:cubicBezTo>
                    <a:lnTo>
                      <a:pt x="3952" y="3101"/>
                    </a:lnTo>
                    <a:cubicBezTo>
                      <a:pt x="4651" y="3132"/>
                      <a:pt x="5380" y="3132"/>
                      <a:pt x="6079" y="3162"/>
                    </a:cubicBezTo>
                    <a:lnTo>
                      <a:pt x="8268" y="3162"/>
                    </a:lnTo>
                    <a:cubicBezTo>
                      <a:pt x="9757" y="3162"/>
                      <a:pt x="11216" y="3223"/>
                      <a:pt x="12675" y="3344"/>
                    </a:cubicBezTo>
                    <a:lnTo>
                      <a:pt x="14864" y="3466"/>
                    </a:lnTo>
                    <a:cubicBezTo>
                      <a:pt x="15593" y="3496"/>
                      <a:pt x="16323" y="3557"/>
                      <a:pt x="17052" y="3588"/>
                    </a:cubicBezTo>
                    <a:cubicBezTo>
                      <a:pt x="17782" y="3648"/>
                      <a:pt x="18481" y="3709"/>
                      <a:pt x="19180" y="3770"/>
                    </a:cubicBezTo>
                    <a:lnTo>
                      <a:pt x="21338" y="3861"/>
                    </a:lnTo>
                    <a:lnTo>
                      <a:pt x="23496" y="3891"/>
                    </a:lnTo>
                    <a:cubicBezTo>
                      <a:pt x="24226" y="3891"/>
                      <a:pt x="24985" y="3952"/>
                      <a:pt x="25685" y="3983"/>
                    </a:cubicBezTo>
                    <a:lnTo>
                      <a:pt x="27843" y="4074"/>
                    </a:lnTo>
                    <a:lnTo>
                      <a:pt x="29362" y="4135"/>
                    </a:lnTo>
                    <a:cubicBezTo>
                      <a:pt x="29271" y="3162"/>
                      <a:pt x="28998" y="2250"/>
                      <a:pt x="28603" y="1369"/>
                    </a:cubicBezTo>
                    <a:lnTo>
                      <a:pt x="28116" y="1338"/>
                    </a:lnTo>
                    <a:lnTo>
                      <a:pt x="25928" y="1065"/>
                    </a:lnTo>
                    <a:cubicBezTo>
                      <a:pt x="25198" y="973"/>
                      <a:pt x="24469" y="882"/>
                      <a:pt x="23770" y="822"/>
                    </a:cubicBezTo>
                    <a:cubicBezTo>
                      <a:pt x="23040" y="761"/>
                      <a:pt x="22371" y="730"/>
                      <a:pt x="21612" y="700"/>
                    </a:cubicBezTo>
                    <a:lnTo>
                      <a:pt x="17174" y="396"/>
                    </a:lnTo>
                    <a:lnTo>
                      <a:pt x="14985" y="305"/>
                    </a:lnTo>
                    <a:cubicBezTo>
                      <a:pt x="14225" y="274"/>
                      <a:pt x="13465" y="244"/>
                      <a:pt x="12706" y="214"/>
                    </a:cubicBezTo>
                    <a:cubicBezTo>
                      <a:pt x="11946" y="153"/>
                      <a:pt x="11277" y="92"/>
                      <a:pt x="10547" y="62"/>
                    </a:cubicBezTo>
                    <a:cubicBezTo>
                      <a:pt x="9818" y="31"/>
                      <a:pt x="9089" y="31"/>
                      <a:pt x="8389" y="31"/>
                    </a:cubicBezTo>
                    <a:lnTo>
                      <a:pt x="6171" y="62"/>
                    </a:lnTo>
                    <a:lnTo>
                      <a:pt x="3921" y="31"/>
                    </a:lnTo>
                    <a:cubicBezTo>
                      <a:pt x="3161" y="31"/>
                      <a:pt x="2401" y="1"/>
                      <a:pt x="1702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28"/>
              <p:cNvSpPr/>
              <p:nvPr/>
            </p:nvSpPr>
            <p:spPr>
              <a:xfrm>
                <a:off x="6553700" y="3949425"/>
                <a:ext cx="436200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7448" h="3540" extrusionOk="0">
                    <a:moveTo>
                      <a:pt x="3074" y="1"/>
                    </a:moveTo>
                    <a:cubicBezTo>
                      <a:pt x="2719" y="1"/>
                      <a:pt x="2362" y="5"/>
                      <a:pt x="2006" y="14"/>
                    </a:cubicBezTo>
                    <a:cubicBezTo>
                      <a:pt x="1338" y="865"/>
                      <a:pt x="638" y="1716"/>
                      <a:pt x="0" y="2567"/>
                    </a:cubicBezTo>
                    <a:cubicBezTo>
                      <a:pt x="395" y="2567"/>
                      <a:pt x="760" y="2567"/>
                      <a:pt x="1155" y="2597"/>
                    </a:cubicBezTo>
                    <a:lnTo>
                      <a:pt x="2280" y="2658"/>
                    </a:lnTo>
                    <a:lnTo>
                      <a:pt x="3313" y="2719"/>
                    </a:lnTo>
                    <a:lnTo>
                      <a:pt x="4377" y="2780"/>
                    </a:lnTo>
                    <a:cubicBezTo>
                      <a:pt x="4772" y="2780"/>
                      <a:pt x="5137" y="2810"/>
                      <a:pt x="5532" y="2840"/>
                    </a:cubicBezTo>
                    <a:lnTo>
                      <a:pt x="6596" y="2962"/>
                    </a:lnTo>
                    <a:cubicBezTo>
                      <a:pt x="6930" y="2992"/>
                      <a:pt x="7265" y="3023"/>
                      <a:pt x="7599" y="3023"/>
                    </a:cubicBezTo>
                    <a:cubicBezTo>
                      <a:pt x="8298" y="3053"/>
                      <a:pt x="8967" y="3114"/>
                      <a:pt x="9636" y="3114"/>
                    </a:cubicBezTo>
                    <a:cubicBezTo>
                      <a:pt x="11125" y="3114"/>
                      <a:pt x="12614" y="3175"/>
                      <a:pt x="14073" y="3357"/>
                    </a:cubicBezTo>
                    <a:cubicBezTo>
                      <a:pt x="14773" y="3418"/>
                      <a:pt x="15472" y="3479"/>
                      <a:pt x="16171" y="3509"/>
                    </a:cubicBezTo>
                    <a:lnTo>
                      <a:pt x="16718" y="3539"/>
                    </a:lnTo>
                    <a:cubicBezTo>
                      <a:pt x="16748" y="3205"/>
                      <a:pt x="16839" y="2871"/>
                      <a:pt x="16900" y="2536"/>
                    </a:cubicBezTo>
                    <a:cubicBezTo>
                      <a:pt x="17052" y="1928"/>
                      <a:pt x="17265" y="1351"/>
                      <a:pt x="17447" y="743"/>
                    </a:cubicBezTo>
                    <a:lnTo>
                      <a:pt x="16505" y="652"/>
                    </a:lnTo>
                    <a:lnTo>
                      <a:pt x="14317" y="439"/>
                    </a:lnTo>
                    <a:cubicBezTo>
                      <a:pt x="12888" y="287"/>
                      <a:pt x="11429" y="196"/>
                      <a:pt x="10031" y="166"/>
                    </a:cubicBezTo>
                    <a:lnTo>
                      <a:pt x="7812" y="74"/>
                    </a:lnTo>
                    <a:lnTo>
                      <a:pt x="5623" y="44"/>
                    </a:lnTo>
                    <a:cubicBezTo>
                      <a:pt x="4785" y="22"/>
                      <a:pt x="3932" y="1"/>
                      <a:pt x="307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28"/>
              <p:cNvSpPr/>
              <p:nvPr/>
            </p:nvSpPr>
            <p:spPr>
              <a:xfrm>
                <a:off x="6523300" y="4404925"/>
                <a:ext cx="6831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07" extrusionOk="0">
                    <a:moveTo>
                      <a:pt x="4347" y="0"/>
                    </a:moveTo>
                    <a:lnTo>
                      <a:pt x="2219" y="61"/>
                    </a:lnTo>
                    <a:cubicBezTo>
                      <a:pt x="1733" y="61"/>
                      <a:pt x="1260" y="75"/>
                      <a:pt x="801" y="75"/>
                    </a:cubicBezTo>
                    <a:cubicBezTo>
                      <a:pt x="571" y="75"/>
                      <a:pt x="345" y="71"/>
                      <a:pt x="122" y="61"/>
                    </a:cubicBezTo>
                    <a:lnTo>
                      <a:pt x="0" y="61"/>
                    </a:lnTo>
                    <a:cubicBezTo>
                      <a:pt x="92" y="274"/>
                      <a:pt x="213" y="487"/>
                      <a:pt x="304" y="700"/>
                    </a:cubicBezTo>
                    <a:cubicBezTo>
                      <a:pt x="973" y="730"/>
                      <a:pt x="1611" y="730"/>
                      <a:pt x="2250" y="760"/>
                    </a:cubicBezTo>
                    <a:lnTo>
                      <a:pt x="6535" y="760"/>
                    </a:lnTo>
                    <a:lnTo>
                      <a:pt x="8724" y="791"/>
                    </a:lnTo>
                    <a:lnTo>
                      <a:pt x="10882" y="882"/>
                    </a:lnTo>
                    <a:lnTo>
                      <a:pt x="13040" y="973"/>
                    </a:lnTo>
                    <a:lnTo>
                      <a:pt x="15198" y="1034"/>
                    </a:lnTo>
                    <a:cubicBezTo>
                      <a:pt x="15928" y="1034"/>
                      <a:pt x="16627" y="1095"/>
                      <a:pt x="17326" y="1125"/>
                    </a:cubicBezTo>
                    <a:lnTo>
                      <a:pt x="19514" y="1277"/>
                    </a:lnTo>
                    <a:cubicBezTo>
                      <a:pt x="20913" y="1368"/>
                      <a:pt x="22341" y="1490"/>
                      <a:pt x="23770" y="1642"/>
                    </a:cubicBezTo>
                    <a:lnTo>
                      <a:pt x="25898" y="1885"/>
                    </a:lnTo>
                    <a:lnTo>
                      <a:pt x="26870" y="2007"/>
                    </a:lnTo>
                    <a:cubicBezTo>
                      <a:pt x="27053" y="1703"/>
                      <a:pt x="27205" y="1368"/>
                      <a:pt x="27326" y="1034"/>
                    </a:cubicBezTo>
                    <a:lnTo>
                      <a:pt x="26080" y="912"/>
                    </a:lnTo>
                    <a:lnTo>
                      <a:pt x="23891" y="700"/>
                    </a:lnTo>
                    <a:cubicBezTo>
                      <a:pt x="22463" y="548"/>
                      <a:pt x="21034" y="456"/>
                      <a:pt x="19545" y="365"/>
                    </a:cubicBezTo>
                    <a:lnTo>
                      <a:pt x="17387" y="274"/>
                    </a:lnTo>
                    <a:cubicBezTo>
                      <a:pt x="16657" y="244"/>
                      <a:pt x="15928" y="183"/>
                      <a:pt x="15198" y="183"/>
                    </a:cubicBezTo>
                    <a:lnTo>
                      <a:pt x="13040" y="122"/>
                    </a:lnTo>
                    <a:lnTo>
                      <a:pt x="10882" y="61"/>
                    </a:lnTo>
                    <a:lnTo>
                      <a:pt x="8724" y="31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28"/>
              <p:cNvSpPr/>
              <p:nvPr/>
            </p:nvSpPr>
            <p:spPr>
              <a:xfrm>
                <a:off x="6584100" y="4496875"/>
                <a:ext cx="5486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19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3" y="244"/>
                      <a:pt x="486" y="487"/>
                      <a:pt x="760" y="699"/>
                    </a:cubicBezTo>
                    <a:lnTo>
                      <a:pt x="2006" y="760"/>
                    </a:lnTo>
                    <a:lnTo>
                      <a:pt x="4103" y="912"/>
                    </a:lnTo>
                    <a:lnTo>
                      <a:pt x="8420" y="1155"/>
                    </a:lnTo>
                    <a:lnTo>
                      <a:pt x="12675" y="1307"/>
                    </a:lnTo>
                    <a:cubicBezTo>
                      <a:pt x="14104" y="1399"/>
                      <a:pt x="15502" y="1520"/>
                      <a:pt x="16900" y="1611"/>
                    </a:cubicBezTo>
                    <a:lnTo>
                      <a:pt x="19028" y="1824"/>
                    </a:lnTo>
                    <a:lnTo>
                      <a:pt x="20730" y="1976"/>
                    </a:lnTo>
                    <a:cubicBezTo>
                      <a:pt x="21155" y="1733"/>
                      <a:pt x="21551" y="1459"/>
                      <a:pt x="21946" y="1155"/>
                    </a:cubicBezTo>
                    <a:lnTo>
                      <a:pt x="21247" y="1125"/>
                    </a:lnTo>
                    <a:lnTo>
                      <a:pt x="19149" y="912"/>
                    </a:lnTo>
                    <a:lnTo>
                      <a:pt x="17022" y="760"/>
                    </a:lnTo>
                    <a:cubicBezTo>
                      <a:pt x="15563" y="639"/>
                      <a:pt x="14134" y="547"/>
                      <a:pt x="12705" y="487"/>
                    </a:cubicBezTo>
                    <a:lnTo>
                      <a:pt x="8450" y="365"/>
                    </a:lnTo>
                    <a:lnTo>
                      <a:pt x="4225" y="152"/>
                    </a:lnTo>
                    <a:cubicBezTo>
                      <a:pt x="2857" y="92"/>
                      <a:pt x="1398" y="31"/>
                      <a:pt x="0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28"/>
              <p:cNvSpPr/>
              <p:nvPr/>
            </p:nvSpPr>
            <p:spPr>
              <a:xfrm>
                <a:off x="6492900" y="4316025"/>
                <a:ext cx="727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9090" h="2159" extrusionOk="0">
                    <a:moveTo>
                      <a:pt x="1" y="0"/>
                    </a:moveTo>
                    <a:cubicBezTo>
                      <a:pt x="61" y="274"/>
                      <a:pt x="122" y="547"/>
                      <a:pt x="183" y="821"/>
                    </a:cubicBezTo>
                    <a:cubicBezTo>
                      <a:pt x="578" y="821"/>
                      <a:pt x="943" y="851"/>
                      <a:pt x="1338" y="882"/>
                    </a:cubicBezTo>
                    <a:lnTo>
                      <a:pt x="3526" y="1034"/>
                    </a:lnTo>
                    <a:cubicBezTo>
                      <a:pt x="4286" y="1064"/>
                      <a:pt x="5016" y="1094"/>
                      <a:pt x="5745" y="1125"/>
                    </a:cubicBezTo>
                    <a:lnTo>
                      <a:pt x="7934" y="1125"/>
                    </a:lnTo>
                    <a:cubicBezTo>
                      <a:pt x="9362" y="1125"/>
                      <a:pt x="10821" y="1216"/>
                      <a:pt x="12250" y="1338"/>
                    </a:cubicBezTo>
                    <a:lnTo>
                      <a:pt x="14438" y="1459"/>
                    </a:lnTo>
                    <a:cubicBezTo>
                      <a:pt x="15168" y="1490"/>
                      <a:pt x="15867" y="1520"/>
                      <a:pt x="16597" y="1581"/>
                    </a:cubicBezTo>
                    <a:cubicBezTo>
                      <a:pt x="17296" y="1642"/>
                      <a:pt x="18086" y="1702"/>
                      <a:pt x="18815" y="1763"/>
                    </a:cubicBezTo>
                    <a:lnTo>
                      <a:pt x="21034" y="1854"/>
                    </a:lnTo>
                    <a:lnTo>
                      <a:pt x="23223" y="1915"/>
                    </a:lnTo>
                    <a:cubicBezTo>
                      <a:pt x="23952" y="1915"/>
                      <a:pt x="24651" y="1976"/>
                      <a:pt x="25411" y="2006"/>
                    </a:cubicBezTo>
                    <a:lnTo>
                      <a:pt x="27600" y="2097"/>
                    </a:lnTo>
                    <a:lnTo>
                      <a:pt x="29089" y="2158"/>
                    </a:lnTo>
                    <a:cubicBezTo>
                      <a:pt x="29089" y="1824"/>
                      <a:pt x="29059" y="1520"/>
                      <a:pt x="29028" y="1186"/>
                    </a:cubicBezTo>
                    <a:lnTo>
                      <a:pt x="27509" y="1125"/>
                    </a:lnTo>
                    <a:lnTo>
                      <a:pt x="25381" y="1064"/>
                    </a:lnTo>
                    <a:cubicBezTo>
                      <a:pt x="24651" y="1034"/>
                      <a:pt x="23922" y="973"/>
                      <a:pt x="23162" y="973"/>
                    </a:cubicBezTo>
                    <a:lnTo>
                      <a:pt x="21004" y="912"/>
                    </a:lnTo>
                    <a:lnTo>
                      <a:pt x="18876" y="821"/>
                    </a:lnTo>
                    <a:cubicBezTo>
                      <a:pt x="18147" y="790"/>
                      <a:pt x="17448" y="730"/>
                      <a:pt x="16749" y="669"/>
                    </a:cubicBezTo>
                    <a:cubicBezTo>
                      <a:pt x="16019" y="608"/>
                      <a:pt x="15259" y="547"/>
                      <a:pt x="14530" y="517"/>
                    </a:cubicBezTo>
                    <a:lnTo>
                      <a:pt x="12341" y="395"/>
                    </a:lnTo>
                    <a:cubicBezTo>
                      <a:pt x="10882" y="304"/>
                      <a:pt x="9423" y="243"/>
                      <a:pt x="7934" y="213"/>
                    </a:cubicBezTo>
                    <a:lnTo>
                      <a:pt x="5776" y="213"/>
                    </a:lnTo>
                    <a:cubicBezTo>
                      <a:pt x="5046" y="213"/>
                      <a:pt x="4317" y="183"/>
                      <a:pt x="3618" y="152"/>
                    </a:cubicBezTo>
                    <a:lnTo>
                      <a:pt x="1460" y="31"/>
                    </a:lnTo>
                    <a:cubicBezTo>
                      <a:pt x="973" y="0"/>
                      <a:pt x="487" y="0"/>
                      <a:pt x="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28"/>
              <p:cNvSpPr/>
              <p:nvPr/>
            </p:nvSpPr>
            <p:spPr>
              <a:xfrm>
                <a:off x="6483775" y="4218000"/>
                <a:ext cx="715850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28634" h="2341" extrusionOk="0">
                    <a:moveTo>
                      <a:pt x="1" y="0"/>
                    </a:moveTo>
                    <a:lnTo>
                      <a:pt x="1" y="1034"/>
                    </a:lnTo>
                    <a:lnTo>
                      <a:pt x="639" y="1003"/>
                    </a:lnTo>
                    <a:cubicBezTo>
                      <a:pt x="1034" y="1003"/>
                      <a:pt x="1399" y="973"/>
                      <a:pt x="1733" y="973"/>
                    </a:cubicBezTo>
                    <a:cubicBezTo>
                      <a:pt x="2463" y="973"/>
                      <a:pt x="3223" y="973"/>
                      <a:pt x="3983" y="1034"/>
                    </a:cubicBezTo>
                    <a:lnTo>
                      <a:pt x="10609" y="1034"/>
                    </a:lnTo>
                    <a:cubicBezTo>
                      <a:pt x="11308" y="1064"/>
                      <a:pt x="12007" y="1125"/>
                      <a:pt x="12767" y="1186"/>
                    </a:cubicBezTo>
                    <a:cubicBezTo>
                      <a:pt x="13527" y="1216"/>
                      <a:pt x="14287" y="1246"/>
                      <a:pt x="15047" y="1277"/>
                    </a:cubicBezTo>
                    <a:lnTo>
                      <a:pt x="17235" y="1368"/>
                    </a:lnTo>
                    <a:lnTo>
                      <a:pt x="21643" y="1672"/>
                    </a:lnTo>
                    <a:cubicBezTo>
                      <a:pt x="22402" y="1702"/>
                      <a:pt x="23102" y="1733"/>
                      <a:pt x="23801" y="1794"/>
                    </a:cubicBezTo>
                    <a:cubicBezTo>
                      <a:pt x="24530" y="1854"/>
                      <a:pt x="25260" y="1945"/>
                      <a:pt x="25959" y="2037"/>
                    </a:cubicBezTo>
                    <a:lnTo>
                      <a:pt x="28147" y="2310"/>
                    </a:lnTo>
                    <a:lnTo>
                      <a:pt x="28634" y="2341"/>
                    </a:lnTo>
                    <a:cubicBezTo>
                      <a:pt x="28421" y="1915"/>
                      <a:pt x="28147" y="1459"/>
                      <a:pt x="27874" y="1064"/>
                    </a:cubicBezTo>
                    <a:lnTo>
                      <a:pt x="26202" y="851"/>
                    </a:lnTo>
                    <a:cubicBezTo>
                      <a:pt x="25442" y="760"/>
                      <a:pt x="24712" y="669"/>
                      <a:pt x="23953" y="638"/>
                    </a:cubicBezTo>
                    <a:cubicBezTo>
                      <a:pt x="23193" y="578"/>
                      <a:pt x="22402" y="547"/>
                      <a:pt x="21673" y="517"/>
                    </a:cubicBezTo>
                    <a:lnTo>
                      <a:pt x="17266" y="243"/>
                    </a:lnTo>
                    <a:lnTo>
                      <a:pt x="15016" y="213"/>
                    </a:lnTo>
                    <a:cubicBezTo>
                      <a:pt x="14287" y="213"/>
                      <a:pt x="13588" y="152"/>
                      <a:pt x="12858" y="122"/>
                    </a:cubicBezTo>
                    <a:cubicBezTo>
                      <a:pt x="12159" y="91"/>
                      <a:pt x="11338" y="31"/>
                      <a:pt x="10609" y="0"/>
                    </a:cubicBezTo>
                    <a:lnTo>
                      <a:pt x="8329" y="0"/>
                    </a:lnTo>
                    <a:lnTo>
                      <a:pt x="6141" y="61"/>
                    </a:lnTo>
                    <a:lnTo>
                      <a:pt x="3952" y="61"/>
                    </a:lnTo>
                    <a:cubicBezTo>
                      <a:pt x="2706" y="31"/>
                      <a:pt x="1338" y="61"/>
                      <a:pt x="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28"/>
              <p:cNvSpPr/>
              <p:nvPr/>
            </p:nvSpPr>
            <p:spPr>
              <a:xfrm>
                <a:off x="6613725" y="3667075"/>
                <a:ext cx="45445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1764" extrusionOk="0">
                    <a:moveTo>
                      <a:pt x="0" y="0"/>
                    </a:moveTo>
                    <a:cubicBezTo>
                      <a:pt x="152" y="274"/>
                      <a:pt x="274" y="517"/>
                      <a:pt x="426" y="760"/>
                    </a:cubicBezTo>
                    <a:lnTo>
                      <a:pt x="2128" y="821"/>
                    </a:lnTo>
                    <a:lnTo>
                      <a:pt x="4317" y="882"/>
                    </a:lnTo>
                    <a:lnTo>
                      <a:pt x="6475" y="973"/>
                    </a:lnTo>
                    <a:lnTo>
                      <a:pt x="8663" y="1034"/>
                    </a:lnTo>
                    <a:cubicBezTo>
                      <a:pt x="9362" y="1034"/>
                      <a:pt x="10061" y="1095"/>
                      <a:pt x="10791" y="1125"/>
                    </a:cubicBezTo>
                    <a:lnTo>
                      <a:pt x="12949" y="1277"/>
                    </a:lnTo>
                    <a:cubicBezTo>
                      <a:pt x="14347" y="1368"/>
                      <a:pt x="15776" y="1490"/>
                      <a:pt x="17204" y="1642"/>
                    </a:cubicBezTo>
                    <a:lnTo>
                      <a:pt x="18147" y="1763"/>
                    </a:lnTo>
                    <a:cubicBezTo>
                      <a:pt x="18147" y="1429"/>
                      <a:pt x="18177" y="1095"/>
                      <a:pt x="18147" y="760"/>
                    </a:cubicBezTo>
                    <a:lnTo>
                      <a:pt x="17326" y="699"/>
                    </a:lnTo>
                    <a:cubicBezTo>
                      <a:pt x="15897" y="547"/>
                      <a:pt x="14469" y="456"/>
                      <a:pt x="12979" y="365"/>
                    </a:cubicBezTo>
                    <a:lnTo>
                      <a:pt x="10821" y="274"/>
                    </a:lnTo>
                    <a:cubicBezTo>
                      <a:pt x="10092" y="213"/>
                      <a:pt x="9332" y="183"/>
                      <a:pt x="8633" y="183"/>
                    </a:cubicBezTo>
                    <a:lnTo>
                      <a:pt x="6475" y="122"/>
                    </a:lnTo>
                    <a:lnTo>
                      <a:pt x="4317" y="61"/>
                    </a:lnTo>
                    <a:lnTo>
                      <a:pt x="2159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28"/>
              <p:cNvSpPr/>
              <p:nvPr/>
            </p:nvSpPr>
            <p:spPr>
              <a:xfrm>
                <a:off x="6657050" y="3764350"/>
                <a:ext cx="39742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15897" h="18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" y="274"/>
                      <a:pt x="122" y="517"/>
                      <a:pt x="152" y="760"/>
                    </a:cubicBezTo>
                    <a:lnTo>
                      <a:pt x="2523" y="881"/>
                    </a:lnTo>
                    <a:lnTo>
                      <a:pt x="6809" y="1094"/>
                    </a:lnTo>
                    <a:cubicBezTo>
                      <a:pt x="8207" y="1155"/>
                      <a:pt x="9635" y="1277"/>
                      <a:pt x="11034" y="1398"/>
                    </a:cubicBezTo>
                    <a:lnTo>
                      <a:pt x="13131" y="1581"/>
                    </a:lnTo>
                    <a:lnTo>
                      <a:pt x="15289" y="1793"/>
                    </a:lnTo>
                    <a:lnTo>
                      <a:pt x="15654" y="1824"/>
                    </a:lnTo>
                    <a:cubicBezTo>
                      <a:pt x="15715" y="1550"/>
                      <a:pt x="15806" y="1307"/>
                      <a:pt x="15867" y="1033"/>
                    </a:cubicBezTo>
                    <a:cubicBezTo>
                      <a:pt x="15867" y="1003"/>
                      <a:pt x="15867" y="973"/>
                      <a:pt x="15897" y="912"/>
                    </a:cubicBezTo>
                    <a:lnTo>
                      <a:pt x="15380" y="881"/>
                    </a:lnTo>
                    <a:lnTo>
                      <a:pt x="13283" y="699"/>
                    </a:lnTo>
                    <a:lnTo>
                      <a:pt x="11155" y="517"/>
                    </a:lnTo>
                    <a:cubicBezTo>
                      <a:pt x="9696" y="426"/>
                      <a:pt x="8298" y="304"/>
                      <a:pt x="6839" y="274"/>
                    </a:cubicBezTo>
                    <a:lnTo>
                      <a:pt x="2584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28"/>
              <p:cNvSpPr/>
              <p:nvPr/>
            </p:nvSpPr>
            <p:spPr>
              <a:xfrm>
                <a:off x="6570400" y="3582725"/>
                <a:ext cx="4894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794" extrusionOk="0">
                    <a:moveTo>
                      <a:pt x="1" y="0"/>
                    </a:moveTo>
                    <a:cubicBezTo>
                      <a:pt x="153" y="304"/>
                      <a:pt x="305" y="608"/>
                      <a:pt x="426" y="912"/>
                    </a:cubicBezTo>
                    <a:lnTo>
                      <a:pt x="1885" y="912"/>
                    </a:lnTo>
                    <a:cubicBezTo>
                      <a:pt x="3314" y="943"/>
                      <a:pt x="4773" y="1004"/>
                      <a:pt x="6202" y="1125"/>
                    </a:cubicBezTo>
                    <a:lnTo>
                      <a:pt x="8390" y="1247"/>
                    </a:lnTo>
                    <a:cubicBezTo>
                      <a:pt x="9120" y="1277"/>
                      <a:pt x="9819" y="1338"/>
                      <a:pt x="10548" y="1368"/>
                    </a:cubicBezTo>
                    <a:cubicBezTo>
                      <a:pt x="11278" y="1429"/>
                      <a:pt x="12038" y="1520"/>
                      <a:pt x="12767" y="1551"/>
                    </a:cubicBezTo>
                    <a:lnTo>
                      <a:pt x="14986" y="1642"/>
                    </a:lnTo>
                    <a:lnTo>
                      <a:pt x="17174" y="1703"/>
                    </a:lnTo>
                    <a:cubicBezTo>
                      <a:pt x="17904" y="1703"/>
                      <a:pt x="18603" y="1763"/>
                      <a:pt x="19363" y="1794"/>
                    </a:cubicBezTo>
                    <a:lnTo>
                      <a:pt x="19576" y="1794"/>
                    </a:lnTo>
                    <a:cubicBezTo>
                      <a:pt x="19485" y="1459"/>
                      <a:pt x="19393" y="1155"/>
                      <a:pt x="19272" y="852"/>
                    </a:cubicBezTo>
                    <a:cubicBezTo>
                      <a:pt x="18573" y="821"/>
                      <a:pt x="17843" y="760"/>
                      <a:pt x="17144" y="760"/>
                    </a:cubicBezTo>
                    <a:lnTo>
                      <a:pt x="14956" y="700"/>
                    </a:lnTo>
                    <a:lnTo>
                      <a:pt x="12828" y="608"/>
                    </a:lnTo>
                    <a:cubicBezTo>
                      <a:pt x="12098" y="578"/>
                      <a:pt x="11399" y="517"/>
                      <a:pt x="10700" y="456"/>
                    </a:cubicBezTo>
                    <a:cubicBezTo>
                      <a:pt x="9971" y="396"/>
                      <a:pt x="9211" y="365"/>
                      <a:pt x="8481" y="304"/>
                    </a:cubicBezTo>
                    <a:lnTo>
                      <a:pt x="6323" y="183"/>
                    </a:lnTo>
                    <a:cubicBezTo>
                      <a:pt x="4834" y="92"/>
                      <a:pt x="3375" y="31"/>
                      <a:pt x="1885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28"/>
              <p:cNvSpPr/>
              <p:nvPr/>
            </p:nvSpPr>
            <p:spPr>
              <a:xfrm>
                <a:off x="6537725" y="3479800"/>
                <a:ext cx="46052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747" extrusionOk="0">
                    <a:moveTo>
                      <a:pt x="4743" y="1"/>
                    </a:moveTo>
                    <a:cubicBezTo>
                      <a:pt x="4236" y="1"/>
                      <a:pt x="3729" y="14"/>
                      <a:pt x="3223" y="14"/>
                    </a:cubicBezTo>
                    <a:lnTo>
                      <a:pt x="1004" y="75"/>
                    </a:lnTo>
                    <a:lnTo>
                      <a:pt x="1" y="75"/>
                    </a:lnTo>
                    <a:cubicBezTo>
                      <a:pt x="62" y="379"/>
                      <a:pt x="122" y="713"/>
                      <a:pt x="214" y="1017"/>
                    </a:cubicBezTo>
                    <a:lnTo>
                      <a:pt x="5503" y="1017"/>
                    </a:lnTo>
                    <a:cubicBezTo>
                      <a:pt x="6202" y="1017"/>
                      <a:pt x="6901" y="1108"/>
                      <a:pt x="7661" y="1139"/>
                    </a:cubicBezTo>
                    <a:cubicBezTo>
                      <a:pt x="8390" y="1199"/>
                      <a:pt x="9180" y="1230"/>
                      <a:pt x="9940" y="1260"/>
                    </a:cubicBezTo>
                    <a:lnTo>
                      <a:pt x="12129" y="1351"/>
                    </a:lnTo>
                    <a:lnTo>
                      <a:pt x="16567" y="1655"/>
                    </a:lnTo>
                    <a:cubicBezTo>
                      <a:pt x="17205" y="1686"/>
                      <a:pt x="17782" y="1716"/>
                      <a:pt x="18421" y="1747"/>
                    </a:cubicBezTo>
                    <a:cubicBezTo>
                      <a:pt x="18086" y="1382"/>
                      <a:pt x="17782" y="956"/>
                      <a:pt x="17539" y="531"/>
                    </a:cubicBezTo>
                    <a:lnTo>
                      <a:pt x="16597" y="470"/>
                    </a:lnTo>
                    <a:lnTo>
                      <a:pt x="12159" y="257"/>
                    </a:lnTo>
                    <a:lnTo>
                      <a:pt x="9910" y="196"/>
                    </a:lnTo>
                    <a:cubicBezTo>
                      <a:pt x="9180" y="196"/>
                      <a:pt x="8481" y="166"/>
                      <a:pt x="7782" y="136"/>
                    </a:cubicBezTo>
                    <a:cubicBezTo>
                      <a:pt x="7053" y="75"/>
                      <a:pt x="6262" y="44"/>
                      <a:pt x="5503" y="14"/>
                    </a:cubicBezTo>
                    <a:cubicBezTo>
                      <a:pt x="5249" y="4"/>
                      <a:pt x="4996" y="1"/>
                      <a:pt x="4743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28"/>
              <p:cNvSpPr/>
              <p:nvPr/>
            </p:nvSpPr>
            <p:spPr>
              <a:xfrm>
                <a:off x="6681350" y="2908700"/>
                <a:ext cx="290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190" extrusionOk="0">
                    <a:moveTo>
                      <a:pt x="1" y="1"/>
                    </a:moveTo>
                    <a:cubicBezTo>
                      <a:pt x="153" y="274"/>
                      <a:pt x="274" y="548"/>
                      <a:pt x="426" y="821"/>
                    </a:cubicBezTo>
                    <a:lnTo>
                      <a:pt x="548" y="1004"/>
                    </a:lnTo>
                    <a:cubicBezTo>
                      <a:pt x="973" y="1064"/>
                      <a:pt x="1429" y="1095"/>
                      <a:pt x="1885" y="1156"/>
                    </a:cubicBezTo>
                    <a:lnTo>
                      <a:pt x="3983" y="1368"/>
                    </a:lnTo>
                    <a:cubicBezTo>
                      <a:pt x="4682" y="1460"/>
                      <a:pt x="5442" y="1551"/>
                      <a:pt x="6171" y="1642"/>
                    </a:cubicBezTo>
                    <a:lnTo>
                      <a:pt x="7265" y="1733"/>
                    </a:lnTo>
                    <a:cubicBezTo>
                      <a:pt x="7660" y="1794"/>
                      <a:pt x="8056" y="1824"/>
                      <a:pt x="8420" y="1824"/>
                    </a:cubicBezTo>
                    <a:cubicBezTo>
                      <a:pt x="9089" y="1885"/>
                      <a:pt x="9758" y="1946"/>
                      <a:pt x="10457" y="2037"/>
                    </a:cubicBezTo>
                    <a:lnTo>
                      <a:pt x="11490" y="2189"/>
                    </a:lnTo>
                    <a:lnTo>
                      <a:pt x="11612" y="2189"/>
                    </a:lnTo>
                    <a:lnTo>
                      <a:pt x="10913" y="1034"/>
                    </a:lnTo>
                    <a:lnTo>
                      <a:pt x="10639" y="973"/>
                    </a:lnTo>
                    <a:cubicBezTo>
                      <a:pt x="9940" y="912"/>
                      <a:pt x="9119" y="821"/>
                      <a:pt x="8359" y="791"/>
                    </a:cubicBezTo>
                    <a:cubicBezTo>
                      <a:pt x="7995" y="760"/>
                      <a:pt x="7691" y="760"/>
                      <a:pt x="7326" y="730"/>
                    </a:cubicBezTo>
                    <a:lnTo>
                      <a:pt x="6323" y="639"/>
                    </a:lnTo>
                    <a:cubicBezTo>
                      <a:pt x="5593" y="548"/>
                      <a:pt x="4925" y="487"/>
                      <a:pt x="4195" y="396"/>
                    </a:cubicBezTo>
                    <a:lnTo>
                      <a:pt x="2007" y="183"/>
                    </a:lnTo>
                    <a:cubicBezTo>
                      <a:pt x="1338" y="122"/>
                      <a:pt x="669" y="61"/>
                      <a:pt x="1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28"/>
              <p:cNvSpPr/>
              <p:nvPr/>
            </p:nvSpPr>
            <p:spPr>
              <a:xfrm>
                <a:off x="6650200" y="2830425"/>
                <a:ext cx="263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" y="305"/>
                      <a:pt x="183" y="639"/>
                      <a:pt x="274" y="943"/>
                    </a:cubicBezTo>
                    <a:lnTo>
                      <a:pt x="1338" y="943"/>
                    </a:lnTo>
                    <a:cubicBezTo>
                      <a:pt x="2098" y="974"/>
                      <a:pt x="2797" y="1004"/>
                      <a:pt x="3526" y="1034"/>
                    </a:cubicBezTo>
                    <a:lnTo>
                      <a:pt x="5745" y="1125"/>
                    </a:lnTo>
                    <a:lnTo>
                      <a:pt x="7873" y="1217"/>
                    </a:lnTo>
                    <a:lnTo>
                      <a:pt x="10548" y="1429"/>
                    </a:lnTo>
                    <a:cubicBezTo>
                      <a:pt x="10365" y="1095"/>
                      <a:pt x="10213" y="761"/>
                      <a:pt x="10061" y="426"/>
                    </a:cubicBezTo>
                    <a:lnTo>
                      <a:pt x="7873" y="274"/>
                    </a:lnTo>
                    <a:lnTo>
                      <a:pt x="5654" y="183"/>
                    </a:lnTo>
                    <a:lnTo>
                      <a:pt x="3496" y="122"/>
                    </a:lnTo>
                    <a:cubicBezTo>
                      <a:pt x="2766" y="92"/>
                      <a:pt x="2037" y="31"/>
                      <a:pt x="1277" y="3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28"/>
              <p:cNvSpPr/>
              <p:nvPr/>
            </p:nvSpPr>
            <p:spPr>
              <a:xfrm>
                <a:off x="6629675" y="2721775"/>
                <a:ext cx="2538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2189" extrusionOk="0">
                    <a:moveTo>
                      <a:pt x="1" y="0"/>
                    </a:moveTo>
                    <a:cubicBezTo>
                      <a:pt x="31" y="365"/>
                      <a:pt x="92" y="760"/>
                      <a:pt x="153" y="1155"/>
                    </a:cubicBezTo>
                    <a:lnTo>
                      <a:pt x="244" y="1155"/>
                    </a:lnTo>
                    <a:cubicBezTo>
                      <a:pt x="973" y="1186"/>
                      <a:pt x="1673" y="1216"/>
                      <a:pt x="2402" y="1277"/>
                    </a:cubicBezTo>
                    <a:cubicBezTo>
                      <a:pt x="3132" y="1338"/>
                      <a:pt x="3861" y="1429"/>
                      <a:pt x="4560" y="1520"/>
                    </a:cubicBezTo>
                    <a:lnTo>
                      <a:pt x="6749" y="1794"/>
                    </a:lnTo>
                    <a:lnTo>
                      <a:pt x="8967" y="2037"/>
                    </a:lnTo>
                    <a:lnTo>
                      <a:pt x="10153" y="2189"/>
                    </a:lnTo>
                    <a:cubicBezTo>
                      <a:pt x="10123" y="1763"/>
                      <a:pt x="10092" y="1368"/>
                      <a:pt x="10092" y="973"/>
                    </a:cubicBezTo>
                    <a:lnTo>
                      <a:pt x="9180" y="851"/>
                    </a:lnTo>
                    <a:lnTo>
                      <a:pt x="6992" y="608"/>
                    </a:lnTo>
                    <a:lnTo>
                      <a:pt x="4803" y="335"/>
                    </a:lnTo>
                    <a:cubicBezTo>
                      <a:pt x="4043" y="243"/>
                      <a:pt x="3314" y="183"/>
                      <a:pt x="2554" y="122"/>
                    </a:cubicBezTo>
                    <a:cubicBezTo>
                      <a:pt x="1794" y="61"/>
                      <a:pt x="1004" y="31"/>
                      <a:pt x="274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28"/>
              <p:cNvSpPr/>
              <p:nvPr/>
            </p:nvSpPr>
            <p:spPr>
              <a:xfrm>
                <a:off x="6536975" y="4013575"/>
                <a:ext cx="43467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7387" h="2038" extrusionOk="0">
                    <a:moveTo>
                      <a:pt x="669" y="1"/>
                    </a:moveTo>
                    <a:lnTo>
                      <a:pt x="426" y="366"/>
                    </a:lnTo>
                    <a:cubicBezTo>
                      <a:pt x="274" y="578"/>
                      <a:pt x="122" y="821"/>
                      <a:pt x="0" y="1065"/>
                    </a:cubicBezTo>
                    <a:cubicBezTo>
                      <a:pt x="548" y="1065"/>
                      <a:pt x="1125" y="1065"/>
                      <a:pt x="1703" y="1095"/>
                    </a:cubicBezTo>
                    <a:lnTo>
                      <a:pt x="2766" y="1156"/>
                    </a:lnTo>
                    <a:lnTo>
                      <a:pt x="3861" y="1217"/>
                    </a:lnTo>
                    <a:lnTo>
                      <a:pt x="4955" y="1308"/>
                    </a:lnTo>
                    <a:cubicBezTo>
                      <a:pt x="5289" y="1308"/>
                      <a:pt x="5624" y="1338"/>
                      <a:pt x="5958" y="1369"/>
                    </a:cubicBezTo>
                    <a:lnTo>
                      <a:pt x="7022" y="1490"/>
                    </a:lnTo>
                    <a:cubicBezTo>
                      <a:pt x="7387" y="1521"/>
                      <a:pt x="7812" y="1551"/>
                      <a:pt x="8147" y="1581"/>
                    </a:cubicBezTo>
                    <a:cubicBezTo>
                      <a:pt x="8906" y="1612"/>
                      <a:pt x="9666" y="1642"/>
                      <a:pt x="10426" y="1642"/>
                    </a:cubicBezTo>
                    <a:cubicBezTo>
                      <a:pt x="11824" y="1642"/>
                      <a:pt x="13192" y="1703"/>
                      <a:pt x="14590" y="1855"/>
                    </a:cubicBezTo>
                    <a:cubicBezTo>
                      <a:pt x="15350" y="1946"/>
                      <a:pt x="16080" y="1976"/>
                      <a:pt x="16809" y="2037"/>
                    </a:cubicBezTo>
                    <a:lnTo>
                      <a:pt x="17326" y="2037"/>
                    </a:lnTo>
                    <a:cubicBezTo>
                      <a:pt x="17296" y="1703"/>
                      <a:pt x="17326" y="1338"/>
                      <a:pt x="17387" y="973"/>
                    </a:cubicBezTo>
                    <a:lnTo>
                      <a:pt x="16840" y="943"/>
                    </a:lnTo>
                    <a:cubicBezTo>
                      <a:pt x="16141" y="913"/>
                      <a:pt x="15442" y="852"/>
                      <a:pt x="14742" y="791"/>
                    </a:cubicBezTo>
                    <a:cubicBezTo>
                      <a:pt x="13283" y="609"/>
                      <a:pt x="11794" y="548"/>
                      <a:pt x="10305" y="548"/>
                    </a:cubicBezTo>
                    <a:cubicBezTo>
                      <a:pt x="9636" y="548"/>
                      <a:pt x="8967" y="517"/>
                      <a:pt x="8268" y="457"/>
                    </a:cubicBezTo>
                    <a:cubicBezTo>
                      <a:pt x="7934" y="457"/>
                      <a:pt x="7599" y="426"/>
                      <a:pt x="7265" y="396"/>
                    </a:cubicBezTo>
                    <a:lnTo>
                      <a:pt x="6201" y="274"/>
                    </a:lnTo>
                    <a:cubicBezTo>
                      <a:pt x="5806" y="244"/>
                      <a:pt x="5441" y="214"/>
                      <a:pt x="5046" y="214"/>
                    </a:cubicBezTo>
                    <a:lnTo>
                      <a:pt x="3982" y="153"/>
                    </a:lnTo>
                    <a:lnTo>
                      <a:pt x="2949" y="92"/>
                    </a:lnTo>
                    <a:lnTo>
                      <a:pt x="1824" y="31"/>
                    </a:lnTo>
                    <a:cubicBezTo>
                      <a:pt x="1429" y="31"/>
                      <a:pt x="1064" y="1"/>
                      <a:pt x="669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28"/>
              <p:cNvSpPr/>
              <p:nvPr/>
            </p:nvSpPr>
            <p:spPr>
              <a:xfrm>
                <a:off x="6496700" y="4106000"/>
                <a:ext cx="579825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193" h="2079" extrusionOk="0">
                    <a:moveTo>
                      <a:pt x="8741" y="0"/>
                    </a:moveTo>
                    <a:cubicBezTo>
                      <a:pt x="8351" y="0"/>
                      <a:pt x="7960" y="4"/>
                      <a:pt x="7569" y="12"/>
                    </a:cubicBezTo>
                    <a:lnTo>
                      <a:pt x="3344" y="103"/>
                    </a:lnTo>
                    <a:lnTo>
                      <a:pt x="1186" y="194"/>
                    </a:lnTo>
                    <a:lnTo>
                      <a:pt x="304" y="225"/>
                    </a:lnTo>
                    <a:cubicBezTo>
                      <a:pt x="183" y="559"/>
                      <a:pt x="92" y="893"/>
                      <a:pt x="1" y="1228"/>
                    </a:cubicBezTo>
                    <a:lnTo>
                      <a:pt x="1338" y="1197"/>
                    </a:lnTo>
                    <a:lnTo>
                      <a:pt x="3466" y="1137"/>
                    </a:lnTo>
                    <a:lnTo>
                      <a:pt x="7721" y="1076"/>
                    </a:lnTo>
                    <a:cubicBezTo>
                      <a:pt x="9089" y="1076"/>
                      <a:pt x="10487" y="1106"/>
                      <a:pt x="11916" y="1167"/>
                    </a:cubicBezTo>
                    <a:cubicBezTo>
                      <a:pt x="13314" y="1258"/>
                      <a:pt x="14682" y="1289"/>
                      <a:pt x="16110" y="1441"/>
                    </a:cubicBezTo>
                    <a:cubicBezTo>
                      <a:pt x="18481" y="1623"/>
                      <a:pt x="20852" y="1836"/>
                      <a:pt x="23192" y="2079"/>
                    </a:cubicBezTo>
                    <a:cubicBezTo>
                      <a:pt x="23010" y="2018"/>
                      <a:pt x="22797" y="1927"/>
                      <a:pt x="22615" y="1866"/>
                    </a:cubicBezTo>
                    <a:cubicBezTo>
                      <a:pt x="21673" y="1532"/>
                      <a:pt x="20639" y="1319"/>
                      <a:pt x="19910" y="650"/>
                    </a:cubicBezTo>
                    <a:cubicBezTo>
                      <a:pt x="18663" y="529"/>
                      <a:pt x="17448" y="438"/>
                      <a:pt x="16201" y="316"/>
                    </a:cubicBezTo>
                    <a:cubicBezTo>
                      <a:pt x="14803" y="194"/>
                      <a:pt x="13344" y="134"/>
                      <a:pt x="11916" y="73"/>
                    </a:cubicBezTo>
                    <a:cubicBezTo>
                      <a:pt x="10870" y="28"/>
                      <a:pt x="9808" y="0"/>
                      <a:pt x="874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28"/>
              <p:cNvSpPr/>
              <p:nvPr/>
            </p:nvSpPr>
            <p:spPr>
              <a:xfrm>
                <a:off x="6603850" y="3925100"/>
                <a:ext cx="39517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5807" h="1717" extrusionOk="0">
                    <a:moveTo>
                      <a:pt x="1681" y="0"/>
                    </a:moveTo>
                    <a:cubicBezTo>
                      <a:pt x="1361" y="0"/>
                      <a:pt x="1044" y="4"/>
                      <a:pt x="730" y="14"/>
                    </a:cubicBezTo>
                    <a:cubicBezTo>
                      <a:pt x="487" y="318"/>
                      <a:pt x="243" y="652"/>
                      <a:pt x="0" y="987"/>
                    </a:cubicBezTo>
                    <a:cubicBezTo>
                      <a:pt x="1216" y="987"/>
                      <a:pt x="2432" y="987"/>
                      <a:pt x="3648" y="1017"/>
                    </a:cubicBezTo>
                    <a:lnTo>
                      <a:pt x="5836" y="1078"/>
                    </a:lnTo>
                    <a:lnTo>
                      <a:pt x="8025" y="1139"/>
                    </a:lnTo>
                    <a:cubicBezTo>
                      <a:pt x="9423" y="1169"/>
                      <a:pt x="10882" y="1260"/>
                      <a:pt x="12311" y="1412"/>
                    </a:cubicBezTo>
                    <a:lnTo>
                      <a:pt x="14499" y="1625"/>
                    </a:lnTo>
                    <a:lnTo>
                      <a:pt x="15441" y="1716"/>
                    </a:lnTo>
                    <a:cubicBezTo>
                      <a:pt x="15563" y="1382"/>
                      <a:pt x="15684" y="1078"/>
                      <a:pt x="15806" y="743"/>
                    </a:cubicBezTo>
                    <a:cubicBezTo>
                      <a:pt x="15411" y="713"/>
                      <a:pt x="15016" y="652"/>
                      <a:pt x="14621" y="622"/>
                    </a:cubicBezTo>
                    <a:lnTo>
                      <a:pt x="12463" y="439"/>
                    </a:lnTo>
                    <a:cubicBezTo>
                      <a:pt x="11733" y="348"/>
                      <a:pt x="10973" y="287"/>
                      <a:pt x="10244" y="227"/>
                    </a:cubicBezTo>
                    <a:cubicBezTo>
                      <a:pt x="9514" y="196"/>
                      <a:pt x="8754" y="166"/>
                      <a:pt x="7994" y="135"/>
                    </a:cubicBezTo>
                    <a:lnTo>
                      <a:pt x="5836" y="75"/>
                    </a:lnTo>
                    <a:lnTo>
                      <a:pt x="3617" y="14"/>
                    </a:lnTo>
                    <a:cubicBezTo>
                      <a:pt x="2969" y="14"/>
                      <a:pt x="2321" y="0"/>
                      <a:pt x="168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28"/>
              <p:cNvSpPr/>
              <p:nvPr/>
            </p:nvSpPr>
            <p:spPr>
              <a:xfrm>
                <a:off x="6653250" y="3841850"/>
                <a:ext cx="3792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168" h="1551" extrusionOk="0">
                    <a:moveTo>
                      <a:pt x="334" y="0"/>
                    </a:moveTo>
                    <a:cubicBezTo>
                      <a:pt x="243" y="365"/>
                      <a:pt x="152" y="760"/>
                      <a:pt x="0" y="1125"/>
                    </a:cubicBezTo>
                    <a:cubicBezTo>
                      <a:pt x="638" y="1155"/>
                      <a:pt x="1246" y="1186"/>
                      <a:pt x="1854" y="1186"/>
                    </a:cubicBezTo>
                    <a:cubicBezTo>
                      <a:pt x="2300" y="1186"/>
                      <a:pt x="2800" y="1199"/>
                      <a:pt x="3327" y="1199"/>
                    </a:cubicBezTo>
                    <a:cubicBezTo>
                      <a:pt x="3590" y="1199"/>
                      <a:pt x="3860" y="1196"/>
                      <a:pt x="4134" y="1186"/>
                    </a:cubicBezTo>
                    <a:cubicBezTo>
                      <a:pt x="4924" y="1186"/>
                      <a:pt x="5593" y="1155"/>
                      <a:pt x="6292" y="1155"/>
                    </a:cubicBezTo>
                    <a:lnTo>
                      <a:pt x="8511" y="1155"/>
                    </a:lnTo>
                    <a:cubicBezTo>
                      <a:pt x="9210" y="1155"/>
                      <a:pt x="9939" y="1186"/>
                      <a:pt x="10669" y="1216"/>
                    </a:cubicBezTo>
                    <a:cubicBezTo>
                      <a:pt x="11398" y="1247"/>
                      <a:pt x="12098" y="1277"/>
                      <a:pt x="12797" y="1368"/>
                    </a:cubicBezTo>
                    <a:lnTo>
                      <a:pt x="14803" y="1551"/>
                    </a:lnTo>
                    <a:cubicBezTo>
                      <a:pt x="14924" y="1247"/>
                      <a:pt x="15046" y="912"/>
                      <a:pt x="15167" y="578"/>
                    </a:cubicBezTo>
                    <a:lnTo>
                      <a:pt x="13009" y="335"/>
                    </a:lnTo>
                    <a:cubicBezTo>
                      <a:pt x="12249" y="244"/>
                      <a:pt x="11429" y="183"/>
                      <a:pt x="10699" y="152"/>
                    </a:cubicBezTo>
                    <a:cubicBezTo>
                      <a:pt x="9939" y="92"/>
                      <a:pt x="9180" y="61"/>
                      <a:pt x="8420" y="61"/>
                    </a:cubicBezTo>
                    <a:lnTo>
                      <a:pt x="6201" y="61"/>
                    </a:lnTo>
                    <a:cubicBezTo>
                      <a:pt x="5441" y="61"/>
                      <a:pt x="4620" y="61"/>
                      <a:pt x="3951" y="92"/>
                    </a:cubicBezTo>
                    <a:cubicBezTo>
                      <a:pt x="3756" y="100"/>
                      <a:pt x="3557" y="104"/>
                      <a:pt x="3356" y="104"/>
                    </a:cubicBezTo>
                    <a:cubicBezTo>
                      <a:pt x="2871" y="104"/>
                      <a:pt x="2370" y="83"/>
                      <a:pt x="1854" y="61"/>
                    </a:cubicBezTo>
                    <a:cubicBezTo>
                      <a:pt x="1337" y="31"/>
                      <a:pt x="821" y="0"/>
                      <a:pt x="334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28"/>
              <p:cNvSpPr/>
              <p:nvPr/>
            </p:nvSpPr>
            <p:spPr>
              <a:xfrm>
                <a:off x="6568900" y="3274975"/>
                <a:ext cx="5152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2949" extrusionOk="0">
                    <a:moveTo>
                      <a:pt x="547" y="0"/>
                    </a:moveTo>
                    <a:cubicBezTo>
                      <a:pt x="365" y="274"/>
                      <a:pt x="182" y="578"/>
                      <a:pt x="0" y="882"/>
                    </a:cubicBezTo>
                    <a:cubicBezTo>
                      <a:pt x="456" y="943"/>
                      <a:pt x="912" y="973"/>
                      <a:pt x="1368" y="1003"/>
                    </a:cubicBezTo>
                    <a:lnTo>
                      <a:pt x="3496" y="1186"/>
                    </a:lnTo>
                    <a:cubicBezTo>
                      <a:pt x="4164" y="1277"/>
                      <a:pt x="4924" y="1368"/>
                      <a:pt x="5654" y="1429"/>
                    </a:cubicBezTo>
                    <a:lnTo>
                      <a:pt x="6809" y="1520"/>
                    </a:lnTo>
                    <a:cubicBezTo>
                      <a:pt x="7173" y="1550"/>
                      <a:pt x="7569" y="1581"/>
                      <a:pt x="7933" y="1581"/>
                    </a:cubicBezTo>
                    <a:cubicBezTo>
                      <a:pt x="8632" y="1611"/>
                      <a:pt x="9271" y="1672"/>
                      <a:pt x="9970" y="1763"/>
                    </a:cubicBezTo>
                    <a:lnTo>
                      <a:pt x="11003" y="1885"/>
                    </a:lnTo>
                    <a:lnTo>
                      <a:pt x="12098" y="2006"/>
                    </a:lnTo>
                    <a:lnTo>
                      <a:pt x="13192" y="2158"/>
                    </a:lnTo>
                    <a:cubicBezTo>
                      <a:pt x="13526" y="2219"/>
                      <a:pt x="13861" y="2250"/>
                      <a:pt x="14195" y="2310"/>
                    </a:cubicBezTo>
                    <a:lnTo>
                      <a:pt x="15228" y="2493"/>
                    </a:lnTo>
                    <a:cubicBezTo>
                      <a:pt x="15623" y="2553"/>
                      <a:pt x="15988" y="2614"/>
                      <a:pt x="16383" y="2645"/>
                    </a:cubicBezTo>
                    <a:cubicBezTo>
                      <a:pt x="17113" y="2736"/>
                      <a:pt x="17873" y="2827"/>
                      <a:pt x="18633" y="2888"/>
                    </a:cubicBezTo>
                    <a:cubicBezTo>
                      <a:pt x="18937" y="2888"/>
                      <a:pt x="19271" y="2918"/>
                      <a:pt x="19575" y="2949"/>
                    </a:cubicBezTo>
                    <a:cubicBezTo>
                      <a:pt x="19940" y="2645"/>
                      <a:pt x="20274" y="2310"/>
                      <a:pt x="20608" y="1946"/>
                    </a:cubicBezTo>
                    <a:cubicBezTo>
                      <a:pt x="19909" y="1854"/>
                      <a:pt x="19241" y="1794"/>
                      <a:pt x="18572" y="1763"/>
                    </a:cubicBezTo>
                    <a:cubicBezTo>
                      <a:pt x="17934" y="1733"/>
                      <a:pt x="17234" y="1642"/>
                      <a:pt x="16535" y="1550"/>
                    </a:cubicBezTo>
                    <a:cubicBezTo>
                      <a:pt x="16201" y="1520"/>
                      <a:pt x="15867" y="1459"/>
                      <a:pt x="15563" y="1429"/>
                    </a:cubicBezTo>
                    <a:lnTo>
                      <a:pt x="14499" y="1246"/>
                    </a:lnTo>
                    <a:cubicBezTo>
                      <a:pt x="14104" y="1186"/>
                      <a:pt x="13739" y="1125"/>
                      <a:pt x="13344" y="1094"/>
                    </a:cubicBezTo>
                    <a:lnTo>
                      <a:pt x="12310" y="973"/>
                    </a:lnTo>
                    <a:lnTo>
                      <a:pt x="11247" y="821"/>
                    </a:lnTo>
                    <a:lnTo>
                      <a:pt x="10122" y="699"/>
                    </a:lnTo>
                    <a:cubicBezTo>
                      <a:pt x="9423" y="639"/>
                      <a:pt x="8602" y="547"/>
                      <a:pt x="7842" y="547"/>
                    </a:cubicBezTo>
                    <a:cubicBezTo>
                      <a:pt x="7477" y="547"/>
                      <a:pt x="7173" y="517"/>
                      <a:pt x="6839" y="487"/>
                    </a:cubicBezTo>
                    <a:lnTo>
                      <a:pt x="5806" y="426"/>
                    </a:lnTo>
                    <a:cubicBezTo>
                      <a:pt x="5076" y="365"/>
                      <a:pt x="4438" y="304"/>
                      <a:pt x="3678" y="213"/>
                    </a:cubicBezTo>
                    <a:lnTo>
                      <a:pt x="1489" y="61"/>
                    </a:lnTo>
                    <a:cubicBezTo>
                      <a:pt x="1186" y="31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28"/>
              <p:cNvSpPr/>
              <p:nvPr/>
            </p:nvSpPr>
            <p:spPr>
              <a:xfrm>
                <a:off x="6534700" y="3373750"/>
                <a:ext cx="4628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1916" extrusionOk="0">
                    <a:moveTo>
                      <a:pt x="152" y="1"/>
                    </a:moveTo>
                    <a:cubicBezTo>
                      <a:pt x="122" y="122"/>
                      <a:pt x="91" y="213"/>
                      <a:pt x="91" y="335"/>
                    </a:cubicBezTo>
                    <a:cubicBezTo>
                      <a:pt x="31" y="517"/>
                      <a:pt x="31" y="730"/>
                      <a:pt x="0" y="882"/>
                    </a:cubicBezTo>
                    <a:lnTo>
                      <a:pt x="456" y="913"/>
                    </a:lnTo>
                    <a:lnTo>
                      <a:pt x="2614" y="1095"/>
                    </a:lnTo>
                    <a:cubicBezTo>
                      <a:pt x="4073" y="1217"/>
                      <a:pt x="5472" y="1308"/>
                      <a:pt x="6931" y="1368"/>
                    </a:cubicBezTo>
                    <a:lnTo>
                      <a:pt x="9089" y="1460"/>
                    </a:lnTo>
                    <a:lnTo>
                      <a:pt x="11186" y="1551"/>
                    </a:lnTo>
                    <a:lnTo>
                      <a:pt x="15441" y="1764"/>
                    </a:lnTo>
                    <a:cubicBezTo>
                      <a:pt x="16171" y="1794"/>
                      <a:pt x="16931" y="1855"/>
                      <a:pt x="17660" y="1916"/>
                    </a:cubicBezTo>
                    <a:cubicBezTo>
                      <a:pt x="17873" y="1551"/>
                      <a:pt x="18177" y="1217"/>
                      <a:pt x="18511" y="913"/>
                    </a:cubicBezTo>
                    <a:cubicBezTo>
                      <a:pt x="17478" y="821"/>
                      <a:pt x="16444" y="730"/>
                      <a:pt x="15381" y="669"/>
                    </a:cubicBezTo>
                    <a:lnTo>
                      <a:pt x="11156" y="517"/>
                    </a:lnTo>
                    <a:lnTo>
                      <a:pt x="8997" y="457"/>
                    </a:lnTo>
                    <a:lnTo>
                      <a:pt x="6900" y="396"/>
                    </a:lnTo>
                    <a:cubicBezTo>
                      <a:pt x="5502" y="335"/>
                      <a:pt x="4073" y="274"/>
                      <a:pt x="2675" y="183"/>
                    </a:cubicBezTo>
                    <a:lnTo>
                      <a:pt x="578" y="3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28"/>
              <p:cNvSpPr/>
              <p:nvPr/>
            </p:nvSpPr>
            <p:spPr>
              <a:xfrm>
                <a:off x="6622850" y="3196700"/>
                <a:ext cx="4848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9393" h="2250" extrusionOk="0">
                    <a:moveTo>
                      <a:pt x="760" y="1"/>
                    </a:moveTo>
                    <a:cubicBezTo>
                      <a:pt x="517" y="335"/>
                      <a:pt x="243" y="639"/>
                      <a:pt x="0" y="943"/>
                    </a:cubicBezTo>
                    <a:lnTo>
                      <a:pt x="1763" y="973"/>
                    </a:lnTo>
                    <a:lnTo>
                      <a:pt x="3921" y="1004"/>
                    </a:lnTo>
                    <a:lnTo>
                      <a:pt x="8268" y="1247"/>
                    </a:lnTo>
                    <a:cubicBezTo>
                      <a:pt x="9727" y="1338"/>
                      <a:pt x="11186" y="1429"/>
                      <a:pt x="12614" y="1551"/>
                    </a:cubicBezTo>
                    <a:lnTo>
                      <a:pt x="14773" y="1763"/>
                    </a:lnTo>
                    <a:lnTo>
                      <a:pt x="16991" y="1976"/>
                    </a:lnTo>
                    <a:cubicBezTo>
                      <a:pt x="17782" y="2037"/>
                      <a:pt x="18572" y="2159"/>
                      <a:pt x="19393" y="2250"/>
                    </a:cubicBezTo>
                    <a:cubicBezTo>
                      <a:pt x="19393" y="1915"/>
                      <a:pt x="19362" y="1581"/>
                      <a:pt x="19301" y="1247"/>
                    </a:cubicBezTo>
                    <a:lnTo>
                      <a:pt x="19241" y="1247"/>
                    </a:lnTo>
                    <a:cubicBezTo>
                      <a:pt x="18511" y="1125"/>
                      <a:pt x="17782" y="1064"/>
                      <a:pt x="17022" y="973"/>
                    </a:cubicBezTo>
                    <a:lnTo>
                      <a:pt x="14864" y="791"/>
                    </a:lnTo>
                    <a:lnTo>
                      <a:pt x="12675" y="578"/>
                    </a:lnTo>
                    <a:cubicBezTo>
                      <a:pt x="11186" y="456"/>
                      <a:pt x="9727" y="365"/>
                      <a:pt x="8268" y="274"/>
                    </a:cubicBezTo>
                    <a:lnTo>
                      <a:pt x="3891" y="61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28"/>
              <p:cNvSpPr/>
              <p:nvPr/>
            </p:nvSpPr>
            <p:spPr>
              <a:xfrm>
                <a:off x="6698075" y="3102475"/>
                <a:ext cx="38985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524" extrusionOk="0">
                    <a:moveTo>
                      <a:pt x="821" y="0"/>
                    </a:moveTo>
                    <a:cubicBezTo>
                      <a:pt x="548" y="396"/>
                      <a:pt x="274" y="760"/>
                      <a:pt x="0" y="1155"/>
                    </a:cubicBezTo>
                    <a:lnTo>
                      <a:pt x="1095" y="1247"/>
                    </a:lnTo>
                    <a:lnTo>
                      <a:pt x="5472" y="1703"/>
                    </a:lnTo>
                    <a:cubicBezTo>
                      <a:pt x="6201" y="1794"/>
                      <a:pt x="6961" y="1855"/>
                      <a:pt x="7690" y="1946"/>
                    </a:cubicBezTo>
                    <a:cubicBezTo>
                      <a:pt x="8390" y="2037"/>
                      <a:pt x="9210" y="2128"/>
                      <a:pt x="9970" y="2189"/>
                    </a:cubicBezTo>
                    <a:cubicBezTo>
                      <a:pt x="10730" y="2250"/>
                      <a:pt x="11490" y="2341"/>
                      <a:pt x="12280" y="2341"/>
                    </a:cubicBezTo>
                    <a:cubicBezTo>
                      <a:pt x="13071" y="2371"/>
                      <a:pt x="13709" y="2402"/>
                      <a:pt x="14438" y="2463"/>
                    </a:cubicBezTo>
                    <a:lnTo>
                      <a:pt x="15593" y="2523"/>
                    </a:lnTo>
                    <a:cubicBezTo>
                      <a:pt x="15411" y="2159"/>
                      <a:pt x="15229" y="1763"/>
                      <a:pt x="15046" y="1399"/>
                    </a:cubicBezTo>
                    <a:lnTo>
                      <a:pt x="14378" y="1338"/>
                    </a:lnTo>
                    <a:cubicBezTo>
                      <a:pt x="13618" y="1277"/>
                      <a:pt x="12827" y="1247"/>
                      <a:pt x="12159" y="1216"/>
                    </a:cubicBezTo>
                    <a:cubicBezTo>
                      <a:pt x="11490" y="1216"/>
                      <a:pt x="10791" y="1125"/>
                      <a:pt x="10061" y="1064"/>
                    </a:cubicBezTo>
                    <a:cubicBezTo>
                      <a:pt x="9301" y="973"/>
                      <a:pt x="8602" y="912"/>
                      <a:pt x="7903" y="821"/>
                    </a:cubicBezTo>
                    <a:cubicBezTo>
                      <a:pt x="7204" y="730"/>
                      <a:pt x="6444" y="639"/>
                      <a:pt x="5715" y="548"/>
                    </a:cubicBezTo>
                    <a:lnTo>
                      <a:pt x="1307" y="61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28"/>
              <p:cNvSpPr/>
              <p:nvPr/>
            </p:nvSpPr>
            <p:spPr>
              <a:xfrm>
                <a:off x="6631950" y="2557625"/>
                <a:ext cx="2523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2342" extrusionOk="0">
                    <a:moveTo>
                      <a:pt x="123" y="1"/>
                    </a:moveTo>
                    <a:cubicBezTo>
                      <a:pt x="92" y="366"/>
                      <a:pt x="31" y="700"/>
                      <a:pt x="1" y="1065"/>
                    </a:cubicBezTo>
                    <a:lnTo>
                      <a:pt x="487" y="1125"/>
                    </a:lnTo>
                    <a:lnTo>
                      <a:pt x="1521" y="1247"/>
                    </a:lnTo>
                    <a:lnTo>
                      <a:pt x="2585" y="1399"/>
                    </a:lnTo>
                    <a:lnTo>
                      <a:pt x="3679" y="1521"/>
                    </a:lnTo>
                    <a:cubicBezTo>
                      <a:pt x="4013" y="1581"/>
                      <a:pt x="4348" y="1612"/>
                      <a:pt x="4682" y="1673"/>
                    </a:cubicBezTo>
                    <a:lnTo>
                      <a:pt x="5746" y="1855"/>
                    </a:lnTo>
                    <a:cubicBezTo>
                      <a:pt x="6110" y="1916"/>
                      <a:pt x="6506" y="1977"/>
                      <a:pt x="6870" y="2007"/>
                    </a:cubicBezTo>
                    <a:cubicBezTo>
                      <a:pt x="7600" y="2098"/>
                      <a:pt x="8360" y="2189"/>
                      <a:pt x="9120" y="2250"/>
                    </a:cubicBezTo>
                    <a:cubicBezTo>
                      <a:pt x="9454" y="2250"/>
                      <a:pt x="9788" y="2311"/>
                      <a:pt x="10092" y="2341"/>
                    </a:cubicBezTo>
                    <a:cubicBezTo>
                      <a:pt x="10032" y="1946"/>
                      <a:pt x="9971" y="1551"/>
                      <a:pt x="9849" y="1186"/>
                    </a:cubicBezTo>
                    <a:cubicBezTo>
                      <a:pt x="9606" y="1156"/>
                      <a:pt x="9332" y="1125"/>
                      <a:pt x="9089" y="1125"/>
                    </a:cubicBezTo>
                    <a:cubicBezTo>
                      <a:pt x="8421" y="1065"/>
                      <a:pt x="7752" y="1004"/>
                      <a:pt x="7053" y="913"/>
                    </a:cubicBezTo>
                    <a:cubicBezTo>
                      <a:pt x="6718" y="882"/>
                      <a:pt x="6384" y="822"/>
                      <a:pt x="6050" y="791"/>
                    </a:cubicBezTo>
                    <a:lnTo>
                      <a:pt x="4986" y="609"/>
                    </a:lnTo>
                    <a:cubicBezTo>
                      <a:pt x="4621" y="548"/>
                      <a:pt x="4226" y="487"/>
                      <a:pt x="3861" y="457"/>
                    </a:cubicBezTo>
                    <a:lnTo>
                      <a:pt x="2797" y="305"/>
                    </a:lnTo>
                    <a:lnTo>
                      <a:pt x="1764" y="183"/>
                    </a:lnTo>
                    <a:lnTo>
                      <a:pt x="639" y="62"/>
                    </a:lnTo>
                    <a:cubicBezTo>
                      <a:pt x="487" y="31"/>
                      <a:pt x="305" y="31"/>
                      <a:pt x="123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28"/>
              <p:cNvSpPr/>
              <p:nvPr/>
            </p:nvSpPr>
            <p:spPr>
              <a:xfrm>
                <a:off x="6627400" y="2653375"/>
                <a:ext cx="2599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764" extrusionOk="0">
                    <a:moveTo>
                      <a:pt x="1" y="1"/>
                    </a:moveTo>
                    <a:lnTo>
                      <a:pt x="1" y="1034"/>
                    </a:lnTo>
                    <a:lnTo>
                      <a:pt x="548" y="1034"/>
                    </a:lnTo>
                    <a:lnTo>
                      <a:pt x="4773" y="1247"/>
                    </a:lnTo>
                    <a:cubicBezTo>
                      <a:pt x="6141" y="1308"/>
                      <a:pt x="7539" y="1460"/>
                      <a:pt x="8967" y="1612"/>
                    </a:cubicBezTo>
                    <a:lnTo>
                      <a:pt x="10305" y="1764"/>
                    </a:lnTo>
                    <a:cubicBezTo>
                      <a:pt x="10335" y="1399"/>
                      <a:pt x="10366" y="1034"/>
                      <a:pt x="10396" y="669"/>
                    </a:cubicBezTo>
                    <a:lnTo>
                      <a:pt x="9028" y="517"/>
                    </a:lnTo>
                    <a:cubicBezTo>
                      <a:pt x="7630" y="365"/>
                      <a:pt x="6171" y="244"/>
                      <a:pt x="4712" y="183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28"/>
              <p:cNvSpPr/>
              <p:nvPr/>
            </p:nvSpPr>
            <p:spPr>
              <a:xfrm>
                <a:off x="6646400" y="2470250"/>
                <a:ext cx="19912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1612" extrusionOk="0">
                    <a:moveTo>
                      <a:pt x="213" y="0"/>
                    </a:moveTo>
                    <a:cubicBezTo>
                      <a:pt x="152" y="335"/>
                      <a:pt x="92" y="639"/>
                      <a:pt x="0" y="973"/>
                    </a:cubicBezTo>
                    <a:lnTo>
                      <a:pt x="365" y="1003"/>
                    </a:lnTo>
                    <a:cubicBezTo>
                      <a:pt x="1824" y="1064"/>
                      <a:pt x="3283" y="1155"/>
                      <a:pt x="4712" y="1307"/>
                    </a:cubicBezTo>
                    <a:lnTo>
                      <a:pt x="6900" y="1490"/>
                    </a:lnTo>
                    <a:lnTo>
                      <a:pt x="7964" y="1611"/>
                    </a:lnTo>
                    <a:cubicBezTo>
                      <a:pt x="7782" y="1247"/>
                      <a:pt x="7599" y="882"/>
                      <a:pt x="7356" y="547"/>
                    </a:cubicBezTo>
                    <a:lnTo>
                      <a:pt x="6961" y="517"/>
                    </a:lnTo>
                    <a:lnTo>
                      <a:pt x="4773" y="304"/>
                    </a:lnTo>
                    <a:cubicBezTo>
                      <a:pt x="3283" y="183"/>
                      <a:pt x="1824" y="92"/>
                      <a:pt x="365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28"/>
              <p:cNvSpPr/>
              <p:nvPr/>
            </p:nvSpPr>
            <p:spPr>
              <a:xfrm>
                <a:off x="6667675" y="2384375"/>
                <a:ext cx="1269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673" extrusionOk="0">
                    <a:moveTo>
                      <a:pt x="335" y="1"/>
                    </a:moveTo>
                    <a:cubicBezTo>
                      <a:pt x="213" y="365"/>
                      <a:pt x="92" y="761"/>
                      <a:pt x="1" y="1125"/>
                    </a:cubicBezTo>
                    <a:cubicBezTo>
                      <a:pt x="639" y="1216"/>
                      <a:pt x="1277" y="1277"/>
                      <a:pt x="1946" y="1368"/>
                    </a:cubicBezTo>
                    <a:cubicBezTo>
                      <a:pt x="2706" y="1460"/>
                      <a:pt x="3466" y="1520"/>
                      <a:pt x="4195" y="1581"/>
                    </a:cubicBezTo>
                    <a:lnTo>
                      <a:pt x="5077" y="1672"/>
                    </a:lnTo>
                    <a:cubicBezTo>
                      <a:pt x="4833" y="1277"/>
                      <a:pt x="4590" y="852"/>
                      <a:pt x="4347" y="457"/>
                    </a:cubicBezTo>
                    <a:lnTo>
                      <a:pt x="4286" y="457"/>
                    </a:lnTo>
                    <a:cubicBezTo>
                      <a:pt x="3557" y="396"/>
                      <a:pt x="2858" y="305"/>
                      <a:pt x="2159" y="213"/>
                    </a:cubicBezTo>
                    <a:cubicBezTo>
                      <a:pt x="1551" y="122"/>
                      <a:pt x="943" y="61"/>
                      <a:pt x="335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14" name="Google Shape;2214;p28"/>
          <p:cNvSpPr/>
          <p:nvPr/>
        </p:nvSpPr>
        <p:spPr>
          <a:xfrm>
            <a:off x="8657836" y="3797304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28"/>
          <p:cNvGrpSpPr/>
          <p:nvPr/>
        </p:nvGrpSpPr>
        <p:grpSpPr>
          <a:xfrm rot="10084986">
            <a:off x="4647743" y="-390608"/>
            <a:ext cx="1411391" cy="1097009"/>
            <a:chOff x="1344625" y="1399925"/>
            <a:chExt cx="1262200" cy="981050"/>
          </a:xfrm>
        </p:grpSpPr>
        <p:sp>
          <p:nvSpPr>
            <p:cNvPr id="2216" name="Google Shape;2216;p28"/>
            <p:cNvSpPr/>
            <p:nvPr/>
          </p:nvSpPr>
          <p:spPr>
            <a:xfrm>
              <a:off x="1742050" y="1563700"/>
              <a:ext cx="221925" cy="176325"/>
            </a:xfrm>
            <a:custGeom>
              <a:avLst/>
              <a:gdLst/>
              <a:ahLst/>
              <a:cxnLst/>
              <a:rect l="l" t="t" r="r" b="b"/>
              <a:pathLst>
                <a:path w="8877" h="7053" extrusionOk="0">
                  <a:moveTo>
                    <a:pt x="1612" y="0"/>
                  </a:moveTo>
                  <a:cubicBezTo>
                    <a:pt x="1034" y="1186"/>
                    <a:pt x="517" y="2523"/>
                    <a:pt x="1" y="3830"/>
                  </a:cubicBezTo>
                  <a:lnTo>
                    <a:pt x="7235" y="7052"/>
                  </a:lnTo>
                  <a:cubicBezTo>
                    <a:pt x="7812" y="5684"/>
                    <a:pt x="8420" y="4286"/>
                    <a:pt x="8876" y="2949"/>
                  </a:cubicBezTo>
                  <a:lnTo>
                    <a:pt x="1612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8"/>
            <p:cNvSpPr/>
            <p:nvPr/>
          </p:nvSpPr>
          <p:spPr>
            <a:xfrm>
              <a:off x="2471550" y="1742300"/>
              <a:ext cx="130725" cy="66100"/>
            </a:xfrm>
            <a:custGeom>
              <a:avLst/>
              <a:gdLst/>
              <a:ahLst/>
              <a:cxnLst/>
              <a:rect l="l" t="t" r="r" b="b"/>
              <a:pathLst>
                <a:path w="5229" h="2644" extrusionOk="0">
                  <a:moveTo>
                    <a:pt x="2344" y="1"/>
                  </a:moveTo>
                  <a:cubicBezTo>
                    <a:pt x="1510" y="1"/>
                    <a:pt x="690" y="253"/>
                    <a:pt x="0" y="729"/>
                  </a:cubicBezTo>
                  <a:lnTo>
                    <a:pt x="5229" y="2644"/>
                  </a:lnTo>
                  <a:cubicBezTo>
                    <a:pt x="4894" y="1215"/>
                    <a:pt x="4165" y="273"/>
                    <a:pt x="3040" y="60"/>
                  </a:cubicBezTo>
                  <a:cubicBezTo>
                    <a:pt x="2808" y="20"/>
                    <a:pt x="2575" y="1"/>
                    <a:pt x="2344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8"/>
            <p:cNvSpPr/>
            <p:nvPr/>
          </p:nvSpPr>
          <p:spPr>
            <a:xfrm>
              <a:off x="1344625" y="1812175"/>
              <a:ext cx="920250" cy="546400"/>
            </a:xfrm>
            <a:custGeom>
              <a:avLst/>
              <a:gdLst/>
              <a:ahLst/>
              <a:cxnLst/>
              <a:rect l="l" t="t" r="r" b="b"/>
              <a:pathLst>
                <a:path w="36810" h="21856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1551"/>
                    <a:pt x="92" y="3101"/>
                    <a:pt x="274" y="4651"/>
                  </a:cubicBezTo>
                  <a:cubicBezTo>
                    <a:pt x="335" y="5168"/>
                    <a:pt x="396" y="5654"/>
                    <a:pt x="487" y="6171"/>
                  </a:cubicBezTo>
                  <a:lnTo>
                    <a:pt x="31582" y="21855"/>
                  </a:lnTo>
                  <a:cubicBezTo>
                    <a:pt x="33375" y="21399"/>
                    <a:pt x="35138" y="20761"/>
                    <a:pt x="36810" y="1997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8"/>
            <p:cNvSpPr/>
            <p:nvPr/>
          </p:nvSpPr>
          <p:spPr>
            <a:xfrm>
              <a:off x="1384150" y="2061425"/>
              <a:ext cx="595775" cy="319550"/>
            </a:xfrm>
            <a:custGeom>
              <a:avLst/>
              <a:gdLst/>
              <a:ahLst/>
              <a:cxnLst/>
              <a:rect l="l" t="t" r="r" b="b"/>
              <a:pathLst>
                <a:path w="23831" h="12782" extrusionOk="0">
                  <a:moveTo>
                    <a:pt x="0" y="1"/>
                  </a:moveTo>
                  <a:cubicBezTo>
                    <a:pt x="4894" y="12159"/>
                    <a:pt x="20426" y="12736"/>
                    <a:pt x="20426" y="12736"/>
                  </a:cubicBezTo>
                  <a:cubicBezTo>
                    <a:pt x="21019" y="12767"/>
                    <a:pt x="21589" y="12782"/>
                    <a:pt x="22151" y="12782"/>
                  </a:cubicBezTo>
                  <a:cubicBezTo>
                    <a:pt x="22713" y="12782"/>
                    <a:pt x="23268" y="12767"/>
                    <a:pt x="23830" y="127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8"/>
            <p:cNvSpPr/>
            <p:nvPr/>
          </p:nvSpPr>
          <p:spPr>
            <a:xfrm>
              <a:off x="1418350" y="1442875"/>
              <a:ext cx="237850" cy="158075"/>
            </a:xfrm>
            <a:custGeom>
              <a:avLst/>
              <a:gdLst/>
              <a:ahLst/>
              <a:cxnLst/>
              <a:rect l="l" t="t" r="r" b="b"/>
              <a:pathLst>
                <a:path w="9514" h="6323" extrusionOk="0">
                  <a:moveTo>
                    <a:pt x="2553" y="1"/>
                  </a:moveTo>
                  <a:cubicBezTo>
                    <a:pt x="1550" y="821"/>
                    <a:pt x="699" y="1794"/>
                    <a:pt x="0" y="2888"/>
                  </a:cubicBezTo>
                  <a:lnTo>
                    <a:pt x="7721" y="6323"/>
                  </a:lnTo>
                  <a:cubicBezTo>
                    <a:pt x="8389" y="5077"/>
                    <a:pt x="9058" y="3891"/>
                    <a:pt x="9514" y="2827"/>
                  </a:cubicBezTo>
                  <a:lnTo>
                    <a:pt x="2553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8"/>
            <p:cNvSpPr/>
            <p:nvPr/>
          </p:nvSpPr>
          <p:spPr>
            <a:xfrm>
              <a:off x="2340850" y="1817500"/>
              <a:ext cx="260675" cy="205950"/>
            </a:xfrm>
            <a:custGeom>
              <a:avLst/>
              <a:gdLst/>
              <a:ahLst/>
              <a:cxnLst/>
              <a:rect l="l" t="t" r="r" b="b"/>
              <a:pathLst>
                <a:path w="10427" h="8238" extrusionOk="0">
                  <a:moveTo>
                    <a:pt x="2827" y="1"/>
                  </a:moveTo>
                  <a:cubicBezTo>
                    <a:pt x="1794" y="1368"/>
                    <a:pt x="851" y="2827"/>
                    <a:pt x="0" y="4347"/>
                  </a:cubicBezTo>
                  <a:lnTo>
                    <a:pt x="8724" y="8238"/>
                  </a:lnTo>
                  <a:cubicBezTo>
                    <a:pt x="9545" y="6596"/>
                    <a:pt x="10122" y="4864"/>
                    <a:pt x="10426" y="3070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8"/>
            <p:cNvSpPr/>
            <p:nvPr/>
          </p:nvSpPr>
          <p:spPr>
            <a:xfrm>
              <a:off x="1346900" y="1581175"/>
              <a:ext cx="1152800" cy="656575"/>
            </a:xfrm>
            <a:custGeom>
              <a:avLst/>
              <a:gdLst/>
              <a:ahLst/>
              <a:cxnLst/>
              <a:rect l="l" t="t" r="r" b="b"/>
              <a:pathLst>
                <a:path w="46112" h="26263" extrusionOk="0">
                  <a:moveTo>
                    <a:pt x="1521" y="1"/>
                  </a:moveTo>
                  <a:cubicBezTo>
                    <a:pt x="700" y="2128"/>
                    <a:pt x="183" y="4408"/>
                    <a:pt x="1" y="6718"/>
                  </a:cubicBezTo>
                  <a:lnTo>
                    <a:pt x="41430" y="26262"/>
                  </a:lnTo>
                  <a:cubicBezTo>
                    <a:pt x="43193" y="24894"/>
                    <a:pt x="44743" y="23314"/>
                    <a:pt x="46111" y="21521"/>
                  </a:cubicBezTo>
                  <a:lnTo>
                    <a:pt x="37540" y="17387"/>
                  </a:lnTo>
                  <a:cubicBezTo>
                    <a:pt x="36507" y="18883"/>
                    <a:pt x="35475" y="19920"/>
                    <a:pt x="34387" y="19920"/>
                  </a:cubicBezTo>
                  <a:cubicBezTo>
                    <a:pt x="34194" y="19920"/>
                    <a:pt x="33998" y="19887"/>
                    <a:pt x="33801" y="19818"/>
                  </a:cubicBezTo>
                  <a:cubicBezTo>
                    <a:pt x="32494" y="19332"/>
                    <a:pt x="32646" y="17600"/>
                    <a:pt x="33345" y="15350"/>
                  </a:cubicBezTo>
                  <a:lnTo>
                    <a:pt x="26445" y="12007"/>
                  </a:lnTo>
                  <a:cubicBezTo>
                    <a:pt x="25254" y="14177"/>
                    <a:pt x="24017" y="15795"/>
                    <a:pt x="22472" y="15795"/>
                  </a:cubicBezTo>
                  <a:cubicBezTo>
                    <a:pt x="22243" y="15795"/>
                    <a:pt x="22007" y="15759"/>
                    <a:pt x="21764" y="15685"/>
                  </a:cubicBezTo>
                  <a:cubicBezTo>
                    <a:pt x="19788" y="15077"/>
                    <a:pt x="20366" y="12645"/>
                    <a:pt x="21582" y="9666"/>
                  </a:cubicBezTo>
                  <a:lnTo>
                    <a:pt x="14621" y="6292"/>
                  </a:lnTo>
                  <a:cubicBezTo>
                    <a:pt x="13494" y="9237"/>
                    <a:pt x="12402" y="11572"/>
                    <a:pt x="11015" y="11572"/>
                  </a:cubicBezTo>
                  <a:cubicBezTo>
                    <a:pt x="10569" y="11572"/>
                    <a:pt x="10093" y="11331"/>
                    <a:pt x="9575" y="10791"/>
                  </a:cubicBezTo>
                  <a:cubicBezTo>
                    <a:pt x="7721" y="8846"/>
                    <a:pt x="8147" y="6262"/>
                    <a:pt x="9211" y="3678"/>
                  </a:cubicBezTo>
                  <a:lnTo>
                    <a:pt x="152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8"/>
            <p:cNvSpPr/>
            <p:nvPr/>
          </p:nvSpPr>
          <p:spPr>
            <a:xfrm>
              <a:off x="2049050" y="1692125"/>
              <a:ext cx="208225" cy="178600"/>
            </a:xfrm>
            <a:custGeom>
              <a:avLst/>
              <a:gdLst/>
              <a:ahLst/>
              <a:cxnLst/>
              <a:rect l="l" t="t" r="r" b="b"/>
              <a:pathLst>
                <a:path w="8329" h="7144" extrusionOk="0">
                  <a:moveTo>
                    <a:pt x="2037" y="0"/>
                  </a:moveTo>
                  <a:cubicBezTo>
                    <a:pt x="1307" y="1277"/>
                    <a:pt x="639" y="2736"/>
                    <a:pt x="0" y="4164"/>
                  </a:cubicBezTo>
                  <a:lnTo>
                    <a:pt x="6657" y="7143"/>
                  </a:lnTo>
                  <a:cubicBezTo>
                    <a:pt x="7235" y="5593"/>
                    <a:pt x="7873" y="4012"/>
                    <a:pt x="8329" y="2523"/>
                  </a:cubicBezTo>
                  <a:lnTo>
                    <a:pt x="2037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8"/>
            <p:cNvSpPr/>
            <p:nvPr/>
          </p:nvSpPr>
          <p:spPr>
            <a:xfrm>
              <a:off x="1806650" y="1451225"/>
              <a:ext cx="183900" cy="131500"/>
            </a:xfrm>
            <a:custGeom>
              <a:avLst/>
              <a:gdLst/>
              <a:ahLst/>
              <a:cxnLst/>
              <a:rect l="l" t="t" r="r" b="b"/>
              <a:pathLst>
                <a:path w="7356" h="5260" extrusionOk="0">
                  <a:moveTo>
                    <a:pt x="3675" y="1"/>
                  </a:moveTo>
                  <a:cubicBezTo>
                    <a:pt x="2218" y="1"/>
                    <a:pt x="1033" y="1103"/>
                    <a:pt x="0" y="2736"/>
                  </a:cubicBezTo>
                  <a:lnTo>
                    <a:pt x="6900" y="5259"/>
                  </a:lnTo>
                  <a:cubicBezTo>
                    <a:pt x="7356" y="2949"/>
                    <a:pt x="7022" y="1095"/>
                    <a:pt x="4894" y="244"/>
                  </a:cubicBezTo>
                  <a:cubicBezTo>
                    <a:pt x="4467" y="78"/>
                    <a:pt x="4062" y="1"/>
                    <a:pt x="3675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8"/>
            <p:cNvSpPr/>
            <p:nvPr/>
          </p:nvSpPr>
          <p:spPr>
            <a:xfrm>
              <a:off x="1522450" y="1399925"/>
              <a:ext cx="152750" cy="71100"/>
            </a:xfrm>
            <a:custGeom>
              <a:avLst/>
              <a:gdLst/>
              <a:ahLst/>
              <a:cxnLst/>
              <a:rect l="l" t="t" r="r" b="b"/>
              <a:pathLst>
                <a:path w="6110" h="2844" extrusionOk="0">
                  <a:moveTo>
                    <a:pt x="2878" y="1"/>
                  </a:moveTo>
                  <a:cubicBezTo>
                    <a:pt x="1970" y="1"/>
                    <a:pt x="990" y="237"/>
                    <a:pt x="0" y="715"/>
                  </a:cubicBezTo>
                  <a:lnTo>
                    <a:pt x="5897" y="2843"/>
                  </a:lnTo>
                  <a:cubicBezTo>
                    <a:pt x="6110" y="1810"/>
                    <a:pt x="5897" y="989"/>
                    <a:pt x="4985" y="503"/>
                  </a:cubicBezTo>
                  <a:cubicBezTo>
                    <a:pt x="4359" y="169"/>
                    <a:pt x="3644" y="1"/>
                    <a:pt x="2878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8"/>
            <p:cNvSpPr/>
            <p:nvPr/>
          </p:nvSpPr>
          <p:spPr>
            <a:xfrm>
              <a:off x="2134925" y="1595475"/>
              <a:ext cx="143625" cy="93625"/>
            </a:xfrm>
            <a:custGeom>
              <a:avLst/>
              <a:gdLst/>
              <a:ahLst/>
              <a:cxnLst/>
              <a:rect l="l" t="t" r="r" b="b"/>
              <a:pathLst>
                <a:path w="5745" h="3745" extrusionOk="0">
                  <a:moveTo>
                    <a:pt x="3012" y="1"/>
                  </a:moveTo>
                  <a:cubicBezTo>
                    <a:pt x="1881" y="1"/>
                    <a:pt x="899" y="665"/>
                    <a:pt x="0" y="1739"/>
                  </a:cubicBezTo>
                  <a:lnTo>
                    <a:pt x="5532" y="3745"/>
                  </a:lnTo>
                  <a:cubicBezTo>
                    <a:pt x="5745" y="1891"/>
                    <a:pt x="5350" y="523"/>
                    <a:pt x="3769" y="97"/>
                  </a:cubicBezTo>
                  <a:cubicBezTo>
                    <a:pt x="3509" y="32"/>
                    <a:pt x="3257" y="1"/>
                    <a:pt x="3012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8"/>
            <p:cNvSpPr/>
            <p:nvPr/>
          </p:nvSpPr>
          <p:spPr>
            <a:xfrm>
              <a:off x="1344625" y="1749100"/>
              <a:ext cx="1038050" cy="562350"/>
            </a:xfrm>
            <a:custGeom>
              <a:avLst/>
              <a:gdLst/>
              <a:ahLst/>
              <a:cxnLst/>
              <a:rect l="l" t="t" r="r" b="b"/>
              <a:pathLst>
                <a:path w="41522" h="22494" extrusionOk="0">
                  <a:moveTo>
                    <a:pt x="92" y="1"/>
                  </a:moveTo>
                  <a:cubicBezTo>
                    <a:pt x="61" y="791"/>
                    <a:pt x="1" y="1642"/>
                    <a:pt x="1" y="2493"/>
                  </a:cubicBezTo>
                  <a:lnTo>
                    <a:pt x="36810" y="22494"/>
                  </a:lnTo>
                  <a:cubicBezTo>
                    <a:pt x="38482" y="21673"/>
                    <a:pt x="40062" y="20700"/>
                    <a:pt x="41521" y="19545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8"/>
            <p:cNvSpPr/>
            <p:nvPr/>
          </p:nvSpPr>
          <p:spPr>
            <a:xfrm>
              <a:off x="1482175" y="1417800"/>
              <a:ext cx="187700" cy="95775"/>
            </a:xfrm>
            <a:custGeom>
              <a:avLst/>
              <a:gdLst/>
              <a:ahLst/>
              <a:cxnLst/>
              <a:rect l="l" t="t" r="r" b="b"/>
              <a:pathLst>
                <a:path w="7508" h="3831" extrusionOk="0">
                  <a:moveTo>
                    <a:pt x="1611" y="0"/>
                  </a:moveTo>
                  <a:cubicBezTo>
                    <a:pt x="1034" y="274"/>
                    <a:pt x="487" y="608"/>
                    <a:pt x="0" y="1004"/>
                  </a:cubicBezTo>
                  <a:lnTo>
                    <a:pt x="6961" y="3830"/>
                  </a:lnTo>
                  <a:cubicBezTo>
                    <a:pt x="7204" y="3283"/>
                    <a:pt x="7386" y="2706"/>
                    <a:pt x="7508" y="2128"/>
                  </a:cubicBezTo>
                  <a:lnTo>
                    <a:pt x="1611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8"/>
            <p:cNvSpPr/>
            <p:nvPr/>
          </p:nvSpPr>
          <p:spPr>
            <a:xfrm>
              <a:off x="1782325" y="1520375"/>
              <a:ext cx="196850" cy="117050"/>
            </a:xfrm>
            <a:custGeom>
              <a:avLst/>
              <a:gdLst/>
              <a:ahLst/>
              <a:cxnLst/>
              <a:rect l="l" t="t" r="r" b="b"/>
              <a:pathLst>
                <a:path w="7874" h="4682" extrusionOk="0">
                  <a:moveTo>
                    <a:pt x="973" y="1"/>
                  </a:moveTo>
                  <a:cubicBezTo>
                    <a:pt x="608" y="548"/>
                    <a:pt x="274" y="1126"/>
                    <a:pt x="1" y="1733"/>
                  </a:cubicBezTo>
                  <a:lnTo>
                    <a:pt x="7265" y="4682"/>
                  </a:lnTo>
                  <a:cubicBezTo>
                    <a:pt x="7539" y="3952"/>
                    <a:pt x="7721" y="3223"/>
                    <a:pt x="7873" y="2493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8"/>
            <p:cNvSpPr/>
            <p:nvPr/>
          </p:nvSpPr>
          <p:spPr>
            <a:xfrm>
              <a:off x="1356775" y="1965675"/>
              <a:ext cx="776650" cy="414175"/>
            </a:xfrm>
            <a:custGeom>
              <a:avLst/>
              <a:gdLst/>
              <a:ahLst/>
              <a:cxnLst/>
              <a:rect l="l" t="t" r="r" b="b"/>
              <a:pathLst>
                <a:path w="31066" h="16567" extrusionOk="0">
                  <a:moveTo>
                    <a:pt x="1" y="1"/>
                  </a:moveTo>
                  <a:cubicBezTo>
                    <a:pt x="214" y="1308"/>
                    <a:pt x="578" y="2584"/>
                    <a:pt x="1095" y="3831"/>
                  </a:cubicBezTo>
                  <a:lnTo>
                    <a:pt x="24925" y="16566"/>
                  </a:lnTo>
                  <a:cubicBezTo>
                    <a:pt x="26992" y="16475"/>
                    <a:pt x="29059" y="16202"/>
                    <a:pt x="31065" y="156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8"/>
            <p:cNvSpPr/>
            <p:nvPr/>
          </p:nvSpPr>
          <p:spPr>
            <a:xfrm>
              <a:off x="2285375" y="1926175"/>
              <a:ext cx="273575" cy="193025"/>
            </a:xfrm>
            <a:custGeom>
              <a:avLst/>
              <a:gdLst/>
              <a:ahLst/>
              <a:cxnLst/>
              <a:rect l="l" t="t" r="r" b="b"/>
              <a:pathLst>
                <a:path w="10943" h="7721" extrusionOk="0">
                  <a:moveTo>
                    <a:pt x="2189" y="0"/>
                  </a:moveTo>
                  <a:cubicBezTo>
                    <a:pt x="1460" y="1277"/>
                    <a:pt x="730" y="2523"/>
                    <a:pt x="1" y="3587"/>
                  </a:cubicBezTo>
                  <a:lnTo>
                    <a:pt x="8572" y="7721"/>
                  </a:lnTo>
                  <a:cubicBezTo>
                    <a:pt x="9484" y="6505"/>
                    <a:pt x="10274" y="5228"/>
                    <a:pt x="10943" y="3891"/>
                  </a:cubicBezTo>
                  <a:lnTo>
                    <a:pt x="2189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8"/>
            <p:cNvSpPr/>
            <p:nvPr/>
          </p:nvSpPr>
          <p:spPr>
            <a:xfrm>
              <a:off x="1384900" y="1515825"/>
              <a:ext cx="226475" cy="158075"/>
            </a:xfrm>
            <a:custGeom>
              <a:avLst/>
              <a:gdLst/>
              <a:ahLst/>
              <a:cxnLst/>
              <a:rect l="l" t="t" r="r" b="b"/>
              <a:pathLst>
                <a:path w="9059" h="6323" extrusionOk="0">
                  <a:moveTo>
                    <a:pt x="1338" y="0"/>
                  </a:moveTo>
                  <a:cubicBezTo>
                    <a:pt x="821" y="821"/>
                    <a:pt x="365" y="1703"/>
                    <a:pt x="1" y="2615"/>
                  </a:cubicBezTo>
                  <a:lnTo>
                    <a:pt x="7691" y="6323"/>
                  </a:lnTo>
                  <a:cubicBezTo>
                    <a:pt x="8086" y="5350"/>
                    <a:pt x="8572" y="4347"/>
                    <a:pt x="9059" y="3435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8"/>
            <p:cNvSpPr/>
            <p:nvPr/>
          </p:nvSpPr>
          <p:spPr>
            <a:xfrm>
              <a:off x="2008025" y="1796225"/>
              <a:ext cx="207475" cy="169475"/>
            </a:xfrm>
            <a:custGeom>
              <a:avLst/>
              <a:gdLst/>
              <a:ahLst/>
              <a:cxnLst/>
              <a:rect l="l" t="t" r="r" b="b"/>
              <a:pathLst>
                <a:path w="8299" h="6779" extrusionOk="0">
                  <a:moveTo>
                    <a:pt x="1641" y="0"/>
                  </a:moveTo>
                  <a:cubicBezTo>
                    <a:pt x="1094" y="1186"/>
                    <a:pt x="547" y="2371"/>
                    <a:pt x="0" y="3405"/>
                  </a:cubicBezTo>
                  <a:lnTo>
                    <a:pt x="6900" y="6779"/>
                  </a:lnTo>
                  <a:cubicBezTo>
                    <a:pt x="7265" y="5593"/>
                    <a:pt x="7781" y="4317"/>
                    <a:pt x="8298" y="2949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8"/>
            <p:cNvSpPr/>
            <p:nvPr/>
          </p:nvSpPr>
          <p:spPr>
            <a:xfrm>
              <a:off x="1712425" y="1659450"/>
              <a:ext cx="209750" cy="163400"/>
            </a:xfrm>
            <a:custGeom>
              <a:avLst/>
              <a:gdLst/>
              <a:ahLst/>
              <a:cxnLst/>
              <a:rect l="l" t="t" r="r" b="b"/>
              <a:pathLst>
                <a:path w="8390" h="6536" extrusionOk="0">
                  <a:moveTo>
                    <a:pt x="1186" y="0"/>
                  </a:moveTo>
                  <a:cubicBezTo>
                    <a:pt x="760" y="1095"/>
                    <a:pt x="395" y="2158"/>
                    <a:pt x="0" y="3161"/>
                  </a:cubicBezTo>
                  <a:lnTo>
                    <a:pt x="6961" y="6535"/>
                  </a:lnTo>
                  <a:cubicBezTo>
                    <a:pt x="7386" y="5471"/>
                    <a:pt x="7903" y="4347"/>
                    <a:pt x="8389" y="3222"/>
                  </a:cubicBezTo>
                  <a:lnTo>
                    <a:pt x="1186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8"/>
            <p:cNvSpPr/>
            <p:nvPr/>
          </p:nvSpPr>
          <p:spPr>
            <a:xfrm>
              <a:off x="2411525" y="1760500"/>
              <a:ext cx="195300" cy="133025"/>
            </a:xfrm>
            <a:custGeom>
              <a:avLst/>
              <a:gdLst/>
              <a:ahLst/>
              <a:cxnLst/>
              <a:rect l="l" t="t" r="r" b="b"/>
              <a:pathLst>
                <a:path w="7812" h="5321" extrusionOk="0">
                  <a:moveTo>
                    <a:pt x="2371" y="1"/>
                  </a:moveTo>
                  <a:cubicBezTo>
                    <a:pt x="1459" y="609"/>
                    <a:pt x="669" y="1399"/>
                    <a:pt x="0" y="2281"/>
                  </a:cubicBezTo>
                  <a:lnTo>
                    <a:pt x="7599" y="5320"/>
                  </a:lnTo>
                  <a:cubicBezTo>
                    <a:pt x="7812" y="4195"/>
                    <a:pt x="7812" y="3040"/>
                    <a:pt x="7599" y="1885"/>
                  </a:cubicBezTo>
                  <a:lnTo>
                    <a:pt x="2371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8"/>
            <p:cNvSpPr/>
            <p:nvPr/>
          </p:nvSpPr>
          <p:spPr>
            <a:xfrm>
              <a:off x="2099950" y="1638925"/>
              <a:ext cx="173300" cy="116300"/>
            </a:xfrm>
            <a:custGeom>
              <a:avLst/>
              <a:gdLst/>
              <a:ahLst/>
              <a:cxnLst/>
              <a:rect l="l" t="t" r="r" b="b"/>
              <a:pathLst>
                <a:path w="6932" h="4652" extrusionOk="0">
                  <a:moveTo>
                    <a:pt x="1430" y="1"/>
                  </a:moveTo>
                  <a:cubicBezTo>
                    <a:pt x="882" y="669"/>
                    <a:pt x="396" y="1368"/>
                    <a:pt x="1" y="2128"/>
                  </a:cubicBezTo>
                  <a:lnTo>
                    <a:pt x="6293" y="4651"/>
                  </a:lnTo>
                  <a:cubicBezTo>
                    <a:pt x="6566" y="3800"/>
                    <a:pt x="6779" y="2888"/>
                    <a:pt x="6931" y="2007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7" name="Google Shape;2237;p28"/>
          <p:cNvGrpSpPr/>
          <p:nvPr/>
        </p:nvGrpSpPr>
        <p:grpSpPr>
          <a:xfrm flipH="1">
            <a:off x="-513022" y="2219667"/>
            <a:ext cx="1501470" cy="3290542"/>
            <a:chOff x="2672925" y="1685425"/>
            <a:chExt cx="785000" cy="1720275"/>
          </a:xfrm>
        </p:grpSpPr>
        <p:sp>
          <p:nvSpPr>
            <p:cNvPr id="2238" name="Google Shape;2238;p28"/>
            <p:cNvSpPr/>
            <p:nvPr/>
          </p:nvSpPr>
          <p:spPr>
            <a:xfrm>
              <a:off x="3019425" y="3110825"/>
              <a:ext cx="48675" cy="7625"/>
            </a:xfrm>
            <a:custGeom>
              <a:avLst/>
              <a:gdLst/>
              <a:ahLst/>
              <a:cxnLst/>
              <a:rect l="l" t="t" r="r" b="b"/>
              <a:pathLst>
                <a:path w="1947" h="305" extrusionOk="0">
                  <a:moveTo>
                    <a:pt x="1946" y="1"/>
                  </a:moveTo>
                  <a:lnTo>
                    <a:pt x="1946" y="1"/>
                  </a:lnTo>
                  <a:cubicBezTo>
                    <a:pt x="1277" y="62"/>
                    <a:pt x="639" y="153"/>
                    <a:pt x="1" y="274"/>
                  </a:cubicBezTo>
                  <a:cubicBezTo>
                    <a:pt x="1" y="274"/>
                    <a:pt x="1" y="274"/>
                    <a:pt x="1" y="305"/>
                  </a:cubicBezTo>
                  <a:cubicBezTo>
                    <a:pt x="639" y="214"/>
                    <a:pt x="1277" y="92"/>
                    <a:pt x="1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8"/>
            <p:cNvSpPr/>
            <p:nvPr/>
          </p:nvSpPr>
          <p:spPr>
            <a:xfrm>
              <a:off x="2672925" y="1685425"/>
              <a:ext cx="785000" cy="1719500"/>
            </a:xfrm>
            <a:custGeom>
              <a:avLst/>
              <a:gdLst/>
              <a:ahLst/>
              <a:cxnLst/>
              <a:rect l="l" t="t" r="r" b="b"/>
              <a:pathLst>
                <a:path w="31400" h="68780" extrusionOk="0">
                  <a:moveTo>
                    <a:pt x="3678" y="44980"/>
                  </a:moveTo>
                  <a:cubicBezTo>
                    <a:pt x="6110" y="44980"/>
                    <a:pt x="6110" y="48780"/>
                    <a:pt x="3678" y="48780"/>
                  </a:cubicBezTo>
                  <a:cubicBezTo>
                    <a:pt x="1247" y="48780"/>
                    <a:pt x="1247" y="44980"/>
                    <a:pt x="3678" y="44980"/>
                  </a:cubicBezTo>
                  <a:close/>
                  <a:moveTo>
                    <a:pt x="12119" y="55253"/>
                  </a:moveTo>
                  <a:cubicBezTo>
                    <a:pt x="13188" y="55253"/>
                    <a:pt x="14011" y="56182"/>
                    <a:pt x="13891" y="57230"/>
                  </a:cubicBezTo>
                  <a:cubicBezTo>
                    <a:pt x="14529" y="57138"/>
                    <a:pt x="15198" y="57017"/>
                    <a:pt x="15836" y="56956"/>
                  </a:cubicBezTo>
                  <a:lnTo>
                    <a:pt x="15836" y="56956"/>
                  </a:lnTo>
                  <a:cubicBezTo>
                    <a:pt x="15198" y="57078"/>
                    <a:pt x="14529" y="57169"/>
                    <a:pt x="13891" y="57260"/>
                  </a:cubicBezTo>
                  <a:cubicBezTo>
                    <a:pt x="13891" y="58244"/>
                    <a:pt x="13101" y="59024"/>
                    <a:pt x="12123" y="59024"/>
                  </a:cubicBezTo>
                  <a:cubicBezTo>
                    <a:pt x="12105" y="59024"/>
                    <a:pt x="12086" y="59023"/>
                    <a:pt x="12067" y="59023"/>
                  </a:cubicBezTo>
                  <a:cubicBezTo>
                    <a:pt x="9636" y="59023"/>
                    <a:pt x="9636" y="55254"/>
                    <a:pt x="12067" y="55254"/>
                  </a:cubicBezTo>
                  <a:cubicBezTo>
                    <a:pt x="12085" y="55253"/>
                    <a:pt x="12102" y="55253"/>
                    <a:pt x="12119" y="55253"/>
                  </a:cubicBezTo>
                  <a:close/>
                  <a:moveTo>
                    <a:pt x="4195" y="56561"/>
                  </a:moveTo>
                  <a:cubicBezTo>
                    <a:pt x="6627" y="56561"/>
                    <a:pt x="6627" y="60360"/>
                    <a:pt x="4195" y="60360"/>
                  </a:cubicBezTo>
                  <a:cubicBezTo>
                    <a:pt x="1763" y="60360"/>
                    <a:pt x="1763" y="56561"/>
                    <a:pt x="4195" y="56561"/>
                  </a:cubicBezTo>
                  <a:close/>
                  <a:moveTo>
                    <a:pt x="18177" y="58870"/>
                  </a:moveTo>
                  <a:cubicBezTo>
                    <a:pt x="19032" y="58870"/>
                    <a:pt x="19760" y="59499"/>
                    <a:pt x="19879" y="60360"/>
                  </a:cubicBezTo>
                  <a:cubicBezTo>
                    <a:pt x="20244" y="60330"/>
                    <a:pt x="20578" y="60300"/>
                    <a:pt x="20913" y="60300"/>
                  </a:cubicBezTo>
                  <a:cubicBezTo>
                    <a:pt x="20609" y="60360"/>
                    <a:pt x="20274" y="60421"/>
                    <a:pt x="19910" y="60482"/>
                  </a:cubicBezTo>
                  <a:cubicBezTo>
                    <a:pt x="20061" y="61515"/>
                    <a:pt x="19454" y="62640"/>
                    <a:pt x="18116" y="62640"/>
                  </a:cubicBezTo>
                  <a:cubicBezTo>
                    <a:pt x="18097" y="62641"/>
                    <a:pt x="18079" y="62641"/>
                    <a:pt x="18060" y="62641"/>
                  </a:cubicBezTo>
                  <a:cubicBezTo>
                    <a:pt x="17112" y="62641"/>
                    <a:pt x="16322" y="61892"/>
                    <a:pt x="16292" y="60938"/>
                  </a:cubicBezTo>
                  <a:cubicBezTo>
                    <a:pt x="15533" y="61029"/>
                    <a:pt x="14773" y="61090"/>
                    <a:pt x="14013" y="61151"/>
                  </a:cubicBezTo>
                  <a:lnTo>
                    <a:pt x="12037" y="61333"/>
                  </a:lnTo>
                  <a:lnTo>
                    <a:pt x="15654" y="60816"/>
                  </a:lnTo>
                  <a:cubicBezTo>
                    <a:pt x="15867" y="60786"/>
                    <a:pt x="16080" y="60755"/>
                    <a:pt x="16292" y="60725"/>
                  </a:cubicBezTo>
                  <a:cubicBezTo>
                    <a:pt x="16233" y="59710"/>
                    <a:pt x="17053" y="58870"/>
                    <a:pt x="18063" y="58870"/>
                  </a:cubicBezTo>
                  <a:cubicBezTo>
                    <a:pt x="18080" y="58870"/>
                    <a:pt x="18098" y="58870"/>
                    <a:pt x="18116" y="58871"/>
                  </a:cubicBezTo>
                  <a:cubicBezTo>
                    <a:pt x="18136" y="58870"/>
                    <a:pt x="18156" y="58870"/>
                    <a:pt x="18177" y="58870"/>
                  </a:cubicBezTo>
                  <a:close/>
                  <a:moveTo>
                    <a:pt x="11452" y="0"/>
                  </a:moveTo>
                  <a:cubicBezTo>
                    <a:pt x="11300" y="0"/>
                    <a:pt x="11138" y="36"/>
                    <a:pt x="10973" y="116"/>
                  </a:cubicBezTo>
                  <a:cubicBezTo>
                    <a:pt x="10821" y="177"/>
                    <a:pt x="10700" y="238"/>
                    <a:pt x="10548" y="329"/>
                  </a:cubicBezTo>
                  <a:cubicBezTo>
                    <a:pt x="10912" y="1423"/>
                    <a:pt x="10365" y="2913"/>
                    <a:pt x="8845" y="2913"/>
                  </a:cubicBezTo>
                  <a:cubicBezTo>
                    <a:pt x="8420" y="2913"/>
                    <a:pt x="8025" y="2791"/>
                    <a:pt x="7690" y="2548"/>
                  </a:cubicBezTo>
                  <a:cubicBezTo>
                    <a:pt x="6140" y="4402"/>
                    <a:pt x="5502" y="7138"/>
                    <a:pt x="6444" y="9265"/>
                  </a:cubicBezTo>
                  <a:cubicBezTo>
                    <a:pt x="6627" y="9691"/>
                    <a:pt x="6870" y="10056"/>
                    <a:pt x="7174" y="10420"/>
                  </a:cubicBezTo>
                  <a:cubicBezTo>
                    <a:pt x="7842" y="11150"/>
                    <a:pt x="8694" y="11727"/>
                    <a:pt x="9636" y="12062"/>
                  </a:cubicBezTo>
                  <a:cubicBezTo>
                    <a:pt x="9545" y="10998"/>
                    <a:pt x="10396" y="10086"/>
                    <a:pt x="11460" y="10086"/>
                  </a:cubicBezTo>
                  <a:cubicBezTo>
                    <a:pt x="12979" y="10086"/>
                    <a:pt x="13557" y="11606"/>
                    <a:pt x="13162" y="12700"/>
                  </a:cubicBezTo>
                  <a:cubicBezTo>
                    <a:pt x="15198" y="12852"/>
                    <a:pt x="17295" y="12761"/>
                    <a:pt x="19241" y="13430"/>
                  </a:cubicBezTo>
                  <a:cubicBezTo>
                    <a:pt x="19575" y="12974"/>
                    <a:pt x="20092" y="12761"/>
                    <a:pt x="20639" y="12761"/>
                  </a:cubicBezTo>
                  <a:cubicBezTo>
                    <a:pt x="23071" y="12761"/>
                    <a:pt x="23071" y="16560"/>
                    <a:pt x="20639" y="16560"/>
                  </a:cubicBezTo>
                  <a:cubicBezTo>
                    <a:pt x="20612" y="16562"/>
                    <a:pt x="20585" y="16562"/>
                    <a:pt x="20559" y="16562"/>
                  </a:cubicBezTo>
                  <a:cubicBezTo>
                    <a:pt x="19953" y="16562"/>
                    <a:pt x="19410" y="16235"/>
                    <a:pt x="19119" y="15740"/>
                  </a:cubicBezTo>
                  <a:cubicBezTo>
                    <a:pt x="16657" y="17351"/>
                    <a:pt x="13982" y="18597"/>
                    <a:pt x="11368" y="19934"/>
                  </a:cubicBezTo>
                  <a:cubicBezTo>
                    <a:pt x="11733" y="21059"/>
                    <a:pt x="11156" y="22548"/>
                    <a:pt x="9636" y="22548"/>
                  </a:cubicBezTo>
                  <a:cubicBezTo>
                    <a:pt x="9028" y="22548"/>
                    <a:pt x="8450" y="22244"/>
                    <a:pt x="8116" y="21697"/>
                  </a:cubicBezTo>
                  <a:cubicBezTo>
                    <a:pt x="6870" y="22427"/>
                    <a:pt x="5684" y="23217"/>
                    <a:pt x="4560" y="24098"/>
                  </a:cubicBezTo>
                  <a:cubicBezTo>
                    <a:pt x="6110" y="24858"/>
                    <a:pt x="5836" y="27715"/>
                    <a:pt x="3709" y="27715"/>
                  </a:cubicBezTo>
                  <a:cubicBezTo>
                    <a:pt x="3686" y="27716"/>
                    <a:pt x="3663" y="27717"/>
                    <a:pt x="3640" y="27717"/>
                  </a:cubicBezTo>
                  <a:cubicBezTo>
                    <a:pt x="2936" y="27717"/>
                    <a:pt x="2272" y="27268"/>
                    <a:pt x="2037" y="26591"/>
                  </a:cubicBezTo>
                  <a:cubicBezTo>
                    <a:pt x="912" y="28111"/>
                    <a:pt x="335" y="29904"/>
                    <a:pt x="1155" y="31910"/>
                  </a:cubicBezTo>
                  <a:cubicBezTo>
                    <a:pt x="1216" y="32001"/>
                    <a:pt x="1247" y="32123"/>
                    <a:pt x="1307" y="32214"/>
                  </a:cubicBezTo>
                  <a:cubicBezTo>
                    <a:pt x="1611" y="31667"/>
                    <a:pt x="2219" y="31333"/>
                    <a:pt x="2888" y="31333"/>
                  </a:cubicBezTo>
                  <a:cubicBezTo>
                    <a:pt x="4924" y="31333"/>
                    <a:pt x="5228" y="34007"/>
                    <a:pt x="3861" y="34858"/>
                  </a:cubicBezTo>
                  <a:cubicBezTo>
                    <a:pt x="4013" y="34950"/>
                    <a:pt x="4165" y="35041"/>
                    <a:pt x="4317" y="35102"/>
                  </a:cubicBezTo>
                  <a:cubicBezTo>
                    <a:pt x="5820" y="35819"/>
                    <a:pt x="7401" y="36057"/>
                    <a:pt x="9000" y="36057"/>
                  </a:cubicBezTo>
                  <a:cubicBezTo>
                    <a:pt x="10244" y="36057"/>
                    <a:pt x="11499" y="35913"/>
                    <a:pt x="12736" y="35740"/>
                  </a:cubicBezTo>
                  <a:cubicBezTo>
                    <a:pt x="11551" y="34798"/>
                    <a:pt x="11946" y="32366"/>
                    <a:pt x="13891" y="32366"/>
                  </a:cubicBezTo>
                  <a:cubicBezTo>
                    <a:pt x="15624" y="32366"/>
                    <a:pt x="16110" y="34311"/>
                    <a:pt x="15350" y="35406"/>
                  </a:cubicBezTo>
                  <a:cubicBezTo>
                    <a:pt x="16302" y="35287"/>
                    <a:pt x="17253" y="35202"/>
                    <a:pt x="18195" y="35202"/>
                  </a:cubicBezTo>
                  <a:cubicBezTo>
                    <a:pt x="19419" y="35202"/>
                    <a:pt x="20626" y="35345"/>
                    <a:pt x="21794" y="35740"/>
                  </a:cubicBezTo>
                  <a:cubicBezTo>
                    <a:pt x="20700" y="36378"/>
                    <a:pt x="19545" y="36925"/>
                    <a:pt x="18359" y="37320"/>
                  </a:cubicBezTo>
                  <a:cubicBezTo>
                    <a:pt x="19302" y="38384"/>
                    <a:pt x="18876" y="40542"/>
                    <a:pt x="17022" y="40542"/>
                  </a:cubicBezTo>
                  <a:cubicBezTo>
                    <a:pt x="15624" y="40542"/>
                    <a:pt x="15046" y="39327"/>
                    <a:pt x="15229" y="38263"/>
                  </a:cubicBezTo>
                  <a:lnTo>
                    <a:pt x="15229" y="38263"/>
                  </a:lnTo>
                  <a:cubicBezTo>
                    <a:pt x="12888" y="38901"/>
                    <a:pt x="10517" y="39418"/>
                    <a:pt x="8268" y="40178"/>
                  </a:cubicBezTo>
                  <a:cubicBezTo>
                    <a:pt x="8184" y="41208"/>
                    <a:pt x="7314" y="41889"/>
                    <a:pt x="6414" y="41889"/>
                  </a:cubicBezTo>
                  <a:cubicBezTo>
                    <a:pt x="6013" y="41889"/>
                    <a:pt x="5605" y="41754"/>
                    <a:pt x="5259" y="41454"/>
                  </a:cubicBezTo>
                  <a:cubicBezTo>
                    <a:pt x="4620" y="41789"/>
                    <a:pt x="4013" y="42153"/>
                    <a:pt x="3435" y="42579"/>
                  </a:cubicBezTo>
                  <a:cubicBezTo>
                    <a:pt x="1824" y="43734"/>
                    <a:pt x="395" y="45588"/>
                    <a:pt x="791" y="47503"/>
                  </a:cubicBezTo>
                  <a:cubicBezTo>
                    <a:pt x="1095" y="48932"/>
                    <a:pt x="2341" y="49995"/>
                    <a:pt x="3709" y="50451"/>
                  </a:cubicBezTo>
                  <a:cubicBezTo>
                    <a:pt x="5076" y="50938"/>
                    <a:pt x="6566" y="50938"/>
                    <a:pt x="7994" y="50938"/>
                  </a:cubicBezTo>
                  <a:lnTo>
                    <a:pt x="10791" y="50938"/>
                  </a:lnTo>
                  <a:cubicBezTo>
                    <a:pt x="10456" y="49813"/>
                    <a:pt x="11004" y="48384"/>
                    <a:pt x="12523" y="48384"/>
                  </a:cubicBezTo>
                  <a:cubicBezTo>
                    <a:pt x="14013" y="48384"/>
                    <a:pt x="14590" y="49813"/>
                    <a:pt x="14256" y="50907"/>
                  </a:cubicBezTo>
                  <a:lnTo>
                    <a:pt x="21125" y="50877"/>
                  </a:lnTo>
                  <a:lnTo>
                    <a:pt x="21125" y="50877"/>
                  </a:lnTo>
                  <a:cubicBezTo>
                    <a:pt x="20274" y="51333"/>
                    <a:pt x="19362" y="51698"/>
                    <a:pt x="18451" y="52002"/>
                  </a:cubicBezTo>
                  <a:cubicBezTo>
                    <a:pt x="19241" y="53096"/>
                    <a:pt x="18785" y="55102"/>
                    <a:pt x="17022" y="55102"/>
                  </a:cubicBezTo>
                  <a:cubicBezTo>
                    <a:pt x="15654" y="55102"/>
                    <a:pt x="15046" y="53916"/>
                    <a:pt x="15198" y="52883"/>
                  </a:cubicBezTo>
                  <a:lnTo>
                    <a:pt x="15198" y="52883"/>
                  </a:lnTo>
                  <a:cubicBezTo>
                    <a:pt x="10852" y="53825"/>
                    <a:pt x="6231" y="54099"/>
                    <a:pt x="2341" y="56379"/>
                  </a:cubicBezTo>
                  <a:cubicBezTo>
                    <a:pt x="1551" y="56804"/>
                    <a:pt x="943" y="57503"/>
                    <a:pt x="669" y="58354"/>
                  </a:cubicBezTo>
                  <a:cubicBezTo>
                    <a:pt x="0" y="60482"/>
                    <a:pt x="2037" y="61819"/>
                    <a:pt x="3861" y="61971"/>
                  </a:cubicBezTo>
                  <a:cubicBezTo>
                    <a:pt x="4065" y="61988"/>
                    <a:pt x="4270" y="61995"/>
                    <a:pt x="4473" y="61995"/>
                  </a:cubicBezTo>
                  <a:cubicBezTo>
                    <a:pt x="5672" y="61995"/>
                    <a:pt x="6855" y="61752"/>
                    <a:pt x="8036" y="61752"/>
                  </a:cubicBezTo>
                  <a:cubicBezTo>
                    <a:pt x="8144" y="61752"/>
                    <a:pt x="8252" y="61754"/>
                    <a:pt x="8359" y="61759"/>
                  </a:cubicBezTo>
                  <a:cubicBezTo>
                    <a:pt x="6748" y="62062"/>
                    <a:pt x="5046" y="62670"/>
                    <a:pt x="4195" y="64038"/>
                  </a:cubicBezTo>
                  <a:cubicBezTo>
                    <a:pt x="4104" y="64221"/>
                    <a:pt x="4013" y="64373"/>
                    <a:pt x="3921" y="64555"/>
                  </a:cubicBezTo>
                  <a:cubicBezTo>
                    <a:pt x="5593" y="64707"/>
                    <a:pt x="5988" y="66743"/>
                    <a:pt x="5046" y="67777"/>
                  </a:cubicBezTo>
                  <a:cubicBezTo>
                    <a:pt x="6596" y="68567"/>
                    <a:pt x="8967" y="68750"/>
                    <a:pt x="10304" y="68780"/>
                  </a:cubicBezTo>
                  <a:cubicBezTo>
                    <a:pt x="10496" y="67807"/>
                    <a:pt x="11299" y="67302"/>
                    <a:pt x="12098" y="67302"/>
                  </a:cubicBezTo>
                  <a:cubicBezTo>
                    <a:pt x="12821" y="67302"/>
                    <a:pt x="13540" y="67715"/>
                    <a:pt x="13800" y="68567"/>
                  </a:cubicBezTo>
                  <a:cubicBezTo>
                    <a:pt x="15836" y="68324"/>
                    <a:pt x="17812" y="67838"/>
                    <a:pt x="19727" y="67139"/>
                  </a:cubicBezTo>
                  <a:cubicBezTo>
                    <a:pt x="20477" y="66869"/>
                    <a:pt x="20250" y="65801"/>
                    <a:pt x="19486" y="65801"/>
                  </a:cubicBezTo>
                  <a:cubicBezTo>
                    <a:pt x="19475" y="65801"/>
                    <a:pt x="19464" y="65801"/>
                    <a:pt x="19454" y="65801"/>
                  </a:cubicBezTo>
                  <a:lnTo>
                    <a:pt x="10608" y="66348"/>
                  </a:lnTo>
                  <a:cubicBezTo>
                    <a:pt x="10247" y="66371"/>
                    <a:pt x="9873" y="66391"/>
                    <a:pt x="9500" y="66391"/>
                  </a:cubicBezTo>
                  <a:cubicBezTo>
                    <a:pt x="8397" y="66391"/>
                    <a:pt x="7292" y="66224"/>
                    <a:pt x="6475" y="65497"/>
                  </a:cubicBezTo>
                  <a:cubicBezTo>
                    <a:pt x="7356" y="65163"/>
                    <a:pt x="8268" y="64889"/>
                    <a:pt x="9180" y="64737"/>
                  </a:cubicBezTo>
                  <a:cubicBezTo>
                    <a:pt x="8481" y="63613"/>
                    <a:pt x="8997" y="61759"/>
                    <a:pt x="10700" y="61759"/>
                  </a:cubicBezTo>
                  <a:cubicBezTo>
                    <a:pt x="12219" y="61759"/>
                    <a:pt x="12797" y="63248"/>
                    <a:pt x="12402" y="64342"/>
                  </a:cubicBezTo>
                  <a:cubicBezTo>
                    <a:pt x="16201" y="64129"/>
                    <a:pt x="20122" y="64403"/>
                    <a:pt x="23648" y="62974"/>
                  </a:cubicBezTo>
                  <a:cubicBezTo>
                    <a:pt x="22828" y="61880"/>
                    <a:pt x="23314" y="59874"/>
                    <a:pt x="25077" y="59874"/>
                  </a:cubicBezTo>
                  <a:cubicBezTo>
                    <a:pt x="25108" y="59872"/>
                    <a:pt x="25138" y="59871"/>
                    <a:pt x="25169" y="59871"/>
                  </a:cubicBezTo>
                  <a:cubicBezTo>
                    <a:pt x="25621" y="59871"/>
                    <a:pt x="26042" y="60078"/>
                    <a:pt x="26384" y="60391"/>
                  </a:cubicBezTo>
                  <a:cubicBezTo>
                    <a:pt x="26475" y="60026"/>
                    <a:pt x="26475" y="59661"/>
                    <a:pt x="26414" y="59266"/>
                  </a:cubicBezTo>
                  <a:cubicBezTo>
                    <a:pt x="26110" y="57442"/>
                    <a:pt x="24195" y="56986"/>
                    <a:pt x="22584" y="56865"/>
                  </a:cubicBezTo>
                  <a:cubicBezTo>
                    <a:pt x="21620" y="56787"/>
                    <a:pt x="20656" y="56748"/>
                    <a:pt x="19692" y="56748"/>
                  </a:cubicBezTo>
                  <a:cubicBezTo>
                    <a:pt x="18407" y="56748"/>
                    <a:pt x="17122" y="56817"/>
                    <a:pt x="15836" y="56956"/>
                  </a:cubicBezTo>
                  <a:cubicBezTo>
                    <a:pt x="18511" y="56500"/>
                    <a:pt x="21125" y="55892"/>
                    <a:pt x="23709" y="55132"/>
                  </a:cubicBezTo>
                  <a:cubicBezTo>
                    <a:pt x="22098" y="54403"/>
                    <a:pt x="22372" y="51515"/>
                    <a:pt x="24499" y="51515"/>
                  </a:cubicBezTo>
                  <a:cubicBezTo>
                    <a:pt x="26141" y="51515"/>
                    <a:pt x="26688" y="53248"/>
                    <a:pt x="26080" y="54372"/>
                  </a:cubicBezTo>
                  <a:lnTo>
                    <a:pt x="26080" y="54372"/>
                  </a:lnTo>
                  <a:cubicBezTo>
                    <a:pt x="26961" y="54068"/>
                    <a:pt x="27843" y="53734"/>
                    <a:pt x="28724" y="53400"/>
                  </a:cubicBezTo>
                  <a:cubicBezTo>
                    <a:pt x="29910" y="52974"/>
                    <a:pt x="30791" y="51941"/>
                    <a:pt x="31095" y="50725"/>
                  </a:cubicBezTo>
                  <a:cubicBezTo>
                    <a:pt x="31399" y="49084"/>
                    <a:pt x="30396" y="47989"/>
                    <a:pt x="29059" y="47321"/>
                  </a:cubicBezTo>
                  <a:cubicBezTo>
                    <a:pt x="28852" y="48059"/>
                    <a:pt x="28186" y="48568"/>
                    <a:pt x="27423" y="48568"/>
                  </a:cubicBezTo>
                  <a:cubicBezTo>
                    <a:pt x="27401" y="48568"/>
                    <a:pt x="27379" y="48568"/>
                    <a:pt x="27356" y="48567"/>
                  </a:cubicBezTo>
                  <a:cubicBezTo>
                    <a:pt x="25989" y="48567"/>
                    <a:pt x="25411" y="47381"/>
                    <a:pt x="25563" y="46348"/>
                  </a:cubicBezTo>
                  <a:cubicBezTo>
                    <a:pt x="24396" y="46189"/>
                    <a:pt x="23228" y="46099"/>
                    <a:pt x="22061" y="46099"/>
                  </a:cubicBezTo>
                  <a:cubicBezTo>
                    <a:pt x="21891" y="46099"/>
                    <a:pt x="21721" y="46101"/>
                    <a:pt x="21551" y="46105"/>
                  </a:cubicBezTo>
                  <a:cubicBezTo>
                    <a:pt x="22068" y="47199"/>
                    <a:pt x="21520" y="48840"/>
                    <a:pt x="19910" y="48840"/>
                  </a:cubicBezTo>
                  <a:cubicBezTo>
                    <a:pt x="18329" y="48840"/>
                    <a:pt x="17812" y="47321"/>
                    <a:pt x="18238" y="46196"/>
                  </a:cubicBezTo>
                  <a:lnTo>
                    <a:pt x="18238" y="46196"/>
                  </a:lnTo>
                  <a:cubicBezTo>
                    <a:pt x="16386" y="46308"/>
                    <a:pt x="14535" y="46436"/>
                    <a:pt x="12701" y="46436"/>
                  </a:cubicBezTo>
                  <a:cubicBezTo>
                    <a:pt x="11042" y="46436"/>
                    <a:pt x="9398" y="46331"/>
                    <a:pt x="7782" y="46014"/>
                  </a:cubicBezTo>
                  <a:cubicBezTo>
                    <a:pt x="8572" y="45558"/>
                    <a:pt x="9423" y="45193"/>
                    <a:pt x="10304" y="44859"/>
                  </a:cubicBezTo>
                  <a:cubicBezTo>
                    <a:pt x="9970" y="43764"/>
                    <a:pt x="10548" y="42366"/>
                    <a:pt x="12037" y="42366"/>
                  </a:cubicBezTo>
                  <a:cubicBezTo>
                    <a:pt x="12076" y="42363"/>
                    <a:pt x="12115" y="42362"/>
                    <a:pt x="12154" y="42362"/>
                  </a:cubicBezTo>
                  <a:cubicBezTo>
                    <a:pt x="12957" y="42362"/>
                    <a:pt x="13655" y="42953"/>
                    <a:pt x="13800" y="43764"/>
                  </a:cubicBezTo>
                  <a:cubicBezTo>
                    <a:pt x="17478" y="42792"/>
                    <a:pt x="21308" y="42093"/>
                    <a:pt x="24560" y="40147"/>
                  </a:cubicBezTo>
                  <a:cubicBezTo>
                    <a:pt x="25776" y="39448"/>
                    <a:pt x="26779" y="38476"/>
                    <a:pt x="27508" y="37290"/>
                  </a:cubicBezTo>
                  <a:lnTo>
                    <a:pt x="27508" y="37290"/>
                  </a:lnTo>
                  <a:cubicBezTo>
                    <a:pt x="27174" y="37594"/>
                    <a:pt x="26749" y="37746"/>
                    <a:pt x="26293" y="37746"/>
                  </a:cubicBezTo>
                  <a:cubicBezTo>
                    <a:pt x="23831" y="37746"/>
                    <a:pt x="23861" y="33977"/>
                    <a:pt x="26293" y="33977"/>
                  </a:cubicBezTo>
                  <a:cubicBezTo>
                    <a:pt x="26313" y="33976"/>
                    <a:pt x="26333" y="33976"/>
                    <a:pt x="26353" y="33976"/>
                  </a:cubicBezTo>
                  <a:cubicBezTo>
                    <a:pt x="27209" y="33976"/>
                    <a:pt x="27937" y="34605"/>
                    <a:pt x="28056" y="35466"/>
                  </a:cubicBezTo>
                  <a:cubicBezTo>
                    <a:pt x="28056" y="35345"/>
                    <a:pt x="28086" y="35223"/>
                    <a:pt x="28086" y="35071"/>
                  </a:cubicBezTo>
                  <a:cubicBezTo>
                    <a:pt x="28025" y="33521"/>
                    <a:pt x="26992" y="32123"/>
                    <a:pt x="25685" y="31302"/>
                  </a:cubicBezTo>
                  <a:cubicBezTo>
                    <a:pt x="24894" y="30877"/>
                    <a:pt x="24074" y="30542"/>
                    <a:pt x="23192" y="30390"/>
                  </a:cubicBezTo>
                  <a:cubicBezTo>
                    <a:pt x="23103" y="31284"/>
                    <a:pt x="22342" y="32002"/>
                    <a:pt x="21425" y="32002"/>
                  </a:cubicBezTo>
                  <a:cubicBezTo>
                    <a:pt x="21406" y="32002"/>
                    <a:pt x="21387" y="32002"/>
                    <a:pt x="21369" y="32001"/>
                  </a:cubicBezTo>
                  <a:cubicBezTo>
                    <a:pt x="20335" y="32001"/>
                    <a:pt x="19514" y="31150"/>
                    <a:pt x="19545" y="30117"/>
                  </a:cubicBezTo>
                  <a:lnTo>
                    <a:pt x="19545" y="30117"/>
                  </a:lnTo>
                  <a:cubicBezTo>
                    <a:pt x="16657" y="30147"/>
                    <a:pt x="13770" y="30664"/>
                    <a:pt x="10882" y="30755"/>
                  </a:cubicBezTo>
                  <a:cubicBezTo>
                    <a:pt x="10607" y="31581"/>
                    <a:pt x="9890" y="31985"/>
                    <a:pt x="9172" y="31985"/>
                  </a:cubicBezTo>
                  <a:cubicBezTo>
                    <a:pt x="8383" y="31985"/>
                    <a:pt x="7593" y="31497"/>
                    <a:pt x="7386" y="30542"/>
                  </a:cubicBezTo>
                  <a:cubicBezTo>
                    <a:pt x="6839" y="30481"/>
                    <a:pt x="6262" y="30360"/>
                    <a:pt x="5715" y="30208"/>
                  </a:cubicBezTo>
                  <a:cubicBezTo>
                    <a:pt x="8298" y="26834"/>
                    <a:pt x="12189" y="25010"/>
                    <a:pt x="16049" y="23065"/>
                  </a:cubicBezTo>
                  <a:cubicBezTo>
                    <a:pt x="14621" y="22214"/>
                    <a:pt x="14925" y="19509"/>
                    <a:pt x="16992" y="19509"/>
                  </a:cubicBezTo>
                  <a:cubicBezTo>
                    <a:pt x="18268" y="19509"/>
                    <a:pt x="18876" y="20573"/>
                    <a:pt x="18785" y="21576"/>
                  </a:cubicBezTo>
                  <a:cubicBezTo>
                    <a:pt x="19727" y="21059"/>
                    <a:pt x="20609" y="20481"/>
                    <a:pt x="21460" y="19873"/>
                  </a:cubicBezTo>
                  <a:cubicBezTo>
                    <a:pt x="23922" y="18110"/>
                    <a:pt x="26201" y="15284"/>
                    <a:pt x="24590" y="12123"/>
                  </a:cubicBezTo>
                  <a:cubicBezTo>
                    <a:pt x="24043" y="11119"/>
                    <a:pt x="23253" y="10329"/>
                    <a:pt x="22280" y="9843"/>
                  </a:cubicBezTo>
                  <a:cubicBezTo>
                    <a:pt x="21520" y="9448"/>
                    <a:pt x="20730" y="9144"/>
                    <a:pt x="19910" y="8961"/>
                  </a:cubicBezTo>
                  <a:lnTo>
                    <a:pt x="19910" y="8961"/>
                  </a:lnTo>
                  <a:cubicBezTo>
                    <a:pt x="19970" y="10025"/>
                    <a:pt x="19150" y="10876"/>
                    <a:pt x="18086" y="10876"/>
                  </a:cubicBezTo>
                  <a:cubicBezTo>
                    <a:pt x="16718" y="10876"/>
                    <a:pt x="16140" y="9691"/>
                    <a:pt x="16292" y="8657"/>
                  </a:cubicBezTo>
                  <a:cubicBezTo>
                    <a:pt x="15218" y="8657"/>
                    <a:pt x="14144" y="8711"/>
                    <a:pt x="13070" y="8711"/>
                  </a:cubicBezTo>
                  <a:cubicBezTo>
                    <a:pt x="12533" y="8711"/>
                    <a:pt x="11996" y="8698"/>
                    <a:pt x="11460" y="8657"/>
                  </a:cubicBezTo>
                  <a:cubicBezTo>
                    <a:pt x="10973" y="8627"/>
                    <a:pt x="10487" y="8445"/>
                    <a:pt x="10061" y="8202"/>
                  </a:cubicBezTo>
                  <a:cubicBezTo>
                    <a:pt x="9788" y="8353"/>
                    <a:pt x="9484" y="8414"/>
                    <a:pt x="9180" y="8414"/>
                  </a:cubicBezTo>
                  <a:cubicBezTo>
                    <a:pt x="6748" y="8414"/>
                    <a:pt x="6748" y="4645"/>
                    <a:pt x="9180" y="4645"/>
                  </a:cubicBezTo>
                  <a:lnTo>
                    <a:pt x="9301" y="4645"/>
                  </a:lnTo>
                  <a:cubicBezTo>
                    <a:pt x="9636" y="4159"/>
                    <a:pt x="10031" y="3703"/>
                    <a:pt x="10487" y="3308"/>
                  </a:cubicBezTo>
                  <a:cubicBezTo>
                    <a:pt x="11004" y="2821"/>
                    <a:pt x="11551" y="2335"/>
                    <a:pt x="12098" y="1879"/>
                  </a:cubicBezTo>
                  <a:cubicBezTo>
                    <a:pt x="12902" y="1205"/>
                    <a:pt x="12334" y="0"/>
                    <a:pt x="114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8"/>
            <p:cNvSpPr/>
            <p:nvPr/>
          </p:nvSpPr>
          <p:spPr>
            <a:xfrm>
              <a:off x="3308200" y="2844100"/>
              <a:ext cx="91200" cy="55550"/>
            </a:xfrm>
            <a:custGeom>
              <a:avLst/>
              <a:gdLst/>
              <a:ahLst/>
              <a:cxnLst/>
              <a:rect l="l" t="t" r="r" b="b"/>
              <a:pathLst>
                <a:path w="3648" h="2222" extrusionOk="0">
                  <a:moveTo>
                    <a:pt x="152" y="1"/>
                  </a:moveTo>
                  <a:cubicBezTo>
                    <a:pt x="0" y="1034"/>
                    <a:pt x="578" y="2220"/>
                    <a:pt x="1945" y="2220"/>
                  </a:cubicBezTo>
                  <a:cubicBezTo>
                    <a:pt x="1968" y="2221"/>
                    <a:pt x="1990" y="2221"/>
                    <a:pt x="2012" y="2221"/>
                  </a:cubicBezTo>
                  <a:cubicBezTo>
                    <a:pt x="2775" y="2221"/>
                    <a:pt x="3441" y="1712"/>
                    <a:pt x="3648" y="974"/>
                  </a:cubicBezTo>
                  <a:cubicBezTo>
                    <a:pt x="3161" y="730"/>
                    <a:pt x="2614" y="518"/>
                    <a:pt x="2067" y="396"/>
                  </a:cubicBezTo>
                  <a:cubicBezTo>
                    <a:pt x="1429" y="214"/>
                    <a:pt x="790" y="92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8"/>
            <p:cNvSpPr/>
            <p:nvPr/>
          </p:nvSpPr>
          <p:spPr>
            <a:xfrm>
              <a:off x="2922175" y="2744525"/>
              <a:ext cx="95750" cy="62375"/>
            </a:xfrm>
            <a:custGeom>
              <a:avLst/>
              <a:gdLst/>
              <a:ahLst/>
              <a:cxnLst/>
              <a:rect l="l" t="t" r="r" b="b"/>
              <a:pathLst>
                <a:path w="3830" h="2495" extrusionOk="0">
                  <a:moveTo>
                    <a:pt x="2131" y="1"/>
                  </a:moveTo>
                  <a:cubicBezTo>
                    <a:pt x="2110" y="1"/>
                    <a:pt x="2088" y="1"/>
                    <a:pt x="2067" y="2"/>
                  </a:cubicBezTo>
                  <a:cubicBezTo>
                    <a:pt x="578" y="2"/>
                    <a:pt x="0" y="1400"/>
                    <a:pt x="334" y="2495"/>
                  </a:cubicBezTo>
                  <a:cubicBezTo>
                    <a:pt x="1459" y="2069"/>
                    <a:pt x="2645" y="1735"/>
                    <a:pt x="3830" y="1400"/>
                  </a:cubicBezTo>
                  <a:cubicBezTo>
                    <a:pt x="3682" y="571"/>
                    <a:pt x="2956" y="1"/>
                    <a:pt x="2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8"/>
            <p:cNvSpPr/>
            <p:nvPr/>
          </p:nvSpPr>
          <p:spPr>
            <a:xfrm>
              <a:off x="2802850" y="2690625"/>
              <a:ext cx="75275" cy="43200"/>
            </a:xfrm>
            <a:custGeom>
              <a:avLst/>
              <a:gdLst/>
              <a:ahLst/>
              <a:cxnLst/>
              <a:rect l="l" t="t" r="r" b="b"/>
              <a:pathLst>
                <a:path w="3011" h="1728" extrusionOk="0">
                  <a:moveTo>
                    <a:pt x="3010" y="0"/>
                  </a:moveTo>
                  <a:cubicBezTo>
                    <a:pt x="1977" y="365"/>
                    <a:pt x="974" y="790"/>
                    <a:pt x="1" y="1307"/>
                  </a:cubicBezTo>
                  <a:cubicBezTo>
                    <a:pt x="355" y="1596"/>
                    <a:pt x="766" y="1728"/>
                    <a:pt x="1169" y="1728"/>
                  </a:cubicBezTo>
                  <a:cubicBezTo>
                    <a:pt x="2080" y="1728"/>
                    <a:pt x="2947" y="1054"/>
                    <a:pt x="3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8"/>
            <p:cNvSpPr/>
            <p:nvPr/>
          </p:nvSpPr>
          <p:spPr>
            <a:xfrm>
              <a:off x="3118225" y="2838025"/>
              <a:ext cx="106400" cy="68425"/>
            </a:xfrm>
            <a:custGeom>
              <a:avLst/>
              <a:gdLst/>
              <a:ahLst/>
              <a:cxnLst/>
              <a:rect l="l" t="t" r="r" b="b"/>
              <a:pathLst>
                <a:path w="4256" h="2737" extrusionOk="0">
                  <a:moveTo>
                    <a:pt x="3739" y="1"/>
                  </a:moveTo>
                  <a:cubicBezTo>
                    <a:pt x="2645" y="1"/>
                    <a:pt x="1520" y="31"/>
                    <a:pt x="426" y="92"/>
                  </a:cubicBezTo>
                  <a:cubicBezTo>
                    <a:pt x="0" y="1217"/>
                    <a:pt x="547" y="2736"/>
                    <a:pt x="2098" y="2736"/>
                  </a:cubicBezTo>
                  <a:cubicBezTo>
                    <a:pt x="3708" y="2736"/>
                    <a:pt x="4256" y="1125"/>
                    <a:pt x="3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8"/>
            <p:cNvSpPr/>
            <p:nvPr/>
          </p:nvSpPr>
          <p:spPr>
            <a:xfrm>
              <a:off x="2933575" y="2895775"/>
              <a:ext cx="103350" cy="63875"/>
            </a:xfrm>
            <a:custGeom>
              <a:avLst/>
              <a:gdLst/>
              <a:ahLst/>
              <a:cxnLst/>
              <a:rect l="l" t="t" r="r" b="b"/>
              <a:pathLst>
                <a:path w="4134" h="2555" extrusionOk="0">
                  <a:moveTo>
                    <a:pt x="2067" y="1"/>
                  </a:moveTo>
                  <a:cubicBezTo>
                    <a:pt x="547" y="1"/>
                    <a:pt x="0" y="1460"/>
                    <a:pt x="365" y="2554"/>
                  </a:cubicBezTo>
                  <a:lnTo>
                    <a:pt x="3800" y="2554"/>
                  </a:lnTo>
                  <a:cubicBezTo>
                    <a:pt x="4134" y="1429"/>
                    <a:pt x="3556" y="1"/>
                    <a:pt x="2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8"/>
            <p:cNvSpPr/>
            <p:nvPr/>
          </p:nvSpPr>
          <p:spPr>
            <a:xfrm>
              <a:off x="3048300" y="2986975"/>
              <a:ext cx="104900" cy="76775"/>
            </a:xfrm>
            <a:custGeom>
              <a:avLst/>
              <a:gdLst/>
              <a:ahLst/>
              <a:cxnLst/>
              <a:rect l="l" t="t" r="r" b="b"/>
              <a:pathLst>
                <a:path w="4196" h="3071" extrusionOk="0">
                  <a:moveTo>
                    <a:pt x="3405" y="0"/>
                  </a:moveTo>
                  <a:lnTo>
                    <a:pt x="3405" y="0"/>
                  </a:lnTo>
                  <a:cubicBezTo>
                    <a:pt x="2341" y="335"/>
                    <a:pt x="1247" y="639"/>
                    <a:pt x="153" y="851"/>
                  </a:cubicBezTo>
                  <a:cubicBezTo>
                    <a:pt x="1" y="1885"/>
                    <a:pt x="609" y="3070"/>
                    <a:pt x="1977" y="3070"/>
                  </a:cubicBezTo>
                  <a:cubicBezTo>
                    <a:pt x="3739" y="3070"/>
                    <a:pt x="4195" y="1095"/>
                    <a:pt x="3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8"/>
            <p:cNvSpPr/>
            <p:nvPr/>
          </p:nvSpPr>
          <p:spPr>
            <a:xfrm>
              <a:off x="3080225" y="3197450"/>
              <a:ext cx="93500" cy="54000"/>
            </a:xfrm>
            <a:custGeom>
              <a:avLst/>
              <a:gdLst/>
              <a:ahLst/>
              <a:cxnLst/>
              <a:rect l="l" t="t" r="r" b="b"/>
              <a:pathLst>
                <a:path w="3740" h="2160" extrusionOk="0">
                  <a:moveTo>
                    <a:pt x="3618" y="1"/>
                  </a:moveTo>
                  <a:lnTo>
                    <a:pt x="3618" y="1"/>
                  </a:lnTo>
                  <a:cubicBezTo>
                    <a:pt x="2827" y="122"/>
                    <a:pt x="2007" y="214"/>
                    <a:pt x="1186" y="335"/>
                  </a:cubicBezTo>
                  <a:cubicBezTo>
                    <a:pt x="791" y="366"/>
                    <a:pt x="396" y="426"/>
                    <a:pt x="0" y="457"/>
                  </a:cubicBezTo>
                  <a:cubicBezTo>
                    <a:pt x="30" y="1411"/>
                    <a:pt x="820" y="2160"/>
                    <a:pt x="1768" y="2160"/>
                  </a:cubicBezTo>
                  <a:cubicBezTo>
                    <a:pt x="1787" y="2160"/>
                    <a:pt x="1805" y="2160"/>
                    <a:pt x="1824" y="2159"/>
                  </a:cubicBezTo>
                  <a:cubicBezTo>
                    <a:pt x="3131" y="2159"/>
                    <a:pt x="3739" y="1034"/>
                    <a:pt x="3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8"/>
            <p:cNvSpPr/>
            <p:nvPr/>
          </p:nvSpPr>
          <p:spPr>
            <a:xfrm>
              <a:off x="3078725" y="3157150"/>
              <a:ext cx="91200" cy="46425"/>
            </a:xfrm>
            <a:custGeom>
              <a:avLst/>
              <a:gdLst/>
              <a:ahLst/>
              <a:cxnLst/>
              <a:rect l="l" t="t" r="r" b="b"/>
              <a:pathLst>
                <a:path w="3648" h="1857" extrusionOk="0">
                  <a:moveTo>
                    <a:pt x="1914" y="1"/>
                  </a:moveTo>
                  <a:cubicBezTo>
                    <a:pt x="1894" y="1"/>
                    <a:pt x="1874" y="1"/>
                    <a:pt x="1854" y="2"/>
                  </a:cubicBezTo>
                  <a:cubicBezTo>
                    <a:pt x="1836" y="1"/>
                    <a:pt x="1818" y="1"/>
                    <a:pt x="1800" y="1"/>
                  </a:cubicBezTo>
                  <a:cubicBezTo>
                    <a:pt x="792" y="1"/>
                    <a:pt x="0" y="841"/>
                    <a:pt x="30" y="1856"/>
                  </a:cubicBezTo>
                  <a:cubicBezTo>
                    <a:pt x="972" y="1734"/>
                    <a:pt x="1945" y="1613"/>
                    <a:pt x="2857" y="1522"/>
                  </a:cubicBezTo>
                  <a:cubicBezTo>
                    <a:pt x="3100" y="1522"/>
                    <a:pt x="3374" y="1491"/>
                    <a:pt x="3647" y="1491"/>
                  </a:cubicBezTo>
                  <a:cubicBezTo>
                    <a:pt x="3528" y="630"/>
                    <a:pt x="2771" y="1"/>
                    <a:pt x="1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8"/>
            <p:cNvSpPr/>
            <p:nvPr/>
          </p:nvSpPr>
          <p:spPr>
            <a:xfrm>
              <a:off x="3224600" y="2974825"/>
              <a:ext cx="114000" cy="90450"/>
            </a:xfrm>
            <a:custGeom>
              <a:avLst/>
              <a:gdLst/>
              <a:ahLst/>
              <a:cxnLst/>
              <a:rect l="l" t="t" r="r" b="b"/>
              <a:pathLst>
                <a:path w="4560" h="3618" extrusionOk="0">
                  <a:moveTo>
                    <a:pt x="2371" y="0"/>
                  </a:moveTo>
                  <a:cubicBezTo>
                    <a:pt x="244" y="0"/>
                    <a:pt x="1" y="2888"/>
                    <a:pt x="1581" y="3617"/>
                  </a:cubicBezTo>
                  <a:cubicBezTo>
                    <a:pt x="2402" y="3374"/>
                    <a:pt x="3192" y="3100"/>
                    <a:pt x="3982" y="2857"/>
                  </a:cubicBezTo>
                  <a:cubicBezTo>
                    <a:pt x="4560" y="1733"/>
                    <a:pt x="4043" y="0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8"/>
            <p:cNvSpPr/>
            <p:nvPr/>
          </p:nvSpPr>
          <p:spPr>
            <a:xfrm>
              <a:off x="3242850" y="3183700"/>
              <a:ext cx="88150" cy="77625"/>
            </a:xfrm>
            <a:custGeom>
              <a:avLst/>
              <a:gdLst/>
              <a:ahLst/>
              <a:cxnLst/>
              <a:rect l="l" t="t" r="r" b="b"/>
              <a:pathLst>
                <a:path w="3526" h="3105" extrusionOk="0">
                  <a:moveTo>
                    <a:pt x="2342" y="1"/>
                  </a:moveTo>
                  <a:cubicBezTo>
                    <a:pt x="2311" y="1"/>
                    <a:pt x="2280" y="2"/>
                    <a:pt x="2249" y="4"/>
                  </a:cubicBezTo>
                  <a:cubicBezTo>
                    <a:pt x="456" y="4"/>
                    <a:pt x="0" y="2010"/>
                    <a:pt x="790" y="3104"/>
                  </a:cubicBezTo>
                  <a:cubicBezTo>
                    <a:pt x="1155" y="2952"/>
                    <a:pt x="1520" y="2800"/>
                    <a:pt x="1854" y="2618"/>
                  </a:cubicBezTo>
                  <a:cubicBezTo>
                    <a:pt x="2675" y="2192"/>
                    <a:pt x="3313" y="1432"/>
                    <a:pt x="3526" y="521"/>
                  </a:cubicBezTo>
                  <a:cubicBezTo>
                    <a:pt x="3213" y="207"/>
                    <a:pt x="2793" y="1"/>
                    <a:pt x="2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8"/>
            <p:cNvSpPr/>
            <p:nvPr/>
          </p:nvSpPr>
          <p:spPr>
            <a:xfrm>
              <a:off x="2884175" y="3230900"/>
              <a:ext cx="107925" cy="74500"/>
            </a:xfrm>
            <a:custGeom>
              <a:avLst/>
              <a:gdLst/>
              <a:ahLst/>
              <a:cxnLst/>
              <a:rect l="l" t="t" r="r" b="b"/>
              <a:pathLst>
                <a:path w="4317" h="2980" extrusionOk="0">
                  <a:moveTo>
                    <a:pt x="2219" y="0"/>
                  </a:moveTo>
                  <a:cubicBezTo>
                    <a:pt x="517" y="0"/>
                    <a:pt x="0" y="1854"/>
                    <a:pt x="699" y="2979"/>
                  </a:cubicBezTo>
                  <a:cubicBezTo>
                    <a:pt x="1763" y="2766"/>
                    <a:pt x="2827" y="2645"/>
                    <a:pt x="3921" y="2584"/>
                  </a:cubicBezTo>
                  <a:cubicBezTo>
                    <a:pt x="4317" y="1490"/>
                    <a:pt x="3739" y="0"/>
                    <a:pt x="2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8"/>
            <p:cNvSpPr/>
            <p:nvPr/>
          </p:nvSpPr>
          <p:spPr>
            <a:xfrm>
              <a:off x="2704075" y="2810675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1"/>
                  </a:moveTo>
                  <a:cubicBezTo>
                    <a:pt x="1" y="1"/>
                    <a:pt x="1" y="3800"/>
                    <a:pt x="2432" y="3800"/>
                  </a:cubicBezTo>
                  <a:cubicBezTo>
                    <a:pt x="4864" y="3800"/>
                    <a:pt x="4864" y="1"/>
                    <a:pt x="2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8"/>
            <p:cNvSpPr/>
            <p:nvPr/>
          </p:nvSpPr>
          <p:spPr>
            <a:xfrm>
              <a:off x="3047550" y="2619175"/>
              <a:ext cx="107175" cy="80575"/>
            </a:xfrm>
            <a:custGeom>
              <a:avLst/>
              <a:gdLst/>
              <a:ahLst/>
              <a:cxnLst/>
              <a:rect l="l" t="t" r="r" b="b"/>
              <a:pathLst>
                <a:path w="4287" h="3223" extrusionOk="0">
                  <a:moveTo>
                    <a:pt x="3314" y="1"/>
                  </a:moveTo>
                  <a:cubicBezTo>
                    <a:pt x="2310" y="396"/>
                    <a:pt x="1247" y="670"/>
                    <a:pt x="213" y="974"/>
                  </a:cubicBezTo>
                  <a:cubicBezTo>
                    <a:pt x="0" y="2007"/>
                    <a:pt x="608" y="3223"/>
                    <a:pt x="2007" y="3223"/>
                  </a:cubicBezTo>
                  <a:cubicBezTo>
                    <a:pt x="3830" y="3223"/>
                    <a:pt x="4286" y="1065"/>
                    <a:pt x="3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8"/>
            <p:cNvSpPr/>
            <p:nvPr/>
          </p:nvSpPr>
          <p:spPr>
            <a:xfrm>
              <a:off x="2704825" y="2469450"/>
              <a:ext cx="98050" cy="88200"/>
            </a:xfrm>
            <a:custGeom>
              <a:avLst/>
              <a:gdLst/>
              <a:ahLst/>
              <a:cxnLst/>
              <a:rect l="l" t="t" r="r" b="b"/>
              <a:pathLst>
                <a:path w="3922" h="3528" extrusionOk="0">
                  <a:moveTo>
                    <a:pt x="1471" y="0"/>
                  </a:moveTo>
                  <a:cubicBezTo>
                    <a:pt x="862" y="0"/>
                    <a:pt x="292" y="330"/>
                    <a:pt x="1" y="883"/>
                  </a:cubicBezTo>
                  <a:cubicBezTo>
                    <a:pt x="548" y="2008"/>
                    <a:pt x="1430" y="2920"/>
                    <a:pt x="2554" y="3528"/>
                  </a:cubicBezTo>
                  <a:cubicBezTo>
                    <a:pt x="3922" y="2677"/>
                    <a:pt x="3618" y="2"/>
                    <a:pt x="1551" y="2"/>
                  </a:cubicBezTo>
                  <a:cubicBezTo>
                    <a:pt x="1524" y="1"/>
                    <a:pt x="1498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8"/>
            <p:cNvSpPr/>
            <p:nvPr/>
          </p:nvSpPr>
          <p:spPr>
            <a:xfrm>
              <a:off x="2960925" y="2494550"/>
              <a:ext cx="114000" cy="85150"/>
            </a:xfrm>
            <a:custGeom>
              <a:avLst/>
              <a:gdLst/>
              <a:ahLst/>
              <a:cxnLst/>
              <a:rect l="l" t="t" r="r" b="b"/>
              <a:pathLst>
                <a:path w="4560" h="3406" extrusionOk="0">
                  <a:moveTo>
                    <a:pt x="2341" y="1"/>
                  </a:moveTo>
                  <a:cubicBezTo>
                    <a:pt x="395" y="1"/>
                    <a:pt x="0" y="2463"/>
                    <a:pt x="1186" y="3405"/>
                  </a:cubicBezTo>
                  <a:lnTo>
                    <a:pt x="2189" y="3284"/>
                  </a:lnTo>
                  <a:cubicBezTo>
                    <a:pt x="2736" y="3193"/>
                    <a:pt x="3283" y="3132"/>
                    <a:pt x="3800" y="3071"/>
                  </a:cubicBezTo>
                  <a:cubicBezTo>
                    <a:pt x="4560" y="1946"/>
                    <a:pt x="4104" y="1"/>
                    <a:pt x="2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8"/>
            <p:cNvSpPr/>
            <p:nvPr/>
          </p:nvSpPr>
          <p:spPr>
            <a:xfrm>
              <a:off x="3160775" y="2438325"/>
              <a:ext cx="91975" cy="47175"/>
            </a:xfrm>
            <a:custGeom>
              <a:avLst/>
              <a:gdLst/>
              <a:ahLst/>
              <a:cxnLst/>
              <a:rect l="l" t="t" r="r" b="b"/>
              <a:pathLst>
                <a:path w="3679" h="1887" extrusionOk="0">
                  <a:moveTo>
                    <a:pt x="31" y="1"/>
                  </a:moveTo>
                  <a:cubicBezTo>
                    <a:pt x="1" y="1017"/>
                    <a:pt x="794" y="1886"/>
                    <a:pt x="1803" y="1886"/>
                  </a:cubicBezTo>
                  <a:cubicBezTo>
                    <a:pt x="1820" y="1886"/>
                    <a:pt x="1837" y="1886"/>
                    <a:pt x="1855" y="1885"/>
                  </a:cubicBezTo>
                  <a:cubicBezTo>
                    <a:pt x="1874" y="1886"/>
                    <a:pt x="1894" y="1886"/>
                    <a:pt x="1914" y="1886"/>
                  </a:cubicBezTo>
                  <a:cubicBezTo>
                    <a:pt x="2830" y="1886"/>
                    <a:pt x="3589" y="1197"/>
                    <a:pt x="3678" y="274"/>
                  </a:cubicBezTo>
                  <a:cubicBezTo>
                    <a:pt x="3010" y="153"/>
                    <a:pt x="2371" y="62"/>
                    <a:pt x="1703" y="31"/>
                  </a:cubicBezTo>
                  <a:cubicBezTo>
                    <a:pt x="1155" y="1"/>
                    <a:pt x="608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8"/>
            <p:cNvSpPr/>
            <p:nvPr/>
          </p:nvSpPr>
          <p:spPr>
            <a:xfrm>
              <a:off x="2723075" y="2287875"/>
              <a:ext cx="101850" cy="90475"/>
            </a:xfrm>
            <a:custGeom>
              <a:avLst/>
              <a:gdLst/>
              <a:ahLst/>
              <a:cxnLst/>
              <a:rect l="l" t="t" r="r" b="b"/>
              <a:pathLst>
                <a:path w="4074" h="3619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11" y="152"/>
                    <a:pt x="2128" y="304"/>
                    <a:pt x="1946" y="456"/>
                  </a:cubicBezTo>
                  <a:cubicBezTo>
                    <a:pt x="1216" y="1064"/>
                    <a:pt x="578" y="1733"/>
                    <a:pt x="0" y="2493"/>
                  </a:cubicBezTo>
                  <a:cubicBezTo>
                    <a:pt x="236" y="3170"/>
                    <a:pt x="899" y="3619"/>
                    <a:pt x="1603" y="3619"/>
                  </a:cubicBezTo>
                  <a:cubicBezTo>
                    <a:pt x="1626" y="3619"/>
                    <a:pt x="1649" y="3618"/>
                    <a:pt x="1672" y="3617"/>
                  </a:cubicBezTo>
                  <a:cubicBezTo>
                    <a:pt x="3800" y="3617"/>
                    <a:pt x="4073" y="760"/>
                    <a:pt x="2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8"/>
            <p:cNvSpPr/>
            <p:nvPr/>
          </p:nvSpPr>
          <p:spPr>
            <a:xfrm>
              <a:off x="2857575" y="2449725"/>
              <a:ext cx="87400" cy="35775"/>
            </a:xfrm>
            <a:custGeom>
              <a:avLst/>
              <a:gdLst/>
              <a:ahLst/>
              <a:cxnLst/>
              <a:rect l="l" t="t" r="r" b="b"/>
              <a:pathLst>
                <a:path w="3496" h="1431" extrusionOk="0">
                  <a:moveTo>
                    <a:pt x="0" y="1"/>
                  </a:moveTo>
                  <a:cubicBezTo>
                    <a:pt x="149" y="831"/>
                    <a:pt x="876" y="1430"/>
                    <a:pt x="1731" y="1430"/>
                  </a:cubicBezTo>
                  <a:cubicBezTo>
                    <a:pt x="1752" y="1430"/>
                    <a:pt x="1773" y="1430"/>
                    <a:pt x="1794" y="1429"/>
                  </a:cubicBezTo>
                  <a:cubicBezTo>
                    <a:pt x="1816" y="1430"/>
                    <a:pt x="1838" y="1431"/>
                    <a:pt x="1860" y="1431"/>
                  </a:cubicBezTo>
                  <a:cubicBezTo>
                    <a:pt x="2623" y="1431"/>
                    <a:pt x="3289" y="922"/>
                    <a:pt x="3496" y="183"/>
                  </a:cubicBezTo>
                  <a:lnTo>
                    <a:pt x="3496" y="183"/>
                  </a:lnTo>
                  <a:cubicBezTo>
                    <a:pt x="3303" y="188"/>
                    <a:pt x="3110" y="191"/>
                    <a:pt x="2916" y="191"/>
                  </a:cubicBezTo>
                  <a:cubicBezTo>
                    <a:pt x="1947" y="191"/>
                    <a:pt x="963" y="1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8"/>
            <p:cNvSpPr/>
            <p:nvPr/>
          </p:nvSpPr>
          <p:spPr>
            <a:xfrm>
              <a:off x="3150125" y="2004425"/>
              <a:ext cx="99575" cy="95075"/>
            </a:xfrm>
            <a:custGeom>
              <a:avLst/>
              <a:gdLst/>
              <a:ahLst/>
              <a:cxnLst/>
              <a:rect l="l" t="t" r="r" b="b"/>
              <a:pathLst>
                <a:path w="3983" h="3803" extrusionOk="0">
                  <a:moveTo>
                    <a:pt x="1551" y="1"/>
                  </a:moveTo>
                  <a:cubicBezTo>
                    <a:pt x="1004" y="1"/>
                    <a:pt x="457" y="244"/>
                    <a:pt x="122" y="670"/>
                  </a:cubicBezTo>
                  <a:lnTo>
                    <a:pt x="153" y="670"/>
                  </a:lnTo>
                  <a:cubicBezTo>
                    <a:pt x="700" y="852"/>
                    <a:pt x="1308" y="1247"/>
                    <a:pt x="1217" y="1794"/>
                  </a:cubicBezTo>
                  <a:cubicBezTo>
                    <a:pt x="1095" y="2129"/>
                    <a:pt x="882" y="2432"/>
                    <a:pt x="548" y="2584"/>
                  </a:cubicBezTo>
                  <a:cubicBezTo>
                    <a:pt x="366" y="2706"/>
                    <a:pt x="183" y="2828"/>
                    <a:pt x="1" y="2980"/>
                  </a:cubicBezTo>
                  <a:cubicBezTo>
                    <a:pt x="320" y="3502"/>
                    <a:pt x="860" y="3802"/>
                    <a:pt x="1464" y="3802"/>
                  </a:cubicBezTo>
                  <a:cubicBezTo>
                    <a:pt x="1493" y="3802"/>
                    <a:pt x="1522" y="3802"/>
                    <a:pt x="1551" y="3800"/>
                  </a:cubicBezTo>
                  <a:cubicBezTo>
                    <a:pt x="3983" y="3800"/>
                    <a:pt x="3983" y="1"/>
                    <a:pt x="1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8"/>
            <p:cNvSpPr/>
            <p:nvPr/>
          </p:nvSpPr>
          <p:spPr>
            <a:xfrm>
              <a:off x="2911575" y="1938300"/>
              <a:ext cx="100275" cy="65400"/>
            </a:xfrm>
            <a:custGeom>
              <a:avLst/>
              <a:gdLst/>
              <a:ahLst/>
              <a:cxnLst/>
              <a:rect l="l" t="t" r="r" b="b"/>
              <a:pathLst>
                <a:path w="4011" h="2616" extrusionOk="0">
                  <a:moveTo>
                    <a:pt x="1862" y="1"/>
                  </a:moveTo>
                  <a:cubicBezTo>
                    <a:pt x="822" y="1"/>
                    <a:pt x="0" y="900"/>
                    <a:pt x="90" y="1947"/>
                  </a:cubicBezTo>
                  <a:cubicBezTo>
                    <a:pt x="1154" y="2312"/>
                    <a:pt x="2248" y="2555"/>
                    <a:pt x="3373" y="2615"/>
                  </a:cubicBezTo>
                  <a:lnTo>
                    <a:pt x="3616" y="2615"/>
                  </a:lnTo>
                  <a:cubicBezTo>
                    <a:pt x="4011" y="1491"/>
                    <a:pt x="3433" y="1"/>
                    <a:pt x="1914" y="1"/>
                  </a:cubicBezTo>
                  <a:cubicBezTo>
                    <a:pt x="1896" y="1"/>
                    <a:pt x="1879" y="1"/>
                    <a:pt x="1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8"/>
            <p:cNvSpPr/>
            <p:nvPr/>
          </p:nvSpPr>
          <p:spPr>
            <a:xfrm>
              <a:off x="3038425" y="2173900"/>
              <a:ext cx="106425" cy="88150"/>
            </a:xfrm>
            <a:custGeom>
              <a:avLst/>
              <a:gdLst/>
              <a:ahLst/>
              <a:cxnLst/>
              <a:rect l="l" t="t" r="r" b="b"/>
              <a:pathLst>
                <a:path w="4257" h="3526" extrusionOk="0">
                  <a:moveTo>
                    <a:pt x="2372" y="0"/>
                  </a:moveTo>
                  <a:cubicBezTo>
                    <a:pt x="305" y="0"/>
                    <a:pt x="1" y="2705"/>
                    <a:pt x="1429" y="3526"/>
                  </a:cubicBezTo>
                  <a:cubicBezTo>
                    <a:pt x="2341" y="3070"/>
                    <a:pt x="3283" y="2584"/>
                    <a:pt x="4165" y="2067"/>
                  </a:cubicBezTo>
                  <a:cubicBezTo>
                    <a:pt x="4256" y="1064"/>
                    <a:pt x="3648" y="0"/>
                    <a:pt x="2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8"/>
            <p:cNvSpPr/>
            <p:nvPr/>
          </p:nvSpPr>
          <p:spPr>
            <a:xfrm>
              <a:off x="3076425" y="1901725"/>
              <a:ext cx="95750" cy="55650"/>
            </a:xfrm>
            <a:custGeom>
              <a:avLst/>
              <a:gdLst/>
              <a:ahLst/>
              <a:cxnLst/>
              <a:rect l="l" t="t" r="r" b="b"/>
              <a:pathLst>
                <a:path w="3830" h="2226" extrusionOk="0">
                  <a:moveTo>
                    <a:pt x="521" y="1"/>
                  </a:moveTo>
                  <a:cubicBezTo>
                    <a:pt x="398" y="1"/>
                    <a:pt x="275" y="2"/>
                    <a:pt x="152" y="5"/>
                  </a:cubicBezTo>
                  <a:cubicBezTo>
                    <a:pt x="0" y="1069"/>
                    <a:pt x="578" y="2224"/>
                    <a:pt x="1946" y="2224"/>
                  </a:cubicBezTo>
                  <a:cubicBezTo>
                    <a:pt x="1964" y="2225"/>
                    <a:pt x="1981" y="2225"/>
                    <a:pt x="1999" y="2225"/>
                  </a:cubicBezTo>
                  <a:cubicBezTo>
                    <a:pt x="3037" y="2225"/>
                    <a:pt x="3829" y="1356"/>
                    <a:pt x="3770" y="340"/>
                  </a:cubicBezTo>
                  <a:cubicBezTo>
                    <a:pt x="2704" y="121"/>
                    <a:pt x="1614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8"/>
            <p:cNvSpPr/>
            <p:nvPr/>
          </p:nvSpPr>
          <p:spPr>
            <a:xfrm>
              <a:off x="2840850" y="1801550"/>
              <a:ext cx="83625" cy="94250"/>
            </a:xfrm>
            <a:custGeom>
              <a:avLst/>
              <a:gdLst/>
              <a:ahLst/>
              <a:cxnLst/>
              <a:rect l="l" t="t" r="r" b="b"/>
              <a:pathLst>
                <a:path w="3345" h="3770" extrusionOk="0">
                  <a:moveTo>
                    <a:pt x="2463" y="0"/>
                  </a:moveTo>
                  <a:cubicBezTo>
                    <a:pt x="31" y="0"/>
                    <a:pt x="1" y="3769"/>
                    <a:pt x="2463" y="3769"/>
                  </a:cubicBezTo>
                  <a:cubicBezTo>
                    <a:pt x="2767" y="3769"/>
                    <a:pt x="3071" y="3708"/>
                    <a:pt x="3344" y="3557"/>
                  </a:cubicBezTo>
                  <a:cubicBezTo>
                    <a:pt x="2980" y="3344"/>
                    <a:pt x="2645" y="3040"/>
                    <a:pt x="2432" y="2675"/>
                  </a:cubicBezTo>
                  <a:cubicBezTo>
                    <a:pt x="1825" y="1733"/>
                    <a:pt x="2037" y="821"/>
                    <a:pt x="2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8"/>
            <p:cNvSpPr/>
            <p:nvPr/>
          </p:nvSpPr>
          <p:spPr>
            <a:xfrm>
              <a:off x="2865175" y="1693650"/>
              <a:ext cx="80575" cy="65375"/>
            </a:xfrm>
            <a:custGeom>
              <a:avLst/>
              <a:gdLst/>
              <a:ahLst/>
              <a:cxnLst/>
              <a:rect l="l" t="t" r="r" b="b"/>
              <a:pathLst>
                <a:path w="3223" h="2615" extrusionOk="0">
                  <a:moveTo>
                    <a:pt x="2858" y="0"/>
                  </a:moveTo>
                  <a:cubicBezTo>
                    <a:pt x="1946" y="456"/>
                    <a:pt x="1125" y="1034"/>
                    <a:pt x="396" y="1763"/>
                  </a:cubicBezTo>
                  <a:cubicBezTo>
                    <a:pt x="274" y="1885"/>
                    <a:pt x="122" y="2067"/>
                    <a:pt x="0" y="2219"/>
                  </a:cubicBezTo>
                  <a:cubicBezTo>
                    <a:pt x="335" y="2492"/>
                    <a:pt x="730" y="2614"/>
                    <a:pt x="1155" y="2614"/>
                  </a:cubicBezTo>
                  <a:cubicBezTo>
                    <a:pt x="2675" y="2614"/>
                    <a:pt x="3222" y="1125"/>
                    <a:pt x="2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8"/>
            <p:cNvSpPr/>
            <p:nvPr/>
          </p:nvSpPr>
          <p:spPr>
            <a:xfrm>
              <a:off x="2875050" y="2184525"/>
              <a:ext cx="90450" cy="64625"/>
            </a:xfrm>
            <a:custGeom>
              <a:avLst/>
              <a:gdLst/>
              <a:ahLst/>
              <a:cxnLst/>
              <a:rect l="l" t="t" r="r" b="b"/>
              <a:pathLst>
                <a:path w="3618" h="2585" extrusionOk="0">
                  <a:moveTo>
                    <a:pt x="3253" y="1"/>
                  </a:moveTo>
                  <a:cubicBezTo>
                    <a:pt x="2159" y="548"/>
                    <a:pt x="1064" y="1125"/>
                    <a:pt x="1" y="1733"/>
                  </a:cubicBezTo>
                  <a:cubicBezTo>
                    <a:pt x="335" y="2280"/>
                    <a:pt x="912" y="2584"/>
                    <a:pt x="1551" y="2584"/>
                  </a:cubicBezTo>
                  <a:cubicBezTo>
                    <a:pt x="3071" y="2584"/>
                    <a:pt x="3618" y="1095"/>
                    <a:pt x="3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8"/>
            <p:cNvSpPr/>
            <p:nvPr/>
          </p:nvSpPr>
          <p:spPr>
            <a:xfrm>
              <a:off x="3268675" y="2534800"/>
              <a:ext cx="105650" cy="94375"/>
            </a:xfrm>
            <a:custGeom>
              <a:avLst/>
              <a:gdLst/>
              <a:ahLst/>
              <a:cxnLst/>
              <a:rect l="l" t="t" r="r" b="b"/>
              <a:pathLst>
                <a:path w="4226" h="3775" extrusionOk="0">
                  <a:moveTo>
                    <a:pt x="2495" y="1"/>
                  </a:moveTo>
                  <a:cubicBezTo>
                    <a:pt x="2474" y="1"/>
                    <a:pt x="2453" y="1"/>
                    <a:pt x="2432" y="2"/>
                  </a:cubicBezTo>
                  <a:cubicBezTo>
                    <a:pt x="31" y="2"/>
                    <a:pt x="1" y="3771"/>
                    <a:pt x="2432" y="3771"/>
                  </a:cubicBezTo>
                  <a:cubicBezTo>
                    <a:pt x="2468" y="3773"/>
                    <a:pt x="2502" y="3774"/>
                    <a:pt x="2537" y="3774"/>
                  </a:cubicBezTo>
                  <a:cubicBezTo>
                    <a:pt x="2980" y="3774"/>
                    <a:pt x="3368" y="3597"/>
                    <a:pt x="3678" y="3315"/>
                  </a:cubicBezTo>
                  <a:cubicBezTo>
                    <a:pt x="4013" y="2738"/>
                    <a:pt x="4195" y="2130"/>
                    <a:pt x="4226" y="1491"/>
                  </a:cubicBezTo>
                  <a:cubicBezTo>
                    <a:pt x="4107" y="630"/>
                    <a:pt x="3379" y="1"/>
                    <a:pt x="2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8"/>
            <p:cNvSpPr/>
            <p:nvPr/>
          </p:nvSpPr>
          <p:spPr>
            <a:xfrm>
              <a:off x="2717000" y="3100200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0"/>
                  </a:moveTo>
                  <a:cubicBezTo>
                    <a:pt x="0" y="0"/>
                    <a:pt x="0" y="3800"/>
                    <a:pt x="2432" y="3800"/>
                  </a:cubicBezTo>
                  <a:cubicBezTo>
                    <a:pt x="4864" y="3800"/>
                    <a:pt x="4864" y="0"/>
                    <a:pt x="2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8"/>
            <p:cNvSpPr/>
            <p:nvPr/>
          </p:nvSpPr>
          <p:spPr>
            <a:xfrm>
              <a:off x="2912275" y="3068250"/>
              <a:ext cx="109425" cy="94300"/>
            </a:xfrm>
            <a:custGeom>
              <a:avLst/>
              <a:gdLst/>
              <a:ahLst/>
              <a:cxnLst/>
              <a:rect l="l" t="t" r="r" b="b"/>
              <a:pathLst>
                <a:path w="4377" h="3772" extrusionOk="0">
                  <a:moveTo>
                    <a:pt x="2513" y="1"/>
                  </a:moveTo>
                  <a:cubicBezTo>
                    <a:pt x="2496" y="1"/>
                    <a:pt x="2480" y="1"/>
                    <a:pt x="2463" y="2"/>
                  </a:cubicBezTo>
                  <a:cubicBezTo>
                    <a:pt x="31" y="2"/>
                    <a:pt x="1" y="3771"/>
                    <a:pt x="2463" y="3771"/>
                  </a:cubicBezTo>
                  <a:cubicBezTo>
                    <a:pt x="2481" y="3771"/>
                    <a:pt x="2499" y="3772"/>
                    <a:pt x="2517" y="3772"/>
                  </a:cubicBezTo>
                  <a:cubicBezTo>
                    <a:pt x="3495" y="3772"/>
                    <a:pt x="4286" y="2963"/>
                    <a:pt x="4256" y="2008"/>
                  </a:cubicBezTo>
                  <a:lnTo>
                    <a:pt x="4256" y="2008"/>
                  </a:lnTo>
                  <a:cubicBezTo>
                    <a:pt x="3952" y="2038"/>
                    <a:pt x="3618" y="2099"/>
                    <a:pt x="3284" y="2129"/>
                  </a:cubicBezTo>
                  <a:cubicBezTo>
                    <a:pt x="3618" y="2069"/>
                    <a:pt x="3952" y="2038"/>
                    <a:pt x="4287" y="1977"/>
                  </a:cubicBezTo>
                  <a:cubicBezTo>
                    <a:pt x="4377" y="930"/>
                    <a:pt x="3553" y="1"/>
                    <a:pt x="2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8"/>
            <p:cNvSpPr/>
            <p:nvPr/>
          </p:nvSpPr>
          <p:spPr>
            <a:xfrm>
              <a:off x="2995125" y="3117675"/>
              <a:ext cx="24325" cy="3825"/>
            </a:xfrm>
            <a:custGeom>
              <a:avLst/>
              <a:gdLst/>
              <a:ahLst/>
              <a:cxnLst/>
              <a:rect l="l" t="t" r="r" b="b"/>
              <a:pathLst>
                <a:path w="973" h="153" extrusionOk="0">
                  <a:moveTo>
                    <a:pt x="973" y="0"/>
                  </a:moveTo>
                  <a:cubicBezTo>
                    <a:pt x="638" y="61"/>
                    <a:pt x="304" y="92"/>
                    <a:pt x="0" y="152"/>
                  </a:cubicBezTo>
                  <a:cubicBezTo>
                    <a:pt x="304" y="122"/>
                    <a:pt x="638" y="61"/>
                    <a:pt x="973" y="31"/>
                  </a:cubicBezTo>
                  <a:lnTo>
                    <a:pt x="9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8"/>
            <p:cNvSpPr/>
            <p:nvPr/>
          </p:nvSpPr>
          <p:spPr>
            <a:xfrm>
              <a:off x="2751200" y="3300800"/>
              <a:ext cx="69925" cy="79825"/>
            </a:xfrm>
            <a:custGeom>
              <a:avLst/>
              <a:gdLst/>
              <a:ahLst/>
              <a:cxnLst/>
              <a:rect l="l" t="t" r="r" b="b"/>
              <a:pathLst>
                <a:path w="2797" h="3193" extrusionOk="0">
                  <a:moveTo>
                    <a:pt x="760" y="1"/>
                  </a:moveTo>
                  <a:lnTo>
                    <a:pt x="760" y="1"/>
                  </a:lnTo>
                  <a:cubicBezTo>
                    <a:pt x="0" y="1581"/>
                    <a:pt x="669" y="2584"/>
                    <a:pt x="1885" y="3192"/>
                  </a:cubicBezTo>
                  <a:cubicBezTo>
                    <a:pt x="2796" y="2189"/>
                    <a:pt x="2432" y="153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8"/>
            <p:cNvSpPr/>
            <p:nvPr/>
          </p:nvSpPr>
          <p:spPr>
            <a:xfrm>
              <a:off x="2929000" y="3369175"/>
              <a:ext cx="88175" cy="36525"/>
            </a:xfrm>
            <a:custGeom>
              <a:avLst/>
              <a:gdLst/>
              <a:ahLst/>
              <a:cxnLst/>
              <a:rect l="l" t="t" r="r" b="b"/>
              <a:pathLst>
                <a:path w="3527" h="1461" extrusionOk="0">
                  <a:moveTo>
                    <a:pt x="1860" y="0"/>
                  </a:moveTo>
                  <a:cubicBezTo>
                    <a:pt x="1838" y="0"/>
                    <a:pt x="1816" y="0"/>
                    <a:pt x="1794" y="1"/>
                  </a:cubicBezTo>
                  <a:cubicBezTo>
                    <a:pt x="1774" y="1"/>
                    <a:pt x="1754" y="0"/>
                    <a:pt x="1734" y="0"/>
                  </a:cubicBezTo>
                  <a:cubicBezTo>
                    <a:pt x="878" y="0"/>
                    <a:pt x="149" y="629"/>
                    <a:pt x="1" y="1460"/>
                  </a:cubicBezTo>
                  <a:lnTo>
                    <a:pt x="153" y="1460"/>
                  </a:lnTo>
                  <a:cubicBezTo>
                    <a:pt x="1277" y="1460"/>
                    <a:pt x="2402" y="1400"/>
                    <a:pt x="3527" y="1278"/>
                  </a:cubicBezTo>
                  <a:cubicBezTo>
                    <a:pt x="3320" y="510"/>
                    <a:pt x="2625" y="0"/>
                    <a:pt x="1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1" name="Google Shape;2271;p28"/>
          <p:cNvGrpSpPr/>
          <p:nvPr/>
        </p:nvGrpSpPr>
        <p:grpSpPr>
          <a:xfrm rot="2295344">
            <a:off x="4291090" y="4486327"/>
            <a:ext cx="349924" cy="1229178"/>
            <a:chOff x="4081750" y="357675"/>
            <a:chExt cx="240150" cy="843575"/>
          </a:xfrm>
        </p:grpSpPr>
        <p:sp>
          <p:nvSpPr>
            <p:cNvPr id="2272" name="Google Shape;2272;p28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8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4" name="Google Shape;2274;p28"/>
          <p:cNvGrpSpPr/>
          <p:nvPr/>
        </p:nvGrpSpPr>
        <p:grpSpPr>
          <a:xfrm rot="2555692">
            <a:off x="185422" y="3401261"/>
            <a:ext cx="1654207" cy="2406377"/>
            <a:chOff x="5010350" y="324325"/>
            <a:chExt cx="787275" cy="1145250"/>
          </a:xfrm>
        </p:grpSpPr>
        <p:sp>
          <p:nvSpPr>
            <p:cNvPr id="2275" name="Google Shape;2275;p28"/>
            <p:cNvSpPr/>
            <p:nvPr/>
          </p:nvSpPr>
          <p:spPr>
            <a:xfrm>
              <a:off x="5010350" y="836975"/>
              <a:ext cx="103375" cy="131750"/>
            </a:xfrm>
            <a:custGeom>
              <a:avLst/>
              <a:gdLst/>
              <a:ahLst/>
              <a:cxnLst/>
              <a:rect l="l" t="t" r="r" b="b"/>
              <a:pathLst>
                <a:path w="4135" h="5270" extrusionOk="0">
                  <a:moveTo>
                    <a:pt x="2211" y="0"/>
                  </a:moveTo>
                  <a:cubicBezTo>
                    <a:pt x="2144" y="0"/>
                    <a:pt x="2076" y="4"/>
                    <a:pt x="2007" y="11"/>
                  </a:cubicBezTo>
                  <a:cubicBezTo>
                    <a:pt x="1156" y="163"/>
                    <a:pt x="487" y="802"/>
                    <a:pt x="244" y="1653"/>
                  </a:cubicBezTo>
                  <a:cubicBezTo>
                    <a:pt x="1" y="2473"/>
                    <a:pt x="1" y="3385"/>
                    <a:pt x="304" y="4206"/>
                  </a:cubicBezTo>
                  <a:cubicBezTo>
                    <a:pt x="396" y="4571"/>
                    <a:pt x="517" y="4905"/>
                    <a:pt x="669" y="5270"/>
                  </a:cubicBezTo>
                  <a:lnTo>
                    <a:pt x="4134" y="1075"/>
                  </a:lnTo>
                  <a:cubicBezTo>
                    <a:pt x="3604" y="461"/>
                    <a:pt x="2970" y="0"/>
                    <a:pt x="2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8"/>
            <p:cNvSpPr/>
            <p:nvPr/>
          </p:nvSpPr>
          <p:spPr>
            <a:xfrm>
              <a:off x="5312800" y="324325"/>
              <a:ext cx="152000" cy="271300"/>
            </a:xfrm>
            <a:custGeom>
              <a:avLst/>
              <a:gdLst/>
              <a:ahLst/>
              <a:cxnLst/>
              <a:rect l="l" t="t" r="r" b="b"/>
              <a:pathLst>
                <a:path w="6080" h="10852" extrusionOk="0">
                  <a:moveTo>
                    <a:pt x="2590" y="0"/>
                  </a:moveTo>
                  <a:cubicBezTo>
                    <a:pt x="2236" y="0"/>
                    <a:pt x="1889" y="85"/>
                    <a:pt x="1581" y="274"/>
                  </a:cubicBezTo>
                  <a:cubicBezTo>
                    <a:pt x="1003" y="699"/>
                    <a:pt x="578" y="1307"/>
                    <a:pt x="426" y="2006"/>
                  </a:cubicBezTo>
                  <a:cubicBezTo>
                    <a:pt x="0" y="3526"/>
                    <a:pt x="213" y="5167"/>
                    <a:pt x="395" y="6748"/>
                  </a:cubicBezTo>
                  <a:cubicBezTo>
                    <a:pt x="547" y="8116"/>
                    <a:pt x="730" y="9484"/>
                    <a:pt x="881" y="10851"/>
                  </a:cubicBezTo>
                  <a:lnTo>
                    <a:pt x="6079" y="4620"/>
                  </a:lnTo>
                  <a:cubicBezTo>
                    <a:pt x="6018" y="4408"/>
                    <a:pt x="5988" y="4195"/>
                    <a:pt x="5927" y="3952"/>
                  </a:cubicBezTo>
                  <a:cubicBezTo>
                    <a:pt x="5654" y="2888"/>
                    <a:pt x="5350" y="1763"/>
                    <a:pt x="4590" y="912"/>
                  </a:cubicBezTo>
                  <a:cubicBezTo>
                    <a:pt x="4078" y="360"/>
                    <a:pt x="3319" y="0"/>
                    <a:pt x="2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8"/>
            <p:cNvSpPr/>
            <p:nvPr/>
          </p:nvSpPr>
          <p:spPr>
            <a:xfrm>
              <a:off x="5342425" y="492250"/>
              <a:ext cx="152000" cy="302475"/>
            </a:xfrm>
            <a:custGeom>
              <a:avLst/>
              <a:gdLst/>
              <a:ahLst/>
              <a:cxnLst/>
              <a:rect l="l" t="t" r="r" b="b"/>
              <a:pathLst>
                <a:path w="6080" h="12099" extrusionOk="0">
                  <a:moveTo>
                    <a:pt x="5320" y="1"/>
                  </a:moveTo>
                  <a:lnTo>
                    <a:pt x="0" y="6445"/>
                  </a:lnTo>
                  <a:cubicBezTo>
                    <a:pt x="213" y="8329"/>
                    <a:pt x="456" y="10214"/>
                    <a:pt x="669" y="12098"/>
                  </a:cubicBezTo>
                  <a:lnTo>
                    <a:pt x="6080" y="5685"/>
                  </a:lnTo>
                  <a:cubicBezTo>
                    <a:pt x="5897" y="3770"/>
                    <a:pt x="5654" y="1885"/>
                    <a:pt x="5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8"/>
            <p:cNvSpPr/>
            <p:nvPr/>
          </p:nvSpPr>
          <p:spPr>
            <a:xfrm>
              <a:off x="5114450" y="692875"/>
              <a:ext cx="392125" cy="564600"/>
            </a:xfrm>
            <a:custGeom>
              <a:avLst/>
              <a:gdLst/>
              <a:ahLst/>
              <a:cxnLst/>
              <a:rect l="l" t="t" r="r" b="b"/>
              <a:pathLst>
                <a:path w="15685" h="22584" extrusionOk="0">
                  <a:moveTo>
                    <a:pt x="15411" y="0"/>
                  </a:moveTo>
                  <a:lnTo>
                    <a:pt x="10062" y="6322"/>
                  </a:lnTo>
                  <a:cubicBezTo>
                    <a:pt x="10183" y="7265"/>
                    <a:pt x="10305" y="8237"/>
                    <a:pt x="10396" y="9180"/>
                  </a:cubicBezTo>
                  <a:cubicBezTo>
                    <a:pt x="10214" y="8328"/>
                    <a:pt x="10031" y="7477"/>
                    <a:pt x="9788" y="6626"/>
                  </a:cubicBezTo>
                  <a:lnTo>
                    <a:pt x="5016" y="12280"/>
                  </a:lnTo>
                  <a:cubicBezTo>
                    <a:pt x="5472" y="13830"/>
                    <a:pt x="5958" y="15380"/>
                    <a:pt x="6414" y="16961"/>
                  </a:cubicBezTo>
                  <a:cubicBezTo>
                    <a:pt x="5654" y="15745"/>
                    <a:pt x="4894" y="14529"/>
                    <a:pt x="4135" y="13313"/>
                  </a:cubicBezTo>
                  <a:lnTo>
                    <a:pt x="1" y="18177"/>
                  </a:lnTo>
                  <a:cubicBezTo>
                    <a:pt x="761" y="19636"/>
                    <a:pt x="1642" y="21155"/>
                    <a:pt x="2554" y="22584"/>
                  </a:cubicBezTo>
                  <a:lnTo>
                    <a:pt x="15685" y="6778"/>
                  </a:lnTo>
                  <a:cubicBezTo>
                    <a:pt x="15655" y="4529"/>
                    <a:pt x="15563" y="2249"/>
                    <a:pt x="15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8"/>
            <p:cNvSpPr/>
            <p:nvPr/>
          </p:nvSpPr>
          <p:spPr>
            <a:xfrm>
              <a:off x="5046825" y="898800"/>
              <a:ext cx="147450" cy="208225"/>
            </a:xfrm>
            <a:custGeom>
              <a:avLst/>
              <a:gdLst/>
              <a:ahLst/>
              <a:cxnLst/>
              <a:rect l="l" t="t" r="r" b="b"/>
              <a:pathLst>
                <a:path w="5898" h="8329" extrusionOk="0">
                  <a:moveTo>
                    <a:pt x="3678" y="0"/>
                  </a:moveTo>
                  <a:lnTo>
                    <a:pt x="1" y="4438"/>
                  </a:lnTo>
                  <a:cubicBezTo>
                    <a:pt x="548" y="5593"/>
                    <a:pt x="1186" y="6900"/>
                    <a:pt x="1885" y="8329"/>
                  </a:cubicBezTo>
                  <a:lnTo>
                    <a:pt x="5897" y="3587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8"/>
            <p:cNvSpPr/>
            <p:nvPr/>
          </p:nvSpPr>
          <p:spPr>
            <a:xfrm>
              <a:off x="5191200" y="697425"/>
              <a:ext cx="155050" cy="253825"/>
            </a:xfrm>
            <a:custGeom>
              <a:avLst/>
              <a:gdLst/>
              <a:ahLst/>
              <a:cxnLst/>
              <a:rect l="l" t="t" r="r" b="b"/>
              <a:pathLst>
                <a:path w="6202" h="10153" extrusionOk="0">
                  <a:moveTo>
                    <a:pt x="4560" y="0"/>
                  </a:moveTo>
                  <a:lnTo>
                    <a:pt x="1" y="5502"/>
                  </a:lnTo>
                  <a:cubicBezTo>
                    <a:pt x="457" y="7052"/>
                    <a:pt x="913" y="8602"/>
                    <a:pt x="1368" y="10153"/>
                  </a:cubicBezTo>
                  <a:lnTo>
                    <a:pt x="6201" y="4469"/>
                  </a:lnTo>
                  <a:cubicBezTo>
                    <a:pt x="5776" y="2949"/>
                    <a:pt x="5229" y="1429"/>
                    <a:pt x="4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8"/>
            <p:cNvSpPr/>
            <p:nvPr/>
          </p:nvSpPr>
          <p:spPr>
            <a:xfrm>
              <a:off x="5512650" y="508200"/>
              <a:ext cx="171750" cy="348075"/>
            </a:xfrm>
            <a:custGeom>
              <a:avLst/>
              <a:gdLst/>
              <a:ahLst/>
              <a:cxnLst/>
              <a:rect l="l" t="t" r="r" b="b"/>
              <a:pathLst>
                <a:path w="6870" h="13923" extrusionOk="0">
                  <a:moveTo>
                    <a:pt x="5714" y="1"/>
                  </a:moveTo>
                  <a:lnTo>
                    <a:pt x="912" y="5715"/>
                  </a:lnTo>
                  <a:cubicBezTo>
                    <a:pt x="486" y="8421"/>
                    <a:pt x="182" y="11156"/>
                    <a:pt x="0" y="13922"/>
                  </a:cubicBezTo>
                  <a:lnTo>
                    <a:pt x="6353" y="6293"/>
                  </a:lnTo>
                  <a:lnTo>
                    <a:pt x="6535" y="4773"/>
                  </a:lnTo>
                  <a:cubicBezTo>
                    <a:pt x="6687" y="3527"/>
                    <a:pt x="6870" y="2220"/>
                    <a:pt x="6414" y="1034"/>
                  </a:cubicBezTo>
                  <a:cubicBezTo>
                    <a:pt x="6262" y="670"/>
                    <a:pt x="6018" y="305"/>
                    <a:pt x="5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8"/>
            <p:cNvSpPr/>
            <p:nvPr/>
          </p:nvSpPr>
          <p:spPr>
            <a:xfrm>
              <a:off x="5446525" y="1012025"/>
              <a:ext cx="335900" cy="457550"/>
            </a:xfrm>
            <a:custGeom>
              <a:avLst/>
              <a:gdLst/>
              <a:ahLst/>
              <a:cxnLst/>
              <a:rect l="l" t="t" r="r" b="b"/>
              <a:pathLst>
                <a:path w="13436" h="18302" extrusionOk="0">
                  <a:moveTo>
                    <a:pt x="13436" y="0"/>
                  </a:moveTo>
                  <a:lnTo>
                    <a:pt x="1" y="18298"/>
                  </a:lnTo>
                  <a:cubicBezTo>
                    <a:pt x="75" y="18301"/>
                    <a:pt x="151" y="18302"/>
                    <a:pt x="226" y="18302"/>
                  </a:cubicBezTo>
                  <a:cubicBezTo>
                    <a:pt x="2047" y="18302"/>
                    <a:pt x="4007" y="17591"/>
                    <a:pt x="6080" y="15928"/>
                  </a:cubicBezTo>
                  <a:cubicBezTo>
                    <a:pt x="9119" y="13405"/>
                    <a:pt x="10730" y="9575"/>
                    <a:pt x="11916" y="5775"/>
                  </a:cubicBezTo>
                  <a:cubicBezTo>
                    <a:pt x="12493" y="3891"/>
                    <a:pt x="13010" y="1946"/>
                    <a:pt x="1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8"/>
            <p:cNvSpPr/>
            <p:nvPr/>
          </p:nvSpPr>
          <p:spPr>
            <a:xfrm>
              <a:off x="5141800" y="584875"/>
              <a:ext cx="142125" cy="202250"/>
            </a:xfrm>
            <a:custGeom>
              <a:avLst/>
              <a:gdLst/>
              <a:ahLst/>
              <a:cxnLst/>
              <a:rect l="l" t="t" r="r" b="b"/>
              <a:pathLst>
                <a:path w="5685" h="8090" extrusionOk="0">
                  <a:moveTo>
                    <a:pt x="2575" y="0"/>
                  </a:moveTo>
                  <a:cubicBezTo>
                    <a:pt x="1492" y="0"/>
                    <a:pt x="522" y="1001"/>
                    <a:pt x="275" y="2101"/>
                  </a:cubicBezTo>
                  <a:cubicBezTo>
                    <a:pt x="1" y="3317"/>
                    <a:pt x="366" y="4594"/>
                    <a:pt x="700" y="5779"/>
                  </a:cubicBezTo>
                  <a:lnTo>
                    <a:pt x="1399" y="8089"/>
                  </a:lnTo>
                  <a:lnTo>
                    <a:pt x="5685" y="2891"/>
                  </a:lnTo>
                  <a:cubicBezTo>
                    <a:pt x="5442" y="2436"/>
                    <a:pt x="5138" y="1980"/>
                    <a:pt x="4834" y="1554"/>
                  </a:cubicBezTo>
                  <a:cubicBezTo>
                    <a:pt x="4348" y="855"/>
                    <a:pt x="3740" y="186"/>
                    <a:pt x="2919" y="34"/>
                  </a:cubicBezTo>
                  <a:cubicBezTo>
                    <a:pt x="2803" y="11"/>
                    <a:pt x="2688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8"/>
            <p:cNvSpPr/>
            <p:nvPr/>
          </p:nvSpPr>
          <p:spPr>
            <a:xfrm>
              <a:off x="5298350" y="855425"/>
              <a:ext cx="499275" cy="606475"/>
            </a:xfrm>
            <a:custGeom>
              <a:avLst/>
              <a:gdLst/>
              <a:ahLst/>
              <a:cxnLst/>
              <a:rect l="l" t="t" r="r" b="b"/>
              <a:pathLst>
                <a:path w="19971" h="24259" extrusionOk="0">
                  <a:moveTo>
                    <a:pt x="18369" y="0"/>
                  </a:moveTo>
                  <a:cubicBezTo>
                    <a:pt x="17411" y="0"/>
                    <a:pt x="16767" y="1031"/>
                    <a:pt x="16353" y="1918"/>
                  </a:cubicBezTo>
                  <a:lnTo>
                    <a:pt x="12736" y="9304"/>
                  </a:lnTo>
                  <a:cubicBezTo>
                    <a:pt x="12888" y="7936"/>
                    <a:pt x="13071" y="6599"/>
                    <a:pt x="13253" y="5231"/>
                  </a:cubicBezTo>
                  <a:lnTo>
                    <a:pt x="13253" y="5231"/>
                  </a:lnTo>
                  <a:lnTo>
                    <a:pt x="0" y="21918"/>
                  </a:lnTo>
                  <a:cubicBezTo>
                    <a:pt x="1186" y="22982"/>
                    <a:pt x="2554" y="23772"/>
                    <a:pt x="4074" y="24258"/>
                  </a:cubicBezTo>
                  <a:lnTo>
                    <a:pt x="19970" y="2586"/>
                  </a:lnTo>
                  <a:cubicBezTo>
                    <a:pt x="19970" y="1340"/>
                    <a:pt x="19606" y="64"/>
                    <a:pt x="18451" y="3"/>
                  </a:cubicBezTo>
                  <a:cubicBezTo>
                    <a:pt x="18423" y="1"/>
                    <a:pt x="18396" y="0"/>
                    <a:pt x="18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8"/>
            <p:cNvSpPr/>
            <p:nvPr/>
          </p:nvSpPr>
          <p:spPr>
            <a:xfrm>
              <a:off x="5549875" y="488750"/>
              <a:ext cx="67650" cy="80275"/>
            </a:xfrm>
            <a:custGeom>
              <a:avLst/>
              <a:gdLst/>
              <a:ahLst/>
              <a:cxnLst/>
              <a:rect l="l" t="t" r="r" b="b"/>
              <a:pathLst>
                <a:path w="2706" h="3211" extrusionOk="0">
                  <a:moveTo>
                    <a:pt x="2439" y="1"/>
                  </a:moveTo>
                  <a:cubicBezTo>
                    <a:pt x="2285" y="1"/>
                    <a:pt x="2130" y="22"/>
                    <a:pt x="1976" y="80"/>
                  </a:cubicBezTo>
                  <a:cubicBezTo>
                    <a:pt x="730" y="445"/>
                    <a:pt x="244" y="1934"/>
                    <a:pt x="0" y="3211"/>
                  </a:cubicBezTo>
                  <a:lnTo>
                    <a:pt x="2706" y="19"/>
                  </a:lnTo>
                  <a:cubicBezTo>
                    <a:pt x="2617" y="8"/>
                    <a:pt x="2528" y="1"/>
                    <a:pt x="2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8"/>
            <p:cNvSpPr/>
            <p:nvPr/>
          </p:nvSpPr>
          <p:spPr>
            <a:xfrm>
              <a:off x="5203375" y="742250"/>
              <a:ext cx="458225" cy="632250"/>
            </a:xfrm>
            <a:custGeom>
              <a:avLst/>
              <a:gdLst/>
              <a:ahLst/>
              <a:cxnLst/>
              <a:rect l="l" t="t" r="r" b="b"/>
              <a:pathLst>
                <a:path w="18329" h="25290" extrusionOk="0">
                  <a:moveTo>
                    <a:pt x="18329" y="1"/>
                  </a:moveTo>
                  <a:lnTo>
                    <a:pt x="12249" y="7326"/>
                  </a:lnTo>
                  <a:cubicBezTo>
                    <a:pt x="12249" y="7478"/>
                    <a:pt x="12219" y="7660"/>
                    <a:pt x="12219" y="7812"/>
                  </a:cubicBezTo>
                  <a:lnTo>
                    <a:pt x="12219" y="7357"/>
                  </a:lnTo>
                  <a:lnTo>
                    <a:pt x="0" y="22068"/>
                  </a:lnTo>
                  <a:cubicBezTo>
                    <a:pt x="760" y="23193"/>
                    <a:pt x="1641" y="24287"/>
                    <a:pt x="2584" y="25290"/>
                  </a:cubicBezTo>
                  <a:lnTo>
                    <a:pt x="17447" y="6536"/>
                  </a:lnTo>
                  <a:lnTo>
                    <a:pt x="18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8"/>
            <p:cNvSpPr/>
            <p:nvPr/>
          </p:nvSpPr>
          <p:spPr>
            <a:xfrm>
              <a:off x="5176775" y="657150"/>
              <a:ext cx="128450" cy="178600"/>
            </a:xfrm>
            <a:custGeom>
              <a:avLst/>
              <a:gdLst/>
              <a:ahLst/>
              <a:cxnLst/>
              <a:rect l="l" t="t" r="r" b="b"/>
              <a:pathLst>
                <a:path w="5138" h="7144" extrusionOk="0">
                  <a:moveTo>
                    <a:pt x="4286" y="0"/>
                  </a:moveTo>
                  <a:lnTo>
                    <a:pt x="0" y="5198"/>
                  </a:lnTo>
                  <a:lnTo>
                    <a:pt x="578" y="7143"/>
                  </a:lnTo>
                  <a:lnTo>
                    <a:pt x="5137" y="1611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8"/>
            <p:cNvSpPr/>
            <p:nvPr/>
          </p:nvSpPr>
          <p:spPr>
            <a:xfrm>
              <a:off x="5335575" y="439825"/>
              <a:ext cx="139850" cy="213550"/>
            </a:xfrm>
            <a:custGeom>
              <a:avLst/>
              <a:gdLst/>
              <a:ahLst/>
              <a:cxnLst/>
              <a:rect l="l" t="t" r="r" b="b"/>
              <a:pathLst>
                <a:path w="5594" h="8542" extrusionOk="0">
                  <a:moveTo>
                    <a:pt x="5168" y="0"/>
                  </a:moveTo>
                  <a:lnTo>
                    <a:pt x="1" y="6231"/>
                  </a:lnTo>
                  <a:lnTo>
                    <a:pt x="274" y="8542"/>
                  </a:lnTo>
                  <a:lnTo>
                    <a:pt x="5594" y="2098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8"/>
            <p:cNvSpPr/>
            <p:nvPr/>
          </p:nvSpPr>
          <p:spPr>
            <a:xfrm>
              <a:off x="5027075" y="863850"/>
              <a:ext cx="111725" cy="145925"/>
            </a:xfrm>
            <a:custGeom>
              <a:avLst/>
              <a:gdLst/>
              <a:ahLst/>
              <a:cxnLst/>
              <a:rect l="l" t="t" r="r" b="b"/>
              <a:pathLst>
                <a:path w="4469" h="5837" extrusionOk="0">
                  <a:moveTo>
                    <a:pt x="3465" y="0"/>
                  </a:moveTo>
                  <a:lnTo>
                    <a:pt x="0" y="4164"/>
                  </a:lnTo>
                  <a:lnTo>
                    <a:pt x="791" y="5836"/>
                  </a:lnTo>
                  <a:lnTo>
                    <a:pt x="4468" y="1398"/>
                  </a:lnTo>
                  <a:lnTo>
                    <a:pt x="3465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8"/>
            <p:cNvSpPr/>
            <p:nvPr/>
          </p:nvSpPr>
          <p:spPr>
            <a:xfrm>
              <a:off x="5359150" y="634350"/>
              <a:ext cx="140600" cy="216600"/>
            </a:xfrm>
            <a:custGeom>
              <a:avLst/>
              <a:gdLst/>
              <a:ahLst/>
              <a:cxnLst/>
              <a:rect l="l" t="t" r="r" b="b"/>
              <a:pathLst>
                <a:path w="5624" h="8664" extrusionOk="0">
                  <a:moveTo>
                    <a:pt x="5411" y="1"/>
                  </a:moveTo>
                  <a:lnTo>
                    <a:pt x="0" y="6384"/>
                  </a:lnTo>
                  <a:lnTo>
                    <a:pt x="274" y="8663"/>
                  </a:lnTo>
                  <a:lnTo>
                    <a:pt x="5623" y="234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8"/>
            <p:cNvSpPr/>
            <p:nvPr/>
          </p:nvSpPr>
          <p:spPr>
            <a:xfrm>
              <a:off x="5225400" y="809900"/>
              <a:ext cx="133775" cy="189975"/>
            </a:xfrm>
            <a:custGeom>
              <a:avLst/>
              <a:gdLst/>
              <a:ahLst/>
              <a:cxnLst/>
              <a:rect l="l" t="t" r="r" b="b"/>
              <a:pathLst>
                <a:path w="5351" h="7599" extrusionOk="0">
                  <a:moveTo>
                    <a:pt x="4833" y="0"/>
                  </a:moveTo>
                  <a:lnTo>
                    <a:pt x="0" y="5684"/>
                  </a:lnTo>
                  <a:lnTo>
                    <a:pt x="578" y="7599"/>
                  </a:lnTo>
                  <a:lnTo>
                    <a:pt x="5350" y="1945"/>
                  </a:lnTo>
                  <a:lnTo>
                    <a:pt x="4833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8"/>
            <p:cNvSpPr/>
            <p:nvPr/>
          </p:nvSpPr>
          <p:spPr>
            <a:xfrm>
              <a:off x="5535425" y="489225"/>
              <a:ext cx="120100" cy="161100"/>
            </a:xfrm>
            <a:custGeom>
              <a:avLst/>
              <a:gdLst/>
              <a:ahLst/>
              <a:cxnLst/>
              <a:rect l="l" t="t" r="r" b="b"/>
              <a:pathLst>
                <a:path w="4804" h="6444" extrusionOk="0">
                  <a:moveTo>
                    <a:pt x="3284" y="0"/>
                  </a:moveTo>
                  <a:lnTo>
                    <a:pt x="578" y="3192"/>
                  </a:lnTo>
                  <a:lnTo>
                    <a:pt x="1" y="6444"/>
                  </a:lnTo>
                  <a:lnTo>
                    <a:pt x="4803" y="760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8"/>
            <p:cNvSpPr/>
            <p:nvPr/>
          </p:nvSpPr>
          <p:spPr>
            <a:xfrm>
              <a:off x="5093950" y="988450"/>
              <a:ext cx="123875" cy="158850"/>
            </a:xfrm>
            <a:custGeom>
              <a:avLst/>
              <a:gdLst/>
              <a:ahLst/>
              <a:cxnLst/>
              <a:rect l="l" t="t" r="r" b="b"/>
              <a:pathLst>
                <a:path w="4955" h="6354" extrusionOk="0">
                  <a:moveTo>
                    <a:pt x="4012" y="1"/>
                  </a:moveTo>
                  <a:lnTo>
                    <a:pt x="0" y="4743"/>
                  </a:lnTo>
                  <a:lnTo>
                    <a:pt x="851" y="6354"/>
                  </a:lnTo>
                  <a:lnTo>
                    <a:pt x="4955" y="1490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8"/>
            <p:cNvSpPr/>
            <p:nvPr/>
          </p:nvSpPr>
          <p:spPr>
            <a:xfrm>
              <a:off x="5179050" y="664750"/>
              <a:ext cx="492425" cy="629200"/>
            </a:xfrm>
            <a:custGeom>
              <a:avLst/>
              <a:gdLst/>
              <a:ahLst/>
              <a:cxnLst/>
              <a:rect l="l" t="t" r="r" b="b"/>
              <a:pathLst>
                <a:path w="19697" h="25168" extrusionOk="0">
                  <a:moveTo>
                    <a:pt x="19697" y="0"/>
                  </a:moveTo>
                  <a:lnTo>
                    <a:pt x="13344" y="7630"/>
                  </a:lnTo>
                  <a:lnTo>
                    <a:pt x="13131" y="7903"/>
                  </a:lnTo>
                  <a:lnTo>
                    <a:pt x="0" y="23709"/>
                  </a:lnTo>
                  <a:lnTo>
                    <a:pt x="973" y="25168"/>
                  </a:lnTo>
                  <a:lnTo>
                    <a:pt x="13192" y="10457"/>
                  </a:lnTo>
                  <a:lnTo>
                    <a:pt x="13222" y="10426"/>
                  </a:lnTo>
                  <a:lnTo>
                    <a:pt x="19302" y="3101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8"/>
            <p:cNvSpPr/>
            <p:nvPr/>
          </p:nvSpPr>
          <p:spPr>
            <a:xfrm>
              <a:off x="5267950" y="905625"/>
              <a:ext cx="371625" cy="497750"/>
            </a:xfrm>
            <a:custGeom>
              <a:avLst/>
              <a:gdLst/>
              <a:ahLst/>
              <a:cxnLst/>
              <a:rect l="l" t="t" r="r" b="b"/>
              <a:pathLst>
                <a:path w="14865" h="19910" extrusionOk="0">
                  <a:moveTo>
                    <a:pt x="14864" y="1"/>
                  </a:moveTo>
                  <a:lnTo>
                    <a:pt x="1" y="18755"/>
                  </a:lnTo>
                  <a:lnTo>
                    <a:pt x="1216" y="19910"/>
                  </a:lnTo>
                  <a:lnTo>
                    <a:pt x="14469" y="3223"/>
                  </a:lnTo>
                  <a:lnTo>
                    <a:pt x="1486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8"/>
            <p:cNvSpPr/>
            <p:nvPr/>
          </p:nvSpPr>
          <p:spPr>
            <a:xfrm>
              <a:off x="5400175" y="920075"/>
              <a:ext cx="397450" cy="549425"/>
            </a:xfrm>
            <a:custGeom>
              <a:avLst/>
              <a:gdLst/>
              <a:ahLst/>
              <a:cxnLst/>
              <a:rect l="l" t="t" r="r" b="b"/>
              <a:pathLst>
                <a:path w="15898" h="21977" extrusionOk="0">
                  <a:moveTo>
                    <a:pt x="15897" y="0"/>
                  </a:moveTo>
                  <a:lnTo>
                    <a:pt x="1" y="21672"/>
                  </a:lnTo>
                  <a:lnTo>
                    <a:pt x="1855" y="21976"/>
                  </a:lnTo>
                  <a:lnTo>
                    <a:pt x="15259" y="3678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7" name="Google Shape;2297;p28"/>
          <p:cNvSpPr/>
          <p:nvPr/>
        </p:nvSpPr>
        <p:spPr>
          <a:xfrm>
            <a:off x="2482955" y="4676024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8" name="Google Shape;2298;p28"/>
          <p:cNvSpPr/>
          <p:nvPr/>
        </p:nvSpPr>
        <p:spPr>
          <a:xfrm>
            <a:off x="6249588" y="4509970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0" name="Google Shape;2300;p29"/>
          <p:cNvGrpSpPr/>
          <p:nvPr/>
        </p:nvGrpSpPr>
        <p:grpSpPr>
          <a:xfrm rot="-722715">
            <a:off x="-619952" y="3009120"/>
            <a:ext cx="1654272" cy="2406472"/>
            <a:chOff x="5010350" y="324325"/>
            <a:chExt cx="787275" cy="1145250"/>
          </a:xfrm>
        </p:grpSpPr>
        <p:sp>
          <p:nvSpPr>
            <p:cNvPr id="2301" name="Google Shape;2301;p29"/>
            <p:cNvSpPr/>
            <p:nvPr/>
          </p:nvSpPr>
          <p:spPr>
            <a:xfrm>
              <a:off x="5010350" y="836975"/>
              <a:ext cx="103375" cy="131750"/>
            </a:xfrm>
            <a:custGeom>
              <a:avLst/>
              <a:gdLst/>
              <a:ahLst/>
              <a:cxnLst/>
              <a:rect l="l" t="t" r="r" b="b"/>
              <a:pathLst>
                <a:path w="4135" h="5270" extrusionOk="0">
                  <a:moveTo>
                    <a:pt x="2211" y="0"/>
                  </a:moveTo>
                  <a:cubicBezTo>
                    <a:pt x="2144" y="0"/>
                    <a:pt x="2076" y="4"/>
                    <a:pt x="2007" y="11"/>
                  </a:cubicBezTo>
                  <a:cubicBezTo>
                    <a:pt x="1156" y="163"/>
                    <a:pt x="487" y="802"/>
                    <a:pt x="244" y="1653"/>
                  </a:cubicBezTo>
                  <a:cubicBezTo>
                    <a:pt x="1" y="2473"/>
                    <a:pt x="1" y="3385"/>
                    <a:pt x="304" y="4206"/>
                  </a:cubicBezTo>
                  <a:cubicBezTo>
                    <a:pt x="396" y="4571"/>
                    <a:pt x="517" y="4905"/>
                    <a:pt x="669" y="5270"/>
                  </a:cubicBezTo>
                  <a:lnTo>
                    <a:pt x="4134" y="1075"/>
                  </a:lnTo>
                  <a:cubicBezTo>
                    <a:pt x="3604" y="461"/>
                    <a:pt x="2970" y="0"/>
                    <a:pt x="2211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9"/>
            <p:cNvSpPr/>
            <p:nvPr/>
          </p:nvSpPr>
          <p:spPr>
            <a:xfrm>
              <a:off x="5312800" y="324325"/>
              <a:ext cx="152000" cy="271300"/>
            </a:xfrm>
            <a:custGeom>
              <a:avLst/>
              <a:gdLst/>
              <a:ahLst/>
              <a:cxnLst/>
              <a:rect l="l" t="t" r="r" b="b"/>
              <a:pathLst>
                <a:path w="6080" h="10852" extrusionOk="0">
                  <a:moveTo>
                    <a:pt x="2590" y="0"/>
                  </a:moveTo>
                  <a:cubicBezTo>
                    <a:pt x="2236" y="0"/>
                    <a:pt x="1889" y="85"/>
                    <a:pt x="1581" y="274"/>
                  </a:cubicBezTo>
                  <a:cubicBezTo>
                    <a:pt x="1003" y="699"/>
                    <a:pt x="578" y="1307"/>
                    <a:pt x="426" y="2006"/>
                  </a:cubicBezTo>
                  <a:cubicBezTo>
                    <a:pt x="0" y="3526"/>
                    <a:pt x="213" y="5167"/>
                    <a:pt x="395" y="6748"/>
                  </a:cubicBezTo>
                  <a:cubicBezTo>
                    <a:pt x="547" y="8116"/>
                    <a:pt x="730" y="9484"/>
                    <a:pt x="881" y="10851"/>
                  </a:cubicBezTo>
                  <a:lnTo>
                    <a:pt x="6079" y="4620"/>
                  </a:lnTo>
                  <a:cubicBezTo>
                    <a:pt x="6018" y="4408"/>
                    <a:pt x="5988" y="4195"/>
                    <a:pt x="5927" y="3952"/>
                  </a:cubicBezTo>
                  <a:cubicBezTo>
                    <a:pt x="5654" y="2888"/>
                    <a:pt x="5350" y="1763"/>
                    <a:pt x="4590" y="912"/>
                  </a:cubicBezTo>
                  <a:cubicBezTo>
                    <a:pt x="4078" y="360"/>
                    <a:pt x="3319" y="0"/>
                    <a:pt x="2590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9"/>
            <p:cNvSpPr/>
            <p:nvPr/>
          </p:nvSpPr>
          <p:spPr>
            <a:xfrm>
              <a:off x="5342425" y="492250"/>
              <a:ext cx="152000" cy="302475"/>
            </a:xfrm>
            <a:custGeom>
              <a:avLst/>
              <a:gdLst/>
              <a:ahLst/>
              <a:cxnLst/>
              <a:rect l="l" t="t" r="r" b="b"/>
              <a:pathLst>
                <a:path w="6080" h="12099" extrusionOk="0">
                  <a:moveTo>
                    <a:pt x="5320" y="1"/>
                  </a:moveTo>
                  <a:lnTo>
                    <a:pt x="0" y="6445"/>
                  </a:lnTo>
                  <a:cubicBezTo>
                    <a:pt x="213" y="8329"/>
                    <a:pt x="456" y="10214"/>
                    <a:pt x="669" y="12098"/>
                  </a:cubicBezTo>
                  <a:lnTo>
                    <a:pt x="6080" y="5685"/>
                  </a:lnTo>
                  <a:cubicBezTo>
                    <a:pt x="5897" y="3770"/>
                    <a:pt x="5654" y="1885"/>
                    <a:pt x="5320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9"/>
            <p:cNvSpPr/>
            <p:nvPr/>
          </p:nvSpPr>
          <p:spPr>
            <a:xfrm>
              <a:off x="5114450" y="692875"/>
              <a:ext cx="392125" cy="564600"/>
            </a:xfrm>
            <a:custGeom>
              <a:avLst/>
              <a:gdLst/>
              <a:ahLst/>
              <a:cxnLst/>
              <a:rect l="l" t="t" r="r" b="b"/>
              <a:pathLst>
                <a:path w="15685" h="22584" extrusionOk="0">
                  <a:moveTo>
                    <a:pt x="15411" y="0"/>
                  </a:moveTo>
                  <a:lnTo>
                    <a:pt x="10062" y="6322"/>
                  </a:lnTo>
                  <a:cubicBezTo>
                    <a:pt x="10183" y="7265"/>
                    <a:pt x="10305" y="8237"/>
                    <a:pt x="10396" y="9180"/>
                  </a:cubicBezTo>
                  <a:cubicBezTo>
                    <a:pt x="10214" y="8328"/>
                    <a:pt x="10031" y="7477"/>
                    <a:pt x="9788" y="6626"/>
                  </a:cubicBezTo>
                  <a:lnTo>
                    <a:pt x="5016" y="12280"/>
                  </a:lnTo>
                  <a:cubicBezTo>
                    <a:pt x="5472" y="13830"/>
                    <a:pt x="5958" y="15380"/>
                    <a:pt x="6414" y="16961"/>
                  </a:cubicBezTo>
                  <a:cubicBezTo>
                    <a:pt x="5654" y="15745"/>
                    <a:pt x="4894" y="14529"/>
                    <a:pt x="4135" y="13313"/>
                  </a:cubicBezTo>
                  <a:lnTo>
                    <a:pt x="1" y="18177"/>
                  </a:lnTo>
                  <a:cubicBezTo>
                    <a:pt x="761" y="19636"/>
                    <a:pt x="1642" y="21155"/>
                    <a:pt x="2554" y="22584"/>
                  </a:cubicBezTo>
                  <a:lnTo>
                    <a:pt x="15685" y="6778"/>
                  </a:lnTo>
                  <a:cubicBezTo>
                    <a:pt x="15655" y="4529"/>
                    <a:pt x="15563" y="2249"/>
                    <a:pt x="15411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9"/>
            <p:cNvSpPr/>
            <p:nvPr/>
          </p:nvSpPr>
          <p:spPr>
            <a:xfrm>
              <a:off x="5046825" y="898800"/>
              <a:ext cx="147450" cy="208225"/>
            </a:xfrm>
            <a:custGeom>
              <a:avLst/>
              <a:gdLst/>
              <a:ahLst/>
              <a:cxnLst/>
              <a:rect l="l" t="t" r="r" b="b"/>
              <a:pathLst>
                <a:path w="5898" h="8329" extrusionOk="0">
                  <a:moveTo>
                    <a:pt x="3678" y="0"/>
                  </a:moveTo>
                  <a:lnTo>
                    <a:pt x="1" y="4438"/>
                  </a:lnTo>
                  <a:cubicBezTo>
                    <a:pt x="548" y="5593"/>
                    <a:pt x="1186" y="6900"/>
                    <a:pt x="1885" y="8329"/>
                  </a:cubicBezTo>
                  <a:lnTo>
                    <a:pt x="5897" y="3587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9"/>
            <p:cNvSpPr/>
            <p:nvPr/>
          </p:nvSpPr>
          <p:spPr>
            <a:xfrm>
              <a:off x="5191200" y="697425"/>
              <a:ext cx="155050" cy="253825"/>
            </a:xfrm>
            <a:custGeom>
              <a:avLst/>
              <a:gdLst/>
              <a:ahLst/>
              <a:cxnLst/>
              <a:rect l="l" t="t" r="r" b="b"/>
              <a:pathLst>
                <a:path w="6202" h="10153" extrusionOk="0">
                  <a:moveTo>
                    <a:pt x="4560" y="0"/>
                  </a:moveTo>
                  <a:lnTo>
                    <a:pt x="1" y="5502"/>
                  </a:lnTo>
                  <a:cubicBezTo>
                    <a:pt x="457" y="7052"/>
                    <a:pt x="913" y="8602"/>
                    <a:pt x="1368" y="10153"/>
                  </a:cubicBezTo>
                  <a:lnTo>
                    <a:pt x="6201" y="4469"/>
                  </a:lnTo>
                  <a:cubicBezTo>
                    <a:pt x="5776" y="2949"/>
                    <a:pt x="5229" y="1429"/>
                    <a:pt x="4560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9"/>
            <p:cNvSpPr/>
            <p:nvPr/>
          </p:nvSpPr>
          <p:spPr>
            <a:xfrm>
              <a:off x="5512650" y="508200"/>
              <a:ext cx="171750" cy="348075"/>
            </a:xfrm>
            <a:custGeom>
              <a:avLst/>
              <a:gdLst/>
              <a:ahLst/>
              <a:cxnLst/>
              <a:rect l="l" t="t" r="r" b="b"/>
              <a:pathLst>
                <a:path w="6870" h="13923" extrusionOk="0">
                  <a:moveTo>
                    <a:pt x="5714" y="1"/>
                  </a:moveTo>
                  <a:lnTo>
                    <a:pt x="912" y="5715"/>
                  </a:lnTo>
                  <a:cubicBezTo>
                    <a:pt x="486" y="8421"/>
                    <a:pt x="182" y="11156"/>
                    <a:pt x="0" y="13922"/>
                  </a:cubicBezTo>
                  <a:lnTo>
                    <a:pt x="6353" y="6293"/>
                  </a:lnTo>
                  <a:lnTo>
                    <a:pt x="6535" y="4773"/>
                  </a:lnTo>
                  <a:cubicBezTo>
                    <a:pt x="6687" y="3527"/>
                    <a:pt x="6870" y="2220"/>
                    <a:pt x="6414" y="1034"/>
                  </a:cubicBezTo>
                  <a:cubicBezTo>
                    <a:pt x="6262" y="670"/>
                    <a:pt x="6018" y="305"/>
                    <a:pt x="5714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9"/>
            <p:cNvSpPr/>
            <p:nvPr/>
          </p:nvSpPr>
          <p:spPr>
            <a:xfrm>
              <a:off x="5446525" y="1012025"/>
              <a:ext cx="335900" cy="457550"/>
            </a:xfrm>
            <a:custGeom>
              <a:avLst/>
              <a:gdLst/>
              <a:ahLst/>
              <a:cxnLst/>
              <a:rect l="l" t="t" r="r" b="b"/>
              <a:pathLst>
                <a:path w="13436" h="18302" extrusionOk="0">
                  <a:moveTo>
                    <a:pt x="13436" y="0"/>
                  </a:moveTo>
                  <a:lnTo>
                    <a:pt x="1" y="18298"/>
                  </a:lnTo>
                  <a:cubicBezTo>
                    <a:pt x="75" y="18301"/>
                    <a:pt x="151" y="18302"/>
                    <a:pt x="226" y="18302"/>
                  </a:cubicBezTo>
                  <a:cubicBezTo>
                    <a:pt x="2047" y="18302"/>
                    <a:pt x="4007" y="17591"/>
                    <a:pt x="6080" y="15928"/>
                  </a:cubicBezTo>
                  <a:cubicBezTo>
                    <a:pt x="9119" y="13405"/>
                    <a:pt x="10730" y="9575"/>
                    <a:pt x="11916" y="5775"/>
                  </a:cubicBezTo>
                  <a:cubicBezTo>
                    <a:pt x="12493" y="3891"/>
                    <a:pt x="13010" y="1946"/>
                    <a:pt x="13436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9"/>
            <p:cNvSpPr/>
            <p:nvPr/>
          </p:nvSpPr>
          <p:spPr>
            <a:xfrm>
              <a:off x="5141800" y="584875"/>
              <a:ext cx="142125" cy="202250"/>
            </a:xfrm>
            <a:custGeom>
              <a:avLst/>
              <a:gdLst/>
              <a:ahLst/>
              <a:cxnLst/>
              <a:rect l="l" t="t" r="r" b="b"/>
              <a:pathLst>
                <a:path w="5685" h="8090" extrusionOk="0">
                  <a:moveTo>
                    <a:pt x="2575" y="0"/>
                  </a:moveTo>
                  <a:cubicBezTo>
                    <a:pt x="1492" y="0"/>
                    <a:pt x="522" y="1001"/>
                    <a:pt x="275" y="2101"/>
                  </a:cubicBezTo>
                  <a:cubicBezTo>
                    <a:pt x="1" y="3317"/>
                    <a:pt x="366" y="4594"/>
                    <a:pt x="700" y="5779"/>
                  </a:cubicBezTo>
                  <a:lnTo>
                    <a:pt x="1399" y="8089"/>
                  </a:lnTo>
                  <a:lnTo>
                    <a:pt x="5685" y="2891"/>
                  </a:lnTo>
                  <a:cubicBezTo>
                    <a:pt x="5442" y="2436"/>
                    <a:pt x="5138" y="1980"/>
                    <a:pt x="4834" y="1554"/>
                  </a:cubicBezTo>
                  <a:cubicBezTo>
                    <a:pt x="4348" y="855"/>
                    <a:pt x="3740" y="186"/>
                    <a:pt x="2919" y="34"/>
                  </a:cubicBezTo>
                  <a:cubicBezTo>
                    <a:pt x="2803" y="11"/>
                    <a:pt x="2688" y="0"/>
                    <a:pt x="2575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9"/>
            <p:cNvSpPr/>
            <p:nvPr/>
          </p:nvSpPr>
          <p:spPr>
            <a:xfrm>
              <a:off x="5298350" y="855425"/>
              <a:ext cx="499275" cy="606475"/>
            </a:xfrm>
            <a:custGeom>
              <a:avLst/>
              <a:gdLst/>
              <a:ahLst/>
              <a:cxnLst/>
              <a:rect l="l" t="t" r="r" b="b"/>
              <a:pathLst>
                <a:path w="19971" h="24259" extrusionOk="0">
                  <a:moveTo>
                    <a:pt x="18369" y="0"/>
                  </a:moveTo>
                  <a:cubicBezTo>
                    <a:pt x="17411" y="0"/>
                    <a:pt x="16767" y="1031"/>
                    <a:pt x="16353" y="1918"/>
                  </a:cubicBezTo>
                  <a:lnTo>
                    <a:pt x="12736" y="9304"/>
                  </a:lnTo>
                  <a:cubicBezTo>
                    <a:pt x="12888" y="7936"/>
                    <a:pt x="13071" y="6599"/>
                    <a:pt x="13253" y="5231"/>
                  </a:cubicBezTo>
                  <a:lnTo>
                    <a:pt x="13253" y="5231"/>
                  </a:lnTo>
                  <a:lnTo>
                    <a:pt x="0" y="21918"/>
                  </a:lnTo>
                  <a:cubicBezTo>
                    <a:pt x="1186" y="22982"/>
                    <a:pt x="2554" y="23772"/>
                    <a:pt x="4074" y="24258"/>
                  </a:cubicBezTo>
                  <a:lnTo>
                    <a:pt x="19970" y="2586"/>
                  </a:lnTo>
                  <a:cubicBezTo>
                    <a:pt x="19970" y="1340"/>
                    <a:pt x="19606" y="64"/>
                    <a:pt x="18451" y="3"/>
                  </a:cubicBezTo>
                  <a:cubicBezTo>
                    <a:pt x="18423" y="1"/>
                    <a:pt x="18396" y="0"/>
                    <a:pt x="18369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9"/>
            <p:cNvSpPr/>
            <p:nvPr/>
          </p:nvSpPr>
          <p:spPr>
            <a:xfrm>
              <a:off x="5549875" y="488750"/>
              <a:ext cx="67650" cy="80275"/>
            </a:xfrm>
            <a:custGeom>
              <a:avLst/>
              <a:gdLst/>
              <a:ahLst/>
              <a:cxnLst/>
              <a:rect l="l" t="t" r="r" b="b"/>
              <a:pathLst>
                <a:path w="2706" h="3211" extrusionOk="0">
                  <a:moveTo>
                    <a:pt x="2439" y="1"/>
                  </a:moveTo>
                  <a:cubicBezTo>
                    <a:pt x="2285" y="1"/>
                    <a:pt x="2130" y="22"/>
                    <a:pt x="1976" y="80"/>
                  </a:cubicBezTo>
                  <a:cubicBezTo>
                    <a:pt x="730" y="445"/>
                    <a:pt x="244" y="1934"/>
                    <a:pt x="0" y="3211"/>
                  </a:cubicBezTo>
                  <a:lnTo>
                    <a:pt x="2706" y="19"/>
                  </a:lnTo>
                  <a:cubicBezTo>
                    <a:pt x="2617" y="8"/>
                    <a:pt x="2528" y="1"/>
                    <a:pt x="2439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9"/>
            <p:cNvSpPr/>
            <p:nvPr/>
          </p:nvSpPr>
          <p:spPr>
            <a:xfrm>
              <a:off x="5203375" y="742250"/>
              <a:ext cx="458225" cy="632250"/>
            </a:xfrm>
            <a:custGeom>
              <a:avLst/>
              <a:gdLst/>
              <a:ahLst/>
              <a:cxnLst/>
              <a:rect l="l" t="t" r="r" b="b"/>
              <a:pathLst>
                <a:path w="18329" h="25290" extrusionOk="0">
                  <a:moveTo>
                    <a:pt x="18329" y="1"/>
                  </a:moveTo>
                  <a:lnTo>
                    <a:pt x="12249" y="7326"/>
                  </a:lnTo>
                  <a:cubicBezTo>
                    <a:pt x="12249" y="7478"/>
                    <a:pt x="12219" y="7660"/>
                    <a:pt x="12219" y="7812"/>
                  </a:cubicBezTo>
                  <a:lnTo>
                    <a:pt x="12219" y="7357"/>
                  </a:lnTo>
                  <a:lnTo>
                    <a:pt x="0" y="22068"/>
                  </a:lnTo>
                  <a:cubicBezTo>
                    <a:pt x="760" y="23193"/>
                    <a:pt x="1641" y="24287"/>
                    <a:pt x="2584" y="25290"/>
                  </a:cubicBezTo>
                  <a:lnTo>
                    <a:pt x="17447" y="6536"/>
                  </a:lnTo>
                  <a:lnTo>
                    <a:pt x="18329" y="1"/>
                  </a:ln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9"/>
            <p:cNvSpPr/>
            <p:nvPr/>
          </p:nvSpPr>
          <p:spPr>
            <a:xfrm>
              <a:off x="5176775" y="657150"/>
              <a:ext cx="128450" cy="178600"/>
            </a:xfrm>
            <a:custGeom>
              <a:avLst/>
              <a:gdLst/>
              <a:ahLst/>
              <a:cxnLst/>
              <a:rect l="l" t="t" r="r" b="b"/>
              <a:pathLst>
                <a:path w="5138" h="7144" extrusionOk="0">
                  <a:moveTo>
                    <a:pt x="4286" y="0"/>
                  </a:moveTo>
                  <a:lnTo>
                    <a:pt x="0" y="5198"/>
                  </a:lnTo>
                  <a:lnTo>
                    <a:pt x="578" y="7143"/>
                  </a:lnTo>
                  <a:lnTo>
                    <a:pt x="5137" y="1611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9"/>
            <p:cNvSpPr/>
            <p:nvPr/>
          </p:nvSpPr>
          <p:spPr>
            <a:xfrm>
              <a:off x="5335575" y="439825"/>
              <a:ext cx="139850" cy="213550"/>
            </a:xfrm>
            <a:custGeom>
              <a:avLst/>
              <a:gdLst/>
              <a:ahLst/>
              <a:cxnLst/>
              <a:rect l="l" t="t" r="r" b="b"/>
              <a:pathLst>
                <a:path w="5594" h="8542" extrusionOk="0">
                  <a:moveTo>
                    <a:pt x="5168" y="0"/>
                  </a:moveTo>
                  <a:lnTo>
                    <a:pt x="1" y="6231"/>
                  </a:lnTo>
                  <a:lnTo>
                    <a:pt x="274" y="8542"/>
                  </a:lnTo>
                  <a:lnTo>
                    <a:pt x="5594" y="2098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9"/>
            <p:cNvSpPr/>
            <p:nvPr/>
          </p:nvSpPr>
          <p:spPr>
            <a:xfrm>
              <a:off x="5027075" y="863850"/>
              <a:ext cx="111725" cy="145925"/>
            </a:xfrm>
            <a:custGeom>
              <a:avLst/>
              <a:gdLst/>
              <a:ahLst/>
              <a:cxnLst/>
              <a:rect l="l" t="t" r="r" b="b"/>
              <a:pathLst>
                <a:path w="4469" h="5837" extrusionOk="0">
                  <a:moveTo>
                    <a:pt x="3465" y="0"/>
                  </a:moveTo>
                  <a:lnTo>
                    <a:pt x="0" y="4164"/>
                  </a:lnTo>
                  <a:lnTo>
                    <a:pt x="791" y="5836"/>
                  </a:lnTo>
                  <a:lnTo>
                    <a:pt x="4468" y="1398"/>
                  </a:lnTo>
                  <a:lnTo>
                    <a:pt x="3465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9"/>
            <p:cNvSpPr/>
            <p:nvPr/>
          </p:nvSpPr>
          <p:spPr>
            <a:xfrm>
              <a:off x="5359150" y="634350"/>
              <a:ext cx="140600" cy="216600"/>
            </a:xfrm>
            <a:custGeom>
              <a:avLst/>
              <a:gdLst/>
              <a:ahLst/>
              <a:cxnLst/>
              <a:rect l="l" t="t" r="r" b="b"/>
              <a:pathLst>
                <a:path w="5624" h="8664" extrusionOk="0">
                  <a:moveTo>
                    <a:pt x="5411" y="1"/>
                  </a:moveTo>
                  <a:lnTo>
                    <a:pt x="0" y="6384"/>
                  </a:lnTo>
                  <a:lnTo>
                    <a:pt x="274" y="8663"/>
                  </a:lnTo>
                  <a:lnTo>
                    <a:pt x="5623" y="234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9"/>
            <p:cNvSpPr/>
            <p:nvPr/>
          </p:nvSpPr>
          <p:spPr>
            <a:xfrm>
              <a:off x="5225400" y="809900"/>
              <a:ext cx="133775" cy="189975"/>
            </a:xfrm>
            <a:custGeom>
              <a:avLst/>
              <a:gdLst/>
              <a:ahLst/>
              <a:cxnLst/>
              <a:rect l="l" t="t" r="r" b="b"/>
              <a:pathLst>
                <a:path w="5351" h="7599" extrusionOk="0">
                  <a:moveTo>
                    <a:pt x="4833" y="0"/>
                  </a:moveTo>
                  <a:lnTo>
                    <a:pt x="0" y="5684"/>
                  </a:lnTo>
                  <a:lnTo>
                    <a:pt x="578" y="7599"/>
                  </a:lnTo>
                  <a:lnTo>
                    <a:pt x="5350" y="1945"/>
                  </a:lnTo>
                  <a:lnTo>
                    <a:pt x="4833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9"/>
            <p:cNvSpPr/>
            <p:nvPr/>
          </p:nvSpPr>
          <p:spPr>
            <a:xfrm>
              <a:off x="5535425" y="489225"/>
              <a:ext cx="120100" cy="161100"/>
            </a:xfrm>
            <a:custGeom>
              <a:avLst/>
              <a:gdLst/>
              <a:ahLst/>
              <a:cxnLst/>
              <a:rect l="l" t="t" r="r" b="b"/>
              <a:pathLst>
                <a:path w="4804" h="6444" extrusionOk="0">
                  <a:moveTo>
                    <a:pt x="3284" y="0"/>
                  </a:moveTo>
                  <a:lnTo>
                    <a:pt x="578" y="3192"/>
                  </a:lnTo>
                  <a:lnTo>
                    <a:pt x="1" y="6444"/>
                  </a:lnTo>
                  <a:lnTo>
                    <a:pt x="4803" y="760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9"/>
            <p:cNvSpPr/>
            <p:nvPr/>
          </p:nvSpPr>
          <p:spPr>
            <a:xfrm>
              <a:off x="5093950" y="988450"/>
              <a:ext cx="123875" cy="158850"/>
            </a:xfrm>
            <a:custGeom>
              <a:avLst/>
              <a:gdLst/>
              <a:ahLst/>
              <a:cxnLst/>
              <a:rect l="l" t="t" r="r" b="b"/>
              <a:pathLst>
                <a:path w="4955" h="6354" extrusionOk="0">
                  <a:moveTo>
                    <a:pt x="4012" y="1"/>
                  </a:moveTo>
                  <a:lnTo>
                    <a:pt x="0" y="4743"/>
                  </a:lnTo>
                  <a:lnTo>
                    <a:pt x="851" y="6354"/>
                  </a:lnTo>
                  <a:lnTo>
                    <a:pt x="4955" y="1490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9"/>
            <p:cNvSpPr/>
            <p:nvPr/>
          </p:nvSpPr>
          <p:spPr>
            <a:xfrm>
              <a:off x="5179050" y="664750"/>
              <a:ext cx="492425" cy="629200"/>
            </a:xfrm>
            <a:custGeom>
              <a:avLst/>
              <a:gdLst/>
              <a:ahLst/>
              <a:cxnLst/>
              <a:rect l="l" t="t" r="r" b="b"/>
              <a:pathLst>
                <a:path w="19697" h="25168" extrusionOk="0">
                  <a:moveTo>
                    <a:pt x="19697" y="0"/>
                  </a:moveTo>
                  <a:lnTo>
                    <a:pt x="13344" y="7630"/>
                  </a:lnTo>
                  <a:lnTo>
                    <a:pt x="13131" y="7903"/>
                  </a:lnTo>
                  <a:lnTo>
                    <a:pt x="0" y="23709"/>
                  </a:lnTo>
                  <a:lnTo>
                    <a:pt x="973" y="25168"/>
                  </a:lnTo>
                  <a:lnTo>
                    <a:pt x="13192" y="10457"/>
                  </a:lnTo>
                  <a:lnTo>
                    <a:pt x="13222" y="10426"/>
                  </a:lnTo>
                  <a:lnTo>
                    <a:pt x="19302" y="3101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9"/>
            <p:cNvSpPr/>
            <p:nvPr/>
          </p:nvSpPr>
          <p:spPr>
            <a:xfrm>
              <a:off x="5267950" y="905625"/>
              <a:ext cx="371625" cy="497750"/>
            </a:xfrm>
            <a:custGeom>
              <a:avLst/>
              <a:gdLst/>
              <a:ahLst/>
              <a:cxnLst/>
              <a:rect l="l" t="t" r="r" b="b"/>
              <a:pathLst>
                <a:path w="14865" h="19910" extrusionOk="0">
                  <a:moveTo>
                    <a:pt x="14864" y="1"/>
                  </a:moveTo>
                  <a:lnTo>
                    <a:pt x="1" y="18755"/>
                  </a:lnTo>
                  <a:lnTo>
                    <a:pt x="1216" y="19910"/>
                  </a:lnTo>
                  <a:lnTo>
                    <a:pt x="14469" y="3223"/>
                  </a:lnTo>
                  <a:lnTo>
                    <a:pt x="1486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9"/>
            <p:cNvSpPr/>
            <p:nvPr/>
          </p:nvSpPr>
          <p:spPr>
            <a:xfrm>
              <a:off x="5400175" y="920075"/>
              <a:ext cx="397450" cy="549425"/>
            </a:xfrm>
            <a:custGeom>
              <a:avLst/>
              <a:gdLst/>
              <a:ahLst/>
              <a:cxnLst/>
              <a:rect l="l" t="t" r="r" b="b"/>
              <a:pathLst>
                <a:path w="15898" h="21977" extrusionOk="0">
                  <a:moveTo>
                    <a:pt x="15897" y="0"/>
                  </a:moveTo>
                  <a:lnTo>
                    <a:pt x="1" y="21672"/>
                  </a:lnTo>
                  <a:lnTo>
                    <a:pt x="1855" y="21976"/>
                  </a:lnTo>
                  <a:lnTo>
                    <a:pt x="15259" y="3678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3" name="Google Shape;2323;p29"/>
          <p:cNvSpPr/>
          <p:nvPr/>
        </p:nvSpPr>
        <p:spPr>
          <a:xfrm rot="-1284762">
            <a:off x="7905608" y="-203958"/>
            <a:ext cx="1048185" cy="2520709"/>
          </a:xfrm>
          <a:custGeom>
            <a:avLst/>
            <a:gdLst/>
            <a:ahLst/>
            <a:cxnLst/>
            <a:rect l="l" t="t" r="r" b="b"/>
            <a:pathLst>
              <a:path w="21977" h="52851" extrusionOk="0">
                <a:moveTo>
                  <a:pt x="4985" y="912"/>
                </a:moveTo>
                <a:lnTo>
                  <a:pt x="5015" y="943"/>
                </a:lnTo>
                <a:cubicBezTo>
                  <a:pt x="5015" y="943"/>
                  <a:pt x="5015" y="973"/>
                  <a:pt x="5015" y="973"/>
                </a:cubicBezTo>
                <a:cubicBezTo>
                  <a:pt x="5015" y="1003"/>
                  <a:pt x="5015" y="1064"/>
                  <a:pt x="5015" y="1095"/>
                </a:cubicBezTo>
                <a:lnTo>
                  <a:pt x="5015" y="1125"/>
                </a:lnTo>
                <a:lnTo>
                  <a:pt x="4985" y="1155"/>
                </a:lnTo>
                <a:cubicBezTo>
                  <a:pt x="4985" y="1155"/>
                  <a:pt x="5015" y="1186"/>
                  <a:pt x="5015" y="1186"/>
                </a:cubicBezTo>
                <a:cubicBezTo>
                  <a:pt x="5015" y="1216"/>
                  <a:pt x="5015" y="1216"/>
                  <a:pt x="5015" y="1247"/>
                </a:cubicBezTo>
                <a:cubicBezTo>
                  <a:pt x="5015" y="1277"/>
                  <a:pt x="4985" y="1277"/>
                  <a:pt x="4985" y="1307"/>
                </a:cubicBezTo>
                <a:lnTo>
                  <a:pt x="4924" y="1307"/>
                </a:lnTo>
                <a:lnTo>
                  <a:pt x="4894" y="1338"/>
                </a:lnTo>
                <a:lnTo>
                  <a:pt x="4772" y="1338"/>
                </a:lnTo>
                <a:lnTo>
                  <a:pt x="4742" y="1307"/>
                </a:lnTo>
                <a:cubicBezTo>
                  <a:pt x="4742" y="1277"/>
                  <a:pt x="4742" y="1247"/>
                  <a:pt x="4742" y="1216"/>
                </a:cubicBezTo>
                <a:cubicBezTo>
                  <a:pt x="4742" y="1216"/>
                  <a:pt x="4742" y="1186"/>
                  <a:pt x="4742" y="1186"/>
                </a:cubicBezTo>
                <a:lnTo>
                  <a:pt x="4711" y="1155"/>
                </a:lnTo>
                <a:lnTo>
                  <a:pt x="4711" y="1125"/>
                </a:lnTo>
                <a:lnTo>
                  <a:pt x="4711" y="1034"/>
                </a:lnTo>
                <a:lnTo>
                  <a:pt x="4742" y="1095"/>
                </a:lnTo>
                <a:lnTo>
                  <a:pt x="4772" y="1064"/>
                </a:lnTo>
                <a:cubicBezTo>
                  <a:pt x="4772" y="1034"/>
                  <a:pt x="4772" y="1003"/>
                  <a:pt x="4772" y="1003"/>
                </a:cubicBezTo>
                <a:cubicBezTo>
                  <a:pt x="4803" y="973"/>
                  <a:pt x="4803" y="943"/>
                  <a:pt x="4833" y="943"/>
                </a:cubicBezTo>
                <a:lnTo>
                  <a:pt x="4833" y="912"/>
                </a:lnTo>
                <a:close/>
                <a:moveTo>
                  <a:pt x="8617" y="1178"/>
                </a:moveTo>
                <a:cubicBezTo>
                  <a:pt x="8648" y="1178"/>
                  <a:pt x="8678" y="1186"/>
                  <a:pt x="8693" y="1186"/>
                </a:cubicBezTo>
                <a:lnTo>
                  <a:pt x="8724" y="1277"/>
                </a:lnTo>
                <a:lnTo>
                  <a:pt x="8724" y="1307"/>
                </a:lnTo>
                <a:cubicBezTo>
                  <a:pt x="8693" y="1338"/>
                  <a:pt x="8663" y="1338"/>
                  <a:pt x="8602" y="1338"/>
                </a:cubicBezTo>
                <a:lnTo>
                  <a:pt x="8572" y="1338"/>
                </a:lnTo>
                <a:lnTo>
                  <a:pt x="8572" y="1307"/>
                </a:lnTo>
                <a:cubicBezTo>
                  <a:pt x="8541" y="1277"/>
                  <a:pt x="8541" y="1247"/>
                  <a:pt x="8572" y="1216"/>
                </a:cubicBezTo>
                <a:lnTo>
                  <a:pt x="8541" y="1216"/>
                </a:lnTo>
                <a:cubicBezTo>
                  <a:pt x="8556" y="1186"/>
                  <a:pt x="8587" y="1178"/>
                  <a:pt x="8617" y="1178"/>
                </a:cubicBezTo>
                <a:close/>
                <a:moveTo>
                  <a:pt x="6049" y="1611"/>
                </a:moveTo>
                <a:cubicBezTo>
                  <a:pt x="6079" y="1611"/>
                  <a:pt x="6110" y="1611"/>
                  <a:pt x="6140" y="1642"/>
                </a:cubicBezTo>
                <a:lnTo>
                  <a:pt x="6170" y="1642"/>
                </a:lnTo>
                <a:lnTo>
                  <a:pt x="6231" y="1672"/>
                </a:lnTo>
                <a:lnTo>
                  <a:pt x="6231" y="1702"/>
                </a:lnTo>
                <a:cubicBezTo>
                  <a:pt x="6201" y="1733"/>
                  <a:pt x="6170" y="1763"/>
                  <a:pt x="6140" y="1763"/>
                </a:cubicBezTo>
                <a:lnTo>
                  <a:pt x="6049" y="1733"/>
                </a:lnTo>
                <a:lnTo>
                  <a:pt x="5988" y="1733"/>
                </a:lnTo>
                <a:cubicBezTo>
                  <a:pt x="5988" y="1733"/>
                  <a:pt x="5988" y="1702"/>
                  <a:pt x="5988" y="1672"/>
                </a:cubicBezTo>
                <a:lnTo>
                  <a:pt x="6018" y="1611"/>
                </a:lnTo>
                <a:close/>
                <a:moveTo>
                  <a:pt x="7547" y="2297"/>
                </a:moveTo>
                <a:cubicBezTo>
                  <a:pt x="7558" y="2297"/>
                  <a:pt x="7579" y="2310"/>
                  <a:pt x="7599" y="2310"/>
                </a:cubicBezTo>
                <a:lnTo>
                  <a:pt x="7599" y="2341"/>
                </a:lnTo>
                <a:lnTo>
                  <a:pt x="7660" y="2402"/>
                </a:lnTo>
                <a:cubicBezTo>
                  <a:pt x="7629" y="2432"/>
                  <a:pt x="7629" y="2462"/>
                  <a:pt x="7599" y="2462"/>
                </a:cubicBezTo>
                <a:lnTo>
                  <a:pt x="7569" y="2462"/>
                </a:lnTo>
                <a:lnTo>
                  <a:pt x="7569" y="2493"/>
                </a:lnTo>
                <a:lnTo>
                  <a:pt x="7508" y="2523"/>
                </a:lnTo>
                <a:lnTo>
                  <a:pt x="7447" y="2493"/>
                </a:lnTo>
                <a:cubicBezTo>
                  <a:pt x="7417" y="2462"/>
                  <a:pt x="7417" y="2432"/>
                  <a:pt x="7447" y="2402"/>
                </a:cubicBezTo>
                <a:lnTo>
                  <a:pt x="7447" y="2371"/>
                </a:lnTo>
                <a:lnTo>
                  <a:pt x="7508" y="2341"/>
                </a:lnTo>
                <a:lnTo>
                  <a:pt x="7538" y="2310"/>
                </a:lnTo>
                <a:cubicBezTo>
                  <a:pt x="7538" y="2300"/>
                  <a:pt x="7542" y="2297"/>
                  <a:pt x="7547" y="2297"/>
                </a:cubicBezTo>
                <a:close/>
                <a:moveTo>
                  <a:pt x="10213" y="2614"/>
                </a:moveTo>
                <a:cubicBezTo>
                  <a:pt x="10243" y="2614"/>
                  <a:pt x="10274" y="2645"/>
                  <a:pt x="10304" y="2645"/>
                </a:cubicBezTo>
                <a:lnTo>
                  <a:pt x="10365" y="2675"/>
                </a:lnTo>
                <a:lnTo>
                  <a:pt x="10395" y="2736"/>
                </a:lnTo>
                <a:lnTo>
                  <a:pt x="10395" y="2766"/>
                </a:lnTo>
                <a:cubicBezTo>
                  <a:pt x="10365" y="2797"/>
                  <a:pt x="10335" y="2827"/>
                  <a:pt x="10304" y="2827"/>
                </a:cubicBezTo>
                <a:lnTo>
                  <a:pt x="10243" y="2827"/>
                </a:lnTo>
                <a:cubicBezTo>
                  <a:pt x="10152" y="2766"/>
                  <a:pt x="10122" y="2736"/>
                  <a:pt x="10152" y="2675"/>
                </a:cubicBezTo>
                <a:lnTo>
                  <a:pt x="10183" y="2645"/>
                </a:lnTo>
                <a:lnTo>
                  <a:pt x="10213" y="2614"/>
                </a:lnTo>
                <a:close/>
                <a:moveTo>
                  <a:pt x="9787" y="3118"/>
                </a:moveTo>
                <a:cubicBezTo>
                  <a:pt x="9798" y="3118"/>
                  <a:pt x="9808" y="3121"/>
                  <a:pt x="9818" y="3131"/>
                </a:cubicBezTo>
                <a:lnTo>
                  <a:pt x="9848" y="3161"/>
                </a:lnTo>
                <a:cubicBezTo>
                  <a:pt x="9848" y="3161"/>
                  <a:pt x="9848" y="3192"/>
                  <a:pt x="9848" y="3192"/>
                </a:cubicBezTo>
                <a:lnTo>
                  <a:pt x="9848" y="3253"/>
                </a:lnTo>
                <a:cubicBezTo>
                  <a:pt x="9833" y="3268"/>
                  <a:pt x="9818" y="3275"/>
                  <a:pt x="9803" y="3275"/>
                </a:cubicBezTo>
                <a:cubicBezTo>
                  <a:pt x="9787" y="3275"/>
                  <a:pt x="9772" y="3268"/>
                  <a:pt x="9757" y="3253"/>
                </a:cubicBezTo>
                <a:lnTo>
                  <a:pt x="9757" y="3283"/>
                </a:lnTo>
                <a:lnTo>
                  <a:pt x="9696" y="3313"/>
                </a:lnTo>
                <a:lnTo>
                  <a:pt x="9635" y="3283"/>
                </a:lnTo>
                <a:lnTo>
                  <a:pt x="9635" y="3253"/>
                </a:lnTo>
                <a:lnTo>
                  <a:pt x="9605" y="3161"/>
                </a:lnTo>
                <a:lnTo>
                  <a:pt x="9727" y="3161"/>
                </a:lnTo>
                <a:lnTo>
                  <a:pt x="9727" y="3131"/>
                </a:lnTo>
                <a:cubicBezTo>
                  <a:pt x="9747" y="3131"/>
                  <a:pt x="9767" y="3118"/>
                  <a:pt x="9787" y="3118"/>
                </a:cubicBezTo>
                <a:close/>
                <a:moveTo>
                  <a:pt x="5137" y="3131"/>
                </a:moveTo>
                <a:lnTo>
                  <a:pt x="5198" y="3192"/>
                </a:lnTo>
                <a:cubicBezTo>
                  <a:pt x="5228" y="3222"/>
                  <a:pt x="5228" y="3253"/>
                  <a:pt x="5228" y="3283"/>
                </a:cubicBezTo>
                <a:cubicBezTo>
                  <a:pt x="5228" y="3313"/>
                  <a:pt x="5228" y="3344"/>
                  <a:pt x="5228" y="3344"/>
                </a:cubicBezTo>
                <a:lnTo>
                  <a:pt x="5228" y="3374"/>
                </a:lnTo>
                <a:lnTo>
                  <a:pt x="5167" y="3405"/>
                </a:lnTo>
                <a:lnTo>
                  <a:pt x="5106" y="3405"/>
                </a:lnTo>
                <a:cubicBezTo>
                  <a:pt x="5076" y="3405"/>
                  <a:pt x="5046" y="3405"/>
                  <a:pt x="5046" y="3374"/>
                </a:cubicBezTo>
                <a:cubicBezTo>
                  <a:pt x="5015" y="3344"/>
                  <a:pt x="5015" y="3313"/>
                  <a:pt x="5046" y="3283"/>
                </a:cubicBezTo>
                <a:lnTo>
                  <a:pt x="5046" y="3222"/>
                </a:lnTo>
                <a:lnTo>
                  <a:pt x="5046" y="3192"/>
                </a:lnTo>
                <a:cubicBezTo>
                  <a:pt x="5076" y="3161"/>
                  <a:pt x="5106" y="3161"/>
                  <a:pt x="5137" y="3131"/>
                </a:cubicBezTo>
                <a:close/>
                <a:moveTo>
                  <a:pt x="8024" y="3374"/>
                </a:moveTo>
                <a:lnTo>
                  <a:pt x="8085" y="3405"/>
                </a:lnTo>
                <a:cubicBezTo>
                  <a:pt x="8085" y="3405"/>
                  <a:pt x="8085" y="3435"/>
                  <a:pt x="8116" y="3465"/>
                </a:cubicBezTo>
                <a:cubicBezTo>
                  <a:pt x="8116" y="3465"/>
                  <a:pt x="8116" y="3496"/>
                  <a:pt x="8116" y="3526"/>
                </a:cubicBezTo>
                <a:cubicBezTo>
                  <a:pt x="8085" y="3557"/>
                  <a:pt x="8055" y="3557"/>
                  <a:pt x="8024" y="3557"/>
                </a:cubicBezTo>
                <a:lnTo>
                  <a:pt x="7964" y="3587"/>
                </a:lnTo>
                <a:lnTo>
                  <a:pt x="7933" y="3587"/>
                </a:lnTo>
                <a:cubicBezTo>
                  <a:pt x="7903" y="3587"/>
                  <a:pt x="7873" y="3557"/>
                  <a:pt x="7842" y="3557"/>
                </a:cubicBezTo>
                <a:lnTo>
                  <a:pt x="7842" y="3465"/>
                </a:lnTo>
                <a:lnTo>
                  <a:pt x="7873" y="3465"/>
                </a:lnTo>
                <a:cubicBezTo>
                  <a:pt x="7903" y="3435"/>
                  <a:pt x="7903" y="3405"/>
                  <a:pt x="7933" y="3405"/>
                </a:cubicBezTo>
                <a:cubicBezTo>
                  <a:pt x="7964" y="3374"/>
                  <a:pt x="7964" y="3374"/>
                  <a:pt x="7994" y="3374"/>
                </a:cubicBezTo>
                <a:close/>
                <a:moveTo>
                  <a:pt x="8632" y="3769"/>
                </a:moveTo>
                <a:cubicBezTo>
                  <a:pt x="8663" y="3800"/>
                  <a:pt x="8693" y="3800"/>
                  <a:pt x="8724" y="3830"/>
                </a:cubicBezTo>
                <a:lnTo>
                  <a:pt x="8754" y="3830"/>
                </a:lnTo>
                <a:lnTo>
                  <a:pt x="8754" y="3952"/>
                </a:lnTo>
                <a:lnTo>
                  <a:pt x="8724" y="3952"/>
                </a:lnTo>
                <a:cubicBezTo>
                  <a:pt x="8707" y="3960"/>
                  <a:pt x="8691" y="3964"/>
                  <a:pt x="8676" y="3964"/>
                </a:cubicBezTo>
                <a:cubicBezTo>
                  <a:pt x="8635" y="3964"/>
                  <a:pt x="8602" y="3935"/>
                  <a:pt x="8602" y="3891"/>
                </a:cubicBezTo>
                <a:lnTo>
                  <a:pt x="8602" y="3861"/>
                </a:lnTo>
                <a:lnTo>
                  <a:pt x="8632" y="3769"/>
                </a:lnTo>
                <a:close/>
                <a:moveTo>
                  <a:pt x="4073" y="3587"/>
                </a:moveTo>
                <a:lnTo>
                  <a:pt x="4073" y="3617"/>
                </a:lnTo>
                <a:cubicBezTo>
                  <a:pt x="4073" y="3617"/>
                  <a:pt x="4103" y="3648"/>
                  <a:pt x="4103" y="3648"/>
                </a:cubicBezTo>
                <a:lnTo>
                  <a:pt x="4134" y="3648"/>
                </a:lnTo>
                <a:cubicBezTo>
                  <a:pt x="4134" y="3678"/>
                  <a:pt x="4134" y="3709"/>
                  <a:pt x="4134" y="3709"/>
                </a:cubicBezTo>
                <a:cubicBezTo>
                  <a:pt x="4134" y="3739"/>
                  <a:pt x="4164" y="3739"/>
                  <a:pt x="4164" y="3769"/>
                </a:cubicBezTo>
                <a:cubicBezTo>
                  <a:pt x="4164" y="3800"/>
                  <a:pt x="4164" y="3800"/>
                  <a:pt x="4164" y="3830"/>
                </a:cubicBezTo>
                <a:lnTo>
                  <a:pt x="4164" y="3861"/>
                </a:lnTo>
                <a:lnTo>
                  <a:pt x="4103" y="3861"/>
                </a:lnTo>
                <a:cubicBezTo>
                  <a:pt x="4103" y="3891"/>
                  <a:pt x="4103" y="3891"/>
                  <a:pt x="4103" y="3891"/>
                </a:cubicBezTo>
                <a:cubicBezTo>
                  <a:pt x="4073" y="3952"/>
                  <a:pt x="4043" y="3982"/>
                  <a:pt x="4012" y="3982"/>
                </a:cubicBezTo>
                <a:cubicBezTo>
                  <a:pt x="3951" y="3982"/>
                  <a:pt x="3921" y="3982"/>
                  <a:pt x="3891" y="3952"/>
                </a:cubicBezTo>
                <a:lnTo>
                  <a:pt x="3860" y="3952"/>
                </a:lnTo>
                <a:lnTo>
                  <a:pt x="3860" y="3891"/>
                </a:lnTo>
                <a:cubicBezTo>
                  <a:pt x="3860" y="3891"/>
                  <a:pt x="3860" y="3861"/>
                  <a:pt x="3860" y="3861"/>
                </a:cubicBezTo>
                <a:lnTo>
                  <a:pt x="3860" y="3769"/>
                </a:lnTo>
                <a:lnTo>
                  <a:pt x="3830" y="3769"/>
                </a:lnTo>
                <a:lnTo>
                  <a:pt x="3830" y="3678"/>
                </a:lnTo>
                <a:lnTo>
                  <a:pt x="3921" y="3617"/>
                </a:lnTo>
                <a:lnTo>
                  <a:pt x="3951" y="3617"/>
                </a:lnTo>
                <a:lnTo>
                  <a:pt x="3951" y="3587"/>
                </a:lnTo>
                <a:close/>
                <a:moveTo>
                  <a:pt x="10395" y="4073"/>
                </a:moveTo>
                <a:cubicBezTo>
                  <a:pt x="10426" y="4073"/>
                  <a:pt x="10456" y="4073"/>
                  <a:pt x="10487" y="4104"/>
                </a:cubicBezTo>
                <a:lnTo>
                  <a:pt x="10517" y="4104"/>
                </a:lnTo>
                <a:lnTo>
                  <a:pt x="10517" y="4164"/>
                </a:lnTo>
                <a:cubicBezTo>
                  <a:pt x="10517" y="4164"/>
                  <a:pt x="10517" y="4195"/>
                  <a:pt x="10517" y="4225"/>
                </a:cubicBezTo>
                <a:lnTo>
                  <a:pt x="10547" y="4225"/>
                </a:lnTo>
                <a:lnTo>
                  <a:pt x="10608" y="4164"/>
                </a:lnTo>
                <a:lnTo>
                  <a:pt x="10760" y="4164"/>
                </a:lnTo>
                <a:lnTo>
                  <a:pt x="10760" y="4195"/>
                </a:lnTo>
                <a:cubicBezTo>
                  <a:pt x="10790" y="4225"/>
                  <a:pt x="10821" y="4256"/>
                  <a:pt x="10790" y="4286"/>
                </a:cubicBezTo>
                <a:lnTo>
                  <a:pt x="10790" y="4316"/>
                </a:lnTo>
                <a:lnTo>
                  <a:pt x="10790" y="4347"/>
                </a:lnTo>
                <a:cubicBezTo>
                  <a:pt x="10790" y="4377"/>
                  <a:pt x="10760" y="4408"/>
                  <a:pt x="10730" y="4408"/>
                </a:cubicBezTo>
                <a:lnTo>
                  <a:pt x="10699" y="4408"/>
                </a:lnTo>
                <a:lnTo>
                  <a:pt x="10639" y="4438"/>
                </a:lnTo>
                <a:cubicBezTo>
                  <a:pt x="10578" y="4438"/>
                  <a:pt x="10547" y="4408"/>
                  <a:pt x="10517" y="4377"/>
                </a:cubicBezTo>
                <a:cubicBezTo>
                  <a:pt x="10517" y="4347"/>
                  <a:pt x="10517" y="4316"/>
                  <a:pt x="10517" y="4316"/>
                </a:cubicBezTo>
                <a:cubicBezTo>
                  <a:pt x="10517" y="4286"/>
                  <a:pt x="10517" y="4256"/>
                  <a:pt x="10517" y="4256"/>
                </a:cubicBezTo>
                <a:lnTo>
                  <a:pt x="10517" y="4225"/>
                </a:lnTo>
                <a:lnTo>
                  <a:pt x="10487" y="4225"/>
                </a:lnTo>
                <a:cubicBezTo>
                  <a:pt x="10456" y="4225"/>
                  <a:pt x="10456" y="4225"/>
                  <a:pt x="10426" y="4195"/>
                </a:cubicBezTo>
                <a:cubicBezTo>
                  <a:pt x="10395" y="4195"/>
                  <a:pt x="10395" y="4195"/>
                  <a:pt x="10395" y="4164"/>
                </a:cubicBezTo>
                <a:lnTo>
                  <a:pt x="10395" y="4104"/>
                </a:lnTo>
                <a:lnTo>
                  <a:pt x="10395" y="4073"/>
                </a:lnTo>
                <a:close/>
                <a:moveTo>
                  <a:pt x="6292" y="4438"/>
                </a:moveTo>
                <a:cubicBezTo>
                  <a:pt x="6292" y="4468"/>
                  <a:pt x="6322" y="4468"/>
                  <a:pt x="6322" y="4499"/>
                </a:cubicBezTo>
                <a:lnTo>
                  <a:pt x="6353" y="4529"/>
                </a:lnTo>
                <a:lnTo>
                  <a:pt x="6353" y="4560"/>
                </a:lnTo>
                <a:cubicBezTo>
                  <a:pt x="6383" y="4560"/>
                  <a:pt x="6383" y="4590"/>
                  <a:pt x="6383" y="4590"/>
                </a:cubicBezTo>
                <a:lnTo>
                  <a:pt x="6383" y="4651"/>
                </a:lnTo>
                <a:cubicBezTo>
                  <a:pt x="6353" y="4651"/>
                  <a:pt x="6353" y="4681"/>
                  <a:pt x="6322" y="4681"/>
                </a:cubicBezTo>
                <a:cubicBezTo>
                  <a:pt x="6322" y="4681"/>
                  <a:pt x="6292" y="4712"/>
                  <a:pt x="6292" y="4712"/>
                </a:cubicBezTo>
                <a:lnTo>
                  <a:pt x="6292" y="4742"/>
                </a:lnTo>
                <a:lnTo>
                  <a:pt x="6201" y="4772"/>
                </a:lnTo>
                <a:lnTo>
                  <a:pt x="6201" y="4803"/>
                </a:lnTo>
                <a:lnTo>
                  <a:pt x="6170" y="4803"/>
                </a:lnTo>
                <a:cubicBezTo>
                  <a:pt x="6140" y="4803"/>
                  <a:pt x="6110" y="4833"/>
                  <a:pt x="6110" y="4833"/>
                </a:cubicBezTo>
                <a:lnTo>
                  <a:pt x="5988" y="4833"/>
                </a:lnTo>
                <a:lnTo>
                  <a:pt x="5927" y="4712"/>
                </a:lnTo>
                <a:lnTo>
                  <a:pt x="5927" y="4681"/>
                </a:lnTo>
                <a:lnTo>
                  <a:pt x="5958" y="4590"/>
                </a:lnTo>
                <a:lnTo>
                  <a:pt x="5988" y="4620"/>
                </a:lnTo>
                <a:cubicBezTo>
                  <a:pt x="5988" y="4560"/>
                  <a:pt x="6049" y="4560"/>
                  <a:pt x="6079" y="4529"/>
                </a:cubicBezTo>
                <a:lnTo>
                  <a:pt x="6170" y="4529"/>
                </a:lnTo>
                <a:cubicBezTo>
                  <a:pt x="6170" y="4529"/>
                  <a:pt x="6170" y="4499"/>
                  <a:pt x="6170" y="4499"/>
                </a:cubicBezTo>
                <a:cubicBezTo>
                  <a:pt x="6170" y="4468"/>
                  <a:pt x="6201" y="4468"/>
                  <a:pt x="6231" y="4438"/>
                </a:cubicBezTo>
                <a:close/>
                <a:moveTo>
                  <a:pt x="6839" y="4803"/>
                </a:moveTo>
                <a:cubicBezTo>
                  <a:pt x="6869" y="4803"/>
                  <a:pt x="6900" y="4803"/>
                  <a:pt x="6900" y="4833"/>
                </a:cubicBezTo>
                <a:cubicBezTo>
                  <a:pt x="6961" y="4894"/>
                  <a:pt x="6900" y="4955"/>
                  <a:pt x="6869" y="4955"/>
                </a:cubicBezTo>
                <a:lnTo>
                  <a:pt x="6809" y="4955"/>
                </a:lnTo>
                <a:lnTo>
                  <a:pt x="6778" y="4924"/>
                </a:lnTo>
                <a:cubicBezTo>
                  <a:pt x="6778" y="4924"/>
                  <a:pt x="6778" y="4894"/>
                  <a:pt x="6778" y="4864"/>
                </a:cubicBezTo>
                <a:lnTo>
                  <a:pt x="6778" y="4833"/>
                </a:lnTo>
                <a:lnTo>
                  <a:pt x="6809" y="4803"/>
                </a:lnTo>
                <a:close/>
                <a:moveTo>
                  <a:pt x="4225" y="5046"/>
                </a:moveTo>
                <a:cubicBezTo>
                  <a:pt x="4255" y="5076"/>
                  <a:pt x="4255" y="5107"/>
                  <a:pt x="4225" y="5137"/>
                </a:cubicBezTo>
                <a:cubicBezTo>
                  <a:pt x="4195" y="5168"/>
                  <a:pt x="4195" y="5198"/>
                  <a:pt x="4164" y="5198"/>
                </a:cubicBezTo>
                <a:cubicBezTo>
                  <a:pt x="4134" y="5198"/>
                  <a:pt x="4103" y="5198"/>
                  <a:pt x="4073" y="5168"/>
                </a:cubicBezTo>
                <a:lnTo>
                  <a:pt x="4073" y="5076"/>
                </a:lnTo>
                <a:cubicBezTo>
                  <a:pt x="4103" y="5046"/>
                  <a:pt x="4103" y="5046"/>
                  <a:pt x="4134" y="5046"/>
                </a:cubicBezTo>
                <a:close/>
                <a:moveTo>
                  <a:pt x="3436" y="5093"/>
                </a:moveTo>
                <a:cubicBezTo>
                  <a:pt x="3445" y="5093"/>
                  <a:pt x="3455" y="5097"/>
                  <a:pt x="3465" y="5107"/>
                </a:cubicBezTo>
                <a:lnTo>
                  <a:pt x="3496" y="5107"/>
                </a:lnTo>
                <a:lnTo>
                  <a:pt x="3496" y="5137"/>
                </a:lnTo>
                <a:cubicBezTo>
                  <a:pt x="3526" y="5198"/>
                  <a:pt x="3496" y="5259"/>
                  <a:pt x="3465" y="5259"/>
                </a:cubicBezTo>
                <a:lnTo>
                  <a:pt x="3404" y="5259"/>
                </a:lnTo>
                <a:cubicBezTo>
                  <a:pt x="3374" y="5259"/>
                  <a:pt x="3344" y="5228"/>
                  <a:pt x="3344" y="5228"/>
                </a:cubicBezTo>
                <a:cubicBezTo>
                  <a:pt x="3344" y="5228"/>
                  <a:pt x="3344" y="5228"/>
                  <a:pt x="3344" y="5259"/>
                </a:cubicBezTo>
                <a:lnTo>
                  <a:pt x="3344" y="5320"/>
                </a:lnTo>
                <a:lnTo>
                  <a:pt x="3344" y="5350"/>
                </a:lnTo>
                <a:cubicBezTo>
                  <a:pt x="3313" y="5380"/>
                  <a:pt x="3313" y="5411"/>
                  <a:pt x="3283" y="5411"/>
                </a:cubicBezTo>
                <a:lnTo>
                  <a:pt x="3283" y="5441"/>
                </a:lnTo>
                <a:lnTo>
                  <a:pt x="3252" y="5441"/>
                </a:lnTo>
                <a:cubicBezTo>
                  <a:pt x="3222" y="5441"/>
                  <a:pt x="3192" y="5441"/>
                  <a:pt x="3161" y="5411"/>
                </a:cubicBezTo>
                <a:lnTo>
                  <a:pt x="3131" y="5411"/>
                </a:lnTo>
                <a:lnTo>
                  <a:pt x="3131" y="5380"/>
                </a:lnTo>
                <a:cubicBezTo>
                  <a:pt x="3100" y="5380"/>
                  <a:pt x="3100" y="5350"/>
                  <a:pt x="3100" y="5320"/>
                </a:cubicBezTo>
                <a:lnTo>
                  <a:pt x="3100" y="5289"/>
                </a:lnTo>
                <a:lnTo>
                  <a:pt x="3100" y="5198"/>
                </a:lnTo>
                <a:cubicBezTo>
                  <a:pt x="3131" y="5168"/>
                  <a:pt x="3161" y="5137"/>
                  <a:pt x="3222" y="5137"/>
                </a:cubicBezTo>
                <a:lnTo>
                  <a:pt x="3252" y="5137"/>
                </a:lnTo>
                <a:cubicBezTo>
                  <a:pt x="3283" y="5137"/>
                  <a:pt x="3283" y="5168"/>
                  <a:pt x="3283" y="5168"/>
                </a:cubicBezTo>
                <a:cubicBezTo>
                  <a:pt x="3313" y="5168"/>
                  <a:pt x="3344" y="5198"/>
                  <a:pt x="3344" y="5198"/>
                </a:cubicBezTo>
                <a:lnTo>
                  <a:pt x="3344" y="5168"/>
                </a:lnTo>
                <a:cubicBezTo>
                  <a:pt x="3344" y="5137"/>
                  <a:pt x="3374" y="5137"/>
                  <a:pt x="3404" y="5107"/>
                </a:cubicBezTo>
                <a:cubicBezTo>
                  <a:pt x="3404" y="5107"/>
                  <a:pt x="3418" y="5093"/>
                  <a:pt x="3436" y="5093"/>
                </a:cubicBezTo>
                <a:close/>
                <a:moveTo>
                  <a:pt x="4799" y="5570"/>
                </a:moveTo>
                <a:cubicBezTo>
                  <a:pt x="4825" y="5570"/>
                  <a:pt x="4848" y="5578"/>
                  <a:pt x="4863" y="5593"/>
                </a:cubicBezTo>
                <a:lnTo>
                  <a:pt x="4863" y="5654"/>
                </a:lnTo>
                <a:cubicBezTo>
                  <a:pt x="4863" y="5684"/>
                  <a:pt x="4833" y="5715"/>
                  <a:pt x="4803" y="5715"/>
                </a:cubicBezTo>
                <a:cubicBezTo>
                  <a:pt x="4803" y="5715"/>
                  <a:pt x="4772" y="5745"/>
                  <a:pt x="4772" y="5745"/>
                </a:cubicBezTo>
                <a:lnTo>
                  <a:pt x="4681" y="5745"/>
                </a:lnTo>
                <a:cubicBezTo>
                  <a:pt x="4681" y="5723"/>
                  <a:pt x="4681" y="5685"/>
                  <a:pt x="4681" y="5654"/>
                </a:cubicBezTo>
                <a:lnTo>
                  <a:pt x="4711" y="5593"/>
                </a:lnTo>
                <a:cubicBezTo>
                  <a:pt x="4742" y="5578"/>
                  <a:pt x="4772" y="5570"/>
                  <a:pt x="4799" y="5570"/>
                </a:cubicBezTo>
                <a:close/>
                <a:moveTo>
                  <a:pt x="5319" y="5927"/>
                </a:moveTo>
                <a:cubicBezTo>
                  <a:pt x="5350" y="5927"/>
                  <a:pt x="5380" y="5927"/>
                  <a:pt x="5410" y="5958"/>
                </a:cubicBezTo>
                <a:lnTo>
                  <a:pt x="5441" y="6019"/>
                </a:lnTo>
                <a:cubicBezTo>
                  <a:pt x="5422" y="6056"/>
                  <a:pt x="5392" y="6082"/>
                  <a:pt x="5357" y="6082"/>
                </a:cubicBezTo>
                <a:cubicBezTo>
                  <a:pt x="5335" y="6082"/>
                  <a:pt x="5312" y="6072"/>
                  <a:pt x="5289" y="6049"/>
                </a:cubicBezTo>
                <a:lnTo>
                  <a:pt x="5258" y="5988"/>
                </a:lnTo>
                <a:cubicBezTo>
                  <a:pt x="5289" y="5958"/>
                  <a:pt x="5289" y="5958"/>
                  <a:pt x="5319" y="5958"/>
                </a:cubicBezTo>
                <a:lnTo>
                  <a:pt x="5319" y="5927"/>
                </a:lnTo>
                <a:close/>
                <a:moveTo>
                  <a:pt x="9746" y="5996"/>
                </a:moveTo>
                <a:cubicBezTo>
                  <a:pt x="9757" y="5996"/>
                  <a:pt x="9772" y="6003"/>
                  <a:pt x="9787" y="6019"/>
                </a:cubicBezTo>
                <a:lnTo>
                  <a:pt x="9848" y="6049"/>
                </a:lnTo>
                <a:lnTo>
                  <a:pt x="9848" y="6079"/>
                </a:lnTo>
                <a:lnTo>
                  <a:pt x="9848" y="6110"/>
                </a:lnTo>
                <a:cubicBezTo>
                  <a:pt x="9848" y="6140"/>
                  <a:pt x="9848" y="6171"/>
                  <a:pt x="9848" y="6201"/>
                </a:cubicBezTo>
                <a:cubicBezTo>
                  <a:pt x="9848" y="6231"/>
                  <a:pt x="9787" y="6231"/>
                  <a:pt x="9727" y="6231"/>
                </a:cubicBezTo>
                <a:lnTo>
                  <a:pt x="9696" y="6231"/>
                </a:lnTo>
                <a:cubicBezTo>
                  <a:pt x="9666" y="6201"/>
                  <a:pt x="9666" y="6171"/>
                  <a:pt x="9666" y="6171"/>
                </a:cubicBezTo>
                <a:cubicBezTo>
                  <a:pt x="9666" y="6140"/>
                  <a:pt x="9666" y="6140"/>
                  <a:pt x="9666" y="6110"/>
                </a:cubicBezTo>
                <a:lnTo>
                  <a:pt x="9635" y="6079"/>
                </a:lnTo>
                <a:lnTo>
                  <a:pt x="9666" y="6019"/>
                </a:lnTo>
                <a:lnTo>
                  <a:pt x="9727" y="6019"/>
                </a:lnTo>
                <a:cubicBezTo>
                  <a:pt x="9727" y="6003"/>
                  <a:pt x="9734" y="5996"/>
                  <a:pt x="9746" y="5996"/>
                </a:cubicBezTo>
                <a:close/>
                <a:moveTo>
                  <a:pt x="6474" y="6201"/>
                </a:moveTo>
                <a:lnTo>
                  <a:pt x="6505" y="6231"/>
                </a:lnTo>
                <a:cubicBezTo>
                  <a:pt x="6535" y="6262"/>
                  <a:pt x="6535" y="6292"/>
                  <a:pt x="6505" y="6323"/>
                </a:cubicBezTo>
                <a:cubicBezTo>
                  <a:pt x="6505" y="6353"/>
                  <a:pt x="6444" y="6353"/>
                  <a:pt x="6414" y="6353"/>
                </a:cubicBezTo>
                <a:cubicBezTo>
                  <a:pt x="6353" y="6353"/>
                  <a:pt x="6322" y="6323"/>
                  <a:pt x="6322" y="6262"/>
                </a:cubicBezTo>
                <a:lnTo>
                  <a:pt x="6322" y="6231"/>
                </a:lnTo>
                <a:cubicBezTo>
                  <a:pt x="6353" y="6201"/>
                  <a:pt x="6383" y="6201"/>
                  <a:pt x="6444" y="6201"/>
                </a:cubicBezTo>
                <a:close/>
                <a:moveTo>
                  <a:pt x="3830" y="6383"/>
                </a:moveTo>
                <a:cubicBezTo>
                  <a:pt x="3860" y="6414"/>
                  <a:pt x="3860" y="6475"/>
                  <a:pt x="3830" y="6535"/>
                </a:cubicBezTo>
                <a:lnTo>
                  <a:pt x="3769" y="6535"/>
                </a:lnTo>
                <a:lnTo>
                  <a:pt x="3708" y="6505"/>
                </a:lnTo>
                <a:lnTo>
                  <a:pt x="3708" y="6444"/>
                </a:lnTo>
                <a:lnTo>
                  <a:pt x="3739" y="6444"/>
                </a:lnTo>
                <a:lnTo>
                  <a:pt x="3739" y="6414"/>
                </a:lnTo>
                <a:lnTo>
                  <a:pt x="3830" y="6383"/>
                </a:lnTo>
                <a:close/>
                <a:moveTo>
                  <a:pt x="7751" y="6535"/>
                </a:moveTo>
                <a:cubicBezTo>
                  <a:pt x="7781" y="6535"/>
                  <a:pt x="7812" y="6535"/>
                  <a:pt x="7842" y="6566"/>
                </a:cubicBezTo>
                <a:lnTo>
                  <a:pt x="7873" y="6566"/>
                </a:lnTo>
                <a:lnTo>
                  <a:pt x="7873" y="6657"/>
                </a:lnTo>
                <a:lnTo>
                  <a:pt x="7721" y="6657"/>
                </a:lnTo>
                <a:lnTo>
                  <a:pt x="7660" y="6596"/>
                </a:lnTo>
                <a:lnTo>
                  <a:pt x="7690" y="6596"/>
                </a:lnTo>
                <a:lnTo>
                  <a:pt x="7690" y="6566"/>
                </a:lnTo>
                <a:cubicBezTo>
                  <a:pt x="7721" y="6535"/>
                  <a:pt x="7721" y="6535"/>
                  <a:pt x="7751" y="6535"/>
                </a:cubicBezTo>
                <a:close/>
                <a:moveTo>
                  <a:pt x="5137" y="6475"/>
                </a:moveTo>
                <a:cubicBezTo>
                  <a:pt x="5137" y="6475"/>
                  <a:pt x="5167" y="6505"/>
                  <a:pt x="5198" y="6505"/>
                </a:cubicBezTo>
                <a:cubicBezTo>
                  <a:pt x="5198" y="6505"/>
                  <a:pt x="5228" y="6505"/>
                  <a:pt x="5228" y="6535"/>
                </a:cubicBezTo>
                <a:lnTo>
                  <a:pt x="5289" y="6596"/>
                </a:lnTo>
                <a:lnTo>
                  <a:pt x="5289" y="6627"/>
                </a:lnTo>
                <a:cubicBezTo>
                  <a:pt x="5258" y="6657"/>
                  <a:pt x="5258" y="6687"/>
                  <a:pt x="5289" y="6718"/>
                </a:cubicBezTo>
                <a:lnTo>
                  <a:pt x="5319" y="6718"/>
                </a:lnTo>
                <a:cubicBezTo>
                  <a:pt x="5319" y="6779"/>
                  <a:pt x="5289" y="6839"/>
                  <a:pt x="5228" y="6839"/>
                </a:cubicBezTo>
                <a:lnTo>
                  <a:pt x="5137" y="6839"/>
                </a:lnTo>
                <a:lnTo>
                  <a:pt x="5137" y="6809"/>
                </a:lnTo>
                <a:cubicBezTo>
                  <a:pt x="5137" y="6809"/>
                  <a:pt x="5106" y="6779"/>
                  <a:pt x="5106" y="6748"/>
                </a:cubicBezTo>
                <a:cubicBezTo>
                  <a:pt x="5076" y="6748"/>
                  <a:pt x="5076" y="6748"/>
                  <a:pt x="5046" y="6718"/>
                </a:cubicBezTo>
                <a:lnTo>
                  <a:pt x="5076" y="6718"/>
                </a:lnTo>
                <a:lnTo>
                  <a:pt x="5046" y="6657"/>
                </a:lnTo>
                <a:lnTo>
                  <a:pt x="5046" y="6627"/>
                </a:lnTo>
                <a:lnTo>
                  <a:pt x="5046" y="6596"/>
                </a:lnTo>
                <a:lnTo>
                  <a:pt x="5046" y="6505"/>
                </a:lnTo>
                <a:cubicBezTo>
                  <a:pt x="5046" y="6505"/>
                  <a:pt x="5076" y="6475"/>
                  <a:pt x="5076" y="6475"/>
                </a:cubicBezTo>
                <a:close/>
                <a:moveTo>
                  <a:pt x="3373" y="6887"/>
                </a:moveTo>
                <a:cubicBezTo>
                  <a:pt x="3391" y="6887"/>
                  <a:pt x="3404" y="6900"/>
                  <a:pt x="3404" y="6900"/>
                </a:cubicBezTo>
                <a:lnTo>
                  <a:pt x="3435" y="6991"/>
                </a:lnTo>
                <a:lnTo>
                  <a:pt x="3465" y="7022"/>
                </a:lnTo>
                <a:cubicBezTo>
                  <a:pt x="3435" y="7052"/>
                  <a:pt x="3404" y="7052"/>
                  <a:pt x="3374" y="7052"/>
                </a:cubicBezTo>
                <a:cubicBezTo>
                  <a:pt x="3313" y="7052"/>
                  <a:pt x="3283" y="7022"/>
                  <a:pt x="3283" y="6961"/>
                </a:cubicBezTo>
                <a:lnTo>
                  <a:pt x="3283" y="6930"/>
                </a:lnTo>
                <a:cubicBezTo>
                  <a:pt x="3283" y="6900"/>
                  <a:pt x="3313" y="6900"/>
                  <a:pt x="3344" y="6900"/>
                </a:cubicBezTo>
                <a:cubicBezTo>
                  <a:pt x="3354" y="6890"/>
                  <a:pt x="3364" y="6887"/>
                  <a:pt x="3373" y="6887"/>
                </a:cubicBezTo>
                <a:close/>
                <a:moveTo>
                  <a:pt x="5593" y="7082"/>
                </a:moveTo>
                <a:cubicBezTo>
                  <a:pt x="5623" y="7082"/>
                  <a:pt x="5654" y="7113"/>
                  <a:pt x="5654" y="7143"/>
                </a:cubicBezTo>
                <a:lnTo>
                  <a:pt x="5684" y="7143"/>
                </a:lnTo>
                <a:cubicBezTo>
                  <a:pt x="5714" y="7174"/>
                  <a:pt x="5714" y="7204"/>
                  <a:pt x="5714" y="7234"/>
                </a:cubicBezTo>
                <a:lnTo>
                  <a:pt x="5714" y="7265"/>
                </a:lnTo>
                <a:lnTo>
                  <a:pt x="5684" y="7265"/>
                </a:lnTo>
                <a:lnTo>
                  <a:pt x="5654" y="7295"/>
                </a:lnTo>
                <a:lnTo>
                  <a:pt x="5654" y="7326"/>
                </a:lnTo>
                <a:lnTo>
                  <a:pt x="5623" y="7326"/>
                </a:lnTo>
                <a:cubicBezTo>
                  <a:pt x="5593" y="7356"/>
                  <a:pt x="5562" y="7356"/>
                  <a:pt x="5532" y="7356"/>
                </a:cubicBezTo>
                <a:cubicBezTo>
                  <a:pt x="5502" y="7326"/>
                  <a:pt x="5471" y="7326"/>
                  <a:pt x="5441" y="7295"/>
                </a:cubicBezTo>
                <a:lnTo>
                  <a:pt x="5410" y="7295"/>
                </a:lnTo>
                <a:lnTo>
                  <a:pt x="5410" y="7265"/>
                </a:lnTo>
                <a:cubicBezTo>
                  <a:pt x="5410" y="7234"/>
                  <a:pt x="5410" y="7234"/>
                  <a:pt x="5410" y="7204"/>
                </a:cubicBezTo>
                <a:cubicBezTo>
                  <a:pt x="5410" y="7174"/>
                  <a:pt x="5410" y="7174"/>
                  <a:pt x="5410" y="7143"/>
                </a:cubicBezTo>
                <a:cubicBezTo>
                  <a:pt x="5441" y="7143"/>
                  <a:pt x="5441" y="7113"/>
                  <a:pt x="5471" y="7113"/>
                </a:cubicBezTo>
                <a:cubicBezTo>
                  <a:pt x="5502" y="7113"/>
                  <a:pt x="5502" y="7113"/>
                  <a:pt x="5532" y="7143"/>
                </a:cubicBezTo>
                <a:lnTo>
                  <a:pt x="5532" y="7113"/>
                </a:lnTo>
                <a:lnTo>
                  <a:pt x="5562" y="7082"/>
                </a:lnTo>
                <a:close/>
                <a:moveTo>
                  <a:pt x="7265" y="7417"/>
                </a:moveTo>
                <a:cubicBezTo>
                  <a:pt x="7258" y="7423"/>
                  <a:pt x="7253" y="7431"/>
                  <a:pt x="7249" y="7440"/>
                </a:cubicBezTo>
                <a:lnTo>
                  <a:pt x="7249" y="7440"/>
                </a:lnTo>
                <a:lnTo>
                  <a:pt x="7295" y="7417"/>
                </a:lnTo>
                <a:close/>
                <a:moveTo>
                  <a:pt x="9727" y="7174"/>
                </a:moveTo>
                <a:cubicBezTo>
                  <a:pt x="9757" y="7174"/>
                  <a:pt x="9787" y="7204"/>
                  <a:pt x="9787" y="7234"/>
                </a:cubicBezTo>
                <a:lnTo>
                  <a:pt x="9787" y="7265"/>
                </a:lnTo>
                <a:cubicBezTo>
                  <a:pt x="9818" y="7295"/>
                  <a:pt x="9818" y="7326"/>
                  <a:pt x="9818" y="7356"/>
                </a:cubicBezTo>
                <a:lnTo>
                  <a:pt x="9818" y="7417"/>
                </a:lnTo>
                <a:lnTo>
                  <a:pt x="9787" y="7447"/>
                </a:lnTo>
                <a:lnTo>
                  <a:pt x="9727" y="7447"/>
                </a:lnTo>
                <a:lnTo>
                  <a:pt x="9727" y="7417"/>
                </a:lnTo>
                <a:cubicBezTo>
                  <a:pt x="9696" y="7386"/>
                  <a:pt x="9666" y="7356"/>
                  <a:pt x="9666" y="7326"/>
                </a:cubicBezTo>
                <a:lnTo>
                  <a:pt x="9666" y="7265"/>
                </a:lnTo>
                <a:cubicBezTo>
                  <a:pt x="9666" y="7234"/>
                  <a:pt x="9666" y="7234"/>
                  <a:pt x="9666" y="7204"/>
                </a:cubicBezTo>
                <a:lnTo>
                  <a:pt x="9727" y="7174"/>
                </a:lnTo>
                <a:close/>
                <a:moveTo>
                  <a:pt x="7356" y="7356"/>
                </a:moveTo>
                <a:lnTo>
                  <a:pt x="7386" y="7417"/>
                </a:lnTo>
                <a:cubicBezTo>
                  <a:pt x="7386" y="7447"/>
                  <a:pt x="7386" y="7447"/>
                  <a:pt x="7386" y="7447"/>
                </a:cubicBezTo>
                <a:lnTo>
                  <a:pt x="7417" y="7478"/>
                </a:lnTo>
                <a:lnTo>
                  <a:pt x="7417" y="7508"/>
                </a:lnTo>
                <a:cubicBezTo>
                  <a:pt x="7386" y="7538"/>
                  <a:pt x="7386" y="7538"/>
                  <a:pt x="7356" y="7538"/>
                </a:cubicBezTo>
                <a:lnTo>
                  <a:pt x="7325" y="7569"/>
                </a:lnTo>
                <a:cubicBezTo>
                  <a:pt x="7295" y="7569"/>
                  <a:pt x="7295" y="7569"/>
                  <a:pt x="7265" y="7538"/>
                </a:cubicBezTo>
                <a:lnTo>
                  <a:pt x="7265" y="7508"/>
                </a:lnTo>
                <a:cubicBezTo>
                  <a:pt x="7241" y="7508"/>
                  <a:pt x="7236" y="7471"/>
                  <a:pt x="7249" y="7440"/>
                </a:cubicBezTo>
                <a:lnTo>
                  <a:pt x="7249" y="7440"/>
                </a:lnTo>
                <a:lnTo>
                  <a:pt x="7234" y="7447"/>
                </a:lnTo>
                <a:lnTo>
                  <a:pt x="7234" y="7356"/>
                </a:lnTo>
                <a:close/>
                <a:moveTo>
                  <a:pt x="9514" y="7546"/>
                </a:moveTo>
                <a:cubicBezTo>
                  <a:pt x="9537" y="7546"/>
                  <a:pt x="9559" y="7554"/>
                  <a:pt x="9575" y="7569"/>
                </a:cubicBezTo>
                <a:lnTo>
                  <a:pt x="9666" y="7569"/>
                </a:lnTo>
                <a:lnTo>
                  <a:pt x="9666" y="7599"/>
                </a:lnTo>
                <a:cubicBezTo>
                  <a:pt x="9666" y="7630"/>
                  <a:pt x="9666" y="7690"/>
                  <a:pt x="9666" y="7721"/>
                </a:cubicBezTo>
                <a:cubicBezTo>
                  <a:pt x="9635" y="7751"/>
                  <a:pt x="9575" y="7782"/>
                  <a:pt x="9544" y="7812"/>
                </a:cubicBezTo>
                <a:lnTo>
                  <a:pt x="9483" y="7812"/>
                </a:lnTo>
                <a:cubicBezTo>
                  <a:pt x="9453" y="7782"/>
                  <a:pt x="9453" y="7782"/>
                  <a:pt x="9423" y="7782"/>
                </a:cubicBezTo>
                <a:lnTo>
                  <a:pt x="9392" y="7721"/>
                </a:lnTo>
                <a:lnTo>
                  <a:pt x="9392" y="7690"/>
                </a:lnTo>
                <a:cubicBezTo>
                  <a:pt x="9392" y="7660"/>
                  <a:pt x="9392" y="7660"/>
                  <a:pt x="9392" y="7660"/>
                </a:cubicBezTo>
                <a:lnTo>
                  <a:pt x="9423" y="7630"/>
                </a:lnTo>
                <a:cubicBezTo>
                  <a:pt x="9423" y="7630"/>
                  <a:pt x="9423" y="7599"/>
                  <a:pt x="9453" y="7569"/>
                </a:cubicBezTo>
                <a:cubicBezTo>
                  <a:pt x="9468" y="7554"/>
                  <a:pt x="9491" y="7546"/>
                  <a:pt x="9514" y="7546"/>
                </a:cubicBezTo>
                <a:close/>
                <a:moveTo>
                  <a:pt x="8055" y="7903"/>
                </a:moveTo>
                <a:cubicBezTo>
                  <a:pt x="8085" y="7934"/>
                  <a:pt x="8116" y="7964"/>
                  <a:pt x="8085" y="8025"/>
                </a:cubicBezTo>
                <a:lnTo>
                  <a:pt x="8055" y="8086"/>
                </a:lnTo>
                <a:lnTo>
                  <a:pt x="7994" y="8116"/>
                </a:lnTo>
                <a:lnTo>
                  <a:pt x="7933" y="8055"/>
                </a:lnTo>
                <a:lnTo>
                  <a:pt x="7933" y="8025"/>
                </a:lnTo>
                <a:cubicBezTo>
                  <a:pt x="7933" y="8025"/>
                  <a:pt x="7933" y="7994"/>
                  <a:pt x="7933" y="7994"/>
                </a:cubicBezTo>
                <a:cubicBezTo>
                  <a:pt x="7933" y="7964"/>
                  <a:pt x="7933" y="7934"/>
                  <a:pt x="7994" y="7903"/>
                </a:cubicBezTo>
                <a:close/>
                <a:moveTo>
                  <a:pt x="5644" y="8164"/>
                </a:moveTo>
                <a:cubicBezTo>
                  <a:pt x="5656" y="8164"/>
                  <a:pt x="5663" y="8186"/>
                  <a:pt x="5684" y="8207"/>
                </a:cubicBezTo>
                <a:cubicBezTo>
                  <a:pt x="5684" y="8207"/>
                  <a:pt x="5684" y="8238"/>
                  <a:pt x="5684" y="8268"/>
                </a:cubicBezTo>
                <a:lnTo>
                  <a:pt x="5684" y="8298"/>
                </a:lnTo>
                <a:lnTo>
                  <a:pt x="5654" y="8298"/>
                </a:lnTo>
                <a:lnTo>
                  <a:pt x="5654" y="8329"/>
                </a:lnTo>
                <a:lnTo>
                  <a:pt x="5623" y="8329"/>
                </a:lnTo>
                <a:cubicBezTo>
                  <a:pt x="5613" y="8339"/>
                  <a:pt x="5600" y="8342"/>
                  <a:pt x="5585" y="8342"/>
                </a:cubicBezTo>
                <a:cubicBezTo>
                  <a:pt x="5556" y="8342"/>
                  <a:pt x="5522" y="8329"/>
                  <a:pt x="5502" y="8329"/>
                </a:cubicBezTo>
                <a:lnTo>
                  <a:pt x="5502" y="8298"/>
                </a:lnTo>
                <a:lnTo>
                  <a:pt x="5502" y="8238"/>
                </a:lnTo>
                <a:cubicBezTo>
                  <a:pt x="5502" y="8216"/>
                  <a:pt x="5517" y="8195"/>
                  <a:pt x="5536" y="8195"/>
                </a:cubicBezTo>
                <a:cubicBezTo>
                  <a:pt x="5545" y="8195"/>
                  <a:pt x="5554" y="8198"/>
                  <a:pt x="5562" y="8207"/>
                </a:cubicBezTo>
                <a:lnTo>
                  <a:pt x="5593" y="8177"/>
                </a:lnTo>
                <a:lnTo>
                  <a:pt x="5623" y="8177"/>
                </a:lnTo>
                <a:cubicBezTo>
                  <a:pt x="5632" y="8168"/>
                  <a:pt x="5638" y="8164"/>
                  <a:pt x="5644" y="8164"/>
                </a:cubicBezTo>
                <a:close/>
                <a:moveTo>
                  <a:pt x="6158" y="8286"/>
                </a:moveTo>
                <a:cubicBezTo>
                  <a:pt x="6201" y="8286"/>
                  <a:pt x="6239" y="8315"/>
                  <a:pt x="6262" y="8359"/>
                </a:cubicBezTo>
                <a:cubicBezTo>
                  <a:pt x="6262" y="8389"/>
                  <a:pt x="6262" y="8420"/>
                  <a:pt x="6262" y="8450"/>
                </a:cubicBezTo>
                <a:lnTo>
                  <a:pt x="6110" y="8450"/>
                </a:lnTo>
                <a:cubicBezTo>
                  <a:pt x="6079" y="8450"/>
                  <a:pt x="6049" y="8389"/>
                  <a:pt x="6079" y="8359"/>
                </a:cubicBezTo>
                <a:lnTo>
                  <a:pt x="6079" y="8298"/>
                </a:lnTo>
                <a:lnTo>
                  <a:pt x="6110" y="8298"/>
                </a:lnTo>
                <a:cubicBezTo>
                  <a:pt x="6126" y="8290"/>
                  <a:pt x="6142" y="8286"/>
                  <a:pt x="6158" y="8286"/>
                </a:cubicBezTo>
                <a:close/>
                <a:moveTo>
                  <a:pt x="4012" y="8238"/>
                </a:moveTo>
                <a:cubicBezTo>
                  <a:pt x="4073" y="8268"/>
                  <a:pt x="4043" y="8329"/>
                  <a:pt x="4043" y="8359"/>
                </a:cubicBezTo>
                <a:cubicBezTo>
                  <a:pt x="4043" y="8389"/>
                  <a:pt x="4043" y="8420"/>
                  <a:pt x="4043" y="8450"/>
                </a:cubicBezTo>
                <a:cubicBezTo>
                  <a:pt x="4043" y="8450"/>
                  <a:pt x="4012" y="8481"/>
                  <a:pt x="4012" y="8481"/>
                </a:cubicBezTo>
                <a:lnTo>
                  <a:pt x="3982" y="8481"/>
                </a:lnTo>
                <a:cubicBezTo>
                  <a:pt x="3951" y="8511"/>
                  <a:pt x="3921" y="8511"/>
                  <a:pt x="3891" y="8511"/>
                </a:cubicBezTo>
                <a:cubicBezTo>
                  <a:pt x="3860" y="8511"/>
                  <a:pt x="3830" y="8481"/>
                  <a:pt x="3830" y="8450"/>
                </a:cubicBezTo>
                <a:lnTo>
                  <a:pt x="3830" y="8389"/>
                </a:lnTo>
                <a:cubicBezTo>
                  <a:pt x="3830" y="8389"/>
                  <a:pt x="3860" y="8389"/>
                  <a:pt x="3860" y="8359"/>
                </a:cubicBezTo>
                <a:lnTo>
                  <a:pt x="3891" y="8238"/>
                </a:lnTo>
                <a:close/>
                <a:moveTo>
                  <a:pt x="8024" y="8876"/>
                </a:moveTo>
                <a:cubicBezTo>
                  <a:pt x="8024" y="8906"/>
                  <a:pt x="8024" y="8937"/>
                  <a:pt x="8024" y="8967"/>
                </a:cubicBezTo>
                <a:cubicBezTo>
                  <a:pt x="7994" y="8997"/>
                  <a:pt x="7964" y="8997"/>
                  <a:pt x="7933" y="8997"/>
                </a:cubicBezTo>
                <a:lnTo>
                  <a:pt x="7903" y="8997"/>
                </a:lnTo>
                <a:lnTo>
                  <a:pt x="7842" y="8967"/>
                </a:lnTo>
                <a:cubicBezTo>
                  <a:pt x="7842" y="8967"/>
                  <a:pt x="7842" y="8937"/>
                  <a:pt x="7842" y="8906"/>
                </a:cubicBezTo>
                <a:lnTo>
                  <a:pt x="7903" y="8876"/>
                </a:lnTo>
                <a:close/>
                <a:moveTo>
                  <a:pt x="7462" y="8975"/>
                </a:moveTo>
                <a:cubicBezTo>
                  <a:pt x="7477" y="8975"/>
                  <a:pt x="7493" y="8982"/>
                  <a:pt x="7508" y="8997"/>
                </a:cubicBezTo>
                <a:cubicBezTo>
                  <a:pt x="7538" y="9028"/>
                  <a:pt x="7538" y="9058"/>
                  <a:pt x="7508" y="9089"/>
                </a:cubicBezTo>
                <a:lnTo>
                  <a:pt x="7417" y="9089"/>
                </a:lnTo>
                <a:cubicBezTo>
                  <a:pt x="7417" y="9089"/>
                  <a:pt x="7417" y="9058"/>
                  <a:pt x="7417" y="9058"/>
                </a:cubicBezTo>
                <a:lnTo>
                  <a:pt x="7417" y="8997"/>
                </a:lnTo>
                <a:cubicBezTo>
                  <a:pt x="7432" y="8982"/>
                  <a:pt x="7447" y="8975"/>
                  <a:pt x="7462" y="8975"/>
                </a:cubicBezTo>
                <a:close/>
                <a:moveTo>
                  <a:pt x="6140" y="9605"/>
                </a:moveTo>
                <a:cubicBezTo>
                  <a:pt x="6170" y="9605"/>
                  <a:pt x="6231" y="9636"/>
                  <a:pt x="6231" y="9666"/>
                </a:cubicBezTo>
                <a:cubicBezTo>
                  <a:pt x="6262" y="9696"/>
                  <a:pt x="6262" y="9727"/>
                  <a:pt x="6231" y="9727"/>
                </a:cubicBezTo>
                <a:lnTo>
                  <a:pt x="6262" y="9757"/>
                </a:lnTo>
                <a:lnTo>
                  <a:pt x="6262" y="9788"/>
                </a:lnTo>
                <a:cubicBezTo>
                  <a:pt x="6262" y="9818"/>
                  <a:pt x="6262" y="9818"/>
                  <a:pt x="6262" y="9818"/>
                </a:cubicBezTo>
                <a:cubicBezTo>
                  <a:pt x="6231" y="9848"/>
                  <a:pt x="6201" y="9909"/>
                  <a:pt x="6170" y="9909"/>
                </a:cubicBezTo>
                <a:lnTo>
                  <a:pt x="6140" y="9940"/>
                </a:lnTo>
                <a:lnTo>
                  <a:pt x="6018" y="9940"/>
                </a:lnTo>
                <a:lnTo>
                  <a:pt x="6049" y="9879"/>
                </a:lnTo>
                <a:cubicBezTo>
                  <a:pt x="6018" y="9879"/>
                  <a:pt x="6018" y="9848"/>
                  <a:pt x="5988" y="9818"/>
                </a:cubicBezTo>
                <a:cubicBezTo>
                  <a:pt x="5988" y="9818"/>
                  <a:pt x="5988" y="9788"/>
                  <a:pt x="5988" y="9757"/>
                </a:cubicBezTo>
                <a:lnTo>
                  <a:pt x="5988" y="9727"/>
                </a:lnTo>
                <a:cubicBezTo>
                  <a:pt x="5988" y="9696"/>
                  <a:pt x="5988" y="9696"/>
                  <a:pt x="5988" y="9696"/>
                </a:cubicBezTo>
                <a:lnTo>
                  <a:pt x="5988" y="9636"/>
                </a:lnTo>
                <a:cubicBezTo>
                  <a:pt x="6049" y="9605"/>
                  <a:pt x="6079" y="9605"/>
                  <a:pt x="6140" y="9605"/>
                </a:cubicBezTo>
                <a:close/>
                <a:moveTo>
                  <a:pt x="9742" y="9745"/>
                </a:moveTo>
                <a:cubicBezTo>
                  <a:pt x="9772" y="9745"/>
                  <a:pt x="9787" y="9766"/>
                  <a:pt x="9787" y="9788"/>
                </a:cubicBezTo>
                <a:lnTo>
                  <a:pt x="9818" y="9818"/>
                </a:lnTo>
                <a:lnTo>
                  <a:pt x="9818" y="9848"/>
                </a:lnTo>
                <a:lnTo>
                  <a:pt x="9848" y="9818"/>
                </a:lnTo>
                <a:lnTo>
                  <a:pt x="9879" y="9848"/>
                </a:lnTo>
                <a:lnTo>
                  <a:pt x="9879" y="9879"/>
                </a:lnTo>
                <a:cubicBezTo>
                  <a:pt x="9848" y="9909"/>
                  <a:pt x="9818" y="9940"/>
                  <a:pt x="9787" y="9940"/>
                </a:cubicBezTo>
                <a:lnTo>
                  <a:pt x="9696" y="9940"/>
                </a:lnTo>
                <a:cubicBezTo>
                  <a:pt x="9666" y="9909"/>
                  <a:pt x="9635" y="9879"/>
                  <a:pt x="9635" y="9848"/>
                </a:cubicBezTo>
                <a:cubicBezTo>
                  <a:pt x="9635" y="9818"/>
                  <a:pt x="9635" y="9818"/>
                  <a:pt x="9635" y="9818"/>
                </a:cubicBezTo>
                <a:cubicBezTo>
                  <a:pt x="9635" y="9788"/>
                  <a:pt x="9635" y="9757"/>
                  <a:pt x="9666" y="9757"/>
                </a:cubicBezTo>
                <a:lnTo>
                  <a:pt x="9696" y="9757"/>
                </a:lnTo>
                <a:cubicBezTo>
                  <a:pt x="9714" y="9748"/>
                  <a:pt x="9729" y="9745"/>
                  <a:pt x="9742" y="9745"/>
                </a:cubicBezTo>
                <a:close/>
                <a:moveTo>
                  <a:pt x="8845" y="9848"/>
                </a:moveTo>
                <a:cubicBezTo>
                  <a:pt x="8876" y="9879"/>
                  <a:pt x="8876" y="9879"/>
                  <a:pt x="8876" y="9909"/>
                </a:cubicBezTo>
                <a:cubicBezTo>
                  <a:pt x="8906" y="9909"/>
                  <a:pt x="8906" y="9940"/>
                  <a:pt x="8906" y="9940"/>
                </a:cubicBezTo>
                <a:cubicBezTo>
                  <a:pt x="8906" y="9970"/>
                  <a:pt x="8906" y="9970"/>
                  <a:pt x="8906" y="9970"/>
                </a:cubicBezTo>
                <a:lnTo>
                  <a:pt x="8906" y="10000"/>
                </a:lnTo>
                <a:cubicBezTo>
                  <a:pt x="8906" y="10031"/>
                  <a:pt x="8906" y="10031"/>
                  <a:pt x="8906" y="10031"/>
                </a:cubicBezTo>
                <a:cubicBezTo>
                  <a:pt x="8906" y="10031"/>
                  <a:pt x="8906" y="10061"/>
                  <a:pt x="8906" y="10061"/>
                </a:cubicBezTo>
                <a:lnTo>
                  <a:pt x="8906" y="10092"/>
                </a:lnTo>
                <a:lnTo>
                  <a:pt x="8876" y="10122"/>
                </a:lnTo>
                <a:cubicBezTo>
                  <a:pt x="8876" y="10122"/>
                  <a:pt x="8845" y="10152"/>
                  <a:pt x="8845" y="10152"/>
                </a:cubicBezTo>
                <a:lnTo>
                  <a:pt x="8815" y="10152"/>
                </a:lnTo>
                <a:cubicBezTo>
                  <a:pt x="8800" y="10168"/>
                  <a:pt x="8777" y="10175"/>
                  <a:pt x="8754" y="10175"/>
                </a:cubicBezTo>
                <a:cubicBezTo>
                  <a:pt x="8731" y="10175"/>
                  <a:pt x="8708" y="10168"/>
                  <a:pt x="8693" y="10152"/>
                </a:cubicBezTo>
                <a:cubicBezTo>
                  <a:pt x="8663" y="10152"/>
                  <a:pt x="8632" y="10122"/>
                  <a:pt x="8632" y="10092"/>
                </a:cubicBezTo>
                <a:cubicBezTo>
                  <a:pt x="8632" y="10092"/>
                  <a:pt x="8632" y="10061"/>
                  <a:pt x="8632" y="10061"/>
                </a:cubicBezTo>
                <a:lnTo>
                  <a:pt x="8632" y="10031"/>
                </a:lnTo>
                <a:cubicBezTo>
                  <a:pt x="8632" y="10000"/>
                  <a:pt x="8632" y="10000"/>
                  <a:pt x="8632" y="9970"/>
                </a:cubicBezTo>
                <a:lnTo>
                  <a:pt x="8632" y="9909"/>
                </a:lnTo>
                <a:lnTo>
                  <a:pt x="8663" y="9909"/>
                </a:lnTo>
                <a:cubicBezTo>
                  <a:pt x="8681" y="9874"/>
                  <a:pt x="8709" y="9859"/>
                  <a:pt x="8735" y="9859"/>
                </a:cubicBezTo>
                <a:cubicBezTo>
                  <a:pt x="8754" y="9859"/>
                  <a:pt x="8772" y="9866"/>
                  <a:pt x="8784" y="9879"/>
                </a:cubicBezTo>
                <a:lnTo>
                  <a:pt x="8815" y="9848"/>
                </a:lnTo>
                <a:close/>
                <a:moveTo>
                  <a:pt x="3313" y="9940"/>
                </a:moveTo>
                <a:lnTo>
                  <a:pt x="3374" y="9970"/>
                </a:lnTo>
                <a:lnTo>
                  <a:pt x="3374" y="10000"/>
                </a:lnTo>
                <a:cubicBezTo>
                  <a:pt x="3374" y="10000"/>
                  <a:pt x="3404" y="10031"/>
                  <a:pt x="3404" y="10031"/>
                </a:cubicBezTo>
                <a:cubicBezTo>
                  <a:pt x="3435" y="10061"/>
                  <a:pt x="3435" y="10122"/>
                  <a:pt x="3435" y="10183"/>
                </a:cubicBezTo>
                <a:lnTo>
                  <a:pt x="3374" y="10152"/>
                </a:lnTo>
                <a:lnTo>
                  <a:pt x="3313" y="10152"/>
                </a:lnTo>
                <a:lnTo>
                  <a:pt x="3252" y="10183"/>
                </a:lnTo>
                <a:lnTo>
                  <a:pt x="3222" y="10183"/>
                </a:lnTo>
                <a:cubicBezTo>
                  <a:pt x="3192" y="10152"/>
                  <a:pt x="3192" y="10152"/>
                  <a:pt x="3192" y="10122"/>
                </a:cubicBezTo>
                <a:lnTo>
                  <a:pt x="3192" y="10031"/>
                </a:lnTo>
                <a:lnTo>
                  <a:pt x="3222" y="10031"/>
                </a:lnTo>
                <a:lnTo>
                  <a:pt x="3252" y="9970"/>
                </a:lnTo>
                <a:lnTo>
                  <a:pt x="3313" y="9940"/>
                </a:lnTo>
                <a:close/>
                <a:moveTo>
                  <a:pt x="1763" y="9970"/>
                </a:moveTo>
                <a:cubicBezTo>
                  <a:pt x="1793" y="9970"/>
                  <a:pt x="1793" y="10000"/>
                  <a:pt x="1793" y="10031"/>
                </a:cubicBezTo>
                <a:lnTo>
                  <a:pt x="1793" y="10061"/>
                </a:lnTo>
                <a:lnTo>
                  <a:pt x="1793" y="10092"/>
                </a:lnTo>
                <a:cubicBezTo>
                  <a:pt x="1824" y="10092"/>
                  <a:pt x="1854" y="10122"/>
                  <a:pt x="1824" y="10183"/>
                </a:cubicBezTo>
                <a:lnTo>
                  <a:pt x="1824" y="10152"/>
                </a:lnTo>
                <a:cubicBezTo>
                  <a:pt x="1824" y="10183"/>
                  <a:pt x="1824" y="10213"/>
                  <a:pt x="1793" y="10213"/>
                </a:cubicBezTo>
                <a:cubicBezTo>
                  <a:pt x="1793" y="10213"/>
                  <a:pt x="1793" y="10244"/>
                  <a:pt x="1793" y="10244"/>
                </a:cubicBezTo>
                <a:lnTo>
                  <a:pt x="1763" y="10274"/>
                </a:lnTo>
                <a:cubicBezTo>
                  <a:pt x="1733" y="10304"/>
                  <a:pt x="1733" y="10304"/>
                  <a:pt x="1702" y="10304"/>
                </a:cubicBezTo>
                <a:lnTo>
                  <a:pt x="1641" y="10304"/>
                </a:lnTo>
                <a:lnTo>
                  <a:pt x="1581" y="10244"/>
                </a:lnTo>
                <a:lnTo>
                  <a:pt x="1581" y="10183"/>
                </a:lnTo>
                <a:lnTo>
                  <a:pt x="1581" y="10152"/>
                </a:lnTo>
                <a:cubicBezTo>
                  <a:pt x="1581" y="10122"/>
                  <a:pt x="1581" y="10122"/>
                  <a:pt x="1581" y="10092"/>
                </a:cubicBezTo>
                <a:cubicBezTo>
                  <a:pt x="1581" y="10061"/>
                  <a:pt x="1611" y="10031"/>
                  <a:pt x="1641" y="10031"/>
                </a:cubicBezTo>
                <a:cubicBezTo>
                  <a:pt x="1641" y="10000"/>
                  <a:pt x="1641" y="10000"/>
                  <a:pt x="1672" y="9970"/>
                </a:cubicBezTo>
                <a:close/>
                <a:moveTo>
                  <a:pt x="3678" y="10061"/>
                </a:moveTo>
                <a:cubicBezTo>
                  <a:pt x="3708" y="10061"/>
                  <a:pt x="3739" y="10061"/>
                  <a:pt x="3739" y="10092"/>
                </a:cubicBezTo>
                <a:lnTo>
                  <a:pt x="3830" y="10092"/>
                </a:lnTo>
                <a:cubicBezTo>
                  <a:pt x="3830" y="10092"/>
                  <a:pt x="3860" y="10122"/>
                  <a:pt x="3891" y="10122"/>
                </a:cubicBezTo>
                <a:cubicBezTo>
                  <a:pt x="3891" y="10152"/>
                  <a:pt x="3891" y="10183"/>
                  <a:pt x="3891" y="10213"/>
                </a:cubicBezTo>
                <a:lnTo>
                  <a:pt x="3830" y="10274"/>
                </a:lnTo>
                <a:lnTo>
                  <a:pt x="3769" y="10274"/>
                </a:lnTo>
                <a:lnTo>
                  <a:pt x="3739" y="10335"/>
                </a:lnTo>
                <a:cubicBezTo>
                  <a:pt x="3723" y="10350"/>
                  <a:pt x="3716" y="10358"/>
                  <a:pt x="3708" y="10358"/>
                </a:cubicBezTo>
                <a:cubicBezTo>
                  <a:pt x="3701" y="10358"/>
                  <a:pt x="3693" y="10350"/>
                  <a:pt x="3678" y="10335"/>
                </a:cubicBezTo>
                <a:lnTo>
                  <a:pt x="3648" y="10335"/>
                </a:lnTo>
                <a:lnTo>
                  <a:pt x="3617" y="10304"/>
                </a:lnTo>
                <a:lnTo>
                  <a:pt x="3587" y="10244"/>
                </a:lnTo>
                <a:lnTo>
                  <a:pt x="3617" y="10213"/>
                </a:lnTo>
                <a:cubicBezTo>
                  <a:pt x="3587" y="10213"/>
                  <a:pt x="3587" y="10183"/>
                  <a:pt x="3617" y="10152"/>
                </a:cubicBezTo>
                <a:lnTo>
                  <a:pt x="3617" y="10092"/>
                </a:lnTo>
                <a:lnTo>
                  <a:pt x="3648" y="10092"/>
                </a:lnTo>
                <a:cubicBezTo>
                  <a:pt x="3648" y="10092"/>
                  <a:pt x="3678" y="10061"/>
                  <a:pt x="3678" y="10061"/>
                </a:cubicBezTo>
                <a:close/>
                <a:moveTo>
                  <a:pt x="7812" y="10213"/>
                </a:moveTo>
                <a:lnTo>
                  <a:pt x="7933" y="10274"/>
                </a:lnTo>
                <a:lnTo>
                  <a:pt x="7933" y="10335"/>
                </a:lnTo>
                <a:lnTo>
                  <a:pt x="7933" y="10365"/>
                </a:lnTo>
                <a:lnTo>
                  <a:pt x="7933" y="10396"/>
                </a:lnTo>
                <a:cubicBezTo>
                  <a:pt x="7933" y="10426"/>
                  <a:pt x="7903" y="10426"/>
                  <a:pt x="7903" y="10456"/>
                </a:cubicBezTo>
                <a:cubicBezTo>
                  <a:pt x="7873" y="10456"/>
                  <a:pt x="7873" y="10456"/>
                  <a:pt x="7873" y="10487"/>
                </a:cubicBezTo>
                <a:cubicBezTo>
                  <a:pt x="7873" y="10487"/>
                  <a:pt x="7842" y="10487"/>
                  <a:pt x="7842" y="10517"/>
                </a:cubicBezTo>
                <a:lnTo>
                  <a:pt x="7781" y="10517"/>
                </a:lnTo>
                <a:cubicBezTo>
                  <a:pt x="7781" y="10487"/>
                  <a:pt x="7751" y="10487"/>
                  <a:pt x="7751" y="10456"/>
                </a:cubicBezTo>
                <a:cubicBezTo>
                  <a:pt x="7751" y="10426"/>
                  <a:pt x="7751" y="10396"/>
                  <a:pt x="7751" y="10365"/>
                </a:cubicBezTo>
                <a:lnTo>
                  <a:pt x="7751" y="10335"/>
                </a:lnTo>
                <a:lnTo>
                  <a:pt x="7690" y="10304"/>
                </a:lnTo>
                <a:cubicBezTo>
                  <a:pt x="7690" y="10304"/>
                  <a:pt x="7690" y="10304"/>
                  <a:pt x="7690" y="10274"/>
                </a:cubicBezTo>
                <a:cubicBezTo>
                  <a:pt x="7721" y="10274"/>
                  <a:pt x="7721" y="10244"/>
                  <a:pt x="7751" y="10244"/>
                </a:cubicBezTo>
                <a:lnTo>
                  <a:pt x="7812" y="10213"/>
                </a:lnTo>
                <a:close/>
                <a:moveTo>
                  <a:pt x="9787" y="10456"/>
                </a:moveTo>
                <a:cubicBezTo>
                  <a:pt x="9818" y="10456"/>
                  <a:pt x="9879" y="10517"/>
                  <a:pt x="9879" y="10578"/>
                </a:cubicBezTo>
                <a:lnTo>
                  <a:pt x="9848" y="10639"/>
                </a:lnTo>
                <a:lnTo>
                  <a:pt x="9787" y="10639"/>
                </a:lnTo>
                <a:cubicBezTo>
                  <a:pt x="9727" y="10639"/>
                  <a:pt x="9696" y="10639"/>
                  <a:pt x="9696" y="10608"/>
                </a:cubicBezTo>
                <a:cubicBezTo>
                  <a:pt x="9666" y="10608"/>
                  <a:pt x="9666" y="10578"/>
                  <a:pt x="9666" y="10548"/>
                </a:cubicBezTo>
                <a:lnTo>
                  <a:pt x="9666" y="10517"/>
                </a:lnTo>
                <a:lnTo>
                  <a:pt x="9727" y="10456"/>
                </a:lnTo>
                <a:close/>
                <a:moveTo>
                  <a:pt x="6961" y="10882"/>
                </a:moveTo>
                <a:lnTo>
                  <a:pt x="6961" y="10912"/>
                </a:lnTo>
                <a:lnTo>
                  <a:pt x="7052" y="10912"/>
                </a:lnTo>
                <a:cubicBezTo>
                  <a:pt x="7082" y="10943"/>
                  <a:pt x="7113" y="10973"/>
                  <a:pt x="7113" y="11034"/>
                </a:cubicBezTo>
                <a:cubicBezTo>
                  <a:pt x="7143" y="11034"/>
                  <a:pt x="7143" y="11095"/>
                  <a:pt x="7113" y="11095"/>
                </a:cubicBezTo>
                <a:lnTo>
                  <a:pt x="7113" y="11125"/>
                </a:lnTo>
                <a:lnTo>
                  <a:pt x="7082" y="11155"/>
                </a:lnTo>
                <a:lnTo>
                  <a:pt x="7052" y="11186"/>
                </a:lnTo>
                <a:lnTo>
                  <a:pt x="6930" y="11186"/>
                </a:lnTo>
                <a:cubicBezTo>
                  <a:pt x="6900" y="11186"/>
                  <a:pt x="6839" y="11186"/>
                  <a:pt x="6839" y="11095"/>
                </a:cubicBezTo>
                <a:lnTo>
                  <a:pt x="6809" y="11034"/>
                </a:lnTo>
                <a:cubicBezTo>
                  <a:pt x="6809" y="11004"/>
                  <a:pt x="6839" y="10973"/>
                  <a:pt x="6839" y="10973"/>
                </a:cubicBezTo>
                <a:cubicBezTo>
                  <a:pt x="6839" y="10943"/>
                  <a:pt x="6839" y="10943"/>
                  <a:pt x="6839" y="10912"/>
                </a:cubicBezTo>
                <a:lnTo>
                  <a:pt x="6869" y="10912"/>
                </a:lnTo>
                <a:lnTo>
                  <a:pt x="6869" y="10882"/>
                </a:lnTo>
                <a:close/>
                <a:moveTo>
                  <a:pt x="5532" y="11034"/>
                </a:moveTo>
                <a:lnTo>
                  <a:pt x="5562" y="11064"/>
                </a:lnTo>
                <a:lnTo>
                  <a:pt x="5593" y="11125"/>
                </a:lnTo>
                <a:lnTo>
                  <a:pt x="5593" y="11155"/>
                </a:lnTo>
                <a:lnTo>
                  <a:pt x="5562" y="11186"/>
                </a:lnTo>
                <a:cubicBezTo>
                  <a:pt x="5545" y="11204"/>
                  <a:pt x="5527" y="11211"/>
                  <a:pt x="5511" y="11211"/>
                </a:cubicBezTo>
                <a:cubicBezTo>
                  <a:pt x="5471" y="11211"/>
                  <a:pt x="5441" y="11168"/>
                  <a:pt x="5441" y="11125"/>
                </a:cubicBezTo>
                <a:lnTo>
                  <a:pt x="5441" y="11095"/>
                </a:lnTo>
                <a:lnTo>
                  <a:pt x="5441" y="11064"/>
                </a:lnTo>
                <a:cubicBezTo>
                  <a:pt x="5441" y="11034"/>
                  <a:pt x="5502" y="11034"/>
                  <a:pt x="5532" y="11034"/>
                </a:cubicBezTo>
                <a:close/>
                <a:moveTo>
                  <a:pt x="7933" y="11551"/>
                </a:moveTo>
                <a:lnTo>
                  <a:pt x="7964" y="11611"/>
                </a:lnTo>
                <a:cubicBezTo>
                  <a:pt x="7933" y="11642"/>
                  <a:pt x="7933" y="11642"/>
                  <a:pt x="7933" y="11672"/>
                </a:cubicBezTo>
                <a:cubicBezTo>
                  <a:pt x="7903" y="11703"/>
                  <a:pt x="7873" y="11733"/>
                  <a:pt x="7842" y="11733"/>
                </a:cubicBezTo>
                <a:lnTo>
                  <a:pt x="7842" y="11763"/>
                </a:lnTo>
                <a:lnTo>
                  <a:pt x="7781" y="11763"/>
                </a:lnTo>
                <a:cubicBezTo>
                  <a:pt x="7781" y="11794"/>
                  <a:pt x="7751" y="11824"/>
                  <a:pt x="7721" y="11824"/>
                </a:cubicBezTo>
                <a:lnTo>
                  <a:pt x="7721" y="11794"/>
                </a:lnTo>
                <a:lnTo>
                  <a:pt x="7629" y="11794"/>
                </a:lnTo>
                <a:lnTo>
                  <a:pt x="7629" y="11642"/>
                </a:lnTo>
                <a:lnTo>
                  <a:pt x="7690" y="11581"/>
                </a:lnTo>
                <a:lnTo>
                  <a:pt x="7721" y="11581"/>
                </a:lnTo>
                <a:lnTo>
                  <a:pt x="7721" y="11551"/>
                </a:lnTo>
                <a:close/>
                <a:moveTo>
                  <a:pt x="4590" y="11672"/>
                </a:moveTo>
                <a:cubicBezTo>
                  <a:pt x="4620" y="11672"/>
                  <a:pt x="4681" y="11672"/>
                  <a:pt x="4742" y="11703"/>
                </a:cubicBezTo>
                <a:lnTo>
                  <a:pt x="4742" y="11763"/>
                </a:lnTo>
                <a:cubicBezTo>
                  <a:pt x="4742" y="11763"/>
                  <a:pt x="4742" y="11794"/>
                  <a:pt x="4742" y="11824"/>
                </a:cubicBezTo>
                <a:lnTo>
                  <a:pt x="4711" y="11885"/>
                </a:lnTo>
                <a:lnTo>
                  <a:pt x="4559" y="11885"/>
                </a:lnTo>
                <a:cubicBezTo>
                  <a:pt x="4499" y="11855"/>
                  <a:pt x="4499" y="11824"/>
                  <a:pt x="4499" y="11763"/>
                </a:cubicBezTo>
                <a:lnTo>
                  <a:pt x="4468" y="11733"/>
                </a:lnTo>
                <a:lnTo>
                  <a:pt x="4468" y="11733"/>
                </a:lnTo>
                <a:cubicBezTo>
                  <a:pt x="4499" y="11672"/>
                  <a:pt x="4529" y="11672"/>
                  <a:pt x="4590" y="11672"/>
                </a:cubicBezTo>
                <a:close/>
                <a:moveTo>
                  <a:pt x="6288" y="11599"/>
                </a:moveTo>
                <a:cubicBezTo>
                  <a:pt x="6310" y="11599"/>
                  <a:pt x="6331" y="11620"/>
                  <a:pt x="6353" y="11642"/>
                </a:cubicBezTo>
                <a:lnTo>
                  <a:pt x="6353" y="11672"/>
                </a:lnTo>
                <a:lnTo>
                  <a:pt x="6414" y="11703"/>
                </a:lnTo>
                <a:lnTo>
                  <a:pt x="6444" y="11794"/>
                </a:lnTo>
                <a:lnTo>
                  <a:pt x="6414" y="11824"/>
                </a:lnTo>
                <a:cubicBezTo>
                  <a:pt x="6383" y="11855"/>
                  <a:pt x="6353" y="11885"/>
                  <a:pt x="6322" y="11885"/>
                </a:cubicBezTo>
                <a:lnTo>
                  <a:pt x="6292" y="11885"/>
                </a:lnTo>
                <a:lnTo>
                  <a:pt x="6231" y="11915"/>
                </a:lnTo>
                <a:lnTo>
                  <a:pt x="6170" y="11885"/>
                </a:lnTo>
                <a:lnTo>
                  <a:pt x="6170" y="11824"/>
                </a:lnTo>
                <a:lnTo>
                  <a:pt x="6170" y="11733"/>
                </a:lnTo>
                <a:cubicBezTo>
                  <a:pt x="6140" y="11703"/>
                  <a:pt x="6140" y="11672"/>
                  <a:pt x="6170" y="11642"/>
                </a:cubicBezTo>
                <a:lnTo>
                  <a:pt x="6201" y="11611"/>
                </a:lnTo>
                <a:lnTo>
                  <a:pt x="6262" y="11611"/>
                </a:lnTo>
                <a:cubicBezTo>
                  <a:pt x="6270" y="11603"/>
                  <a:pt x="6279" y="11599"/>
                  <a:pt x="6288" y="11599"/>
                </a:cubicBezTo>
                <a:close/>
                <a:moveTo>
                  <a:pt x="4316" y="11703"/>
                </a:moveTo>
                <a:lnTo>
                  <a:pt x="4347" y="11794"/>
                </a:lnTo>
                <a:lnTo>
                  <a:pt x="4316" y="11824"/>
                </a:lnTo>
                <a:cubicBezTo>
                  <a:pt x="4286" y="11855"/>
                  <a:pt x="4286" y="11885"/>
                  <a:pt x="4255" y="11915"/>
                </a:cubicBezTo>
                <a:lnTo>
                  <a:pt x="4225" y="11915"/>
                </a:lnTo>
                <a:cubicBezTo>
                  <a:pt x="4195" y="11915"/>
                  <a:pt x="4195" y="11915"/>
                  <a:pt x="4164" y="11946"/>
                </a:cubicBezTo>
                <a:lnTo>
                  <a:pt x="4103" y="11915"/>
                </a:lnTo>
                <a:cubicBezTo>
                  <a:pt x="4103" y="11885"/>
                  <a:pt x="4103" y="11855"/>
                  <a:pt x="4103" y="11824"/>
                </a:cubicBezTo>
                <a:cubicBezTo>
                  <a:pt x="4134" y="11794"/>
                  <a:pt x="4134" y="11763"/>
                  <a:pt x="4164" y="11763"/>
                </a:cubicBezTo>
                <a:lnTo>
                  <a:pt x="4225" y="11703"/>
                </a:lnTo>
                <a:close/>
                <a:moveTo>
                  <a:pt x="1488" y="11882"/>
                </a:moveTo>
                <a:cubicBezTo>
                  <a:pt x="1515" y="11882"/>
                  <a:pt x="1546" y="11892"/>
                  <a:pt x="1581" y="11915"/>
                </a:cubicBezTo>
                <a:lnTo>
                  <a:pt x="1611" y="11976"/>
                </a:lnTo>
                <a:lnTo>
                  <a:pt x="1611" y="12007"/>
                </a:lnTo>
                <a:cubicBezTo>
                  <a:pt x="1611" y="12037"/>
                  <a:pt x="1611" y="12067"/>
                  <a:pt x="1581" y="12067"/>
                </a:cubicBezTo>
                <a:lnTo>
                  <a:pt x="1520" y="12098"/>
                </a:lnTo>
                <a:lnTo>
                  <a:pt x="1459" y="12128"/>
                </a:lnTo>
                <a:cubicBezTo>
                  <a:pt x="1429" y="12128"/>
                  <a:pt x="1398" y="12098"/>
                  <a:pt x="1368" y="12067"/>
                </a:cubicBezTo>
                <a:cubicBezTo>
                  <a:pt x="1368" y="12067"/>
                  <a:pt x="1337" y="12037"/>
                  <a:pt x="1337" y="12037"/>
                </a:cubicBezTo>
                <a:lnTo>
                  <a:pt x="1337" y="12007"/>
                </a:lnTo>
                <a:lnTo>
                  <a:pt x="1337" y="11946"/>
                </a:lnTo>
                <a:lnTo>
                  <a:pt x="1368" y="11946"/>
                </a:lnTo>
                <a:cubicBezTo>
                  <a:pt x="1405" y="11908"/>
                  <a:pt x="1443" y="11882"/>
                  <a:pt x="1488" y="11882"/>
                </a:cubicBezTo>
                <a:close/>
                <a:moveTo>
                  <a:pt x="7021" y="11824"/>
                </a:moveTo>
                <a:cubicBezTo>
                  <a:pt x="7052" y="11824"/>
                  <a:pt x="7113" y="11824"/>
                  <a:pt x="7143" y="11855"/>
                </a:cubicBezTo>
                <a:lnTo>
                  <a:pt x="7173" y="11855"/>
                </a:lnTo>
                <a:lnTo>
                  <a:pt x="7173" y="11885"/>
                </a:lnTo>
                <a:cubicBezTo>
                  <a:pt x="7173" y="11885"/>
                  <a:pt x="7173" y="11915"/>
                  <a:pt x="7173" y="11946"/>
                </a:cubicBezTo>
                <a:cubicBezTo>
                  <a:pt x="7173" y="11946"/>
                  <a:pt x="7173" y="11946"/>
                  <a:pt x="7173" y="11976"/>
                </a:cubicBezTo>
                <a:cubicBezTo>
                  <a:pt x="7173" y="11976"/>
                  <a:pt x="7173" y="12007"/>
                  <a:pt x="7173" y="12007"/>
                </a:cubicBezTo>
                <a:lnTo>
                  <a:pt x="7173" y="12037"/>
                </a:lnTo>
                <a:cubicBezTo>
                  <a:pt x="7173" y="12067"/>
                  <a:pt x="7143" y="12067"/>
                  <a:pt x="7143" y="12098"/>
                </a:cubicBezTo>
                <a:cubicBezTo>
                  <a:pt x="7097" y="12128"/>
                  <a:pt x="7052" y="12143"/>
                  <a:pt x="7006" y="12143"/>
                </a:cubicBezTo>
                <a:cubicBezTo>
                  <a:pt x="6961" y="12143"/>
                  <a:pt x="6915" y="12128"/>
                  <a:pt x="6869" y="12098"/>
                </a:cubicBezTo>
                <a:lnTo>
                  <a:pt x="6869" y="12067"/>
                </a:lnTo>
                <a:cubicBezTo>
                  <a:pt x="6869" y="12007"/>
                  <a:pt x="6869" y="11946"/>
                  <a:pt x="6869" y="11915"/>
                </a:cubicBezTo>
                <a:cubicBezTo>
                  <a:pt x="6900" y="11885"/>
                  <a:pt x="6900" y="11885"/>
                  <a:pt x="6930" y="11855"/>
                </a:cubicBezTo>
                <a:cubicBezTo>
                  <a:pt x="6961" y="11824"/>
                  <a:pt x="6991" y="11824"/>
                  <a:pt x="7021" y="11824"/>
                </a:cubicBezTo>
                <a:close/>
                <a:moveTo>
                  <a:pt x="6717" y="11976"/>
                </a:moveTo>
                <a:cubicBezTo>
                  <a:pt x="6748" y="11976"/>
                  <a:pt x="6748" y="12007"/>
                  <a:pt x="6778" y="12007"/>
                </a:cubicBezTo>
                <a:lnTo>
                  <a:pt x="6778" y="12037"/>
                </a:lnTo>
                <a:lnTo>
                  <a:pt x="6778" y="12067"/>
                </a:lnTo>
                <a:cubicBezTo>
                  <a:pt x="6778" y="12098"/>
                  <a:pt x="6809" y="12128"/>
                  <a:pt x="6809" y="12159"/>
                </a:cubicBezTo>
                <a:lnTo>
                  <a:pt x="6809" y="12219"/>
                </a:lnTo>
                <a:lnTo>
                  <a:pt x="6778" y="12219"/>
                </a:lnTo>
                <a:cubicBezTo>
                  <a:pt x="6778" y="12219"/>
                  <a:pt x="6778" y="12250"/>
                  <a:pt x="6778" y="12250"/>
                </a:cubicBezTo>
                <a:lnTo>
                  <a:pt x="6778" y="12280"/>
                </a:lnTo>
                <a:cubicBezTo>
                  <a:pt x="6748" y="12280"/>
                  <a:pt x="6748" y="12311"/>
                  <a:pt x="6717" y="12311"/>
                </a:cubicBezTo>
                <a:lnTo>
                  <a:pt x="6657" y="12341"/>
                </a:lnTo>
                <a:lnTo>
                  <a:pt x="6626" y="12341"/>
                </a:lnTo>
                <a:cubicBezTo>
                  <a:pt x="6596" y="12341"/>
                  <a:pt x="6565" y="12311"/>
                  <a:pt x="6565" y="12311"/>
                </a:cubicBezTo>
                <a:cubicBezTo>
                  <a:pt x="6535" y="12280"/>
                  <a:pt x="6535" y="12280"/>
                  <a:pt x="6565" y="12280"/>
                </a:cubicBezTo>
                <a:cubicBezTo>
                  <a:pt x="6535" y="12250"/>
                  <a:pt x="6535" y="12250"/>
                  <a:pt x="6565" y="12250"/>
                </a:cubicBezTo>
                <a:cubicBezTo>
                  <a:pt x="6535" y="12219"/>
                  <a:pt x="6535" y="12189"/>
                  <a:pt x="6565" y="12189"/>
                </a:cubicBezTo>
                <a:lnTo>
                  <a:pt x="6565" y="12128"/>
                </a:lnTo>
                <a:lnTo>
                  <a:pt x="6535" y="12067"/>
                </a:lnTo>
                <a:cubicBezTo>
                  <a:pt x="6565" y="12007"/>
                  <a:pt x="6596" y="11976"/>
                  <a:pt x="6626" y="11976"/>
                </a:cubicBezTo>
                <a:close/>
                <a:moveTo>
                  <a:pt x="3222" y="12432"/>
                </a:moveTo>
                <a:cubicBezTo>
                  <a:pt x="3252" y="12432"/>
                  <a:pt x="3283" y="12432"/>
                  <a:pt x="3313" y="12493"/>
                </a:cubicBezTo>
                <a:lnTo>
                  <a:pt x="3344" y="12523"/>
                </a:lnTo>
                <a:lnTo>
                  <a:pt x="3313" y="12523"/>
                </a:lnTo>
                <a:cubicBezTo>
                  <a:pt x="3313" y="12554"/>
                  <a:pt x="3313" y="12554"/>
                  <a:pt x="3283" y="12584"/>
                </a:cubicBezTo>
                <a:cubicBezTo>
                  <a:pt x="3283" y="12584"/>
                  <a:pt x="3283" y="12614"/>
                  <a:pt x="3252" y="12614"/>
                </a:cubicBezTo>
                <a:lnTo>
                  <a:pt x="3252" y="12645"/>
                </a:lnTo>
                <a:lnTo>
                  <a:pt x="3161" y="12645"/>
                </a:lnTo>
                <a:cubicBezTo>
                  <a:pt x="3131" y="12614"/>
                  <a:pt x="3131" y="12614"/>
                  <a:pt x="3131" y="12584"/>
                </a:cubicBezTo>
                <a:lnTo>
                  <a:pt x="3131" y="12523"/>
                </a:lnTo>
                <a:lnTo>
                  <a:pt x="3161" y="12493"/>
                </a:lnTo>
                <a:lnTo>
                  <a:pt x="3161" y="12462"/>
                </a:lnTo>
                <a:cubicBezTo>
                  <a:pt x="3161" y="12432"/>
                  <a:pt x="3192" y="12432"/>
                  <a:pt x="3222" y="12432"/>
                </a:cubicBezTo>
                <a:close/>
                <a:moveTo>
                  <a:pt x="7599" y="12554"/>
                </a:moveTo>
                <a:cubicBezTo>
                  <a:pt x="7629" y="12554"/>
                  <a:pt x="7660" y="12554"/>
                  <a:pt x="7690" y="12584"/>
                </a:cubicBezTo>
                <a:lnTo>
                  <a:pt x="7721" y="12584"/>
                </a:lnTo>
                <a:lnTo>
                  <a:pt x="7721" y="12675"/>
                </a:lnTo>
                <a:cubicBezTo>
                  <a:pt x="7721" y="12728"/>
                  <a:pt x="7679" y="12761"/>
                  <a:pt x="7633" y="12761"/>
                </a:cubicBezTo>
                <a:cubicBezTo>
                  <a:pt x="7600" y="12761"/>
                  <a:pt x="7564" y="12744"/>
                  <a:pt x="7538" y="12706"/>
                </a:cubicBezTo>
                <a:lnTo>
                  <a:pt x="7538" y="12645"/>
                </a:lnTo>
                <a:lnTo>
                  <a:pt x="7538" y="12614"/>
                </a:lnTo>
                <a:cubicBezTo>
                  <a:pt x="7569" y="12584"/>
                  <a:pt x="7569" y="12584"/>
                  <a:pt x="7599" y="12554"/>
                </a:cubicBezTo>
                <a:close/>
                <a:moveTo>
                  <a:pt x="6991" y="12645"/>
                </a:moveTo>
                <a:lnTo>
                  <a:pt x="7021" y="12706"/>
                </a:lnTo>
                <a:lnTo>
                  <a:pt x="6991" y="12736"/>
                </a:lnTo>
                <a:cubicBezTo>
                  <a:pt x="6991" y="12736"/>
                  <a:pt x="6991" y="12766"/>
                  <a:pt x="6991" y="12766"/>
                </a:cubicBezTo>
                <a:lnTo>
                  <a:pt x="6991" y="12797"/>
                </a:lnTo>
                <a:lnTo>
                  <a:pt x="6930" y="12827"/>
                </a:lnTo>
                <a:cubicBezTo>
                  <a:pt x="6869" y="12827"/>
                  <a:pt x="6839" y="12797"/>
                  <a:pt x="6839" y="12736"/>
                </a:cubicBezTo>
                <a:cubicBezTo>
                  <a:pt x="6839" y="12706"/>
                  <a:pt x="6869" y="12645"/>
                  <a:pt x="6930" y="12645"/>
                </a:cubicBezTo>
                <a:close/>
                <a:moveTo>
                  <a:pt x="1337" y="12645"/>
                </a:moveTo>
                <a:lnTo>
                  <a:pt x="1398" y="12706"/>
                </a:lnTo>
                <a:cubicBezTo>
                  <a:pt x="1398" y="12766"/>
                  <a:pt x="1398" y="12827"/>
                  <a:pt x="1368" y="12888"/>
                </a:cubicBezTo>
                <a:lnTo>
                  <a:pt x="1368" y="12858"/>
                </a:lnTo>
                <a:cubicBezTo>
                  <a:pt x="1368" y="12888"/>
                  <a:pt x="1337" y="12888"/>
                  <a:pt x="1307" y="12888"/>
                </a:cubicBezTo>
                <a:cubicBezTo>
                  <a:pt x="1307" y="12918"/>
                  <a:pt x="1277" y="12918"/>
                  <a:pt x="1277" y="12918"/>
                </a:cubicBezTo>
                <a:lnTo>
                  <a:pt x="1307" y="12949"/>
                </a:lnTo>
                <a:cubicBezTo>
                  <a:pt x="1337" y="12979"/>
                  <a:pt x="1337" y="12979"/>
                  <a:pt x="1307" y="13010"/>
                </a:cubicBezTo>
                <a:cubicBezTo>
                  <a:pt x="1307" y="13040"/>
                  <a:pt x="1307" y="13040"/>
                  <a:pt x="1307" y="13070"/>
                </a:cubicBezTo>
                <a:lnTo>
                  <a:pt x="1277" y="13101"/>
                </a:lnTo>
                <a:lnTo>
                  <a:pt x="1246" y="13101"/>
                </a:lnTo>
                <a:cubicBezTo>
                  <a:pt x="1185" y="13101"/>
                  <a:pt x="1125" y="13040"/>
                  <a:pt x="1155" y="12979"/>
                </a:cubicBezTo>
                <a:lnTo>
                  <a:pt x="1185" y="12918"/>
                </a:lnTo>
                <a:cubicBezTo>
                  <a:pt x="1216" y="12918"/>
                  <a:pt x="1216" y="12888"/>
                  <a:pt x="1246" y="12888"/>
                </a:cubicBezTo>
                <a:lnTo>
                  <a:pt x="1125" y="12888"/>
                </a:lnTo>
                <a:lnTo>
                  <a:pt x="1125" y="12858"/>
                </a:lnTo>
                <a:lnTo>
                  <a:pt x="1125" y="12827"/>
                </a:lnTo>
                <a:cubicBezTo>
                  <a:pt x="1125" y="12827"/>
                  <a:pt x="1094" y="12797"/>
                  <a:pt x="1094" y="12766"/>
                </a:cubicBezTo>
                <a:lnTo>
                  <a:pt x="1094" y="12736"/>
                </a:lnTo>
                <a:lnTo>
                  <a:pt x="1094" y="12706"/>
                </a:lnTo>
                <a:cubicBezTo>
                  <a:pt x="1094" y="12675"/>
                  <a:pt x="1125" y="12645"/>
                  <a:pt x="1155" y="12645"/>
                </a:cubicBezTo>
                <a:close/>
                <a:moveTo>
                  <a:pt x="8268" y="12949"/>
                </a:moveTo>
                <a:cubicBezTo>
                  <a:pt x="8298" y="12979"/>
                  <a:pt x="8298" y="12979"/>
                  <a:pt x="8298" y="13010"/>
                </a:cubicBezTo>
                <a:lnTo>
                  <a:pt x="8298" y="13040"/>
                </a:lnTo>
                <a:lnTo>
                  <a:pt x="8298" y="13070"/>
                </a:lnTo>
                <a:cubicBezTo>
                  <a:pt x="8298" y="13101"/>
                  <a:pt x="8268" y="13131"/>
                  <a:pt x="8237" y="13131"/>
                </a:cubicBezTo>
                <a:lnTo>
                  <a:pt x="8146" y="13131"/>
                </a:lnTo>
                <a:cubicBezTo>
                  <a:pt x="8116" y="13101"/>
                  <a:pt x="8116" y="13070"/>
                  <a:pt x="8116" y="13010"/>
                </a:cubicBezTo>
                <a:cubicBezTo>
                  <a:pt x="8116" y="12979"/>
                  <a:pt x="8146" y="12979"/>
                  <a:pt x="8146" y="12979"/>
                </a:cubicBezTo>
                <a:lnTo>
                  <a:pt x="8146" y="12949"/>
                </a:lnTo>
                <a:close/>
                <a:moveTo>
                  <a:pt x="8359" y="13283"/>
                </a:moveTo>
                <a:lnTo>
                  <a:pt x="8389" y="13344"/>
                </a:lnTo>
                <a:lnTo>
                  <a:pt x="8389" y="13374"/>
                </a:lnTo>
                <a:lnTo>
                  <a:pt x="8389" y="13435"/>
                </a:lnTo>
                <a:lnTo>
                  <a:pt x="8389" y="13466"/>
                </a:lnTo>
                <a:cubicBezTo>
                  <a:pt x="8389" y="13466"/>
                  <a:pt x="8359" y="13496"/>
                  <a:pt x="8359" y="13526"/>
                </a:cubicBezTo>
                <a:cubicBezTo>
                  <a:pt x="8359" y="13557"/>
                  <a:pt x="8328" y="13557"/>
                  <a:pt x="8328" y="13557"/>
                </a:cubicBezTo>
                <a:lnTo>
                  <a:pt x="8268" y="13557"/>
                </a:lnTo>
                <a:lnTo>
                  <a:pt x="8207" y="13587"/>
                </a:lnTo>
                <a:cubicBezTo>
                  <a:pt x="8146" y="13587"/>
                  <a:pt x="8116" y="13557"/>
                  <a:pt x="8116" y="13496"/>
                </a:cubicBezTo>
                <a:cubicBezTo>
                  <a:pt x="8085" y="13466"/>
                  <a:pt x="8055" y="13405"/>
                  <a:pt x="8085" y="13374"/>
                </a:cubicBezTo>
                <a:cubicBezTo>
                  <a:pt x="8085" y="13344"/>
                  <a:pt x="8116" y="13344"/>
                  <a:pt x="8146" y="13314"/>
                </a:cubicBezTo>
                <a:lnTo>
                  <a:pt x="8146" y="13283"/>
                </a:lnTo>
                <a:close/>
                <a:moveTo>
                  <a:pt x="4319" y="13362"/>
                </a:moveTo>
                <a:cubicBezTo>
                  <a:pt x="4349" y="13362"/>
                  <a:pt x="4386" y="13383"/>
                  <a:pt x="4407" y="13405"/>
                </a:cubicBezTo>
                <a:lnTo>
                  <a:pt x="4407" y="13466"/>
                </a:lnTo>
                <a:lnTo>
                  <a:pt x="4407" y="13496"/>
                </a:lnTo>
                <a:lnTo>
                  <a:pt x="4407" y="13526"/>
                </a:lnTo>
                <a:cubicBezTo>
                  <a:pt x="4407" y="13557"/>
                  <a:pt x="4377" y="13557"/>
                  <a:pt x="4347" y="13557"/>
                </a:cubicBezTo>
                <a:lnTo>
                  <a:pt x="4347" y="13587"/>
                </a:lnTo>
                <a:cubicBezTo>
                  <a:pt x="4316" y="13618"/>
                  <a:pt x="4316" y="13618"/>
                  <a:pt x="4286" y="13618"/>
                </a:cubicBezTo>
                <a:cubicBezTo>
                  <a:pt x="4271" y="13633"/>
                  <a:pt x="4263" y="13640"/>
                  <a:pt x="4255" y="13640"/>
                </a:cubicBezTo>
                <a:cubicBezTo>
                  <a:pt x="4248" y="13640"/>
                  <a:pt x="4240" y="13633"/>
                  <a:pt x="4225" y="13618"/>
                </a:cubicBezTo>
                <a:lnTo>
                  <a:pt x="4195" y="13587"/>
                </a:lnTo>
                <a:lnTo>
                  <a:pt x="4195" y="13557"/>
                </a:lnTo>
                <a:cubicBezTo>
                  <a:pt x="4195" y="13526"/>
                  <a:pt x="4195" y="13526"/>
                  <a:pt x="4195" y="13496"/>
                </a:cubicBezTo>
                <a:cubicBezTo>
                  <a:pt x="4195" y="13496"/>
                  <a:pt x="4195" y="13466"/>
                  <a:pt x="4195" y="13466"/>
                </a:cubicBezTo>
                <a:lnTo>
                  <a:pt x="4195" y="13435"/>
                </a:lnTo>
                <a:lnTo>
                  <a:pt x="4255" y="13374"/>
                </a:lnTo>
                <a:lnTo>
                  <a:pt x="4286" y="13374"/>
                </a:lnTo>
                <a:cubicBezTo>
                  <a:pt x="4295" y="13365"/>
                  <a:pt x="4306" y="13362"/>
                  <a:pt x="4319" y="13362"/>
                </a:cubicBezTo>
                <a:close/>
                <a:moveTo>
                  <a:pt x="6409" y="13514"/>
                </a:moveTo>
                <a:cubicBezTo>
                  <a:pt x="6429" y="13514"/>
                  <a:pt x="6444" y="13535"/>
                  <a:pt x="6444" y="13557"/>
                </a:cubicBezTo>
                <a:lnTo>
                  <a:pt x="6444" y="13587"/>
                </a:lnTo>
                <a:lnTo>
                  <a:pt x="6505" y="13678"/>
                </a:lnTo>
                <a:lnTo>
                  <a:pt x="6474" y="13678"/>
                </a:lnTo>
                <a:cubicBezTo>
                  <a:pt x="6474" y="13678"/>
                  <a:pt x="6444" y="13709"/>
                  <a:pt x="6414" y="13709"/>
                </a:cubicBezTo>
                <a:cubicBezTo>
                  <a:pt x="6383" y="13709"/>
                  <a:pt x="6353" y="13678"/>
                  <a:pt x="6353" y="13678"/>
                </a:cubicBezTo>
                <a:lnTo>
                  <a:pt x="6322" y="13678"/>
                </a:lnTo>
                <a:cubicBezTo>
                  <a:pt x="6292" y="13648"/>
                  <a:pt x="6262" y="13587"/>
                  <a:pt x="6292" y="13557"/>
                </a:cubicBezTo>
                <a:cubicBezTo>
                  <a:pt x="6292" y="13526"/>
                  <a:pt x="6322" y="13526"/>
                  <a:pt x="6322" y="13526"/>
                </a:cubicBezTo>
                <a:lnTo>
                  <a:pt x="6383" y="13526"/>
                </a:lnTo>
                <a:cubicBezTo>
                  <a:pt x="6392" y="13517"/>
                  <a:pt x="6401" y="13514"/>
                  <a:pt x="6409" y="13514"/>
                </a:cubicBezTo>
                <a:close/>
                <a:moveTo>
                  <a:pt x="4711" y="13739"/>
                </a:moveTo>
                <a:cubicBezTo>
                  <a:pt x="4742" y="13739"/>
                  <a:pt x="4772" y="13770"/>
                  <a:pt x="4772" y="13800"/>
                </a:cubicBezTo>
                <a:lnTo>
                  <a:pt x="4742" y="13861"/>
                </a:lnTo>
                <a:lnTo>
                  <a:pt x="4651" y="13861"/>
                </a:lnTo>
                <a:cubicBezTo>
                  <a:pt x="4630" y="13840"/>
                  <a:pt x="4623" y="13819"/>
                  <a:pt x="4621" y="13799"/>
                </a:cubicBezTo>
                <a:lnTo>
                  <a:pt x="4621" y="13799"/>
                </a:lnTo>
                <a:lnTo>
                  <a:pt x="4681" y="13739"/>
                </a:lnTo>
                <a:close/>
                <a:moveTo>
                  <a:pt x="5745" y="13678"/>
                </a:moveTo>
                <a:cubicBezTo>
                  <a:pt x="5775" y="13709"/>
                  <a:pt x="5775" y="13739"/>
                  <a:pt x="5745" y="13739"/>
                </a:cubicBezTo>
                <a:lnTo>
                  <a:pt x="5745" y="13770"/>
                </a:lnTo>
                <a:cubicBezTo>
                  <a:pt x="5745" y="13800"/>
                  <a:pt x="5714" y="13830"/>
                  <a:pt x="5684" y="13830"/>
                </a:cubicBezTo>
                <a:lnTo>
                  <a:pt x="5714" y="13830"/>
                </a:lnTo>
                <a:lnTo>
                  <a:pt x="5684" y="13891"/>
                </a:lnTo>
                <a:lnTo>
                  <a:pt x="5654" y="13891"/>
                </a:lnTo>
                <a:cubicBezTo>
                  <a:pt x="5623" y="13861"/>
                  <a:pt x="5593" y="13830"/>
                  <a:pt x="5593" y="13800"/>
                </a:cubicBezTo>
                <a:lnTo>
                  <a:pt x="5593" y="13739"/>
                </a:lnTo>
                <a:lnTo>
                  <a:pt x="5623" y="13739"/>
                </a:lnTo>
                <a:lnTo>
                  <a:pt x="5623" y="13678"/>
                </a:lnTo>
                <a:close/>
                <a:moveTo>
                  <a:pt x="7113" y="14043"/>
                </a:moveTo>
                <a:cubicBezTo>
                  <a:pt x="7143" y="14043"/>
                  <a:pt x="7143" y="14073"/>
                  <a:pt x="7143" y="14073"/>
                </a:cubicBezTo>
                <a:lnTo>
                  <a:pt x="7173" y="14134"/>
                </a:lnTo>
                <a:cubicBezTo>
                  <a:pt x="7173" y="14165"/>
                  <a:pt x="7143" y="14195"/>
                  <a:pt x="7113" y="14195"/>
                </a:cubicBezTo>
                <a:lnTo>
                  <a:pt x="7082" y="14225"/>
                </a:lnTo>
                <a:lnTo>
                  <a:pt x="7052" y="14225"/>
                </a:lnTo>
                <a:cubicBezTo>
                  <a:pt x="7021" y="14195"/>
                  <a:pt x="7021" y="14165"/>
                  <a:pt x="7021" y="14134"/>
                </a:cubicBezTo>
                <a:lnTo>
                  <a:pt x="7021" y="14104"/>
                </a:lnTo>
                <a:cubicBezTo>
                  <a:pt x="7021" y="14073"/>
                  <a:pt x="7052" y="14043"/>
                  <a:pt x="7082" y="14043"/>
                </a:cubicBezTo>
                <a:close/>
                <a:moveTo>
                  <a:pt x="5198" y="15046"/>
                </a:moveTo>
                <a:cubicBezTo>
                  <a:pt x="5228" y="15046"/>
                  <a:pt x="5289" y="15077"/>
                  <a:pt x="5289" y="15137"/>
                </a:cubicBezTo>
                <a:cubicBezTo>
                  <a:pt x="5319" y="15168"/>
                  <a:pt x="5289" y="15198"/>
                  <a:pt x="5258" y="15228"/>
                </a:cubicBezTo>
                <a:lnTo>
                  <a:pt x="5228" y="15228"/>
                </a:lnTo>
                <a:cubicBezTo>
                  <a:pt x="5198" y="15228"/>
                  <a:pt x="5167" y="15198"/>
                  <a:pt x="5167" y="15168"/>
                </a:cubicBezTo>
                <a:lnTo>
                  <a:pt x="5137" y="15137"/>
                </a:lnTo>
                <a:lnTo>
                  <a:pt x="5137" y="15107"/>
                </a:lnTo>
                <a:cubicBezTo>
                  <a:pt x="5137" y="15077"/>
                  <a:pt x="5167" y="15077"/>
                  <a:pt x="5198" y="15046"/>
                </a:cubicBezTo>
                <a:close/>
                <a:moveTo>
                  <a:pt x="6565" y="15228"/>
                </a:moveTo>
                <a:cubicBezTo>
                  <a:pt x="6596" y="15259"/>
                  <a:pt x="6626" y="15259"/>
                  <a:pt x="6626" y="15289"/>
                </a:cubicBezTo>
                <a:cubicBezTo>
                  <a:pt x="6657" y="15350"/>
                  <a:pt x="6657" y="15380"/>
                  <a:pt x="6626" y="15411"/>
                </a:cubicBezTo>
                <a:lnTo>
                  <a:pt x="6626" y="15441"/>
                </a:lnTo>
                <a:lnTo>
                  <a:pt x="6626" y="15472"/>
                </a:lnTo>
                <a:cubicBezTo>
                  <a:pt x="6596" y="15472"/>
                  <a:pt x="6596" y="15502"/>
                  <a:pt x="6565" y="15502"/>
                </a:cubicBezTo>
                <a:lnTo>
                  <a:pt x="6565" y="15472"/>
                </a:lnTo>
                <a:lnTo>
                  <a:pt x="6505" y="15472"/>
                </a:lnTo>
                <a:cubicBezTo>
                  <a:pt x="6505" y="15472"/>
                  <a:pt x="6474" y="15472"/>
                  <a:pt x="6444" y="15441"/>
                </a:cubicBezTo>
                <a:cubicBezTo>
                  <a:pt x="6444" y="15441"/>
                  <a:pt x="6414" y="15441"/>
                  <a:pt x="6414" y="15411"/>
                </a:cubicBezTo>
                <a:lnTo>
                  <a:pt x="6383" y="15411"/>
                </a:lnTo>
                <a:lnTo>
                  <a:pt x="6383" y="15380"/>
                </a:lnTo>
                <a:cubicBezTo>
                  <a:pt x="6383" y="15350"/>
                  <a:pt x="6383" y="15320"/>
                  <a:pt x="6383" y="15289"/>
                </a:cubicBezTo>
                <a:cubicBezTo>
                  <a:pt x="6383" y="15259"/>
                  <a:pt x="6414" y="15228"/>
                  <a:pt x="6444" y="15228"/>
                </a:cubicBezTo>
                <a:close/>
                <a:moveTo>
                  <a:pt x="1976" y="15320"/>
                </a:moveTo>
                <a:cubicBezTo>
                  <a:pt x="2006" y="15320"/>
                  <a:pt x="2037" y="15350"/>
                  <a:pt x="2037" y="15350"/>
                </a:cubicBezTo>
                <a:lnTo>
                  <a:pt x="2097" y="15380"/>
                </a:lnTo>
                <a:lnTo>
                  <a:pt x="2097" y="15411"/>
                </a:lnTo>
                <a:cubicBezTo>
                  <a:pt x="2097" y="15441"/>
                  <a:pt x="2097" y="15472"/>
                  <a:pt x="2097" y="15502"/>
                </a:cubicBezTo>
                <a:lnTo>
                  <a:pt x="2097" y="15532"/>
                </a:lnTo>
                <a:lnTo>
                  <a:pt x="2037" y="15593"/>
                </a:lnTo>
                <a:lnTo>
                  <a:pt x="2006" y="15593"/>
                </a:lnTo>
                <a:cubicBezTo>
                  <a:pt x="1976" y="15593"/>
                  <a:pt x="1945" y="15563"/>
                  <a:pt x="1915" y="15563"/>
                </a:cubicBezTo>
                <a:lnTo>
                  <a:pt x="1854" y="15563"/>
                </a:lnTo>
                <a:lnTo>
                  <a:pt x="1885" y="15502"/>
                </a:lnTo>
                <a:lnTo>
                  <a:pt x="1885" y="15441"/>
                </a:lnTo>
                <a:cubicBezTo>
                  <a:pt x="1885" y="15411"/>
                  <a:pt x="1885" y="15411"/>
                  <a:pt x="1885" y="15411"/>
                </a:cubicBezTo>
                <a:cubicBezTo>
                  <a:pt x="1885" y="15380"/>
                  <a:pt x="1885" y="15380"/>
                  <a:pt x="1915" y="15350"/>
                </a:cubicBezTo>
                <a:cubicBezTo>
                  <a:pt x="1915" y="15350"/>
                  <a:pt x="1945" y="15320"/>
                  <a:pt x="1976" y="15320"/>
                </a:cubicBezTo>
                <a:close/>
                <a:moveTo>
                  <a:pt x="8389" y="15928"/>
                </a:moveTo>
                <a:lnTo>
                  <a:pt x="8420" y="15958"/>
                </a:lnTo>
                <a:cubicBezTo>
                  <a:pt x="8450" y="15958"/>
                  <a:pt x="8450" y="15958"/>
                  <a:pt x="8480" y="15988"/>
                </a:cubicBezTo>
                <a:cubicBezTo>
                  <a:pt x="8480" y="16019"/>
                  <a:pt x="8480" y="16049"/>
                  <a:pt x="8480" y="16080"/>
                </a:cubicBezTo>
                <a:lnTo>
                  <a:pt x="8450" y="16080"/>
                </a:lnTo>
                <a:cubicBezTo>
                  <a:pt x="8435" y="16095"/>
                  <a:pt x="8420" y="16102"/>
                  <a:pt x="8408" y="16102"/>
                </a:cubicBezTo>
                <a:cubicBezTo>
                  <a:pt x="8397" y="16102"/>
                  <a:pt x="8389" y="16095"/>
                  <a:pt x="8389" y="16080"/>
                </a:cubicBezTo>
                <a:lnTo>
                  <a:pt x="8328" y="16110"/>
                </a:lnTo>
                <a:lnTo>
                  <a:pt x="8237" y="16110"/>
                </a:lnTo>
                <a:cubicBezTo>
                  <a:pt x="8176" y="16110"/>
                  <a:pt x="8176" y="16080"/>
                  <a:pt x="8176" y="16049"/>
                </a:cubicBezTo>
                <a:cubicBezTo>
                  <a:pt x="8176" y="15988"/>
                  <a:pt x="8237" y="15958"/>
                  <a:pt x="8237" y="15958"/>
                </a:cubicBezTo>
                <a:cubicBezTo>
                  <a:pt x="8268" y="15928"/>
                  <a:pt x="8298" y="15928"/>
                  <a:pt x="8328" y="15928"/>
                </a:cubicBezTo>
                <a:close/>
                <a:moveTo>
                  <a:pt x="6231" y="15776"/>
                </a:moveTo>
                <a:cubicBezTo>
                  <a:pt x="6262" y="15776"/>
                  <a:pt x="6292" y="15776"/>
                  <a:pt x="6322" y="15806"/>
                </a:cubicBezTo>
                <a:lnTo>
                  <a:pt x="6383" y="15867"/>
                </a:lnTo>
                <a:cubicBezTo>
                  <a:pt x="6383" y="15867"/>
                  <a:pt x="6353" y="15897"/>
                  <a:pt x="6353" y="15897"/>
                </a:cubicBezTo>
                <a:cubicBezTo>
                  <a:pt x="6353" y="15928"/>
                  <a:pt x="6353" y="15958"/>
                  <a:pt x="6353" y="15988"/>
                </a:cubicBezTo>
                <a:cubicBezTo>
                  <a:pt x="6353" y="15988"/>
                  <a:pt x="6353" y="16019"/>
                  <a:pt x="6353" y="16019"/>
                </a:cubicBezTo>
                <a:lnTo>
                  <a:pt x="6353" y="16049"/>
                </a:lnTo>
                <a:lnTo>
                  <a:pt x="6322" y="16110"/>
                </a:lnTo>
                <a:lnTo>
                  <a:pt x="6262" y="16110"/>
                </a:lnTo>
                <a:lnTo>
                  <a:pt x="6262" y="16140"/>
                </a:lnTo>
                <a:lnTo>
                  <a:pt x="6110" y="16140"/>
                </a:lnTo>
                <a:lnTo>
                  <a:pt x="6079" y="16110"/>
                </a:lnTo>
                <a:cubicBezTo>
                  <a:pt x="6049" y="16080"/>
                  <a:pt x="6049" y="16080"/>
                  <a:pt x="6049" y="16049"/>
                </a:cubicBezTo>
                <a:cubicBezTo>
                  <a:pt x="6049" y="16019"/>
                  <a:pt x="6049" y="16019"/>
                  <a:pt x="6049" y="15988"/>
                </a:cubicBezTo>
                <a:lnTo>
                  <a:pt x="6049" y="15958"/>
                </a:lnTo>
                <a:lnTo>
                  <a:pt x="6079" y="15897"/>
                </a:lnTo>
                <a:cubicBezTo>
                  <a:pt x="6110" y="15867"/>
                  <a:pt x="6140" y="15867"/>
                  <a:pt x="6170" y="15836"/>
                </a:cubicBezTo>
                <a:lnTo>
                  <a:pt x="6170" y="15806"/>
                </a:lnTo>
                <a:cubicBezTo>
                  <a:pt x="6170" y="15806"/>
                  <a:pt x="6201" y="15776"/>
                  <a:pt x="6231" y="15776"/>
                </a:cubicBezTo>
                <a:close/>
                <a:moveTo>
                  <a:pt x="5593" y="16110"/>
                </a:moveTo>
                <a:cubicBezTo>
                  <a:pt x="5623" y="16110"/>
                  <a:pt x="5684" y="16110"/>
                  <a:pt x="5684" y="16201"/>
                </a:cubicBezTo>
                <a:lnTo>
                  <a:pt x="5684" y="16232"/>
                </a:lnTo>
                <a:lnTo>
                  <a:pt x="5684" y="16262"/>
                </a:lnTo>
                <a:lnTo>
                  <a:pt x="5562" y="16262"/>
                </a:lnTo>
                <a:cubicBezTo>
                  <a:pt x="5532" y="16232"/>
                  <a:pt x="5532" y="16201"/>
                  <a:pt x="5532" y="16140"/>
                </a:cubicBezTo>
                <a:lnTo>
                  <a:pt x="5593" y="16110"/>
                </a:lnTo>
                <a:close/>
                <a:moveTo>
                  <a:pt x="8480" y="16110"/>
                </a:moveTo>
                <a:cubicBezTo>
                  <a:pt x="8480" y="16140"/>
                  <a:pt x="8511" y="16171"/>
                  <a:pt x="8511" y="16201"/>
                </a:cubicBezTo>
                <a:lnTo>
                  <a:pt x="8572" y="16201"/>
                </a:lnTo>
                <a:lnTo>
                  <a:pt x="8572" y="16292"/>
                </a:lnTo>
                <a:lnTo>
                  <a:pt x="8480" y="16323"/>
                </a:lnTo>
                <a:cubicBezTo>
                  <a:pt x="8450" y="16323"/>
                  <a:pt x="8450" y="16292"/>
                  <a:pt x="8450" y="16262"/>
                </a:cubicBezTo>
                <a:lnTo>
                  <a:pt x="8359" y="16262"/>
                </a:lnTo>
                <a:lnTo>
                  <a:pt x="8359" y="16232"/>
                </a:lnTo>
                <a:lnTo>
                  <a:pt x="8359" y="16171"/>
                </a:lnTo>
                <a:cubicBezTo>
                  <a:pt x="8359" y="16140"/>
                  <a:pt x="8389" y="16140"/>
                  <a:pt x="8420" y="16140"/>
                </a:cubicBezTo>
                <a:lnTo>
                  <a:pt x="8480" y="16110"/>
                </a:lnTo>
                <a:close/>
                <a:moveTo>
                  <a:pt x="3830" y="16080"/>
                </a:moveTo>
                <a:cubicBezTo>
                  <a:pt x="3860" y="16080"/>
                  <a:pt x="3891" y="16110"/>
                  <a:pt x="3921" y="16110"/>
                </a:cubicBezTo>
                <a:lnTo>
                  <a:pt x="4012" y="16110"/>
                </a:lnTo>
                <a:lnTo>
                  <a:pt x="4073" y="16140"/>
                </a:lnTo>
                <a:lnTo>
                  <a:pt x="4103" y="16140"/>
                </a:lnTo>
                <a:lnTo>
                  <a:pt x="4103" y="16201"/>
                </a:lnTo>
                <a:cubicBezTo>
                  <a:pt x="4134" y="16201"/>
                  <a:pt x="4164" y="16232"/>
                  <a:pt x="4164" y="16232"/>
                </a:cubicBezTo>
                <a:cubicBezTo>
                  <a:pt x="4195" y="16262"/>
                  <a:pt x="4195" y="16292"/>
                  <a:pt x="4195" y="16292"/>
                </a:cubicBezTo>
                <a:lnTo>
                  <a:pt x="4225" y="16323"/>
                </a:lnTo>
                <a:lnTo>
                  <a:pt x="4164" y="16414"/>
                </a:lnTo>
                <a:lnTo>
                  <a:pt x="4134" y="16444"/>
                </a:lnTo>
                <a:lnTo>
                  <a:pt x="4043" y="16444"/>
                </a:lnTo>
                <a:cubicBezTo>
                  <a:pt x="4012" y="16444"/>
                  <a:pt x="3951" y="16414"/>
                  <a:pt x="3921" y="16384"/>
                </a:cubicBezTo>
                <a:lnTo>
                  <a:pt x="3921" y="16353"/>
                </a:lnTo>
                <a:cubicBezTo>
                  <a:pt x="3891" y="16353"/>
                  <a:pt x="3891" y="16384"/>
                  <a:pt x="3860" y="16384"/>
                </a:cubicBezTo>
                <a:cubicBezTo>
                  <a:pt x="3830" y="16384"/>
                  <a:pt x="3830" y="16384"/>
                  <a:pt x="3799" y="16353"/>
                </a:cubicBezTo>
                <a:cubicBezTo>
                  <a:pt x="3769" y="16353"/>
                  <a:pt x="3739" y="16323"/>
                  <a:pt x="3739" y="16292"/>
                </a:cubicBezTo>
                <a:lnTo>
                  <a:pt x="3739" y="16262"/>
                </a:lnTo>
                <a:cubicBezTo>
                  <a:pt x="3739" y="16262"/>
                  <a:pt x="3739" y="16232"/>
                  <a:pt x="3739" y="16232"/>
                </a:cubicBezTo>
                <a:cubicBezTo>
                  <a:pt x="3739" y="16201"/>
                  <a:pt x="3739" y="16201"/>
                  <a:pt x="3739" y="16171"/>
                </a:cubicBezTo>
                <a:lnTo>
                  <a:pt x="3739" y="16140"/>
                </a:lnTo>
                <a:lnTo>
                  <a:pt x="3769" y="16110"/>
                </a:lnTo>
                <a:cubicBezTo>
                  <a:pt x="3769" y="16110"/>
                  <a:pt x="3799" y="16110"/>
                  <a:pt x="3799" y="16080"/>
                </a:cubicBezTo>
                <a:close/>
                <a:moveTo>
                  <a:pt x="9635" y="16627"/>
                </a:moveTo>
                <a:cubicBezTo>
                  <a:pt x="9666" y="16627"/>
                  <a:pt x="9696" y="16687"/>
                  <a:pt x="9666" y="16748"/>
                </a:cubicBezTo>
                <a:lnTo>
                  <a:pt x="9666" y="16779"/>
                </a:lnTo>
                <a:lnTo>
                  <a:pt x="9575" y="16779"/>
                </a:lnTo>
                <a:lnTo>
                  <a:pt x="9575" y="16748"/>
                </a:lnTo>
                <a:cubicBezTo>
                  <a:pt x="9575" y="16748"/>
                  <a:pt x="9544" y="16748"/>
                  <a:pt x="9514" y="16718"/>
                </a:cubicBezTo>
                <a:lnTo>
                  <a:pt x="9544" y="16687"/>
                </a:lnTo>
                <a:lnTo>
                  <a:pt x="9544" y="16657"/>
                </a:lnTo>
                <a:lnTo>
                  <a:pt x="9605" y="16627"/>
                </a:lnTo>
                <a:close/>
                <a:moveTo>
                  <a:pt x="4605" y="16725"/>
                </a:moveTo>
                <a:cubicBezTo>
                  <a:pt x="4613" y="16725"/>
                  <a:pt x="4620" y="16733"/>
                  <a:pt x="4620" y="16748"/>
                </a:cubicBezTo>
                <a:lnTo>
                  <a:pt x="4651" y="16779"/>
                </a:lnTo>
                <a:cubicBezTo>
                  <a:pt x="4681" y="16779"/>
                  <a:pt x="4711" y="16809"/>
                  <a:pt x="4742" y="16809"/>
                </a:cubicBezTo>
                <a:lnTo>
                  <a:pt x="4742" y="16839"/>
                </a:lnTo>
                <a:lnTo>
                  <a:pt x="4742" y="16931"/>
                </a:lnTo>
                <a:lnTo>
                  <a:pt x="4681" y="16931"/>
                </a:lnTo>
                <a:lnTo>
                  <a:pt x="4681" y="16961"/>
                </a:lnTo>
                <a:lnTo>
                  <a:pt x="4651" y="16961"/>
                </a:lnTo>
                <a:cubicBezTo>
                  <a:pt x="4620" y="16976"/>
                  <a:pt x="4590" y="16984"/>
                  <a:pt x="4559" y="16984"/>
                </a:cubicBezTo>
                <a:cubicBezTo>
                  <a:pt x="4529" y="16984"/>
                  <a:pt x="4499" y="16976"/>
                  <a:pt x="4468" y="16961"/>
                </a:cubicBezTo>
                <a:lnTo>
                  <a:pt x="4438" y="16931"/>
                </a:lnTo>
                <a:lnTo>
                  <a:pt x="4438" y="16870"/>
                </a:lnTo>
                <a:cubicBezTo>
                  <a:pt x="4438" y="16870"/>
                  <a:pt x="4438" y="16839"/>
                  <a:pt x="4468" y="16839"/>
                </a:cubicBezTo>
                <a:lnTo>
                  <a:pt x="4468" y="16809"/>
                </a:lnTo>
                <a:cubicBezTo>
                  <a:pt x="4468" y="16779"/>
                  <a:pt x="4499" y="16779"/>
                  <a:pt x="4499" y="16779"/>
                </a:cubicBezTo>
                <a:lnTo>
                  <a:pt x="4529" y="16748"/>
                </a:lnTo>
                <a:lnTo>
                  <a:pt x="4590" y="16748"/>
                </a:lnTo>
                <a:cubicBezTo>
                  <a:pt x="4590" y="16733"/>
                  <a:pt x="4597" y="16725"/>
                  <a:pt x="4605" y="16725"/>
                </a:cubicBezTo>
                <a:close/>
                <a:moveTo>
                  <a:pt x="6900" y="17113"/>
                </a:moveTo>
                <a:lnTo>
                  <a:pt x="6961" y="17174"/>
                </a:lnTo>
                <a:lnTo>
                  <a:pt x="6961" y="17265"/>
                </a:lnTo>
                <a:lnTo>
                  <a:pt x="6869" y="17295"/>
                </a:lnTo>
                <a:lnTo>
                  <a:pt x="6839" y="17295"/>
                </a:lnTo>
                <a:lnTo>
                  <a:pt x="6778" y="17235"/>
                </a:lnTo>
                <a:cubicBezTo>
                  <a:pt x="6778" y="17174"/>
                  <a:pt x="6809" y="17143"/>
                  <a:pt x="6869" y="17113"/>
                </a:cubicBezTo>
                <a:close/>
                <a:moveTo>
                  <a:pt x="7508" y="17174"/>
                </a:moveTo>
                <a:cubicBezTo>
                  <a:pt x="7538" y="17174"/>
                  <a:pt x="7569" y="17204"/>
                  <a:pt x="7569" y="17235"/>
                </a:cubicBezTo>
                <a:cubicBezTo>
                  <a:pt x="7599" y="17265"/>
                  <a:pt x="7599" y="17326"/>
                  <a:pt x="7569" y="17356"/>
                </a:cubicBezTo>
                <a:lnTo>
                  <a:pt x="7538" y="17356"/>
                </a:lnTo>
                <a:cubicBezTo>
                  <a:pt x="7477" y="17356"/>
                  <a:pt x="7447" y="17295"/>
                  <a:pt x="7447" y="17265"/>
                </a:cubicBezTo>
                <a:lnTo>
                  <a:pt x="7447" y="17235"/>
                </a:lnTo>
                <a:lnTo>
                  <a:pt x="7417" y="17265"/>
                </a:lnTo>
                <a:lnTo>
                  <a:pt x="7417" y="17265"/>
                </a:lnTo>
                <a:lnTo>
                  <a:pt x="7477" y="17174"/>
                </a:lnTo>
                <a:close/>
                <a:moveTo>
                  <a:pt x="5502" y="17599"/>
                </a:moveTo>
                <a:cubicBezTo>
                  <a:pt x="5532" y="17599"/>
                  <a:pt x="5532" y="17599"/>
                  <a:pt x="5562" y="17630"/>
                </a:cubicBezTo>
                <a:cubicBezTo>
                  <a:pt x="5593" y="17630"/>
                  <a:pt x="5593" y="17660"/>
                  <a:pt x="5593" y="17721"/>
                </a:cubicBezTo>
                <a:lnTo>
                  <a:pt x="5532" y="17751"/>
                </a:lnTo>
                <a:cubicBezTo>
                  <a:pt x="5502" y="17751"/>
                  <a:pt x="5471" y="17721"/>
                  <a:pt x="5471" y="17721"/>
                </a:cubicBezTo>
                <a:lnTo>
                  <a:pt x="5410" y="17660"/>
                </a:lnTo>
                <a:lnTo>
                  <a:pt x="5410" y="17630"/>
                </a:lnTo>
                <a:cubicBezTo>
                  <a:pt x="5441" y="17599"/>
                  <a:pt x="5471" y="17599"/>
                  <a:pt x="5502" y="17599"/>
                </a:cubicBezTo>
                <a:close/>
                <a:moveTo>
                  <a:pt x="1611" y="17873"/>
                </a:moveTo>
                <a:cubicBezTo>
                  <a:pt x="1672" y="17873"/>
                  <a:pt x="1702" y="17873"/>
                  <a:pt x="1702" y="17903"/>
                </a:cubicBezTo>
                <a:lnTo>
                  <a:pt x="1763" y="18025"/>
                </a:lnTo>
                <a:lnTo>
                  <a:pt x="1763" y="18055"/>
                </a:lnTo>
                <a:lnTo>
                  <a:pt x="1733" y="18055"/>
                </a:lnTo>
                <a:cubicBezTo>
                  <a:pt x="1733" y="18086"/>
                  <a:pt x="1702" y="18086"/>
                  <a:pt x="1702" y="18116"/>
                </a:cubicBezTo>
                <a:lnTo>
                  <a:pt x="1611" y="18116"/>
                </a:lnTo>
                <a:lnTo>
                  <a:pt x="1611" y="18086"/>
                </a:lnTo>
                <a:cubicBezTo>
                  <a:pt x="1581" y="18055"/>
                  <a:pt x="1581" y="18025"/>
                  <a:pt x="1581" y="17994"/>
                </a:cubicBezTo>
                <a:lnTo>
                  <a:pt x="1581" y="17964"/>
                </a:lnTo>
                <a:lnTo>
                  <a:pt x="1581" y="17903"/>
                </a:lnTo>
                <a:lnTo>
                  <a:pt x="1611" y="17873"/>
                </a:lnTo>
                <a:close/>
                <a:moveTo>
                  <a:pt x="6717" y="17934"/>
                </a:moveTo>
                <a:cubicBezTo>
                  <a:pt x="6748" y="17964"/>
                  <a:pt x="6748" y="17964"/>
                  <a:pt x="6748" y="17964"/>
                </a:cubicBezTo>
                <a:lnTo>
                  <a:pt x="6778" y="18025"/>
                </a:lnTo>
                <a:lnTo>
                  <a:pt x="6748" y="18086"/>
                </a:lnTo>
                <a:lnTo>
                  <a:pt x="6748" y="18146"/>
                </a:lnTo>
                <a:lnTo>
                  <a:pt x="6626" y="18146"/>
                </a:lnTo>
                <a:lnTo>
                  <a:pt x="6626" y="18116"/>
                </a:lnTo>
                <a:cubicBezTo>
                  <a:pt x="6596" y="18086"/>
                  <a:pt x="6596" y="18025"/>
                  <a:pt x="6626" y="17994"/>
                </a:cubicBezTo>
                <a:lnTo>
                  <a:pt x="6657" y="17964"/>
                </a:lnTo>
                <a:lnTo>
                  <a:pt x="6717" y="17934"/>
                </a:lnTo>
                <a:close/>
                <a:moveTo>
                  <a:pt x="8997" y="18359"/>
                </a:moveTo>
                <a:cubicBezTo>
                  <a:pt x="9028" y="18390"/>
                  <a:pt x="9058" y="18390"/>
                  <a:pt x="9058" y="18420"/>
                </a:cubicBezTo>
                <a:lnTo>
                  <a:pt x="9088" y="18390"/>
                </a:lnTo>
                <a:lnTo>
                  <a:pt x="9149" y="18420"/>
                </a:lnTo>
                <a:lnTo>
                  <a:pt x="9149" y="18481"/>
                </a:lnTo>
                <a:cubicBezTo>
                  <a:pt x="9119" y="18511"/>
                  <a:pt x="9088" y="18542"/>
                  <a:pt x="9058" y="18542"/>
                </a:cubicBezTo>
                <a:lnTo>
                  <a:pt x="8967" y="18542"/>
                </a:lnTo>
                <a:cubicBezTo>
                  <a:pt x="8967" y="18511"/>
                  <a:pt x="8936" y="18481"/>
                  <a:pt x="8936" y="18450"/>
                </a:cubicBezTo>
                <a:lnTo>
                  <a:pt x="8967" y="18359"/>
                </a:lnTo>
                <a:close/>
                <a:moveTo>
                  <a:pt x="4559" y="18329"/>
                </a:moveTo>
                <a:cubicBezTo>
                  <a:pt x="4590" y="18329"/>
                  <a:pt x="4651" y="18359"/>
                  <a:pt x="4681" y="18390"/>
                </a:cubicBezTo>
                <a:cubicBezTo>
                  <a:pt x="4711" y="18420"/>
                  <a:pt x="4711" y="18450"/>
                  <a:pt x="4711" y="18481"/>
                </a:cubicBezTo>
                <a:lnTo>
                  <a:pt x="4711" y="18511"/>
                </a:lnTo>
                <a:lnTo>
                  <a:pt x="4651" y="18542"/>
                </a:lnTo>
                <a:cubicBezTo>
                  <a:pt x="4651" y="18542"/>
                  <a:pt x="4651" y="18572"/>
                  <a:pt x="4620" y="18572"/>
                </a:cubicBezTo>
                <a:lnTo>
                  <a:pt x="4559" y="18602"/>
                </a:lnTo>
                <a:lnTo>
                  <a:pt x="4559" y="18633"/>
                </a:lnTo>
                <a:lnTo>
                  <a:pt x="4559" y="18663"/>
                </a:lnTo>
                <a:lnTo>
                  <a:pt x="4499" y="18724"/>
                </a:lnTo>
                <a:lnTo>
                  <a:pt x="4377" y="18724"/>
                </a:lnTo>
                <a:lnTo>
                  <a:pt x="4316" y="18663"/>
                </a:lnTo>
                <a:cubicBezTo>
                  <a:pt x="4316" y="18663"/>
                  <a:pt x="4316" y="18663"/>
                  <a:pt x="4316" y="18633"/>
                </a:cubicBezTo>
                <a:lnTo>
                  <a:pt x="4286" y="18602"/>
                </a:lnTo>
                <a:lnTo>
                  <a:pt x="4286" y="18572"/>
                </a:lnTo>
                <a:cubicBezTo>
                  <a:pt x="4286" y="18572"/>
                  <a:pt x="4286" y="18542"/>
                  <a:pt x="4286" y="18542"/>
                </a:cubicBezTo>
                <a:lnTo>
                  <a:pt x="4286" y="18511"/>
                </a:lnTo>
                <a:lnTo>
                  <a:pt x="4286" y="18481"/>
                </a:lnTo>
                <a:cubicBezTo>
                  <a:pt x="4286" y="18481"/>
                  <a:pt x="4286" y="18450"/>
                  <a:pt x="4316" y="18450"/>
                </a:cubicBezTo>
                <a:cubicBezTo>
                  <a:pt x="4316" y="18420"/>
                  <a:pt x="4347" y="18390"/>
                  <a:pt x="4347" y="18390"/>
                </a:cubicBezTo>
                <a:lnTo>
                  <a:pt x="4468" y="18390"/>
                </a:lnTo>
                <a:lnTo>
                  <a:pt x="4468" y="18329"/>
                </a:lnTo>
                <a:close/>
                <a:moveTo>
                  <a:pt x="7082" y="18846"/>
                </a:moveTo>
                <a:cubicBezTo>
                  <a:pt x="7113" y="18846"/>
                  <a:pt x="7173" y="18846"/>
                  <a:pt x="7173" y="18967"/>
                </a:cubicBezTo>
                <a:lnTo>
                  <a:pt x="7113" y="19028"/>
                </a:lnTo>
                <a:lnTo>
                  <a:pt x="7082" y="19028"/>
                </a:lnTo>
                <a:cubicBezTo>
                  <a:pt x="7052" y="18998"/>
                  <a:pt x="7021" y="18967"/>
                  <a:pt x="7021" y="18937"/>
                </a:cubicBezTo>
                <a:lnTo>
                  <a:pt x="7021" y="18906"/>
                </a:lnTo>
                <a:lnTo>
                  <a:pt x="7021" y="18876"/>
                </a:lnTo>
                <a:lnTo>
                  <a:pt x="7082" y="18846"/>
                </a:lnTo>
                <a:close/>
                <a:moveTo>
                  <a:pt x="9772" y="18580"/>
                </a:moveTo>
                <a:cubicBezTo>
                  <a:pt x="9787" y="18580"/>
                  <a:pt x="9803" y="18587"/>
                  <a:pt x="9818" y="18602"/>
                </a:cubicBezTo>
                <a:cubicBezTo>
                  <a:pt x="9827" y="18593"/>
                  <a:pt x="9838" y="18590"/>
                  <a:pt x="9851" y="18590"/>
                </a:cubicBezTo>
                <a:cubicBezTo>
                  <a:pt x="9881" y="18590"/>
                  <a:pt x="9918" y="18611"/>
                  <a:pt x="9939" y="18633"/>
                </a:cubicBezTo>
                <a:cubicBezTo>
                  <a:pt x="9939" y="18663"/>
                  <a:pt x="9939" y="18663"/>
                  <a:pt x="9939" y="18694"/>
                </a:cubicBezTo>
                <a:cubicBezTo>
                  <a:pt x="9970" y="18724"/>
                  <a:pt x="9970" y="18785"/>
                  <a:pt x="9939" y="18815"/>
                </a:cubicBezTo>
                <a:cubicBezTo>
                  <a:pt x="9939" y="18846"/>
                  <a:pt x="9909" y="18846"/>
                  <a:pt x="9909" y="18876"/>
                </a:cubicBezTo>
                <a:lnTo>
                  <a:pt x="9879" y="18876"/>
                </a:lnTo>
                <a:cubicBezTo>
                  <a:pt x="9848" y="18906"/>
                  <a:pt x="9818" y="18937"/>
                  <a:pt x="9787" y="18937"/>
                </a:cubicBezTo>
                <a:lnTo>
                  <a:pt x="9818" y="18937"/>
                </a:lnTo>
                <a:cubicBezTo>
                  <a:pt x="9879" y="18937"/>
                  <a:pt x="9939" y="18937"/>
                  <a:pt x="10000" y="18998"/>
                </a:cubicBezTo>
                <a:lnTo>
                  <a:pt x="10000" y="19028"/>
                </a:lnTo>
                <a:lnTo>
                  <a:pt x="10000" y="19089"/>
                </a:lnTo>
                <a:cubicBezTo>
                  <a:pt x="10000" y="19089"/>
                  <a:pt x="10000" y="19119"/>
                  <a:pt x="10000" y="19119"/>
                </a:cubicBezTo>
                <a:lnTo>
                  <a:pt x="9970" y="19210"/>
                </a:lnTo>
                <a:lnTo>
                  <a:pt x="9970" y="19241"/>
                </a:lnTo>
                <a:lnTo>
                  <a:pt x="9939" y="19271"/>
                </a:lnTo>
                <a:cubicBezTo>
                  <a:pt x="9939" y="19301"/>
                  <a:pt x="9909" y="19301"/>
                  <a:pt x="9909" y="19301"/>
                </a:cubicBezTo>
                <a:lnTo>
                  <a:pt x="9757" y="19301"/>
                </a:lnTo>
                <a:lnTo>
                  <a:pt x="9757" y="19241"/>
                </a:lnTo>
                <a:cubicBezTo>
                  <a:pt x="9727" y="19241"/>
                  <a:pt x="9727" y="19210"/>
                  <a:pt x="9696" y="19180"/>
                </a:cubicBezTo>
                <a:cubicBezTo>
                  <a:pt x="9696" y="19119"/>
                  <a:pt x="9727" y="19058"/>
                  <a:pt x="9757" y="18998"/>
                </a:cubicBezTo>
                <a:lnTo>
                  <a:pt x="9787" y="18967"/>
                </a:lnTo>
                <a:lnTo>
                  <a:pt x="9787" y="18937"/>
                </a:lnTo>
                <a:lnTo>
                  <a:pt x="9696" y="18937"/>
                </a:lnTo>
                <a:cubicBezTo>
                  <a:pt x="9635" y="18906"/>
                  <a:pt x="9605" y="18876"/>
                  <a:pt x="9605" y="18815"/>
                </a:cubicBezTo>
                <a:lnTo>
                  <a:pt x="9605" y="18785"/>
                </a:lnTo>
                <a:lnTo>
                  <a:pt x="9605" y="18754"/>
                </a:lnTo>
                <a:lnTo>
                  <a:pt x="9635" y="18724"/>
                </a:lnTo>
                <a:cubicBezTo>
                  <a:pt x="9635" y="18694"/>
                  <a:pt x="9666" y="18663"/>
                  <a:pt x="9666" y="18663"/>
                </a:cubicBezTo>
                <a:cubicBezTo>
                  <a:pt x="9666" y="18633"/>
                  <a:pt x="9696" y="18633"/>
                  <a:pt x="9696" y="18633"/>
                </a:cubicBezTo>
                <a:lnTo>
                  <a:pt x="9727" y="18602"/>
                </a:lnTo>
                <a:cubicBezTo>
                  <a:pt x="9742" y="18587"/>
                  <a:pt x="9757" y="18580"/>
                  <a:pt x="9772" y="18580"/>
                </a:cubicBezTo>
                <a:close/>
                <a:moveTo>
                  <a:pt x="4879" y="19096"/>
                </a:moveTo>
                <a:cubicBezTo>
                  <a:pt x="4901" y="19096"/>
                  <a:pt x="4924" y="19104"/>
                  <a:pt x="4955" y="19119"/>
                </a:cubicBezTo>
                <a:lnTo>
                  <a:pt x="4985" y="19119"/>
                </a:lnTo>
                <a:cubicBezTo>
                  <a:pt x="5015" y="19150"/>
                  <a:pt x="5046" y="19180"/>
                  <a:pt x="5046" y="19210"/>
                </a:cubicBezTo>
                <a:lnTo>
                  <a:pt x="5015" y="19271"/>
                </a:lnTo>
                <a:cubicBezTo>
                  <a:pt x="5015" y="19271"/>
                  <a:pt x="5015" y="19301"/>
                  <a:pt x="5015" y="19332"/>
                </a:cubicBezTo>
                <a:lnTo>
                  <a:pt x="4985" y="19362"/>
                </a:lnTo>
                <a:lnTo>
                  <a:pt x="4742" y="19362"/>
                </a:lnTo>
                <a:lnTo>
                  <a:pt x="4742" y="19301"/>
                </a:lnTo>
                <a:cubicBezTo>
                  <a:pt x="4742" y="19301"/>
                  <a:pt x="4711" y="19301"/>
                  <a:pt x="4711" y="19271"/>
                </a:cubicBezTo>
                <a:lnTo>
                  <a:pt x="4742" y="19210"/>
                </a:lnTo>
                <a:lnTo>
                  <a:pt x="4742" y="19119"/>
                </a:lnTo>
                <a:lnTo>
                  <a:pt x="4803" y="19119"/>
                </a:lnTo>
                <a:cubicBezTo>
                  <a:pt x="4833" y="19104"/>
                  <a:pt x="4856" y="19096"/>
                  <a:pt x="4879" y="19096"/>
                </a:cubicBezTo>
                <a:close/>
                <a:moveTo>
                  <a:pt x="5584" y="19471"/>
                </a:moveTo>
                <a:cubicBezTo>
                  <a:pt x="5600" y="19471"/>
                  <a:pt x="5614" y="19475"/>
                  <a:pt x="5623" y="19484"/>
                </a:cubicBezTo>
                <a:lnTo>
                  <a:pt x="5623" y="19514"/>
                </a:lnTo>
                <a:lnTo>
                  <a:pt x="5684" y="19514"/>
                </a:lnTo>
                <a:lnTo>
                  <a:pt x="5684" y="19545"/>
                </a:lnTo>
                <a:lnTo>
                  <a:pt x="5714" y="19575"/>
                </a:lnTo>
                <a:lnTo>
                  <a:pt x="5684" y="19605"/>
                </a:lnTo>
                <a:cubicBezTo>
                  <a:pt x="5654" y="19666"/>
                  <a:pt x="5593" y="19697"/>
                  <a:pt x="5562" y="19697"/>
                </a:cubicBezTo>
                <a:lnTo>
                  <a:pt x="5471" y="19697"/>
                </a:lnTo>
                <a:cubicBezTo>
                  <a:pt x="5471" y="19666"/>
                  <a:pt x="5471" y="19636"/>
                  <a:pt x="5471" y="19605"/>
                </a:cubicBezTo>
                <a:cubicBezTo>
                  <a:pt x="5471" y="19575"/>
                  <a:pt x="5471" y="19545"/>
                  <a:pt x="5471" y="19514"/>
                </a:cubicBezTo>
                <a:cubicBezTo>
                  <a:pt x="5493" y="19493"/>
                  <a:pt x="5545" y="19471"/>
                  <a:pt x="5584" y="19471"/>
                </a:cubicBezTo>
                <a:close/>
                <a:moveTo>
                  <a:pt x="3982" y="19666"/>
                </a:moveTo>
                <a:lnTo>
                  <a:pt x="4043" y="19697"/>
                </a:lnTo>
                <a:cubicBezTo>
                  <a:pt x="4043" y="19757"/>
                  <a:pt x="4012" y="19818"/>
                  <a:pt x="3951" y="19818"/>
                </a:cubicBezTo>
                <a:cubicBezTo>
                  <a:pt x="3921" y="19833"/>
                  <a:pt x="3898" y="19841"/>
                  <a:pt x="3879" y="19841"/>
                </a:cubicBezTo>
                <a:cubicBezTo>
                  <a:pt x="3860" y="19841"/>
                  <a:pt x="3845" y="19833"/>
                  <a:pt x="3830" y="19818"/>
                </a:cubicBezTo>
                <a:lnTo>
                  <a:pt x="3830" y="19788"/>
                </a:lnTo>
                <a:lnTo>
                  <a:pt x="3830" y="19727"/>
                </a:lnTo>
                <a:cubicBezTo>
                  <a:pt x="3860" y="19697"/>
                  <a:pt x="3891" y="19666"/>
                  <a:pt x="3951" y="19666"/>
                </a:cubicBezTo>
                <a:close/>
                <a:moveTo>
                  <a:pt x="8055" y="19849"/>
                </a:moveTo>
                <a:lnTo>
                  <a:pt x="8116" y="19909"/>
                </a:lnTo>
                <a:cubicBezTo>
                  <a:pt x="8116" y="19909"/>
                  <a:pt x="8146" y="19909"/>
                  <a:pt x="8146" y="19940"/>
                </a:cubicBezTo>
                <a:lnTo>
                  <a:pt x="8146" y="19970"/>
                </a:lnTo>
                <a:lnTo>
                  <a:pt x="8146" y="20001"/>
                </a:lnTo>
                <a:lnTo>
                  <a:pt x="8146" y="20031"/>
                </a:lnTo>
                <a:cubicBezTo>
                  <a:pt x="8146" y="20153"/>
                  <a:pt x="8055" y="20153"/>
                  <a:pt x="7994" y="20183"/>
                </a:cubicBezTo>
                <a:lnTo>
                  <a:pt x="7873" y="20183"/>
                </a:lnTo>
                <a:lnTo>
                  <a:pt x="7812" y="20153"/>
                </a:lnTo>
                <a:lnTo>
                  <a:pt x="7812" y="20031"/>
                </a:lnTo>
                <a:lnTo>
                  <a:pt x="7812" y="20001"/>
                </a:lnTo>
                <a:cubicBezTo>
                  <a:pt x="7781" y="19970"/>
                  <a:pt x="7781" y="19940"/>
                  <a:pt x="7812" y="19940"/>
                </a:cubicBezTo>
                <a:lnTo>
                  <a:pt x="7842" y="19879"/>
                </a:lnTo>
                <a:lnTo>
                  <a:pt x="7873" y="19879"/>
                </a:lnTo>
                <a:cubicBezTo>
                  <a:pt x="7903" y="19879"/>
                  <a:pt x="7903" y="19849"/>
                  <a:pt x="7933" y="19849"/>
                </a:cubicBezTo>
                <a:close/>
                <a:moveTo>
                  <a:pt x="2310" y="20244"/>
                </a:moveTo>
                <a:lnTo>
                  <a:pt x="2371" y="20365"/>
                </a:lnTo>
                <a:cubicBezTo>
                  <a:pt x="2340" y="20426"/>
                  <a:pt x="2310" y="20426"/>
                  <a:pt x="2280" y="20426"/>
                </a:cubicBezTo>
                <a:lnTo>
                  <a:pt x="2249" y="20426"/>
                </a:lnTo>
                <a:lnTo>
                  <a:pt x="2219" y="20396"/>
                </a:lnTo>
                <a:lnTo>
                  <a:pt x="2158" y="20365"/>
                </a:lnTo>
                <a:lnTo>
                  <a:pt x="2158" y="20335"/>
                </a:lnTo>
                <a:cubicBezTo>
                  <a:pt x="2158" y="20335"/>
                  <a:pt x="2158" y="20305"/>
                  <a:pt x="2158" y="20305"/>
                </a:cubicBezTo>
                <a:lnTo>
                  <a:pt x="2219" y="20244"/>
                </a:lnTo>
                <a:close/>
                <a:moveTo>
                  <a:pt x="4134" y="20609"/>
                </a:moveTo>
                <a:cubicBezTo>
                  <a:pt x="4195" y="20609"/>
                  <a:pt x="4225" y="20639"/>
                  <a:pt x="4255" y="20669"/>
                </a:cubicBezTo>
                <a:lnTo>
                  <a:pt x="4255" y="20700"/>
                </a:lnTo>
                <a:lnTo>
                  <a:pt x="4255" y="20760"/>
                </a:lnTo>
                <a:cubicBezTo>
                  <a:pt x="4255" y="20791"/>
                  <a:pt x="4225" y="20791"/>
                  <a:pt x="4195" y="20791"/>
                </a:cubicBezTo>
                <a:cubicBezTo>
                  <a:pt x="4195" y="20821"/>
                  <a:pt x="4164" y="20852"/>
                  <a:pt x="4134" y="20852"/>
                </a:cubicBezTo>
                <a:cubicBezTo>
                  <a:pt x="4103" y="20852"/>
                  <a:pt x="4073" y="20821"/>
                  <a:pt x="4043" y="20821"/>
                </a:cubicBezTo>
                <a:cubicBezTo>
                  <a:pt x="4043" y="20791"/>
                  <a:pt x="4012" y="20760"/>
                  <a:pt x="4043" y="20730"/>
                </a:cubicBezTo>
                <a:cubicBezTo>
                  <a:pt x="4073" y="20700"/>
                  <a:pt x="4073" y="20700"/>
                  <a:pt x="4073" y="20669"/>
                </a:cubicBezTo>
                <a:lnTo>
                  <a:pt x="4073" y="20639"/>
                </a:lnTo>
                <a:lnTo>
                  <a:pt x="4103" y="20609"/>
                </a:lnTo>
                <a:close/>
                <a:moveTo>
                  <a:pt x="7356" y="20609"/>
                </a:moveTo>
                <a:lnTo>
                  <a:pt x="7386" y="20639"/>
                </a:lnTo>
                <a:lnTo>
                  <a:pt x="7508" y="20639"/>
                </a:lnTo>
                <a:cubicBezTo>
                  <a:pt x="7508" y="20669"/>
                  <a:pt x="7508" y="20700"/>
                  <a:pt x="7508" y="20700"/>
                </a:cubicBezTo>
                <a:cubicBezTo>
                  <a:pt x="7538" y="20730"/>
                  <a:pt x="7538" y="20730"/>
                  <a:pt x="7538" y="20760"/>
                </a:cubicBezTo>
                <a:cubicBezTo>
                  <a:pt x="7538" y="20760"/>
                  <a:pt x="7538" y="20791"/>
                  <a:pt x="7538" y="20821"/>
                </a:cubicBezTo>
                <a:lnTo>
                  <a:pt x="7508" y="20943"/>
                </a:lnTo>
                <a:lnTo>
                  <a:pt x="7508" y="20973"/>
                </a:lnTo>
                <a:cubicBezTo>
                  <a:pt x="7477" y="21004"/>
                  <a:pt x="7447" y="21064"/>
                  <a:pt x="7417" y="21064"/>
                </a:cubicBezTo>
                <a:cubicBezTo>
                  <a:pt x="7386" y="21080"/>
                  <a:pt x="7363" y="21087"/>
                  <a:pt x="7344" y="21087"/>
                </a:cubicBezTo>
                <a:cubicBezTo>
                  <a:pt x="7325" y="21087"/>
                  <a:pt x="7310" y="21080"/>
                  <a:pt x="7295" y="21064"/>
                </a:cubicBezTo>
                <a:lnTo>
                  <a:pt x="7265" y="21064"/>
                </a:lnTo>
                <a:lnTo>
                  <a:pt x="7265" y="21004"/>
                </a:lnTo>
                <a:cubicBezTo>
                  <a:pt x="7265" y="21004"/>
                  <a:pt x="7265" y="20973"/>
                  <a:pt x="7265" y="20973"/>
                </a:cubicBezTo>
                <a:lnTo>
                  <a:pt x="7265" y="20882"/>
                </a:lnTo>
                <a:lnTo>
                  <a:pt x="7204" y="20882"/>
                </a:lnTo>
                <a:lnTo>
                  <a:pt x="7204" y="20791"/>
                </a:lnTo>
                <a:lnTo>
                  <a:pt x="7204" y="20700"/>
                </a:lnTo>
                <a:lnTo>
                  <a:pt x="7204" y="20669"/>
                </a:lnTo>
                <a:lnTo>
                  <a:pt x="7265" y="20639"/>
                </a:lnTo>
                <a:lnTo>
                  <a:pt x="7295" y="20639"/>
                </a:lnTo>
                <a:lnTo>
                  <a:pt x="7356" y="20609"/>
                </a:lnTo>
                <a:close/>
                <a:moveTo>
                  <a:pt x="9666" y="21156"/>
                </a:moveTo>
                <a:cubicBezTo>
                  <a:pt x="9666" y="21156"/>
                  <a:pt x="9696" y="21186"/>
                  <a:pt x="9696" y="21186"/>
                </a:cubicBezTo>
                <a:lnTo>
                  <a:pt x="9757" y="21216"/>
                </a:lnTo>
                <a:lnTo>
                  <a:pt x="9757" y="21247"/>
                </a:lnTo>
                <a:cubicBezTo>
                  <a:pt x="9787" y="21247"/>
                  <a:pt x="9787" y="21277"/>
                  <a:pt x="9787" y="21277"/>
                </a:cubicBezTo>
                <a:lnTo>
                  <a:pt x="9787" y="21338"/>
                </a:lnTo>
                <a:cubicBezTo>
                  <a:pt x="9787" y="21338"/>
                  <a:pt x="9757" y="21368"/>
                  <a:pt x="9727" y="21368"/>
                </a:cubicBezTo>
                <a:cubicBezTo>
                  <a:pt x="9727" y="21399"/>
                  <a:pt x="9727" y="21399"/>
                  <a:pt x="9696" y="21399"/>
                </a:cubicBezTo>
                <a:lnTo>
                  <a:pt x="9696" y="21460"/>
                </a:lnTo>
                <a:lnTo>
                  <a:pt x="9635" y="21490"/>
                </a:lnTo>
                <a:lnTo>
                  <a:pt x="9635" y="21520"/>
                </a:lnTo>
                <a:lnTo>
                  <a:pt x="9575" y="21520"/>
                </a:lnTo>
                <a:cubicBezTo>
                  <a:pt x="9575" y="21520"/>
                  <a:pt x="9544" y="21551"/>
                  <a:pt x="9544" y="21551"/>
                </a:cubicBezTo>
                <a:lnTo>
                  <a:pt x="9423" y="21551"/>
                </a:lnTo>
                <a:lnTo>
                  <a:pt x="9362" y="21460"/>
                </a:lnTo>
                <a:cubicBezTo>
                  <a:pt x="9362" y="21460"/>
                  <a:pt x="9362" y="21429"/>
                  <a:pt x="9362" y="21429"/>
                </a:cubicBezTo>
                <a:lnTo>
                  <a:pt x="9362" y="21368"/>
                </a:lnTo>
                <a:lnTo>
                  <a:pt x="9362" y="21338"/>
                </a:lnTo>
                <a:cubicBezTo>
                  <a:pt x="9392" y="21308"/>
                  <a:pt x="9423" y="21277"/>
                  <a:pt x="9483" y="21247"/>
                </a:cubicBezTo>
                <a:lnTo>
                  <a:pt x="9544" y="21247"/>
                </a:lnTo>
                <a:cubicBezTo>
                  <a:pt x="9544" y="21247"/>
                  <a:pt x="9544" y="21216"/>
                  <a:pt x="9544" y="21186"/>
                </a:cubicBezTo>
                <a:cubicBezTo>
                  <a:pt x="9544" y="21186"/>
                  <a:pt x="9575" y="21156"/>
                  <a:pt x="9605" y="21156"/>
                </a:cubicBezTo>
                <a:close/>
                <a:moveTo>
                  <a:pt x="4195" y="21338"/>
                </a:moveTo>
                <a:cubicBezTo>
                  <a:pt x="4195" y="21368"/>
                  <a:pt x="4195" y="21368"/>
                  <a:pt x="4195" y="21368"/>
                </a:cubicBezTo>
                <a:cubicBezTo>
                  <a:pt x="4195" y="21399"/>
                  <a:pt x="4225" y="21399"/>
                  <a:pt x="4225" y="21399"/>
                </a:cubicBezTo>
                <a:lnTo>
                  <a:pt x="4225" y="21429"/>
                </a:lnTo>
                <a:lnTo>
                  <a:pt x="4225" y="21490"/>
                </a:lnTo>
                <a:lnTo>
                  <a:pt x="4225" y="21551"/>
                </a:lnTo>
                <a:lnTo>
                  <a:pt x="4195" y="21581"/>
                </a:lnTo>
                <a:lnTo>
                  <a:pt x="4195" y="21612"/>
                </a:lnTo>
                <a:lnTo>
                  <a:pt x="4103" y="21642"/>
                </a:lnTo>
                <a:lnTo>
                  <a:pt x="4043" y="21612"/>
                </a:lnTo>
                <a:cubicBezTo>
                  <a:pt x="4012" y="21581"/>
                  <a:pt x="3982" y="21520"/>
                  <a:pt x="3982" y="21490"/>
                </a:cubicBezTo>
                <a:lnTo>
                  <a:pt x="3951" y="21460"/>
                </a:lnTo>
                <a:cubicBezTo>
                  <a:pt x="3951" y="21429"/>
                  <a:pt x="3982" y="21368"/>
                  <a:pt x="4012" y="21368"/>
                </a:cubicBezTo>
                <a:lnTo>
                  <a:pt x="4103" y="21368"/>
                </a:lnTo>
                <a:cubicBezTo>
                  <a:pt x="4103" y="21338"/>
                  <a:pt x="4134" y="21338"/>
                  <a:pt x="4164" y="21338"/>
                </a:cubicBezTo>
                <a:close/>
                <a:moveTo>
                  <a:pt x="2796" y="21672"/>
                </a:moveTo>
                <a:lnTo>
                  <a:pt x="2827" y="21703"/>
                </a:lnTo>
                <a:cubicBezTo>
                  <a:pt x="2857" y="21733"/>
                  <a:pt x="2888" y="21764"/>
                  <a:pt x="2888" y="21794"/>
                </a:cubicBezTo>
                <a:cubicBezTo>
                  <a:pt x="2888" y="21824"/>
                  <a:pt x="2857" y="21824"/>
                  <a:pt x="2857" y="21855"/>
                </a:cubicBezTo>
                <a:cubicBezTo>
                  <a:pt x="2857" y="21885"/>
                  <a:pt x="2857" y="21885"/>
                  <a:pt x="2857" y="21916"/>
                </a:cubicBezTo>
                <a:lnTo>
                  <a:pt x="2827" y="21946"/>
                </a:lnTo>
                <a:cubicBezTo>
                  <a:pt x="2809" y="21955"/>
                  <a:pt x="2791" y="21959"/>
                  <a:pt x="2773" y="21959"/>
                </a:cubicBezTo>
                <a:cubicBezTo>
                  <a:pt x="2730" y="21959"/>
                  <a:pt x="2687" y="21937"/>
                  <a:pt x="2644" y="21916"/>
                </a:cubicBezTo>
                <a:cubicBezTo>
                  <a:pt x="2644" y="21885"/>
                  <a:pt x="2614" y="21885"/>
                  <a:pt x="2614" y="21885"/>
                </a:cubicBezTo>
                <a:lnTo>
                  <a:pt x="2553" y="21885"/>
                </a:lnTo>
                <a:lnTo>
                  <a:pt x="2492" y="21794"/>
                </a:lnTo>
                <a:cubicBezTo>
                  <a:pt x="2523" y="21764"/>
                  <a:pt x="2523" y="21733"/>
                  <a:pt x="2584" y="21703"/>
                </a:cubicBezTo>
                <a:lnTo>
                  <a:pt x="2614" y="21672"/>
                </a:lnTo>
                <a:close/>
                <a:moveTo>
                  <a:pt x="4955" y="22007"/>
                </a:moveTo>
                <a:cubicBezTo>
                  <a:pt x="4985" y="22007"/>
                  <a:pt x="5046" y="22037"/>
                  <a:pt x="5046" y="22037"/>
                </a:cubicBezTo>
                <a:cubicBezTo>
                  <a:pt x="5076" y="22098"/>
                  <a:pt x="5076" y="22128"/>
                  <a:pt x="5046" y="22159"/>
                </a:cubicBezTo>
                <a:lnTo>
                  <a:pt x="5076" y="22159"/>
                </a:lnTo>
                <a:lnTo>
                  <a:pt x="5015" y="22189"/>
                </a:lnTo>
                <a:cubicBezTo>
                  <a:pt x="4985" y="22189"/>
                  <a:pt x="4924" y="22159"/>
                  <a:pt x="4924" y="22098"/>
                </a:cubicBezTo>
                <a:lnTo>
                  <a:pt x="4924" y="22037"/>
                </a:lnTo>
                <a:cubicBezTo>
                  <a:pt x="4924" y="22007"/>
                  <a:pt x="4955" y="22007"/>
                  <a:pt x="4955" y="22007"/>
                </a:cubicBezTo>
                <a:close/>
                <a:moveTo>
                  <a:pt x="7690" y="22037"/>
                </a:moveTo>
                <a:lnTo>
                  <a:pt x="7690" y="22067"/>
                </a:lnTo>
                <a:cubicBezTo>
                  <a:pt x="7721" y="22067"/>
                  <a:pt x="7751" y="22128"/>
                  <a:pt x="7721" y="22159"/>
                </a:cubicBezTo>
                <a:cubicBezTo>
                  <a:pt x="7721" y="22189"/>
                  <a:pt x="7690" y="22189"/>
                  <a:pt x="7660" y="22219"/>
                </a:cubicBezTo>
                <a:lnTo>
                  <a:pt x="7569" y="22219"/>
                </a:lnTo>
                <a:lnTo>
                  <a:pt x="7599" y="22159"/>
                </a:lnTo>
                <a:lnTo>
                  <a:pt x="7569" y="22098"/>
                </a:lnTo>
                <a:cubicBezTo>
                  <a:pt x="7569" y="22067"/>
                  <a:pt x="7599" y="22037"/>
                  <a:pt x="7629" y="22037"/>
                </a:cubicBezTo>
                <a:close/>
                <a:moveTo>
                  <a:pt x="7477" y="22128"/>
                </a:moveTo>
                <a:cubicBezTo>
                  <a:pt x="7508" y="22159"/>
                  <a:pt x="7508" y="22250"/>
                  <a:pt x="7508" y="22280"/>
                </a:cubicBezTo>
                <a:cubicBezTo>
                  <a:pt x="7508" y="22311"/>
                  <a:pt x="7508" y="22341"/>
                  <a:pt x="7508" y="22341"/>
                </a:cubicBezTo>
                <a:lnTo>
                  <a:pt x="7508" y="22371"/>
                </a:lnTo>
                <a:lnTo>
                  <a:pt x="7508" y="22463"/>
                </a:lnTo>
                <a:lnTo>
                  <a:pt x="7477" y="22463"/>
                </a:lnTo>
                <a:cubicBezTo>
                  <a:pt x="7447" y="22463"/>
                  <a:pt x="7417" y="22463"/>
                  <a:pt x="7386" y="22432"/>
                </a:cubicBezTo>
                <a:lnTo>
                  <a:pt x="7325" y="22432"/>
                </a:lnTo>
                <a:lnTo>
                  <a:pt x="7295" y="22402"/>
                </a:lnTo>
                <a:cubicBezTo>
                  <a:pt x="7295" y="22371"/>
                  <a:pt x="7295" y="22371"/>
                  <a:pt x="7295" y="22371"/>
                </a:cubicBezTo>
                <a:cubicBezTo>
                  <a:pt x="7265" y="22311"/>
                  <a:pt x="7234" y="22280"/>
                  <a:pt x="7234" y="22219"/>
                </a:cubicBezTo>
                <a:lnTo>
                  <a:pt x="7204" y="22159"/>
                </a:lnTo>
                <a:cubicBezTo>
                  <a:pt x="7234" y="22128"/>
                  <a:pt x="7265" y="22128"/>
                  <a:pt x="7295" y="22128"/>
                </a:cubicBezTo>
                <a:close/>
                <a:moveTo>
                  <a:pt x="2067" y="22554"/>
                </a:moveTo>
                <a:lnTo>
                  <a:pt x="2097" y="22584"/>
                </a:lnTo>
                <a:lnTo>
                  <a:pt x="2128" y="22584"/>
                </a:lnTo>
                <a:cubicBezTo>
                  <a:pt x="2189" y="22645"/>
                  <a:pt x="2219" y="22706"/>
                  <a:pt x="2219" y="22767"/>
                </a:cubicBezTo>
                <a:lnTo>
                  <a:pt x="2219" y="22797"/>
                </a:lnTo>
                <a:lnTo>
                  <a:pt x="2189" y="22797"/>
                </a:lnTo>
                <a:cubicBezTo>
                  <a:pt x="2189" y="22827"/>
                  <a:pt x="2158" y="22858"/>
                  <a:pt x="2128" y="22858"/>
                </a:cubicBezTo>
                <a:lnTo>
                  <a:pt x="2037" y="22858"/>
                </a:lnTo>
                <a:cubicBezTo>
                  <a:pt x="2006" y="22827"/>
                  <a:pt x="2006" y="22827"/>
                  <a:pt x="2006" y="22797"/>
                </a:cubicBezTo>
                <a:cubicBezTo>
                  <a:pt x="2006" y="22797"/>
                  <a:pt x="1976" y="22797"/>
                  <a:pt x="1976" y="22767"/>
                </a:cubicBezTo>
                <a:lnTo>
                  <a:pt x="1976" y="22736"/>
                </a:lnTo>
                <a:lnTo>
                  <a:pt x="1976" y="22706"/>
                </a:lnTo>
                <a:cubicBezTo>
                  <a:pt x="1976" y="22675"/>
                  <a:pt x="1976" y="22645"/>
                  <a:pt x="1976" y="22615"/>
                </a:cubicBezTo>
                <a:lnTo>
                  <a:pt x="1976" y="22584"/>
                </a:lnTo>
                <a:lnTo>
                  <a:pt x="2067" y="22554"/>
                </a:lnTo>
                <a:close/>
                <a:moveTo>
                  <a:pt x="8952" y="22805"/>
                </a:moveTo>
                <a:cubicBezTo>
                  <a:pt x="8967" y="22805"/>
                  <a:pt x="8982" y="22812"/>
                  <a:pt x="8997" y="22827"/>
                </a:cubicBezTo>
                <a:lnTo>
                  <a:pt x="9028" y="22888"/>
                </a:lnTo>
                <a:cubicBezTo>
                  <a:pt x="9028" y="22933"/>
                  <a:pt x="9011" y="22961"/>
                  <a:pt x="8955" y="22961"/>
                </a:cubicBezTo>
                <a:cubicBezTo>
                  <a:pt x="8934" y="22961"/>
                  <a:pt x="8908" y="22957"/>
                  <a:pt x="8876" y="22949"/>
                </a:cubicBezTo>
                <a:lnTo>
                  <a:pt x="8845" y="22888"/>
                </a:lnTo>
                <a:cubicBezTo>
                  <a:pt x="8876" y="22858"/>
                  <a:pt x="8876" y="22827"/>
                  <a:pt x="8906" y="22827"/>
                </a:cubicBezTo>
                <a:cubicBezTo>
                  <a:pt x="8921" y="22812"/>
                  <a:pt x="8936" y="22805"/>
                  <a:pt x="8952" y="22805"/>
                </a:cubicBezTo>
                <a:close/>
                <a:moveTo>
                  <a:pt x="10152" y="22888"/>
                </a:moveTo>
                <a:lnTo>
                  <a:pt x="10152" y="22919"/>
                </a:lnTo>
                <a:cubicBezTo>
                  <a:pt x="10152" y="22919"/>
                  <a:pt x="10152" y="22979"/>
                  <a:pt x="10152" y="22979"/>
                </a:cubicBezTo>
                <a:cubicBezTo>
                  <a:pt x="10130" y="23024"/>
                  <a:pt x="10108" y="23052"/>
                  <a:pt x="10085" y="23052"/>
                </a:cubicBezTo>
                <a:cubicBezTo>
                  <a:pt x="10077" y="23052"/>
                  <a:pt x="10069" y="23048"/>
                  <a:pt x="10061" y="23040"/>
                </a:cubicBezTo>
                <a:cubicBezTo>
                  <a:pt x="10000" y="23040"/>
                  <a:pt x="9970" y="23010"/>
                  <a:pt x="9970" y="22979"/>
                </a:cubicBezTo>
                <a:lnTo>
                  <a:pt x="9970" y="22919"/>
                </a:lnTo>
                <a:cubicBezTo>
                  <a:pt x="10000" y="22888"/>
                  <a:pt x="10031" y="22888"/>
                  <a:pt x="10061" y="22888"/>
                </a:cubicBezTo>
                <a:close/>
                <a:moveTo>
                  <a:pt x="5851" y="22926"/>
                </a:moveTo>
                <a:cubicBezTo>
                  <a:pt x="5874" y="22926"/>
                  <a:pt x="5897" y="22934"/>
                  <a:pt x="5927" y="22949"/>
                </a:cubicBezTo>
                <a:lnTo>
                  <a:pt x="5927" y="23010"/>
                </a:lnTo>
                <a:cubicBezTo>
                  <a:pt x="5927" y="23031"/>
                  <a:pt x="5913" y="23066"/>
                  <a:pt x="5864" y="23066"/>
                </a:cubicBezTo>
                <a:cubicBezTo>
                  <a:pt x="5842" y="23066"/>
                  <a:pt x="5813" y="23059"/>
                  <a:pt x="5775" y="23040"/>
                </a:cubicBezTo>
                <a:lnTo>
                  <a:pt x="5775" y="23010"/>
                </a:lnTo>
                <a:lnTo>
                  <a:pt x="5775" y="22949"/>
                </a:lnTo>
                <a:cubicBezTo>
                  <a:pt x="5806" y="22934"/>
                  <a:pt x="5828" y="22926"/>
                  <a:pt x="5851" y="22926"/>
                </a:cubicBezTo>
                <a:close/>
                <a:moveTo>
                  <a:pt x="11094" y="22675"/>
                </a:moveTo>
                <a:lnTo>
                  <a:pt x="11125" y="22767"/>
                </a:lnTo>
                <a:lnTo>
                  <a:pt x="11125" y="22797"/>
                </a:lnTo>
                <a:cubicBezTo>
                  <a:pt x="11125" y="22797"/>
                  <a:pt x="11125" y="22827"/>
                  <a:pt x="11094" y="22827"/>
                </a:cubicBezTo>
                <a:cubicBezTo>
                  <a:pt x="11186" y="22827"/>
                  <a:pt x="11246" y="22858"/>
                  <a:pt x="11277" y="22949"/>
                </a:cubicBezTo>
                <a:lnTo>
                  <a:pt x="11277" y="22979"/>
                </a:lnTo>
                <a:lnTo>
                  <a:pt x="11216" y="23010"/>
                </a:lnTo>
                <a:lnTo>
                  <a:pt x="11216" y="23040"/>
                </a:lnTo>
                <a:lnTo>
                  <a:pt x="11155" y="23101"/>
                </a:lnTo>
                <a:lnTo>
                  <a:pt x="11064" y="23101"/>
                </a:lnTo>
                <a:lnTo>
                  <a:pt x="11034" y="23071"/>
                </a:lnTo>
                <a:lnTo>
                  <a:pt x="11003" y="23071"/>
                </a:lnTo>
                <a:cubicBezTo>
                  <a:pt x="11003" y="23040"/>
                  <a:pt x="11003" y="23040"/>
                  <a:pt x="11003" y="23010"/>
                </a:cubicBezTo>
                <a:cubicBezTo>
                  <a:pt x="10973" y="22979"/>
                  <a:pt x="10942" y="22949"/>
                  <a:pt x="10942" y="22888"/>
                </a:cubicBezTo>
                <a:lnTo>
                  <a:pt x="10973" y="22888"/>
                </a:lnTo>
                <a:cubicBezTo>
                  <a:pt x="10942" y="22858"/>
                  <a:pt x="10942" y="22827"/>
                  <a:pt x="10942" y="22827"/>
                </a:cubicBezTo>
                <a:cubicBezTo>
                  <a:pt x="10942" y="22767"/>
                  <a:pt x="10973" y="22736"/>
                  <a:pt x="11003" y="22736"/>
                </a:cubicBezTo>
                <a:lnTo>
                  <a:pt x="10973" y="22736"/>
                </a:lnTo>
                <a:cubicBezTo>
                  <a:pt x="10973" y="22736"/>
                  <a:pt x="10973" y="22706"/>
                  <a:pt x="10973" y="22706"/>
                </a:cubicBezTo>
                <a:cubicBezTo>
                  <a:pt x="11003" y="22706"/>
                  <a:pt x="11034" y="22675"/>
                  <a:pt x="11034" y="22675"/>
                </a:cubicBezTo>
                <a:close/>
                <a:moveTo>
                  <a:pt x="11520" y="22979"/>
                </a:moveTo>
                <a:lnTo>
                  <a:pt x="11550" y="23101"/>
                </a:lnTo>
                <a:lnTo>
                  <a:pt x="11520" y="23101"/>
                </a:lnTo>
                <a:cubicBezTo>
                  <a:pt x="11505" y="23116"/>
                  <a:pt x="11490" y="23124"/>
                  <a:pt x="11474" y="23124"/>
                </a:cubicBezTo>
                <a:cubicBezTo>
                  <a:pt x="11459" y="23124"/>
                  <a:pt x="11444" y="23116"/>
                  <a:pt x="11429" y="23101"/>
                </a:cubicBezTo>
                <a:lnTo>
                  <a:pt x="11398" y="23101"/>
                </a:lnTo>
                <a:lnTo>
                  <a:pt x="11368" y="23040"/>
                </a:lnTo>
                <a:cubicBezTo>
                  <a:pt x="11368" y="23010"/>
                  <a:pt x="11398" y="23010"/>
                  <a:pt x="11398" y="22979"/>
                </a:cubicBezTo>
                <a:close/>
                <a:moveTo>
                  <a:pt x="4438" y="23131"/>
                </a:moveTo>
                <a:lnTo>
                  <a:pt x="4559" y="23162"/>
                </a:lnTo>
                <a:lnTo>
                  <a:pt x="4590" y="23162"/>
                </a:lnTo>
                <a:cubicBezTo>
                  <a:pt x="4605" y="23147"/>
                  <a:pt x="4613" y="23139"/>
                  <a:pt x="4620" y="23139"/>
                </a:cubicBezTo>
                <a:cubicBezTo>
                  <a:pt x="4628" y="23139"/>
                  <a:pt x="4635" y="23147"/>
                  <a:pt x="4651" y="23162"/>
                </a:cubicBezTo>
                <a:lnTo>
                  <a:pt x="4651" y="23192"/>
                </a:lnTo>
                <a:cubicBezTo>
                  <a:pt x="4651" y="23223"/>
                  <a:pt x="4651" y="23223"/>
                  <a:pt x="4651" y="23223"/>
                </a:cubicBezTo>
                <a:cubicBezTo>
                  <a:pt x="4651" y="23253"/>
                  <a:pt x="4651" y="23283"/>
                  <a:pt x="4651" y="23283"/>
                </a:cubicBezTo>
                <a:lnTo>
                  <a:pt x="4651" y="23314"/>
                </a:lnTo>
                <a:lnTo>
                  <a:pt x="4651" y="23344"/>
                </a:lnTo>
                <a:lnTo>
                  <a:pt x="4620" y="23375"/>
                </a:lnTo>
                <a:lnTo>
                  <a:pt x="4559" y="23435"/>
                </a:lnTo>
                <a:lnTo>
                  <a:pt x="4407" y="23435"/>
                </a:lnTo>
                <a:cubicBezTo>
                  <a:pt x="4347" y="23375"/>
                  <a:pt x="4316" y="23283"/>
                  <a:pt x="4347" y="23223"/>
                </a:cubicBezTo>
                <a:cubicBezTo>
                  <a:pt x="4347" y="23223"/>
                  <a:pt x="4347" y="23192"/>
                  <a:pt x="4347" y="23192"/>
                </a:cubicBezTo>
                <a:lnTo>
                  <a:pt x="4377" y="23131"/>
                </a:lnTo>
                <a:close/>
                <a:moveTo>
                  <a:pt x="13465" y="23344"/>
                </a:moveTo>
                <a:cubicBezTo>
                  <a:pt x="13496" y="23344"/>
                  <a:pt x="13526" y="23344"/>
                  <a:pt x="13526" y="23375"/>
                </a:cubicBezTo>
                <a:cubicBezTo>
                  <a:pt x="13557" y="23405"/>
                  <a:pt x="13587" y="23435"/>
                  <a:pt x="13587" y="23466"/>
                </a:cubicBezTo>
                <a:lnTo>
                  <a:pt x="13587" y="23526"/>
                </a:lnTo>
                <a:lnTo>
                  <a:pt x="13557" y="23557"/>
                </a:lnTo>
                <a:lnTo>
                  <a:pt x="13557" y="23587"/>
                </a:lnTo>
                <a:lnTo>
                  <a:pt x="13465" y="23587"/>
                </a:lnTo>
                <a:cubicBezTo>
                  <a:pt x="13435" y="23557"/>
                  <a:pt x="13435" y="23557"/>
                  <a:pt x="13405" y="23526"/>
                </a:cubicBezTo>
                <a:lnTo>
                  <a:pt x="13405" y="23435"/>
                </a:lnTo>
                <a:cubicBezTo>
                  <a:pt x="13405" y="23435"/>
                  <a:pt x="13405" y="23405"/>
                  <a:pt x="13405" y="23375"/>
                </a:cubicBezTo>
                <a:lnTo>
                  <a:pt x="13465" y="23344"/>
                </a:lnTo>
                <a:close/>
                <a:moveTo>
                  <a:pt x="7508" y="23435"/>
                </a:moveTo>
                <a:cubicBezTo>
                  <a:pt x="7569" y="23466"/>
                  <a:pt x="7569" y="23526"/>
                  <a:pt x="7569" y="23557"/>
                </a:cubicBezTo>
                <a:lnTo>
                  <a:pt x="7569" y="23587"/>
                </a:lnTo>
                <a:lnTo>
                  <a:pt x="7569" y="23618"/>
                </a:lnTo>
                <a:lnTo>
                  <a:pt x="7508" y="23648"/>
                </a:lnTo>
                <a:lnTo>
                  <a:pt x="7417" y="23618"/>
                </a:lnTo>
                <a:lnTo>
                  <a:pt x="7417" y="23496"/>
                </a:lnTo>
                <a:lnTo>
                  <a:pt x="7447" y="23496"/>
                </a:lnTo>
                <a:lnTo>
                  <a:pt x="7447" y="23466"/>
                </a:lnTo>
                <a:lnTo>
                  <a:pt x="7508" y="23435"/>
                </a:lnTo>
                <a:close/>
                <a:moveTo>
                  <a:pt x="8967" y="23435"/>
                </a:moveTo>
                <a:lnTo>
                  <a:pt x="9028" y="23496"/>
                </a:lnTo>
                <a:cubicBezTo>
                  <a:pt x="8997" y="23526"/>
                  <a:pt x="8997" y="23587"/>
                  <a:pt x="9028" y="23618"/>
                </a:cubicBezTo>
                <a:lnTo>
                  <a:pt x="9058" y="23618"/>
                </a:lnTo>
                <a:cubicBezTo>
                  <a:pt x="9058" y="23648"/>
                  <a:pt x="9058" y="23678"/>
                  <a:pt x="9058" y="23709"/>
                </a:cubicBezTo>
                <a:cubicBezTo>
                  <a:pt x="9028" y="23678"/>
                  <a:pt x="9028" y="23678"/>
                  <a:pt x="9058" y="23678"/>
                </a:cubicBezTo>
                <a:lnTo>
                  <a:pt x="9028" y="23678"/>
                </a:lnTo>
                <a:lnTo>
                  <a:pt x="8936" y="23709"/>
                </a:lnTo>
                <a:cubicBezTo>
                  <a:pt x="8936" y="23709"/>
                  <a:pt x="8906" y="23678"/>
                  <a:pt x="8906" y="23648"/>
                </a:cubicBezTo>
                <a:lnTo>
                  <a:pt x="8784" y="23648"/>
                </a:lnTo>
                <a:lnTo>
                  <a:pt x="8754" y="23557"/>
                </a:lnTo>
                <a:lnTo>
                  <a:pt x="8754" y="23526"/>
                </a:lnTo>
                <a:lnTo>
                  <a:pt x="8754" y="23496"/>
                </a:lnTo>
                <a:lnTo>
                  <a:pt x="8754" y="23466"/>
                </a:lnTo>
                <a:cubicBezTo>
                  <a:pt x="8754" y="23435"/>
                  <a:pt x="8784" y="23435"/>
                  <a:pt x="8784" y="23435"/>
                </a:cubicBezTo>
                <a:close/>
                <a:moveTo>
                  <a:pt x="13405" y="23739"/>
                </a:moveTo>
                <a:lnTo>
                  <a:pt x="13405" y="23770"/>
                </a:lnTo>
                <a:cubicBezTo>
                  <a:pt x="13405" y="23830"/>
                  <a:pt x="13405" y="23861"/>
                  <a:pt x="13405" y="23922"/>
                </a:cubicBezTo>
                <a:cubicBezTo>
                  <a:pt x="13374" y="23952"/>
                  <a:pt x="13344" y="23982"/>
                  <a:pt x="13313" y="24013"/>
                </a:cubicBezTo>
                <a:lnTo>
                  <a:pt x="13253" y="24013"/>
                </a:lnTo>
                <a:cubicBezTo>
                  <a:pt x="13222" y="24013"/>
                  <a:pt x="13222" y="23982"/>
                  <a:pt x="13192" y="23982"/>
                </a:cubicBezTo>
                <a:lnTo>
                  <a:pt x="13161" y="23952"/>
                </a:lnTo>
                <a:lnTo>
                  <a:pt x="13192" y="23891"/>
                </a:lnTo>
                <a:cubicBezTo>
                  <a:pt x="13192" y="23891"/>
                  <a:pt x="13192" y="23861"/>
                  <a:pt x="13192" y="23830"/>
                </a:cubicBezTo>
                <a:lnTo>
                  <a:pt x="13192" y="23800"/>
                </a:lnTo>
                <a:cubicBezTo>
                  <a:pt x="13192" y="23800"/>
                  <a:pt x="13192" y="23800"/>
                  <a:pt x="13222" y="23770"/>
                </a:cubicBezTo>
                <a:lnTo>
                  <a:pt x="13222" y="23739"/>
                </a:lnTo>
                <a:close/>
                <a:moveTo>
                  <a:pt x="11110" y="23868"/>
                </a:moveTo>
                <a:cubicBezTo>
                  <a:pt x="11125" y="23868"/>
                  <a:pt x="11140" y="23876"/>
                  <a:pt x="11155" y="23891"/>
                </a:cubicBezTo>
                <a:lnTo>
                  <a:pt x="11216" y="23922"/>
                </a:lnTo>
                <a:lnTo>
                  <a:pt x="11216" y="23952"/>
                </a:lnTo>
                <a:cubicBezTo>
                  <a:pt x="11216" y="23952"/>
                  <a:pt x="11216" y="23952"/>
                  <a:pt x="11216" y="23982"/>
                </a:cubicBezTo>
                <a:lnTo>
                  <a:pt x="11246" y="24013"/>
                </a:lnTo>
                <a:lnTo>
                  <a:pt x="11246" y="24043"/>
                </a:lnTo>
                <a:cubicBezTo>
                  <a:pt x="11216" y="24074"/>
                  <a:pt x="11216" y="24074"/>
                  <a:pt x="11186" y="24104"/>
                </a:cubicBezTo>
                <a:lnTo>
                  <a:pt x="11094" y="24104"/>
                </a:lnTo>
                <a:cubicBezTo>
                  <a:pt x="11064" y="24074"/>
                  <a:pt x="11064" y="24043"/>
                  <a:pt x="11094" y="24013"/>
                </a:cubicBezTo>
                <a:cubicBezTo>
                  <a:pt x="11064" y="23982"/>
                  <a:pt x="11064" y="23982"/>
                  <a:pt x="11094" y="23982"/>
                </a:cubicBezTo>
                <a:lnTo>
                  <a:pt x="11034" y="23982"/>
                </a:lnTo>
                <a:lnTo>
                  <a:pt x="11034" y="23922"/>
                </a:lnTo>
                <a:lnTo>
                  <a:pt x="11064" y="23891"/>
                </a:lnTo>
                <a:cubicBezTo>
                  <a:pt x="11079" y="23876"/>
                  <a:pt x="11094" y="23868"/>
                  <a:pt x="11110" y="23868"/>
                </a:cubicBezTo>
                <a:close/>
                <a:moveTo>
                  <a:pt x="9362" y="23891"/>
                </a:moveTo>
                <a:cubicBezTo>
                  <a:pt x="9392" y="23891"/>
                  <a:pt x="9423" y="23922"/>
                  <a:pt x="9453" y="23922"/>
                </a:cubicBezTo>
                <a:cubicBezTo>
                  <a:pt x="9483" y="23952"/>
                  <a:pt x="9483" y="23982"/>
                  <a:pt x="9483" y="24013"/>
                </a:cubicBezTo>
                <a:lnTo>
                  <a:pt x="9483" y="24043"/>
                </a:lnTo>
                <a:lnTo>
                  <a:pt x="9453" y="24074"/>
                </a:lnTo>
                <a:lnTo>
                  <a:pt x="9453" y="24104"/>
                </a:lnTo>
                <a:cubicBezTo>
                  <a:pt x="9423" y="24134"/>
                  <a:pt x="9392" y="24165"/>
                  <a:pt x="9362" y="24165"/>
                </a:cubicBezTo>
                <a:cubicBezTo>
                  <a:pt x="9332" y="24165"/>
                  <a:pt x="9301" y="24134"/>
                  <a:pt x="9271" y="24104"/>
                </a:cubicBezTo>
                <a:lnTo>
                  <a:pt x="9240" y="24074"/>
                </a:lnTo>
                <a:cubicBezTo>
                  <a:pt x="9240" y="24074"/>
                  <a:pt x="9240" y="24043"/>
                  <a:pt x="9240" y="24043"/>
                </a:cubicBezTo>
                <a:lnTo>
                  <a:pt x="9240" y="24013"/>
                </a:lnTo>
                <a:cubicBezTo>
                  <a:pt x="9240" y="24013"/>
                  <a:pt x="9210" y="23982"/>
                  <a:pt x="9210" y="23982"/>
                </a:cubicBezTo>
                <a:lnTo>
                  <a:pt x="9240" y="23952"/>
                </a:lnTo>
                <a:cubicBezTo>
                  <a:pt x="9240" y="23952"/>
                  <a:pt x="9240" y="23922"/>
                  <a:pt x="9271" y="23922"/>
                </a:cubicBezTo>
                <a:lnTo>
                  <a:pt x="9332" y="23922"/>
                </a:lnTo>
                <a:lnTo>
                  <a:pt x="9362" y="23891"/>
                </a:lnTo>
                <a:close/>
                <a:moveTo>
                  <a:pt x="7234" y="23982"/>
                </a:moveTo>
                <a:lnTo>
                  <a:pt x="7265" y="24043"/>
                </a:lnTo>
                <a:lnTo>
                  <a:pt x="7265" y="24074"/>
                </a:lnTo>
                <a:cubicBezTo>
                  <a:pt x="7295" y="24134"/>
                  <a:pt x="7234" y="24195"/>
                  <a:pt x="7173" y="24195"/>
                </a:cubicBezTo>
                <a:lnTo>
                  <a:pt x="7173" y="24165"/>
                </a:lnTo>
                <a:cubicBezTo>
                  <a:pt x="7143" y="24134"/>
                  <a:pt x="7113" y="24134"/>
                  <a:pt x="7082" y="24074"/>
                </a:cubicBezTo>
                <a:lnTo>
                  <a:pt x="7082" y="24043"/>
                </a:lnTo>
                <a:cubicBezTo>
                  <a:pt x="7082" y="24013"/>
                  <a:pt x="7113" y="23982"/>
                  <a:pt x="7143" y="23982"/>
                </a:cubicBezTo>
                <a:close/>
                <a:moveTo>
                  <a:pt x="10114" y="24973"/>
                </a:moveTo>
                <a:cubicBezTo>
                  <a:pt x="10155" y="24973"/>
                  <a:pt x="10191" y="24994"/>
                  <a:pt x="10213" y="25016"/>
                </a:cubicBezTo>
                <a:cubicBezTo>
                  <a:pt x="10243" y="25046"/>
                  <a:pt x="10243" y="25077"/>
                  <a:pt x="10213" y="25107"/>
                </a:cubicBezTo>
                <a:lnTo>
                  <a:pt x="10183" y="25137"/>
                </a:lnTo>
                <a:lnTo>
                  <a:pt x="10091" y="25137"/>
                </a:lnTo>
                <a:cubicBezTo>
                  <a:pt x="10061" y="25107"/>
                  <a:pt x="10031" y="25077"/>
                  <a:pt x="10061" y="25046"/>
                </a:cubicBezTo>
                <a:lnTo>
                  <a:pt x="10061" y="24985"/>
                </a:lnTo>
                <a:cubicBezTo>
                  <a:pt x="10079" y="24977"/>
                  <a:pt x="10097" y="24973"/>
                  <a:pt x="10114" y="24973"/>
                </a:cubicBezTo>
                <a:close/>
                <a:moveTo>
                  <a:pt x="8024" y="25198"/>
                </a:moveTo>
                <a:cubicBezTo>
                  <a:pt x="8055" y="25229"/>
                  <a:pt x="8085" y="25259"/>
                  <a:pt x="8055" y="25289"/>
                </a:cubicBezTo>
                <a:cubicBezTo>
                  <a:pt x="8085" y="25350"/>
                  <a:pt x="8085" y="25381"/>
                  <a:pt x="8055" y="25411"/>
                </a:cubicBezTo>
                <a:cubicBezTo>
                  <a:pt x="8055" y="25411"/>
                  <a:pt x="8055" y="25441"/>
                  <a:pt x="8055" y="25441"/>
                </a:cubicBezTo>
                <a:lnTo>
                  <a:pt x="7964" y="25441"/>
                </a:lnTo>
                <a:cubicBezTo>
                  <a:pt x="7964" y="25441"/>
                  <a:pt x="7933" y="25472"/>
                  <a:pt x="7903" y="25472"/>
                </a:cubicBezTo>
                <a:cubicBezTo>
                  <a:pt x="7873" y="25472"/>
                  <a:pt x="7842" y="25441"/>
                  <a:pt x="7842" y="25411"/>
                </a:cubicBezTo>
                <a:lnTo>
                  <a:pt x="7842" y="25350"/>
                </a:lnTo>
                <a:cubicBezTo>
                  <a:pt x="7842" y="25350"/>
                  <a:pt x="7842" y="25320"/>
                  <a:pt x="7873" y="25320"/>
                </a:cubicBezTo>
                <a:lnTo>
                  <a:pt x="7873" y="25259"/>
                </a:lnTo>
                <a:lnTo>
                  <a:pt x="7903" y="25229"/>
                </a:lnTo>
                <a:lnTo>
                  <a:pt x="7903" y="25198"/>
                </a:lnTo>
                <a:close/>
                <a:moveTo>
                  <a:pt x="4499" y="25229"/>
                </a:moveTo>
                <a:cubicBezTo>
                  <a:pt x="4559" y="25259"/>
                  <a:pt x="4620" y="25289"/>
                  <a:pt x="4651" y="25350"/>
                </a:cubicBezTo>
                <a:lnTo>
                  <a:pt x="4681" y="25381"/>
                </a:lnTo>
                <a:lnTo>
                  <a:pt x="4681" y="25411"/>
                </a:lnTo>
                <a:lnTo>
                  <a:pt x="4620" y="25320"/>
                </a:lnTo>
                <a:lnTo>
                  <a:pt x="4620" y="25350"/>
                </a:lnTo>
                <a:cubicBezTo>
                  <a:pt x="4620" y="25411"/>
                  <a:pt x="4559" y="25472"/>
                  <a:pt x="4499" y="25502"/>
                </a:cubicBezTo>
                <a:lnTo>
                  <a:pt x="4377" y="25502"/>
                </a:lnTo>
                <a:lnTo>
                  <a:pt x="4347" y="25472"/>
                </a:lnTo>
                <a:cubicBezTo>
                  <a:pt x="4347" y="25472"/>
                  <a:pt x="4347" y="25441"/>
                  <a:pt x="4347" y="25441"/>
                </a:cubicBezTo>
                <a:lnTo>
                  <a:pt x="4347" y="25411"/>
                </a:lnTo>
                <a:cubicBezTo>
                  <a:pt x="4316" y="25381"/>
                  <a:pt x="4316" y="25381"/>
                  <a:pt x="4347" y="25350"/>
                </a:cubicBezTo>
                <a:cubicBezTo>
                  <a:pt x="4347" y="25320"/>
                  <a:pt x="4347" y="25320"/>
                  <a:pt x="4377" y="25289"/>
                </a:cubicBezTo>
                <a:lnTo>
                  <a:pt x="4377" y="25259"/>
                </a:lnTo>
                <a:lnTo>
                  <a:pt x="4377" y="25229"/>
                </a:lnTo>
                <a:close/>
                <a:moveTo>
                  <a:pt x="11501" y="25452"/>
                </a:moveTo>
                <a:cubicBezTo>
                  <a:pt x="11520" y="25452"/>
                  <a:pt x="11538" y="25459"/>
                  <a:pt x="11550" y="25472"/>
                </a:cubicBezTo>
                <a:cubicBezTo>
                  <a:pt x="11581" y="25472"/>
                  <a:pt x="11581" y="25502"/>
                  <a:pt x="11581" y="25533"/>
                </a:cubicBezTo>
                <a:lnTo>
                  <a:pt x="11550" y="25533"/>
                </a:lnTo>
                <a:lnTo>
                  <a:pt x="11550" y="25593"/>
                </a:lnTo>
                <a:lnTo>
                  <a:pt x="11459" y="25593"/>
                </a:lnTo>
                <a:lnTo>
                  <a:pt x="11429" y="25563"/>
                </a:lnTo>
                <a:lnTo>
                  <a:pt x="11429" y="25502"/>
                </a:lnTo>
                <a:cubicBezTo>
                  <a:pt x="11447" y="25467"/>
                  <a:pt x="11475" y="25452"/>
                  <a:pt x="11501" y="25452"/>
                </a:cubicBezTo>
                <a:close/>
                <a:moveTo>
                  <a:pt x="4814" y="25300"/>
                </a:moveTo>
                <a:cubicBezTo>
                  <a:pt x="4833" y="25300"/>
                  <a:pt x="4851" y="25307"/>
                  <a:pt x="4863" y="25320"/>
                </a:cubicBezTo>
                <a:lnTo>
                  <a:pt x="4924" y="25320"/>
                </a:lnTo>
                <a:lnTo>
                  <a:pt x="4955" y="25350"/>
                </a:lnTo>
                <a:cubicBezTo>
                  <a:pt x="4985" y="25381"/>
                  <a:pt x="4985" y="25381"/>
                  <a:pt x="5015" y="25411"/>
                </a:cubicBezTo>
                <a:cubicBezTo>
                  <a:pt x="5015" y="25411"/>
                  <a:pt x="5015" y="25441"/>
                  <a:pt x="5015" y="25441"/>
                </a:cubicBezTo>
                <a:lnTo>
                  <a:pt x="5015" y="25502"/>
                </a:lnTo>
                <a:cubicBezTo>
                  <a:pt x="5015" y="25533"/>
                  <a:pt x="5015" y="25563"/>
                  <a:pt x="5015" y="25593"/>
                </a:cubicBezTo>
                <a:cubicBezTo>
                  <a:pt x="4985" y="25624"/>
                  <a:pt x="4955" y="25654"/>
                  <a:pt x="4924" y="25685"/>
                </a:cubicBezTo>
                <a:lnTo>
                  <a:pt x="4863" y="25685"/>
                </a:lnTo>
                <a:cubicBezTo>
                  <a:pt x="4803" y="25685"/>
                  <a:pt x="4772" y="25685"/>
                  <a:pt x="4742" y="25624"/>
                </a:cubicBezTo>
                <a:lnTo>
                  <a:pt x="4742" y="25593"/>
                </a:lnTo>
                <a:cubicBezTo>
                  <a:pt x="4742" y="25563"/>
                  <a:pt x="4711" y="25563"/>
                  <a:pt x="4711" y="25533"/>
                </a:cubicBezTo>
                <a:lnTo>
                  <a:pt x="4711" y="25502"/>
                </a:lnTo>
                <a:cubicBezTo>
                  <a:pt x="4711" y="25472"/>
                  <a:pt x="4711" y="25441"/>
                  <a:pt x="4711" y="25381"/>
                </a:cubicBezTo>
                <a:cubicBezTo>
                  <a:pt x="4711" y="25350"/>
                  <a:pt x="4742" y="25350"/>
                  <a:pt x="4742" y="25350"/>
                </a:cubicBezTo>
                <a:cubicBezTo>
                  <a:pt x="4760" y="25315"/>
                  <a:pt x="4788" y="25300"/>
                  <a:pt x="4814" y="25300"/>
                </a:cubicBezTo>
                <a:close/>
                <a:moveTo>
                  <a:pt x="6839" y="25745"/>
                </a:moveTo>
                <a:cubicBezTo>
                  <a:pt x="6900" y="25745"/>
                  <a:pt x="6930" y="25776"/>
                  <a:pt x="6930" y="25806"/>
                </a:cubicBezTo>
                <a:lnTo>
                  <a:pt x="6961" y="25837"/>
                </a:lnTo>
                <a:lnTo>
                  <a:pt x="6900" y="25897"/>
                </a:lnTo>
                <a:lnTo>
                  <a:pt x="6809" y="25897"/>
                </a:lnTo>
                <a:cubicBezTo>
                  <a:pt x="6809" y="25867"/>
                  <a:pt x="6809" y="25867"/>
                  <a:pt x="6809" y="25867"/>
                </a:cubicBezTo>
                <a:cubicBezTo>
                  <a:pt x="6778" y="25837"/>
                  <a:pt x="6778" y="25776"/>
                  <a:pt x="6809" y="25745"/>
                </a:cubicBezTo>
                <a:close/>
                <a:moveTo>
                  <a:pt x="9483" y="26110"/>
                </a:moveTo>
                <a:lnTo>
                  <a:pt x="9453" y="26141"/>
                </a:lnTo>
                <a:cubicBezTo>
                  <a:pt x="9483" y="26171"/>
                  <a:pt x="9483" y="26232"/>
                  <a:pt x="9453" y="26262"/>
                </a:cubicBezTo>
                <a:lnTo>
                  <a:pt x="9423" y="26292"/>
                </a:lnTo>
                <a:cubicBezTo>
                  <a:pt x="9392" y="26292"/>
                  <a:pt x="9362" y="26292"/>
                  <a:pt x="9332" y="26262"/>
                </a:cubicBezTo>
                <a:lnTo>
                  <a:pt x="9332" y="26232"/>
                </a:lnTo>
                <a:cubicBezTo>
                  <a:pt x="9301" y="26201"/>
                  <a:pt x="9301" y="26171"/>
                  <a:pt x="9332" y="26171"/>
                </a:cubicBezTo>
                <a:lnTo>
                  <a:pt x="9332" y="26141"/>
                </a:lnTo>
                <a:cubicBezTo>
                  <a:pt x="9332" y="26110"/>
                  <a:pt x="9362" y="26110"/>
                  <a:pt x="9423" y="26110"/>
                </a:cubicBezTo>
                <a:close/>
                <a:moveTo>
                  <a:pt x="11201" y="26148"/>
                </a:moveTo>
                <a:cubicBezTo>
                  <a:pt x="11216" y="26148"/>
                  <a:pt x="11231" y="26156"/>
                  <a:pt x="11246" y="26171"/>
                </a:cubicBezTo>
                <a:cubicBezTo>
                  <a:pt x="11277" y="26171"/>
                  <a:pt x="11277" y="26171"/>
                  <a:pt x="11277" y="26201"/>
                </a:cubicBezTo>
                <a:lnTo>
                  <a:pt x="11307" y="26171"/>
                </a:lnTo>
                <a:cubicBezTo>
                  <a:pt x="11368" y="26201"/>
                  <a:pt x="11368" y="26262"/>
                  <a:pt x="11307" y="26292"/>
                </a:cubicBezTo>
                <a:cubicBezTo>
                  <a:pt x="11307" y="26292"/>
                  <a:pt x="11307" y="26292"/>
                  <a:pt x="11277" y="26323"/>
                </a:cubicBezTo>
                <a:lnTo>
                  <a:pt x="11216" y="26323"/>
                </a:lnTo>
                <a:cubicBezTo>
                  <a:pt x="11186" y="26292"/>
                  <a:pt x="11155" y="26292"/>
                  <a:pt x="11155" y="26262"/>
                </a:cubicBezTo>
                <a:lnTo>
                  <a:pt x="11155" y="26201"/>
                </a:lnTo>
                <a:lnTo>
                  <a:pt x="11155" y="26171"/>
                </a:lnTo>
                <a:cubicBezTo>
                  <a:pt x="11170" y="26156"/>
                  <a:pt x="11186" y="26148"/>
                  <a:pt x="11201" y="26148"/>
                </a:cubicBezTo>
                <a:close/>
                <a:moveTo>
                  <a:pt x="16171" y="26201"/>
                </a:moveTo>
                <a:cubicBezTo>
                  <a:pt x="16171" y="26232"/>
                  <a:pt x="16171" y="26262"/>
                  <a:pt x="16171" y="26292"/>
                </a:cubicBezTo>
                <a:lnTo>
                  <a:pt x="16171" y="26323"/>
                </a:lnTo>
                <a:cubicBezTo>
                  <a:pt x="16171" y="26353"/>
                  <a:pt x="16140" y="26384"/>
                  <a:pt x="16110" y="26384"/>
                </a:cubicBezTo>
                <a:cubicBezTo>
                  <a:pt x="16079" y="26384"/>
                  <a:pt x="16049" y="26384"/>
                  <a:pt x="16049" y="26353"/>
                </a:cubicBezTo>
                <a:lnTo>
                  <a:pt x="16019" y="26353"/>
                </a:lnTo>
                <a:cubicBezTo>
                  <a:pt x="16019" y="26353"/>
                  <a:pt x="16019" y="26323"/>
                  <a:pt x="16019" y="26323"/>
                </a:cubicBezTo>
                <a:lnTo>
                  <a:pt x="15988" y="26292"/>
                </a:lnTo>
                <a:lnTo>
                  <a:pt x="16019" y="26292"/>
                </a:lnTo>
                <a:lnTo>
                  <a:pt x="16019" y="26262"/>
                </a:lnTo>
                <a:cubicBezTo>
                  <a:pt x="16049" y="26232"/>
                  <a:pt x="16049" y="26201"/>
                  <a:pt x="16110" y="26201"/>
                </a:cubicBezTo>
                <a:close/>
                <a:moveTo>
                  <a:pt x="5338" y="26178"/>
                </a:moveTo>
                <a:cubicBezTo>
                  <a:pt x="5350" y="26178"/>
                  <a:pt x="5365" y="26186"/>
                  <a:pt x="5380" y="26201"/>
                </a:cubicBezTo>
                <a:lnTo>
                  <a:pt x="5441" y="26201"/>
                </a:lnTo>
                <a:cubicBezTo>
                  <a:pt x="5441" y="26232"/>
                  <a:pt x="5471" y="26232"/>
                  <a:pt x="5471" y="26262"/>
                </a:cubicBezTo>
                <a:lnTo>
                  <a:pt x="5502" y="26323"/>
                </a:lnTo>
                <a:cubicBezTo>
                  <a:pt x="5471" y="26353"/>
                  <a:pt x="5471" y="26353"/>
                  <a:pt x="5471" y="26384"/>
                </a:cubicBezTo>
                <a:lnTo>
                  <a:pt x="5410" y="26384"/>
                </a:lnTo>
                <a:cubicBezTo>
                  <a:pt x="5380" y="26384"/>
                  <a:pt x="5380" y="26384"/>
                  <a:pt x="5350" y="26414"/>
                </a:cubicBezTo>
                <a:lnTo>
                  <a:pt x="5319" y="26414"/>
                </a:lnTo>
                <a:cubicBezTo>
                  <a:pt x="5289" y="26384"/>
                  <a:pt x="5289" y="26384"/>
                  <a:pt x="5289" y="26353"/>
                </a:cubicBezTo>
                <a:lnTo>
                  <a:pt x="5258" y="26323"/>
                </a:lnTo>
                <a:lnTo>
                  <a:pt x="5258" y="26292"/>
                </a:lnTo>
                <a:cubicBezTo>
                  <a:pt x="5258" y="26262"/>
                  <a:pt x="5258" y="26262"/>
                  <a:pt x="5289" y="26232"/>
                </a:cubicBezTo>
                <a:lnTo>
                  <a:pt x="5289" y="26201"/>
                </a:lnTo>
                <a:lnTo>
                  <a:pt x="5319" y="26201"/>
                </a:lnTo>
                <a:cubicBezTo>
                  <a:pt x="5319" y="26186"/>
                  <a:pt x="5327" y="26178"/>
                  <a:pt x="5338" y="26178"/>
                </a:cubicBezTo>
                <a:close/>
                <a:moveTo>
                  <a:pt x="12866" y="26158"/>
                </a:moveTo>
                <a:cubicBezTo>
                  <a:pt x="12883" y="26158"/>
                  <a:pt x="12900" y="26162"/>
                  <a:pt x="12918" y="26171"/>
                </a:cubicBezTo>
                <a:lnTo>
                  <a:pt x="12949" y="26171"/>
                </a:lnTo>
                <a:cubicBezTo>
                  <a:pt x="12979" y="26171"/>
                  <a:pt x="12979" y="26201"/>
                  <a:pt x="13009" y="26232"/>
                </a:cubicBezTo>
                <a:cubicBezTo>
                  <a:pt x="13009" y="26232"/>
                  <a:pt x="13040" y="26232"/>
                  <a:pt x="13040" y="26262"/>
                </a:cubicBezTo>
                <a:cubicBezTo>
                  <a:pt x="13040" y="26262"/>
                  <a:pt x="13040" y="26262"/>
                  <a:pt x="13040" y="26292"/>
                </a:cubicBezTo>
                <a:lnTo>
                  <a:pt x="13040" y="26323"/>
                </a:lnTo>
                <a:cubicBezTo>
                  <a:pt x="13040" y="26323"/>
                  <a:pt x="13040" y="26323"/>
                  <a:pt x="13040" y="26353"/>
                </a:cubicBezTo>
                <a:lnTo>
                  <a:pt x="13040" y="26384"/>
                </a:lnTo>
                <a:lnTo>
                  <a:pt x="13009" y="26444"/>
                </a:lnTo>
                <a:lnTo>
                  <a:pt x="12979" y="26475"/>
                </a:lnTo>
                <a:cubicBezTo>
                  <a:pt x="12949" y="26505"/>
                  <a:pt x="12888" y="26505"/>
                  <a:pt x="12857" y="26505"/>
                </a:cubicBezTo>
                <a:cubicBezTo>
                  <a:pt x="12827" y="26505"/>
                  <a:pt x="12797" y="26475"/>
                  <a:pt x="12766" y="26444"/>
                </a:cubicBezTo>
                <a:cubicBezTo>
                  <a:pt x="12766" y="26444"/>
                  <a:pt x="12766" y="26414"/>
                  <a:pt x="12766" y="26414"/>
                </a:cubicBezTo>
                <a:lnTo>
                  <a:pt x="12766" y="26384"/>
                </a:lnTo>
                <a:cubicBezTo>
                  <a:pt x="12766" y="26353"/>
                  <a:pt x="12766" y="26353"/>
                  <a:pt x="12766" y="26323"/>
                </a:cubicBezTo>
                <a:lnTo>
                  <a:pt x="12766" y="26232"/>
                </a:lnTo>
                <a:lnTo>
                  <a:pt x="12766" y="26201"/>
                </a:lnTo>
                <a:cubicBezTo>
                  <a:pt x="12788" y="26180"/>
                  <a:pt x="12824" y="26158"/>
                  <a:pt x="12866" y="26158"/>
                </a:cubicBezTo>
                <a:close/>
                <a:moveTo>
                  <a:pt x="10304" y="26262"/>
                </a:moveTo>
                <a:cubicBezTo>
                  <a:pt x="10365" y="26262"/>
                  <a:pt x="10426" y="26262"/>
                  <a:pt x="10456" y="26292"/>
                </a:cubicBezTo>
                <a:cubicBezTo>
                  <a:pt x="10456" y="26323"/>
                  <a:pt x="10456" y="26353"/>
                  <a:pt x="10456" y="26384"/>
                </a:cubicBezTo>
                <a:lnTo>
                  <a:pt x="10487" y="26384"/>
                </a:lnTo>
                <a:lnTo>
                  <a:pt x="10487" y="26414"/>
                </a:lnTo>
                <a:lnTo>
                  <a:pt x="10487" y="26475"/>
                </a:lnTo>
                <a:cubicBezTo>
                  <a:pt x="10456" y="26505"/>
                  <a:pt x="10426" y="26536"/>
                  <a:pt x="10426" y="26566"/>
                </a:cubicBezTo>
                <a:lnTo>
                  <a:pt x="10395" y="26596"/>
                </a:lnTo>
                <a:lnTo>
                  <a:pt x="10274" y="26596"/>
                </a:lnTo>
                <a:cubicBezTo>
                  <a:pt x="10243" y="26566"/>
                  <a:pt x="10213" y="26566"/>
                  <a:pt x="10213" y="26536"/>
                </a:cubicBezTo>
                <a:cubicBezTo>
                  <a:pt x="10213" y="26505"/>
                  <a:pt x="10183" y="26505"/>
                  <a:pt x="10183" y="26475"/>
                </a:cubicBezTo>
                <a:lnTo>
                  <a:pt x="10183" y="26444"/>
                </a:lnTo>
                <a:cubicBezTo>
                  <a:pt x="10183" y="26414"/>
                  <a:pt x="10213" y="26414"/>
                  <a:pt x="10213" y="26384"/>
                </a:cubicBezTo>
                <a:lnTo>
                  <a:pt x="10213" y="26323"/>
                </a:lnTo>
                <a:cubicBezTo>
                  <a:pt x="10243" y="26292"/>
                  <a:pt x="10274" y="26262"/>
                  <a:pt x="10304" y="26262"/>
                </a:cubicBezTo>
                <a:close/>
                <a:moveTo>
                  <a:pt x="7356" y="26475"/>
                </a:moveTo>
                <a:lnTo>
                  <a:pt x="7386" y="26505"/>
                </a:lnTo>
                <a:cubicBezTo>
                  <a:pt x="7417" y="26536"/>
                  <a:pt x="7417" y="26596"/>
                  <a:pt x="7386" y="26657"/>
                </a:cubicBezTo>
                <a:lnTo>
                  <a:pt x="7325" y="26657"/>
                </a:lnTo>
                <a:cubicBezTo>
                  <a:pt x="7295" y="26627"/>
                  <a:pt x="7265" y="26627"/>
                  <a:pt x="7265" y="26596"/>
                </a:cubicBezTo>
                <a:lnTo>
                  <a:pt x="7265" y="26536"/>
                </a:lnTo>
                <a:lnTo>
                  <a:pt x="7295" y="26505"/>
                </a:lnTo>
                <a:lnTo>
                  <a:pt x="7356" y="26475"/>
                </a:lnTo>
                <a:close/>
                <a:moveTo>
                  <a:pt x="9848" y="26695"/>
                </a:moveTo>
                <a:cubicBezTo>
                  <a:pt x="9871" y="26695"/>
                  <a:pt x="9894" y="26703"/>
                  <a:pt x="9909" y="26718"/>
                </a:cubicBezTo>
                <a:lnTo>
                  <a:pt x="9909" y="26779"/>
                </a:lnTo>
                <a:cubicBezTo>
                  <a:pt x="9879" y="26809"/>
                  <a:pt x="9848" y="26809"/>
                  <a:pt x="9818" y="26809"/>
                </a:cubicBezTo>
                <a:cubicBezTo>
                  <a:pt x="9787" y="26809"/>
                  <a:pt x="9757" y="26809"/>
                  <a:pt x="9757" y="26779"/>
                </a:cubicBezTo>
                <a:lnTo>
                  <a:pt x="9727" y="26809"/>
                </a:lnTo>
                <a:lnTo>
                  <a:pt x="9727" y="26718"/>
                </a:lnTo>
                <a:lnTo>
                  <a:pt x="9787" y="26718"/>
                </a:lnTo>
                <a:cubicBezTo>
                  <a:pt x="9803" y="26703"/>
                  <a:pt x="9825" y="26695"/>
                  <a:pt x="9848" y="26695"/>
                </a:cubicBezTo>
                <a:close/>
                <a:moveTo>
                  <a:pt x="12037" y="26596"/>
                </a:moveTo>
                <a:lnTo>
                  <a:pt x="12158" y="26657"/>
                </a:lnTo>
                <a:lnTo>
                  <a:pt x="12189" y="26718"/>
                </a:lnTo>
                <a:lnTo>
                  <a:pt x="12189" y="26748"/>
                </a:lnTo>
                <a:lnTo>
                  <a:pt x="12219" y="26779"/>
                </a:lnTo>
                <a:lnTo>
                  <a:pt x="12219" y="26809"/>
                </a:lnTo>
                <a:cubicBezTo>
                  <a:pt x="12189" y="26840"/>
                  <a:pt x="12189" y="26840"/>
                  <a:pt x="12158" y="26870"/>
                </a:cubicBezTo>
                <a:lnTo>
                  <a:pt x="12158" y="26900"/>
                </a:lnTo>
                <a:lnTo>
                  <a:pt x="12067" y="26900"/>
                </a:lnTo>
                <a:cubicBezTo>
                  <a:pt x="12037" y="26900"/>
                  <a:pt x="12037" y="26900"/>
                  <a:pt x="12037" y="26870"/>
                </a:cubicBezTo>
                <a:cubicBezTo>
                  <a:pt x="12006" y="26840"/>
                  <a:pt x="12006" y="26809"/>
                  <a:pt x="12006" y="26779"/>
                </a:cubicBezTo>
                <a:lnTo>
                  <a:pt x="12006" y="26748"/>
                </a:lnTo>
                <a:lnTo>
                  <a:pt x="11946" y="26748"/>
                </a:lnTo>
                <a:cubicBezTo>
                  <a:pt x="11946" y="26748"/>
                  <a:pt x="11946" y="26718"/>
                  <a:pt x="11946" y="26718"/>
                </a:cubicBezTo>
                <a:cubicBezTo>
                  <a:pt x="11946" y="26688"/>
                  <a:pt x="11976" y="26688"/>
                  <a:pt x="11976" y="26657"/>
                </a:cubicBezTo>
                <a:lnTo>
                  <a:pt x="12037" y="26596"/>
                </a:lnTo>
                <a:close/>
                <a:moveTo>
                  <a:pt x="13283" y="26870"/>
                </a:moveTo>
                <a:cubicBezTo>
                  <a:pt x="13313" y="26870"/>
                  <a:pt x="13313" y="26870"/>
                  <a:pt x="13344" y="26900"/>
                </a:cubicBezTo>
                <a:lnTo>
                  <a:pt x="13344" y="26961"/>
                </a:lnTo>
                <a:lnTo>
                  <a:pt x="13313" y="26992"/>
                </a:lnTo>
                <a:cubicBezTo>
                  <a:pt x="13313" y="26992"/>
                  <a:pt x="13313" y="27022"/>
                  <a:pt x="13283" y="27022"/>
                </a:cubicBezTo>
                <a:lnTo>
                  <a:pt x="13283" y="27052"/>
                </a:lnTo>
                <a:lnTo>
                  <a:pt x="13283" y="27083"/>
                </a:lnTo>
                <a:lnTo>
                  <a:pt x="13253" y="27113"/>
                </a:lnTo>
                <a:lnTo>
                  <a:pt x="13222" y="27113"/>
                </a:lnTo>
                <a:cubicBezTo>
                  <a:pt x="13161" y="27113"/>
                  <a:pt x="13131" y="27083"/>
                  <a:pt x="13101" y="27052"/>
                </a:cubicBezTo>
                <a:lnTo>
                  <a:pt x="13101" y="26961"/>
                </a:lnTo>
                <a:lnTo>
                  <a:pt x="13131" y="26961"/>
                </a:lnTo>
                <a:lnTo>
                  <a:pt x="13131" y="26900"/>
                </a:lnTo>
                <a:lnTo>
                  <a:pt x="13222" y="26900"/>
                </a:lnTo>
                <a:cubicBezTo>
                  <a:pt x="13222" y="26870"/>
                  <a:pt x="13253" y="26870"/>
                  <a:pt x="13283" y="26870"/>
                </a:cubicBezTo>
                <a:close/>
                <a:moveTo>
                  <a:pt x="7538" y="26992"/>
                </a:moveTo>
                <a:lnTo>
                  <a:pt x="7599" y="27022"/>
                </a:lnTo>
                <a:lnTo>
                  <a:pt x="7629" y="27052"/>
                </a:lnTo>
                <a:lnTo>
                  <a:pt x="7660" y="27052"/>
                </a:lnTo>
                <a:cubicBezTo>
                  <a:pt x="7690" y="27083"/>
                  <a:pt x="7721" y="27144"/>
                  <a:pt x="7690" y="27174"/>
                </a:cubicBezTo>
                <a:lnTo>
                  <a:pt x="7690" y="27204"/>
                </a:lnTo>
                <a:lnTo>
                  <a:pt x="7660" y="27235"/>
                </a:lnTo>
                <a:lnTo>
                  <a:pt x="7599" y="27235"/>
                </a:lnTo>
                <a:lnTo>
                  <a:pt x="7538" y="27265"/>
                </a:lnTo>
                <a:lnTo>
                  <a:pt x="7477" y="27265"/>
                </a:lnTo>
                <a:cubicBezTo>
                  <a:pt x="7447" y="27235"/>
                  <a:pt x="7447" y="27235"/>
                  <a:pt x="7447" y="27204"/>
                </a:cubicBezTo>
                <a:lnTo>
                  <a:pt x="7447" y="27113"/>
                </a:lnTo>
                <a:lnTo>
                  <a:pt x="7447" y="27083"/>
                </a:lnTo>
                <a:lnTo>
                  <a:pt x="7477" y="27022"/>
                </a:lnTo>
                <a:lnTo>
                  <a:pt x="7538" y="26992"/>
                </a:lnTo>
                <a:close/>
                <a:moveTo>
                  <a:pt x="10608" y="27326"/>
                </a:moveTo>
                <a:cubicBezTo>
                  <a:pt x="10639" y="27356"/>
                  <a:pt x="10639" y="27387"/>
                  <a:pt x="10669" y="27417"/>
                </a:cubicBezTo>
                <a:cubicBezTo>
                  <a:pt x="10669" y="27448"/>
                  <a:pt x="10669" y="27448"/>
                  <a:pt x="10669" y="27448"/>
                </a:cubicBezTo>
                <a:cubicBezTo>
                  <a:pt x="10669" y="27478"/>
                  <a:pt x="10669" y="27478"/>
                  <a:pt x="10669" y="27508"/>
                </a:cubicBezTo>
                <a:cubicBezTo>
                  <a:pt x="10669" y="27508"/>
                  <a:pt x="10669" y="27539"/>
                  <a:pt x="10639" y="27539"/>
                </a:cubicBezTo>
                <a:lnTo>
                  <a:pt x="10639" y="27599"/>
                </a:lnTo>
                <a:lnTo>
                  <a:pt x="10578" y="27599"/>
                </a:lnTo>
                <a:cubicBezTo>
                  <a:pt x="10559" y="27618"/>
                  <a:pt x="10541" y="27625"/>
                  <a:pt x="10522" y="27635"/>
                </a:cubicBezTo>
                <a:lnTo>
                  <a:pt x="10522" y="27635"/>
                </a:lnTo>
                <a:lnTo>
                  <a:pt x="10517" y="27630"/>
                </a:lnTo>
                <a:cubicBezTo>
                  <a:pt x="10487" y="27630"/>
                  <a:pt x="10456" y="27630"/>
                  <a:pt x="10456" y="27599"/>
                </a:cubicBezTo>
                <a:cubicBezTo>
                  <a:pt x="10426" y="27599"/>
                  <a:pt x="10426" y="27569"/>
                  <a:pt x="10426" y="27539"/>
                </a:cubicBezTo>
                <a:lnTo>
                  <a:pt x="10426" y="27508"/>
                </a:lnTo>
                <a:cubicBezTo>
                  <a:pt x="10395" y="27478"/>
                  <a:pt x="10395" y="27448"/>
                  <a:pt x="10426" y="27417"/>
                </a:cubicBezTo>
                <a:lnTo>
                  <a:pt x="10426" y="27387"/>
                </a:lnTo>
                <a:lnTo>
                  <a:pt x="10456" y="27387"/>
                </a:lnTo>
                <a:cubicBezTo>
                  <a:pt x="10456" y="27387"/>
                  <a:pt x="10456" y="27387"/>
                  <a:pt x="10456" y="27356"/>
                </a:cubicBezTo>
                <a:cubicBezTo>
                  <a:pt x="10456" y="27356"/>
                  <a:pt x="10487" y="27356"/>
                  <a:pt x="10517" y="27326"/>
                </a:cubicBezTo>
                <a:close/>
                <a:moveTo>
                  <a:pt x="10164" y="27436"/>
                </a:moveTo>
                <a:cubicBezTo>
                  <a:pt x="10238" y="27436"/>
                  <a:pt x="10312" y="27470"/>
                  <a:pt x="10335" y="27539"/>
                </a:cubicBezTo>
                <a:lnTo>
                  <a:pt x="10335" y="27599"/>
                </a:lnTo>
                <a:cubicBezTo>
                  <a:pt x="10335" y="27630"/>
                  <a:pt x="10304" y="27691"/>
                  <a:pt x="10274" y="27721"/>
                </a:cubicBezTo>
                <a:cubicBezTo>
                  <a:pt x="10274" y="27721"/>
                  <a:pt x="10243" y="27751"/>
                  <a:pt x="10213" y="27751"/>
                </a:cubicBezTo>
                <a:cubicBezTo>
                  <a:pt x="10198" y="27767"/>
                  <a:pt x="10183" y="27774"/>
                  <a:pt x="10167" y="27774"/>
                </a:cubicBezTo>
                <a:cubicBezTo>
                  <a:pt x="10152" y="27774"/>
                  <a:pt x="10137" y="27767"/>
                  <a:pt x="10122" y="27751"/>
                </a:cubicBezTo>
                <a:cubicBezTo>
                  <a:pt x="10091" y="27751"/>
                  <a:pt x="10031" y="27721"/>
                  <a:pt x="10000" y="27691"/>
                </a:cubicBezTo>
                <a:lnTo>
                  <a:pt x="10000" y="27660"/>
                </a:lnTo>
                <a:cubicBezTo>
                  <a:pt x="10000" y="27630"/>
                  <a:pt x="10000" y="27599"/>
                  <a:pt x="10031" y="27599"/>
                </a:cubicBezTo>
                <a:cubicBezTo>
                  <a:pt x="10031" y="27569"/>
                  <a:pt x="10031" y="27569"/>
                  <a:pt x="10031" y="27539"/>
                </a:cubicBezTo>
                <a:cubicBezTo>
                  <a:pt x="10031" y="27539"/>
                  <a:pt x="10031" y="27508"/>
                  <a:pt x="10031" y="27508"/>
                </a:cubicBezTo>
                <a:lnTo>
                  <a:pt x="10031" y="27478"/>
                </a:lnTo>
                <a:cubicBezTo>
                  <a:pt x="10061" y="27478"/>
                  <a:pt x="10091" y="27448"/>
                  <a:pt x="10091" y="27448"/>
                </a:cubicBezTo>
                <a:cubicBezTo>
                  <a:pt x="10114" y="27440"/>
                  <a:pt x="10139" y="27436"/>
                  <a:pt x="10164" y="27436"/>
                </a:cubicBezTo>
                <a:close/>
                <a:moveTo>
                  <a:pt x="9882" y="27800"/>
                </a:moveTo>
                <a:cubicBezTo>
                  <a:pt x="9891" y="27800"/>
                  <a:pt x="9900" y="27803"/>
                  <a:pt x="9909" y="27812"/>
                </a:cubicBezTo>
                <a:lnTo>
                  <a:pt x="9970" y="27812"/>
                </a:lnTo>
                <a:lnTo>
                  <a:pt x="10000" y="27873"/>
                </a:lnTo>
                <a:lnTo>
                  <a:pt x="10000" y="27903"/>
                </a:lnTo>
                <a:lnTo>
                  <a:pt x="9970" y="27934"/>
                </a:lnTo>
                <a:cubicBezTo>
                  <a:pt x="9970" y="27964"/>
                  <a:pt x="9939" y="27964"/>
                  <a:pt x="9909" y="27964"/>
                </a:cubicBezTo>
                <a:cubicBezTo>
                  <a:pt x="9879" y="27964"/>
                  <a:pt x="9848" y="27934"/>
                  <a:pt x="9848" y="27903"/>
                </a:cubicBezTo>
                <a:lnTo>
                  <a:pt x="9818" y="27873"/>
                </a:lnTo>
                <a:lnTo>
                  <a:pt x="9818" y="27843"/>
                </a:lnTo>
                <a:cubicBezTo>
                  <a:pt x="9839" y="27821"/>
                  <a:pt x="9861" y="27800"/>
                  <a:pt x="9882" y="27800"/>
                </a:cubicBezTo>
                <a:close/>
                <a:moveTo>
                  <a:pt x="10912" y="27873"/>
                </a:moveTo>
                <a:lnTo>
                  <a:pt x="10973" y="27903"/>
                </a:lnTo>
                <a:lnTo>
                  <a:pt x="10973" y="27964"/>
                </a:lnTo>
                <a:lnTo>
                  <a:pt x="10942" y="28055"/>
                </a:lnTo>
                <a:cubicBezTo>
                  <a:pt x="10942" y="28086"/>
                  <a:pt x="10912" y="28116"/>
                  <a:pt x="10912" y="28147"/>
                </a:cubicBezTo>
                <a:lnTo>
                  <a:pt x="10882" y="28177"/>
                </a:lnTo>
                <a:lnTo>
                  <a:pt x="10790" y="28177"/>
                </a:lnTo>
                <a:lnTo>
                  <a:pt x="10790" y="28147"/>
                </a:lnTo>
                <a:cubicBezTo>
                  <a:pt x="10760" y="28147"/>
                  <a:pt x="10730" y="28116"/>
                  <a:pt x="10730" y="28086"/>
                </a:cubicBezTo>
                <a:lnTo>
                  <a:pt x="10730" y="28025"/>
                </a:lnTo>
                <a:lnTo>
                  <a:pt x="10730" y="27964"/>
                </a:lnTo>
                <a:lnTo>
                  <a:pt x="10760" y="27934"/>
                </a:lnTo>
                <a:cubicBezTo>
                  <a:pt x="10790" y="27903"/>
                  <a:pt x="10821" y="27873"/>
                  <a:pt x="10851" y="27873"/>
                </a:cubicBezTo>
                <a:close/>
                <a:moveTo>
                  <a:pt x="14590" y="27964"/>
                </a:moveTo>
                <a:lnTo>
                  <a:pt x="14590" y="28025"/>
                </a:lnTo>
                <a:lnTo>
                  <a:pt x="14590" y="28055"/>
                </a:lnTo>
                <a:lnTo>
                  <a:pt x="14590" y="28086"/>
                </a:lnTo>
                <a:lnTo>
                  <a:pt x="14560" y="28177"/>
                </a:lnTo>
                <a:lnTo>
                  <a:pt x="14529" y="28177"/>
                </a:lnTo>
                <a:cubicBezTo>
                  <a:pt x="14499" y="28147"/>
                  <a:pt x="14468" y="28147"/>
                  <a:pt x="14468" y="28116"/>
                </a:cubicBezTo>
                <a:cubicBezTo>
                  <a:pt x="14438" y="28086"/>
                  <a:pt x="14438" y="28055"/>
                  <a:pt x="14468" y="28025"/>
                </a:cubicBezTo>
                <a:lnTo>
                  <a:pt x="14468" y="27995"/>
                </a:lnTo>
                <a:lnTo>
                  <a:pt x="14499" y="27964"/>
                </a:lnTo>
                <a:close/>
                <a:moveTo>
                  <a:pt x="10745" y="28245"/>
                </a:moveTo>
                <a:cubicBezTo>
                  <a:pt x="10760" y="28245"/>
                  <a:pt x="10775" y="28253"/>
                  <a:pt x="10790" y="28268"/>
                </a:cubicBezTo>
                <a:lnTo>
                  <a:pt x="10821" y="28299"/>
                </a:lnTo>
                <a:lnTo>
                  <a:pt x="10851" y="28359"/>
                </a:lnTo>
                <a:lnTo>
                  <a:pt x="10821" y="28420"/>
                </a:lnTo>
                <a:cubicBezTo>
                  <a:pt x="10821" y="28451"/>
                  <a:pt x="10790" y="28481"/>
                  <a:pt x="10760" y="28511"/>
                </a:cubicBezTo>
                <a:lnTo>
                  <a:pt x="10608" y="28511"/>
                </a:lnTo>
                <a:lnTo>
                  <a:pt x="10608" y="28451"/>
                </a:lnTo>
                <a:lnTo>
                  <a:pt x="10578" y="28359"/>
                </a:lnTo>
                <a:cubicBezTo>
                  <a:pt x="10608" y="28329"/>
                  <a:pt x="10608" y="28329"/>
                  <a:pt x="10608" y="28299"/>
                </a:cubicBezTo>
                <a:cubicBezTo>
                  <a:pt x="10608" y="28299"/>
                  <a:pt x="10608" y="28299"/>
                  <a:pt x="10608" y="28268"/>
                </a:cubicBezTo>
                <a:lnTo>
                  <a:pt x="10699" y="28268"/>
                </a:lnTo>
                <a:cubicBezTo>
                  <a:pt x="10715" y="28253"/>
                  <a:pt x="10730" y="28245"/>
                  <a:pt x="10745" y="28245"/>
                </a:cubicBezTo>
                <a:close/>
                <a:moveTo>
                  <a:pt x="11539" y="28337"/>
                </a:moveTo>
                <a:cubicBezTo>
                  <a:pt x="11558" y="28337"/>
                  <a:pt x="11581" y="28344"/>
                  <a:pt x="11611" y="28359"/>
                </a:cubicBezTo>
                <a:lnTo>
                  <a:pt x="11642" y="28359"/>
                </a:lnTo>
                <a:lnTo>
                  <a:pt x="11642" y="28390"/>
                </a:lnTo>
                <a:cubicBezTo>
                  <a:pt x="11642" y="28390"/>
                  <a:pt x="11672" y="28420"/>
                  <a:pt x="11672" y="28420"/>
                </a:cubicBezTo>
                <a:cubicBezTo>
                  <a:pt x="11672" y="28451"/>
                  <a:pt x="11672" y="28451"/>
                  <a:pt x="11672" y="28451"/>
                </a:cubicBezTo>
                <a:cubicBezTo>
                  <a:pt x="11672" y="28481"/>
                  <a:pt x="11672" y="28481"/>
                  <a:pt x="11672" y="28511"/>
                </a:cubicBezTo>
                <a:lnTo>
                  <a:pt x="11672" y="28542"/>
                </a:lnTo>
                <a:cubicBezTo>
                  <a:pt x="11672" y="28572"/>
                  <a:pt x="11642" y="28572"/>
                  <a:pt x="11642" y="28572"/>
                </a:cubicBezTo>
                <a:cubicBezTo>
                  <a:pt x="11606" y="28625"/>
                  <a:pt x="11550" y="28658"/>
                  <a:pt x="11492" y="28658"/>
                </a:cubicBezTo>
                <a:cubicBezTo>
                  <a:pt x="11450" y="28658"/>
                  <a:pt x="11406" y="28641"/>
                  <a:pt x="11368" y="28603"/>
                </a:cubicBezTo>
                <a:cubicBezTo>
                  <a:pt x="11338" y="28542"/>
                  <a:pt x="11338" y="28481"/>
                  <a:pt x="11368" y="28451"/>
                </a:cubicBezTo>
                <a:cubicBezTo>
                  <a:pt x="11368" y="28420"/>
                  <a:pt x="11368" y="28420"/>
                  <a:pt x="11398" y="28390"/>
                </a:cubicBezTo>
                <a:cubicBezTo>
                  <a:pt x="11398" y="28359"/>
                  <a:pt x="11429" y="28359"/>
                  <a:pt x="11490" y="28359"/>
                </a:cubicBezTo>
                <a:cubicBezTo>
                  <a:pt x="11505" y="28344"/>
                  <a:pt x="11520" y="28337"/>
                  <a:pt x="11539" y="28337"/>
                </a:cubicBezTo>
                <a:close/>
                <a:moveTo>
                  <a:pt x="15350" y="28511"/>
                </a:moveTo>
                <a:cubicBezTo>
                  <a:pt x="15380" y="28542"/>
                  <a:pt x="15380" y="28572"/>
                  <a:pt x="15380" y="28633"/>
                </a:cubicBezTo>
                <a:lnTo>
                  <a:pt x="15350" y="28663"/>
                </a:lnTo>
                <a:lnTo>
                  <a:pt x="15259" y="28663"/>
                </a:lnTo>
                <a:lnTo>
                  <a:pt x="15228" y="28603"/>
                </a:lnTo>
                <a:lnTo>
                  <a:pt x="15228" y="28511"/>
                </a:lnTo>
                <a:close/>
                <a:moveTo>
                  <a:pt x="11368" y="28764"/>
                </a:moveTo>
                <a:cubicBezTo>
                  <a:pt x="11358" y="28768"/>
                  <a:pt x="11348" y="28775"/>
                  <a:pt x="11338" y="28785"/>
                </a:cubicBezTo>
                <a:lnTo>
                  <a:pt x="11368" y="28785"/>
                </a:lnTo>
                <a:lnTo>
                  <a:pt x="11368" y="28764"/>
                </a:lnTo>
                <a:close/>
                <a:moveTo>
                  <a:pt x="11277" y="28603"/>
                </a:moveTo>
                <a:cubicBezTo>
                  <a:pt x="11307" y="28633"/>
                  <a:pt x="11307" y="28633"/>
                  <a:pt x="11338" y="28663"/>
                </a:cubicBezTo>
                <a:lnTo>
                  <a:pt x="11338" y="28694"/>
                </a:lnTo>
                <a:cubicBezTo>
                  <a:pt x="11338" y="28694"/>
                  <a:pt x="11368" y="28724"/>
                  <a:pt x="11368" y="28755"/>
                </a:cubicBezTo>
                <a:lnTo>
                  <a:pt x="11368" y="28764"/>
                </a:lnTo>
                <a:lnTo>
                  <a:pt x="11368" y="28764"/>
                </a:lnTo>
                <a:cubicBezTo>
                  <a:pt x="11388" y="28755"/>
                  <a:pt x="11409" y="28755"/>
                  <a:pt x="11429" y="28755"/>
                </a:cubicBezTo>
                <a:lnTo>
                  <a:pt x="11429" y="28785"/>
                </a:lnTo>
                <a:cubicBezTo>
                  <a:pt x="11429" y="28785"/>
                  <a:pt x="11459" y="28815"/>
                  <a:pt x="11429" y="28846"/>
                </a:cubicBezTo>
                <a:lnTo>
                  <a:pt x="11429" y="28907"/>
                </a:lnTo>
                <a:cubicBezTo>
                  <a:pt x="11414" y="28922"/>
                  <a:pt x="11391" y="28929"/>
                  <a:pt x="11368" y="28929"/>
                </a:cubicBezTo>
                <a:cubicBezTo>
                  <a:pt x="11345" y="28929"/>
                  <a:pt x="11322" y="28922"/>
                  <a:pt x="11307" y="28907"/>
                </a:cubicBezTo>
                <a:lnTo>
                  <a:pt x="11277" y="28876"/>
                </a:lnTo>
                <a:lnTo>
                  <a:pt x="11216" y="28937"/>
                </a:lnTo>
                <a:lnTo>
                  <a:pt x="11186" y="28937"/>
                </a:lnTo>
                <a:cubicBezTo>
                  <a:pt x="11155" y="28907"/>
                  <a:pt x="11125" y="28907"/>
                  <a:pt x="11094" y="28907"/>
                </a:cubicBezTo>
                <a:cubicBezTo>
                  <a:pt x="11094" y="28876"/>
                  <a:pt x="11094" y="28876"/>
                  <a:pt x="11094" y="28876"/>
                </a:cubicBezTo>
                <a:cubicBezTo>
                  <a:pt x="11094" y="28846"/>
                  <a:pt x="11094" y="28846"/>
                  <a:pt x="11094" y="28846"/>
                </a:cubicBezTo>
                <a:cubicBezTo>
                  <a:pt x="11094" y="28815"/>
                  <a:pt x="11094" y="28785"/>
                  <a:pt x="11094" y="28785"/>
                </a:cubicBezTo>
                <a:lnTo>
                  <a:pt x="11094" y="28724"/>
                </a:lnTo>
                <a:cubicBezTo>
                  <a:pt x="11125" y="28663"/>
                  <a:pt x="11155" y="28633"/>
                  <a:pt x="11186" y="28603"/>
                </a:cubicBezTo>
                <a:close/>
                <a:moveTo>
                  <a:pt x="8906" y="28755"/>
                </a:moveTo>
                <a:lnTo>
                  <a:pt x="8967" y="28785"/>
                </a:lnTo>
                <a:cubicBezTo>
                  <a:pt x="8967" y="28815"/>
                  <a:pt x="8967" y="28815"/>
                  <a:pt x="8967" y="28846"/>
                </a:cubicBezTo>
                <a:cubicBezTo>
                  <a:pt x="8967" y="28876"/>
                  <a:pt x="8967" y="28907"/>
                  <a:pt x="8936" y="28937"/>
                </a:cubicBezTo>
                <a:lnTo>
                  <a:pt x="9028" y="28967"/>
                </a:lnTo>
                <a:lnTo>
                  <a:pt x="8997" y="28998"/>
                </a:lnTo>
                <a:lnTo>
                  <a:pt x="8845" y="28998"/>
                </a:lnTo>
                <a:lnTo>
                  <a:pt x="8754" y="28907"/>
                </a:lnTo>
                <a:lnTo>
                  <a:pt x="8754" y="28846"/>
                </a:lnTo>
                <a:lnTo>
                  <a:pt x="8784" y="28846"/>
                </a:lnTo>
                <a:lnTo>
                  <a:pt x="8784" y="28785"/>
                </a:lnTo>
                <a:cubicBezTo>
                  <a:pt x="8815" y="28785"/>
                  <a:pt x="8815" y="28755"/>
                  <a:pt x="8845" y="28755"/>
                </a:cubicBezTo>
                <a:close/>
                <a:moveTo>
                  <a:pt x="8013" y="28735"/>
                </a:moveTo>
                <a:cubicBezTo>
                  <a:pt x="8039" y="28735"/>
                  <a:pt x="8067" y="28749"/>
                  <a:pt x="8085" y="28785"/>
                </a:cubicBezTo>
                <a:cubicBezTo>
                  <a:pt x="8116" y="28785"/>
                  <a:pt x="8146" y="28815"/>
                  <a:pt x="8116" y="28846"/>
                </a:cubicBezTo>
                <a:lnTo>
                  <a:pt x="8116" y="28876"/>
                </a:lnTo>
                <a:cubicBezTo>
                  <a:pt x="8116" y="28907"/>
                  <a:pt x="8116" y="28907"/>
                  <a:pt x="8116" y="28937"/>
                </a:cubicBezTo>
                <a:lnTo>
                  <a:pt x="8116" y="28967"/>
                </a:lnTo>
                <a:lnTo>
                  <a:pt x="8085" y="28998"/>
                </a:lnTo>
                <a:lnTo>
                  <a:pt x="8024" y="28998"/>
                </a:lnTo>
                <a:cubicBezTo>
                  <a:pt x="8016" y="29007"/>
                  <a:pt x="8004" y="29010"/>
                  <a:pt x="7991" y="29010"/>
                </a:cubicBezTo>
                <a:cubicBezTo>
                  <a:pt x="7961" y="29010"/>
                  <a:pt x="7924" y="28989"/>
                  <a:pt x="7903" y="28967"/>
                </a:cubicBezTo>
                <a:lnTo>
                  <a:pt x="7842" y="28967"/>
                </a:lnTo>
                <a:cubicBezTo>
                  <a:pt x="7842" y="28937"/>
                  <a:pt x="7842" y="28907"/>
                  <a:pt x="7842" y="28907"/>
                </a:cubicBezTo>
                <a:cubicBezTo>
                  <a:pt x="7842" y="28876"/>
                  <a:pt x="7842" y="28876"/>
                  <a:pt x="7842" y="28846"/>
                </a:cubicBezTo>
                <a:cubicBezTo>
                  <a:pt x="7812" y="28846"/>
                  <a:pt x="7812" y="28846"/>
                  <a:pt x="7842" y="28815"/>
                </a:cubicBezTo>
                <a:lnTo>
                  <a:pt x="7842" y="28785"/>
                </a:lnTo>
                <a:lnTo>
                  <a:pt x="7873" y="28755"/>
                </a:lnTo>
                <a:lnTo>
                  <a:pt x="7964" y="28755"/>
                </a:lnTo>
                <a:cubicBezTo>
                  <a:pt x="7976" y="28742"/>
                  <a:pt x="7994" y="28735"/>
                  <a:pt x="8013" y="28735"/>
                </a:cubicBezTo>
                <a:close/>
                <a:moveTo>
                  <a:pt x="12234" y="28975"/>
                </a:moveTo>
                <a:cubicBezTo>
                  <a:pt x="12249" y="28975"/>
                  <a:pt x="12265" y="28982"/>
                  <a:pt x="12280" y="28998"/>
                </a:cubicBezTo>
                <a:lnTo>
                  <a:pt x="12280" y="29089"/>
                </a:lnTo>
                <a:cubicBezTo>
                  <a:pt x="12280" y="29124"/>
                  <a:pt x="12259" y="29139"/>
                  <a:pt x="12230" y="29139"/>
                </a:cubicBezTo>
                <a:cubicBezTo>
                  <a:pt x="12209" y="29139"/>
                  <a:pt x="12183" y="29132"/>
                  <a:pt x="12158" y="29119"/>
                </a:cubicBezTo>
                <a:lnTo>
                  <a:pt x="12128" y="29089"/>
                </a:lnTo>
                <a:lnTo>
                  <a:pt x="12128" y="29058"/>
                </a:lnTo>
                <a:cubicBezTo>
                  <a:pt x="12158" y="29028"/>
                  <a:pt x="12158" y="28998"/>
                  <a:pt x="12189" y="28998"/>
                </a:cubicBezTo>
                <a:cubicBezTo>
                  <a:pt x="12204" y="28982"/>
                  <a:pt x="12219" y="28975"/>
                  <a:pt x="12234" y="28975"/>
                </a:cubicBezTo>
                <a:close/>
                <a:moveTo>
                  <a:pt x="15502" y="29119"/>
                </a:moveTo>
                <a:cubicBezTo>
                  <a:pt x="15563" y="29119"/>
                  <a:pt x="15563" y="29150"/>
                  <a:pt x="15563" y="29210"/>
                </a:cubicBezTo>
                <a:cubicBezTo>
                  <a:pt x="15593" y="29210"/>
                  <a:pt x="15593" y="29241"/>
                  <a:pt x="15593" y="29241"/>
                </a:cubicBezTo>
                <a:lnTo>
                  <a:pt x="15593" y="29271"/>
                </a:lnTo>
                <a:lnTo>
                  <a:pt x="15593" y="29332"/>
                </a:lnTo>
                <a:lnTo>
                  <a:pt x="15563" y="29332"/>
                </a:lnTo>
                <a:cubicBezTo>
                  <a:pt x="15545" y="29341"/>
                  <a:pt x="15524" y="29345"/>
                  <a:pt x="15503" y="29345"/>
                </a:cubicBezTo>
                <a:cubicBezTo>
                  <a:pt x="15451" y="29345"/>
                  <a:pt x="15393" y="29323"/>
                  <a:pt x="15350" y="29302"/>
                </a:cubicBezTo>
                <a:lnTo>
                  <a:pt x="15350" y="29210"/>
                </a:lnTo>
                <a:cubicBezTo>
                  <a:pt x="15380" y="29180"/>
                  <a:pt x="15411" y="29150"/>
                  <a:pt x="15411" y="29150"/>
                </a:cubicBezTo>
                <a:lnTo>
                  <a:pt x="15441" y="29119"/>
                </a:lnTo>
                <a:close/>
                <a:moveTo>
                  <a:pt x="12812" y="29248"/>
                </a:moveTo>
                <a:cubicBezTo>
                  <a:pt x="12827" y="29248"/>
                  <a:pt x="12842" y="29256"/>
                  <a:pt x="12857" y="29271"/>
                </a:cubicBezTo>
                <a:lnTo>
                  <a:pt x="12888" y="29271"/>
                </a:lnTo>
                <a:cubicBezTo>
                  <a:pt x="12918" y="29271"/>
                  <a:pt x="12949" y="29302"/>
                  <a:pt x="12949" y="29332"/>
                </a:cubicBezTo>
                <a:lnTo>
                  <a:pt x="12949" y="29362"/>
                </a:lnTo>
                <a:cubicBezTo>
                  <a:pt x="12918" y="29393"/>
                  <a:pt x="12888" y="29423"/>
                  <a:pt x="12857" y="29423"/>
                </a:cubicBezTo>
                <a:lnTo>
                  <a:pt x="12827" y="29454"/>
                </a:lnTo>
                <a:lnTo>
                  <a:pt x="12766" y="29454"/>
                </a:lnTo>
                <a:cubicBezTo>
                  <a:pt x="12736" y="29423"/>
                  <a:pt x="12736" y="29393"/>
                  <a:pt x="12736" y="29362"/>
                </a:cubicBezTo>
                <a:lnTo>
                  <a:pt x="12766" y="29302"/>
                </a:lnTo>
                <a:cubicBezTo>
                  <a:pt x="12766" y="29302"/>
                  <a:pt x="12766" y="29271"/>
                  <a:pt x="12766" y="29271"/>
                </a:cubicBezTo>
                <a:cubicBezTo>
                  <a:pt x="12781" y="29256"/>
                  <a:pt x="12797" y="29248"/>
                  <a:pt x="12812" y="29248"/>
                </a:cubicBezTo>
                <a:close/>
                <a:moveTo>
                  <a:pt x="10426" y="29818"/>
                </a:moveTo>
                <a:lnTo>
                  <a:pt x="10456" y="29849"/>
                </a:lnTo>
                <a:cubicBezTo>
                  <a:pt x="10487" y="29879"/>
                  <a:pt x="10487" y="29910"/>
                  <a:pt x="10487" y="29910"/>
                </a:cubicBezTo>
                <a:cubicBezTo>
                  <a:pt x="10487" y="29940"/>
                  <a:pt x="10487" y="29970"/>
                  <a:pt x="10487" y="29970"/>
                </a:cubicBezTo>
                <a:lnTo>
                  <a:pt x="10487" y="30001"/>
                </a:lnTo>
                <a:cubicBezTo>
                  <a:pt x="10487" y="30031"/>
                  <a:pt x="10456" y="30062"/>
                  <a:pt x="10456" y="30062"/>
                </a:cubicBezTo>
                <a:lnTo>
                  <a:pt x="10426" y="30092"/>
                </a:lnTo>
                <a:lnTo>
                  <a:pt x="10395" y="30122"/>
                </a:lnTo>
                <a:cubicBezTo>
                  <a:pt x="10380" y="30138"/>
                  <a:pt x="10357" y="30145"/>
                  <a:pt x="10335" y="30145"/>
                </a:cubicBezTo>
                <a:cubicBezTo>
                  <a:pt x="10312" y="30145"/>
                  <a:pt x="10289" y="30138"/>
                  <a:pt x="10274" y="30122"/>
                </a:cubicBezTo>
                <a:cubicBezTo>
                  <a:pt x="10213" y="30122"/>
                  <a:pt x="10183" y="30092"/>
                  <a:pt x="10152" y="30031"/>
                </a:cubicBezTo>
                <a:cubicBezTo>
                  <a:pt x="10152" y="30001"/>
                  <a:pt x="10152" y="30001"/>
                  <a:pt x="10152" y="29970"/>
                </a:cubicBezTo>
                <a:lnTo>
                  <a:pt x="10152" y="29940"/>
                </a:lnTo>
                <a:lnTo>
                  <a:pt x="10152" y="29910"/>
                </a:lnTo>
                <a:lnTo>
                  <a:pt x="10183" y="29879"/>
                </a:lnTo>
                <a:cubicBezTo>
                  <a:pt x="10213" y="29849"/>
                  <a:pt x="10243" y="29818"/>
                  <a:pt x="10304" y="29818"/>
                </a:cubicBezTo>
                <a:close/>
                <a:moveTo>
                  <a:pt x="11140" y="30130"/>
                </a:moveTo>
                <a:cubicBezTo>
                  <a:pt x="11155" y="30130"/>
                  <a:pt x="11170" y="30138"/>
                  <a:pt x="11186" y="30153"/>
                </a:cubicBezTo>
                <a:lnTo>
                  <a:pt x="11186" y="30214"/>
                </a:lnTo>
                <a:lnTo>
                  <a:pt x="11186" y="30244"/>
                </a:lnTo>
                <a:lnTo>
                  <a:pt x="11186" y="30274"/>
                </a:lnTo>
                <a:cubicBezTo>
                  <a:pt x="11155" y="30305"/>
                  <a:pt x="11155" y="30305"/>
                  <a:pt x="11125" y="30305"/>
                </a:cubicBezTo>
                <a:lnTo>
                  <a:pt x="11094" y="30305"/>
                </a:lnTo>
                <a:cubicBezTo>
                  <a:pt x="11034" y="30274"/>
                  <a:pt x="11003" y="30183"/>
                  <a:pt x="11064" y="30153"/>
                </a:cubicBezTo>
                <a:lnTo>
                  <a:pt x="11094" y="30153"/>
                </a:lnTo>
                <a:cubicBezTo>
                  <a:pt x="11110" y="30138"/>
                  <a:pt x="11125" y="30130"/>
                  <a:pt x="11140" y="30130"/>
                </a:cubicBezTo>
                <a:close/>
                <a:moveTo>
                  <a:pt x="8845" y="30153"/>
                </a:moveTo>
                <a:lnTo>
                  <a:pt x="8906" y="30183"/>
                </a:lnTo>
                <a:cubicBezTo>
                  <a:pt x="8906" y="30214"/>
                  <a:pt x="8906" y="30214"/>
                  <a:pt x="8906" y="30214"/>
                </a:cubicBezTo>
                <a:lnTo>
                  <a:pt x="8936" y="30274"/>
                </a:lnTo>
                <a:lnTo>
                  <a:pt x="8936" y="30335"/>
                </a:lnTo>
                <a:cubicBezTo>
                  <a:pt x="8919" y="30344"/>
                  <a:pt x="8903" y="30348"/>
                  <a:pt x="8890" y="30348"/>
                </a:cubicBezTo>
                <a:cubicBezTo>
                  <a:pt x="8858" y="30348"/>
                  <a:pt x="8836" y="30326"/>
                  <a:pt x="8815" y="30305"/>
                </a:cubicBezTo>
                <a:cubicBezTo>
                  <a:pt x="8784" y="30274"/>
                  <a:pt x="8784" y="30214"/>
                  <a:pt x="8815" y="30183"/>
                </a:cubicBezTo>
                <a:lnTo>
                  <a:pt x="8845" y="30153"/>
                </a:lnTo>
                <a:close/>
                <a:moveTo>
                  <a:pt x="9119" y="30221"/>
                </a:moveTo>
                <a:cubicBezTo>
                  <a:pt x="9142" y="30221"/>
                  <a:pt x="9164" y="30229"/>
                  <a:pt x="9180" y="30244"/>
                </a:cubicBezTo>
                <a:lnTo>
                  <a:pt x="9210" y="30305"/>
                </a:lnTo>
                <a:lnTo>
                  <a:pt x="9210" y="30335"/>
                </a:lnTo>
                <a:lnTo>
                  <a:pt x="9210" y="30365"/>
                </a:lnTo>
                <a:cubicBezTo>
                  <a:pt x="9210" y="30396"/>
                  <a:pt x="9180" y="30426"/>
                  <a:pt x="9149" y="30426"/>
                </a:cubicBezTo>
                <a:lnTo>
                  <a:pt x="9119" y="30457"/>
                </a:lnTo>
                <a:lnTo>
                  <a:pt x="9119" y="30487"/>
                </a:lnTo>
                <a:cubicBezTo>
                  <a:pt x="9119" y="30487"/>
                  <a:pt x="9088" y="30517"/>
                  <a:pt x="9088" y="30517"/>
                </a:cubicBezTo>
                <a:lnTo>
                  <a:pt x="8997" y="30517"/>
                </a:lnTo>
                <a:lnTo>
                  <a:pt x="8967" y="30457"/>
                </a:lnTo>
                <a:lnTo>
                  <a:pt x="8967" y="30426"/>
                </a:lnTo>
                <a:lnTo>
                  <a:pt x="8967" y="30396"/>
                </a:lnTo>
                <a:cubicBezTo>
                  <a:pt x="8967" y="30365"/>
                  <a:pt x="8967" y="30365"/>
                  <a:pt x="8967" y="30365"/>
                </a:cubicBezTo>
                <a:lnTo>
                  <a:pt x="8967" y="30335"/>
                </a:lnTo>
                <a:lnTo>
                  <a:pt x="9028" y="30244"/>
                </a:lnTo>
                <a:lnTo>
                  <a:pt x="9058" y="30244"/>
                </a:lnTo>
                <a:cubicBezTo>
                  <a:pt x="9073" y="30229"/>
                  <a:pt x="9096" y="30221"/>
                  <a:pt x="9119" y="30221"/>
                </a:cubicBezTo>
                <a:close/>
                <a:moveTo>
                  <a:pt x="13222" y="30426"/>
                </a:moveTo>
                <a:cubicBezTo>
                  <a:pt x="13253" y="30457"/>
                  <a:pt x="13253" y="30487"/>
                  <a:pt x="13222" y="30517"/>
                </a:cubicBezTo>
                <a:lnTo>
                  <a:pt x="13283" y="30578"/>
                </a:lnTo>
                <a:lnTo>
                  <a:pt x="13283" y="30639"/>
                </a:lnTo>
                <a:lnTo>
                  <a:pt x="13222" y="30639"/>
                </a:lnTo>
                <a:lnTo>
                  <a:pt x="13192" y="30700"/>
                </a:lnTo>
                <a:lnTo>
                  <a:pt x="13131" y="30700"/>
                </a:lnTo>
                <a:lnTo>
                  <a:pt x="13070" y="30639"/>
                </a:lnTo>
                <a:lnTo>
                  <a:pt x="13070" y="30609"/>
                </a:lnTo>
                <a:cubicBezTo>
                  <a:pt x="13070" y="30609"/>
                  <a:pt x="13040" y="30578"/>
                  <a:pt x="13040" y="30578"/>
                </a:cubicBezTo>
                <a:cubicBezTo>
                  <a:pt x="13040" y="30517"/>
                  <a:pt x="13040" y="30487"/>
                  <a:pt x="13070" y="30426"/>
                </a:cubicBezTo>
                <a:close/>
                <a:moveTo>
                  <a:pt x="9939" y="31186"/>
                </a:moveTo>
                <a:lnTo>
                  <a:pt x="9970" y="31217"/>
                </a:lnTo>
                <a:cubicBezTo>
                  <a:pt x="10000" y="31247"/>
                  <a:pt x="10000" y="31277"/>
                  <a:pt x="9970" y="31338"/>
                </a:cubicBezTo>
                <a:lnTo>
                  <a:pt x="9970" y="31369"/>
                </a:lnTo>
                <a:lnTo>
                  <a:pt x="9939" y="31369"/>
                </a:lnTo>
                <a:cubicBezTo>
                  <a:pt x="9879" y="31369"/>
                  <a:pt x="9818" y="31338"/>
                  <a:pt x="9818" y="31277"/>
                </a:cubicBezTo>
                <a:cubicBezTo>
                  <a:pt x="9787" y="31247"/>
                  <a:pt x="9787" y="31217"/>
                  <a:pt x="9818" y="31186"/>
                </a:cubicBezTo>
                <a:close/>
                <a:moveTo>
                  <a:pt x="8602" y="31703"/>
                </a:moveTo>
                <a:cubicBezTo>
                  <a:pt x="8602" y="31703"/>
                  <a:pt x="8632" y="31703"/>
                  <a:pt x="8632" y="31733"/>
                </a:cubicBezTo>
                <a:lnTo>
                  <a:pt x="8632" y="31764"/>
                </a:lnTo>
                <a:cubicBezTo>
                  <a:pt x="8663" y="31794"/>
                  <a:pt x="8663" y="31824"/>
                  <a:pt x="8632" y="31855"/>
                </a:cubicBezTo>
                <a:lnTo>
                  <a:pt x="8602" y="31855"/>
                </a:lnTo>
                <a:lnTo>
                  <a:pt x="8602" y="31916"/>
                </a:lnTo>
                <a:lnTo>
                  <a:pt x="8572" y="31916"/>
                </a:lnTo>
                <a:cubicBezTo>
                  <a:pt x="8563" y="31925"/>
                  <a:pt x="8554" y="31928"/>
                  <a:pt x="8545" y="31928"/>
                </a:cubicBezTo>
                <a:cubicBezTo>
                  <a:pt x="8523" y="31928"/>
                  <a:pt x="8502" y="31907"/>
                  <a:pt x="8480" y="31885"/>
                </a:cubicBezTo>
                <a:lnTo>
                  <a:pt x="8450" y="31855"/>
                </a:lnTo>
                <a:lnTo>
                  <a:pt x="8450" y="31794"/>
                </a:lnTo>
                <a:lnTo>
                  <a:pt x="8480" y="31764"/>
                </a:lnTo>
                <a:lnTo>
                  <a:pt x="8480" y="31733"/>
                </a:lnTo>
                <a:cubicBezTo>
                  <a:pt x="8511" y="31703"/>
                  <a:pt x="8511" y="31703"/>
                  <a:pt x="8541" y="31703"/>
                </a:cubicBezTo>
                <a:close/>
                <a:moveTo>
                  <a:pt x="12067" y="31885"/>
                </a:moveTo>
                <a:cubicBezTo>
                  <a:pt x="12098" y="31916"/>
                  <a:pt x="12098" y="31946"/>
                  <a:pt x="12098" y="31976"/>
                </a:cubicBezTo>
                <a:lnTo>
                  <a:pt x="12098" y="32007"/>
                </a:lnTo>
                <a:cubicBezTo>
                  <a:pt x="12098" y="32007"/>
                  <a:pt x="12067" y="32037"/>
                  <a:pt x="12067" y="32037"/>
                </a:cubicBezTo>
                <a:lnTo>
                  <a:pt x="12067" y="32068"/>
                </a:lnTo>
                <a:lnTo>
                  <a:pt x="11976" y="32068"/>
                </a:lnTo>
                <a:cubicBezTo>
                  <a:pt x="11946" y="32068"/>
                  <a:pt x="11915" y="32068"/>
                  <a:pt x="11885" y="32037"/>
                </a:cubicBezTo>
                <a:cubicBezTo>
                  <a:pt x="11885" y="32012"/>
                  <a:pt x="11865" y="32008"/>
                  <a:pt x="11857" y="31991"/>
                </a:cubicBezTo>
                <a:lnTo>
                  <a:pt x="11857" y="31991"/>
                </a:lnTo>
                <a:cubicBezTo>
                  <a:pt x="11865" y="31966"/>
                  <a:pt x="11890" y="31941"/>
                  <a:pt x="11915" y="31916"/>
                </a:cubicBezTo>
                <a:lnTo>
                  <a:pt x="11946" y="31885"/>
                </a:lnTo>
                <a:close/>
                <a:moveTo>
                  <a:pt x="14681" y="32128"/>
                </a:moveTo>
                <a:lnTo>
                  <a:pt x="14742" y="32159"/>
                </a:lnTo>
                <a:cubicBezTo>
                  <a:pt x="14757" y="32144"/>
                  <a:pt x="14772" y="32136"/>
                  <a:pt x="14784" y="32136"/>
                </a:cubicBezTo>
                <a:cubicBezTo>
                  <a:pt x="14795" y="32136"/>
                  <a:pt x="14803" y="32144"/>
                  <a:pt x="14803" y="32159"/>
                </a:cubicBezTo>
                <a:lnTo>
                  <a:pt x="14833" y="32159"/>
                </a:lnTo>
                <a:cubicBezTo>
                  <a:pt x="14833" y="32189"/>
                  <a:pt x="14833" y="32220"/>
                  <a:pt x="14833" y="32220"/>
                </a:cubicBezTo>
                <a:lnTo>
                  <a:pt x="14833" y="32311"/>
                </a:lnTo>
                <a:cubicBezTo>
                  <a:pt x="14833" y="32311"/>
                  <a:pt x="14803" y="32311"/>
                  <a:pt x="14803" y="32341"/>
                </a:cubicBezTo>
                <a:lnTo>
                  <a:pt x="14681" y="32341"/>
                </a:lnTo>
                <a:cubicBezTo>
                  <a:pt x="14620" y="32311"/>
                  <a:pt x="14620" y="32280"/>
                  <a:pt x="14620" y="32280"/>
                </a:cubicBezTo>
                <a:lnTo>
                  <a:pt x="14620" y="32189"/>
                </a:lnTo>
                <a:cubicBezTo>
                  <a:pt x="14620" y="32159"/>
                  <a:pt x="14620" y="32159"/>
                  <a:pt x="14651" y="32159"/>
                </a:cubicBezTo>
                <a:lnTo>
                  <a:pt x="14681" y="32128"/>
                </a:lnTo>
                <a:close/>
                <a:moveTo>
                  <a:pt x="7812" y="32358"/>
                </a:moveTo>
                <a:cubicBezTo>
                  <a:pt x="7832" y="32358"/>
                  <a:pt x="7852" y="32372"/>
                  <a:pt x="7873" y="32372"/>
                </a:cubicBezTo>
                <a:lnTo>
                  <a:pt x="7873" y="32463"/>
                </a:lnTo>
                <a:cubicBezTo>
                  <a:pt x="7842" y="32493"/>
                  <a:pt x="7812" y="32493"/>
                  <a:pt x="7812" y="32493"/>
                </a:cubicBezTo>
                <a:cubicBezTo>
                  <a:pt x="7781" y="32493"/>
                  <a:pt x="7751" y="32463"/>
                  <a:pt x="7721" y="32463"/>
                </a:cubicBezTo>
                <a:lnTo>
                  <a:pt x="7751" y="32463"/>
                </a:lnTo>
                <a:lnTo>
                  <a:pt x="7751" y="32372"/>
                </a:lnTo>
                <a:lnTo>
                  <a:pt x="7781" y="32372"/>
                </a:lnTo>
                <a:cubicBezTo>
                  <a:pt x="7791" y="32361"/>
                  <a:pt x="7802" y="32358"/>
                  <a:pt x="7812" y="32358"/>
                </a:cubicBezTo>
                <a:close/>
                <a:moveTo>
                  <a:pt x="10137" y="32379"/>
                </a:moveTo>
                <a:cubicBezTo>
                  <a:pt x="10152" y="32379"/>
                  <a:pt x="10167" y="32387"/>
                  <a:pt x="10183" y="32402"/>
                </a:cubicBezTo>
                <a:cubicBezTo>
                  <a:pt x="10213" y="32402"/>
                  <a:pt x="10243" y="32432"/>
                  <a:pt x="10243" y="32463"/>
                </a:cubicBezTo>
                <a:lnTo>
                  <a:pt x="10243" y="32493"/>
                </a:lnTo>
                <a:lnTo>
                  <a:pt x="10243" y="32524"/>
                </a:lnTo>
                <a:cubicBezTo>
                  <a:pt x="10243" y="32554"/>
                  <a:pt x="10243" y="32554"/>
                  <a:pt x="10243" y="32584"/>
                </a:cubicBezTo>
                <a:lnTo>
                  <a:pt x="10213" y="32584"/>
                </a:lnTo>
                <a:cubicBezTo>
                  <a:pt x="10213" y="32584"/>
                  <a:pt x="10213" y="32584"/>
                  <a:pt x="10183" y="32615"/>
                </a:cubicBezTo>
                <a:cubicBezTo>
                  <a:pt x="10183" y="32615"/>
                  <a:pt x="10152" y="32645"/>
                  <a:pt x="10122" y="32645"/>
                </a:cubicBezTo>
                <a:lnTo>
                  <a:pt x="10031" y="32645"/>
                </a:lnTo>
                <a:cubicBezTo>
                  <a:pt x="10000" y="32615"/>
                  <a:pt x="9970" y="32584"/>
                  <a:pt x="9970" y="32554"/>
                </a:cubicBezTo>
                <a:cubicBezTo>
                  <a:pt x="9939" y="32524"/>
                  <a:pt x="9939" y="32493"/>
                  <a:pt x="9970" y="32463"/>
                </a:cubicBezTo>
                <a:lnTo>
                  <a:pt x="9970" y="32432"/>
                </a:lnTo>
                <a:lnTo>
                  <a:pt x="10031" y="32402"/>
                </a:lnTo>
                <a:lnTo>
                  <a:pt x="10091" y="32402"/>
                </a:lnTo>
                <a:cubicBezTo>
                  <a:pt x="10107" y="32387"/>
                  <a:pt x="10122" y="32379"/>
                  <a:pt x="10137" y="32379"/>
                </a:cubicBezTo>
                <a:close/>
                <a:moveTo>
                  <a:pt x="9028" y="33048"/>
                </a:moveTo>
                <a:cubicBezTo>
                  <a:pt x="9050" y="33048"/>
                  <a:pt x="9073" y="33055"/>
                  <a:pt x="9088" y="33071"/>
                </a:cubicBezTo>
                <a:cubicBezTo>
                  <a:pt x="9119" y="33101"/>
                  <a:pt x="9149" y="33162"/>
                  <a:pt x="9149" y="33192"/>
                </a:cubicBezTo>
                <a:lnTo>
                  <a:pt x="9119" y="33192"/>
                </a:lnTo>
                <a:lnTo>
                  <a:pt x="9119" y="33223"/>
                </a:lnTo>
                <a:lnTo>
                  <a:pt x="8997" y="33223"/>
                </a:lnTo>
                <a:lnTo>
                  <a:pt x="8936" y="33192"/>
                </a:lnTo>
                <a:lnTo>
                  <a:pt x="8936" y="33162"/>
                </a:lnTo>
                <a:cubicBezTo>
                  <a:pt x="8936" y="33131"/>
                  <a:pt x="8967" y="33101"/>
                  <a:pt x="8967" y="33071"/>
                </a:cubicBezTo>
                <a:cubicBezTo>
                  <a:pt x="8982" y="33055"/>
                  <a:pt x="9005" y="33048"/>
                  <a:pt x="9028" y="33048"/>
                </a:cubicBezTo>
                <a:close/>
                <a:moveTo>
                  <a:pt x="13557" y="33131"/>
                </a:moveTo>
                <a:cubicBezTo>
                  <a:pt x="13587" y="33131"/>
                  <a:pt x="13617" y="33192"/>
                  <a:pt x="13587" y="33223"/>
                </a:cubicBezTo>
                <a:lnTo>
                  <a:pt x="13557" y="33283"/>
                </a:lnTo>
                <a:lnTo>
                  <a:pt x="13465" y="33314"/>
                </a:lnTo>
                <a:lnTo>
                  <a:pt x="13435" y="33283"/>
                </a:lnTo>
                <a:lnTo>
                  <a:pt x="13435" y="33253"/>
                </a:lnTo>
                <a:cubicBezTo>
                  <a:pt x="13405" y="33253"/>
                  <a:pt x="13405" y="33223"/>
                  <a:pt x="13435" y="33223"/>
                </a:cubicBezTo>
                <a:lnTo>
                  <a:pt x="13435" y="33192"/>
                </a:lnTo>
                <a:cubicBezTo>
                  <a:pt x="13435" y="33162"/>
                  <a:pt x="13465" y="33131"/>
                  <a:pt x="13496" y="33131"/>
                </a:cubicBezTo>
                <a:close/>
                <a:moveTo>
                  <a:pt x="10395" y="33010"/>
                </a:moveTo>
                <a:lnTo>
                  <a:pt x="10395" y="33040"/>
                </a:lnTo>
                <a:cubicBezTo>
                  <a:pt x="10426" y="33040"/>
                  <a:pt x="10426" y="33071"/>
                  <a:pt x="10395" y="33101"/>
                </a:cubicBezTo>
                <a:cubicBezTo>
                  <a:pt x="10426" y="33101"/>
                  <a:pt x="10456" y="33131"/>
                  <a:pt x="10456" y="33131"/>
                </a:cubicBezTo>
                <a:lnTo>
                  <a:pt x="10487" y="33192"/>
                </a:lnTo>
                <a:lnTo>
                  <a:pt x="10487" y="33253"/>
                </a:lnTo>
                <a:lnTo>
                  <a:pt x="10456" y="33283"/>
                </a:lnTo>
                <a:lnTo>
                  <a:pt x="10426" y="33314"/>
                </a:lnTo>
                <a:lnTo>
                  <a:pt x="10395" y="33314"/>
                </a:lnTo>
                <a:lnTo>
                  <a:pt x="10395" y="33344"/>
                </a:lnTo>
                <a:lnTo>
                  <a:pt x="10304" y="33344"/>
                </a:lnTo>
                <a:cubicBezTo>
                  <a:pt x="10274" y="33344"/>
                  <a:pt x="10274" y="33314"/>
                  <a:pt x="10243" y="33314"/>
                </a:cubicBezTo>
                <a:cubicBezTo>
                  <a:pt x="10243" y="33283"/>
                  <a:pt x="10213" y="33283"/>
                  <a:pt x="10213" y="33253"/>
                </a:cubicBezTo>
                <a:lnTo>
                  <a:pt x="10183" y="33192"/>
                </a:lnTo>
                <a:cubicBezTo>
                  <a:pt x="10213" y="33162"/>
                  <a:pt x="10213" y="33131"/>
                  <a:pt x="10213" y="33101"/>
                </a:cubicBezTo>
                <a:cubicBezTo>
                  <a:pt x="10213" y="33071"/>
                  <a:pt x="10213" y="33040"/>
                  <a:pt x="10243" y="33040"/>
                </a:cubicBezTo>
                <a:cubicBezTo>
                  <a:pt x="10243" y="33010"/>
                  <a:pt x="10274" y="33010"/>
                  <a:pt x="10304" y="33010"/>
                </a:cubicBezTo>
                <a:close/>
                <a:moveTo>
                  <a:pt x="14841" y="32997"/>
                </a:moveTo>
                <a:cubicBezTo>
                  <a:pt x="14858" y="32997"/>
                  <a:pt x="14876" y="33001"/>
                  <a:pt x="14894" y="33010"/>
                </a:cubicBezTo>
                <a:cubicBezTo>
                  <a:pt x="14894" y="33010"/>
                  <a:pt x="14924" y="33010"/>
                  <a:pt x="14924" y="33040"/>
                </a:cubicBezTo>
                <a:cubicBezTo>
                  <a:pt x="14985" y="33040"/>
                  <a:pt x="15015" y="33071"/>
                  <a:pt x="14985" y="33131"/>
                </a:cubicBezTo>
                <a:lnTo>
                  <a:pt x="14985" y="33162"/>
                </a:lnTo>
                <a:cubicBezTo>
                  <a:pt x="15015" y="33162"/>
                  <a:pt x="15015" y="33192"/>
                  <a:pt x="14985" y="33223"/>
                </a:cubicBezTo>
                <a:lnTo>
                  <a:pt x="14985" y="33253"/>
                </a:lnTo>
                <a:cubicBezTo>
                  <a:pt x="14985" y="33283"/>
                  <a:pt x="14955" y="33314"/>
                  <a:pt x="14924" y="33344"/>
                </a:cubicBezTo>
                <a:lnTo>
                  <a:pt x="14894" y="33344"/>
                </a:lnTo>
                <a:cubicBezTo>
                  <a:pt x="14864" y="33344"/>
                  <a:pt x="14803" y="33344"/>
                  <a:pt x="14772" y="33314"/>
                </a:cubicBezTo>
                <a:cubicBezTo>
                  <a:pt x="14772" y="33314"/>
                  <a:pt x="14681" y="33405"/>
                  <a:pt x="14681" y="33405"/>
                </a:cubicBezTo>
                <a:lnTo>
                  <a:pt x="14681" y="33375"/>
                </a:lnTo>
                <a:lnTo>
                  <a:pt x="14651" y="33375"/>
                </a:lnTo>
                <a:lnTo>
                  <a:pt x="14651" y="33314"/>
                </a:lnTo>
                <a:cubicBezTo>
                  <a:pt x="14651" y="33283"/>
                  <a:pt x="14651" y="33283"/>
                  <a:pt x="14651" y="33253"/>
                </a:cubicBezTo>
                <a:cubicBezTo>
                  <a:pt x="14620" y="33223"/>
                  <a:pt x="14620" y="33223"/>
                  <a:pt x="14651" y="33192"/>
                </a:cubicBezTo>
                <a:lnTo>
                  <a:pt x="14651" y="33162"/>
                </a:lnTo>
                <a:lnTo>
                  <a:pt x="14681" y="33131"/>
                </a:lnTo>
                <a:lnTo>
                  <a:pt x="14712" y="33101"/>
                </a:lnTo>
                <a:cubicBezTo>
                  <a:pt x="14712" y="33071"/>
                  <a:pt x="14742" y="33040"/>
                  <a:pt x="14742" y="33040"/>
                </a:cubicBezTo>
                <a:cubicBezTo>
                  <a:pt x="14763" y="33019"/>
                  <a:pt x="14800" y="32997"/>
                  <a:pt x="14841" y="32997"/>
                </a:cubicBezTo>
                <a:close/>
                <a:moveTo>
                  <a:pt x="12143" y="33413"/>
                </a:moveTo>
                <a:cubicBezTo>
                  <a:pt x="12158" y="33413"/>
                  <a:pt x="12174" y="33420"/>
                  <a:pt x="12189" y="33435"/>
                </a:cubicBezTo>
                <a:cubicBezTo>
                  <a:pt x="12219" y="33435"/>
                  <a:pt x="12249" y="33496"/>
                  <a:pt x="12249" y="33527"/>
                </a:cubicBezTo>
                <a:lnTo>
                  <a:pt x="12219" y="33527"/>
                </a:lnTo>
                <a:cubicBezTo>
                  <a:pt x="12189" y="33557"/>
                  <a:pt x="12158" y="33557"/>
                  <a:pt x="12158" y="33557"/>
                </a:cubicBezTo>
                <a:cubicBezTo>
                  <a:pt x="12128" y="33557"/>
                  <a:pt x="12098" y="33527"/>
                  <a:pt x="12067" y="33527"/>
                </a:cubicBezTo>
                <a:lnTo>
                  <a:pt x="12067" y="33435"/>
                </a:lnTo>
                <a:lnTo>
                  <a:pt x="12098" y="33435"/>
                </a:lnTo>
                <a:cubicBezTo>
                  <a:pt x="12113" y="33420"/>
                  <a:pt x="12128" y="33413"/>
                  <a:pt x="12143" y="33413"/>
                </a:cubicBezTo>
                <a:close/>
                <a:moveTo>
                  <a:pt x="11034" y="33527"/>
                </a:moveTo>
                <a:cubicBezTo>
                  <a:pt x="11064" y="33527"/>
                  <a:pt x="11094" y="33527"/>
                  <a:pt x="11125" y="33557"/>
                </a:cubicBezTo>
                <a:cubicBezTo>
                  <a:pt x="11125" y="33557"/>
                  <a:pt x="11125" y="33587"/>
                  <a:pt x="11125" y="33618"/>
                </a:cubicBezTo>
                <a:lnTo>
                  <a:pt x="11125" y="33648"/>
                </a:lnTo>
                <a:lnTo>
                  <a:pt x="11125" y="33679"/>
                </a:lnTo>
                <a:lnTo>
                  <a:pt x="11125" y="33709"/>
                </a:lnTo>
                <a:lnTo>
                  <a:pt x="11094" y="33709"/>
                </a:lnTo>
                <a:cubicBezTo>
                  <a:pt x="11034" y="33709"/>
                  <a:pt x="11003" y="33709"/>
                  <a:pt x="10973" y="33679"/>
                </a:cubicBezTo>
                <a:lnTo>
                  <a:pt x="10973" y="33618"/>
                </a:lnTo>
                <a:lnTo>
                  <a:pt x="10973" y="33587"/>
                </a:lnTo>
                <a:cubicBezTo>
                  <a:pt x="10973" y="33557"/>
                  <a:pt x="11003" y="33557"/>
                  <a:pt x="11034" y="33557"/>
                </a:cubicBezTo>
                <a:lnTo>
                  <a:pt x="11003" y="33557"/>
                </a:lnTo>
                <a:lnTo>
                  <a:pt x="11034" y="33527"/>
                </a:lnTo>
                <a:close/>
                <a:moveTo>
                  <a:pt x="9956" y="33704"/>
                </a:moveTo>
                <a:cubicBezTo>
                  <a:pt x="9979" y="33704"/>
                  <a:pt x="10005" y="33714"/>
                  <a:pt x="10031" y="33739"/>
                </a:cubicBezTo>
                <a:lnTo>
                  <a:pt x="10031" y="33800"/>
                </a:lnTo>
                <a:cubicBezTo>
                  <a:pt x="10031" y="33831"/>
                  <a:pt x="10000" y="33861"/>
                  <a:pt x="9970" y="33861"/>
                </a:cubicBezTo>
                <a:lnTo>
                  <a:pt x="9970" y="33831"/>
                </a:lnTo>
                <a:cubicBezTo>
                  <a:pt x="9939" y="33831"/>
                  <a:pt x="9909" y="33831"/>
                  <a:pt x="9879" y="33800"/>
                </a:cubicBezTo>
                <a:lnTo>
                  <a:pt x="9879" y="33739"/>
                </a:lnTo>
                <a:cubicBezTo>
                  <a:pt x="9896" y="33722"/>
                  <a:pt x="9924" y="33704"/>
                  <a:pt x="9956" y="33704"/>
                </a:cubicBezTo>
                <a:close/>
                <a:moveTo>
                  <a:pt x="11581" y="33739"/>
                </a:moveTo>
                <a:lnTo>
                  <a:pt x="11642" y="33800"/>
                </a:lnTo>
                <a:lnTo>
                  <a:pt x="11611" y="33891"/>
                </a:lnTo>
                <a:lnTo>
                  <a:pt x="11490" y="33891"/>
                </a:lnTo>
                <a:cubicBezTo>
                  <a:pt x="11429" y="33831"/>
                  <a:pt x="11459" y="33739"/>
                  <a:pt x="11520" y="33739"/>
                </a:cubicBezTo>
                <a:close/>
                <a:moveTo>
                  <a:pt x="13465" y="34104"/>
                </a:moveTo>
                <a:lnTo>
                  <a:pt x="13465" y="34135"/>
                </a:lnTo>
                <a:cubicBezTo>
                  <a:pt x="13496" y="34165"/>
                  <a:pt x="13496" y="34195"/>
                  <a:pt x="13465" y="34226"/>
                </a:cubicBezTo>
                <a:cubicBezTo>
                  <a:pt x="13465" y="34256"/>
                  <a:pt x="13435" y="34256"/>
                  <a:pt x="13405" y="34256"/>
                </a:cubicBezTo>
                <a:lnTo>
                  <a:pt x="13374" y="34256"/>
                </a:lnTo>
                <a:lnTo>
                  <a:pt x="13313" y="34226"/>
                </a:lnTo>
                <a:cubicBezTo>
                  <a:pt x="13283" y="34226"/>
                  <a:pt x="13283" y="34195"/>
                  <a:pt x="13283" y="34165"/>
                </a:cubicBezTo>
                <a:lnTo>
                  <a:pt x="13283" y="34135"/>
                </a:lnTo>
                <a:lnTo>
                  <a:pt x="13344" y="34104"/>
                </a:lnTo>
                <a:close/>
                <a:moveTo>
                  <a:pt x="8815" y="34651"/>
                </a:moveTo>
                <a:lnTo>
                  <a:pt x="8845" y="34682"/>
                </a:lnTo>
                <a:lnTo>
                  <a:pt x="8906" y="34682"/>
                </a:lnTo>
                <a:cubicBezTo>
                  <a:pt x="8936" y="34712"/>
                  <a:pt x="8967" y="34712"/>
                  <a:pt x="8997" y="34742"/>
                </a:cubicBezTo>
                <a:lnTo>
                  <a:pt x="9028" y="34742"/>
                </a:lnTo>
                <a:lnTo>
                  <a:pt x="9028" y="34834"/>
                </a:lnTo>
                <a:lnTo>
                  <a:pt x="8997" y="34894"/>
                </a:lnTo>
                <a:lnTo>
                  <a:pt x="8967" y="34894"/>
                </a:lnTo>
                <a:cubicBezTo>
                  <a:pt x="8906" y="34894"/>
                  <a:pt x="8876" y="34925"/>
                  <a:pt x="8845" y="34925"/>
                </a:cubicBezTo>
                <a:lnTo>
                  <a:pt x="8784" y="34925"/>
                </a:lnTo>
                <a:lnTo>
                  <a:pt x="8754" y="34894"/>
                </a:lnTo>
                <a:cubicBezTo>
                  <a:pt x="8754" y="34894"/>
                  <a:pt x="8724" y="34925"/>
                  <a:pt x="8724" y="34925"/>
                </a:cubicBezTo>
                <a:cubicBezTo>
                  <a:pt x="8693" y="34955"/>
                  <a:pt x="8693" y="34955"/>
                  <a:pt x="8663" y="34955"/>
                </a:cubicBezTo>
                <a:cubicBezTo>
                  <a:pt x="8632" y="34955"/>
                  <a:pt x="8632" y="34955"/>
                  <a:pt x="8602" y="34925"/>
                </a:cubicBezTo>
                <a:cubicBezTo>
                  <a:pt x="8602" y="34925"/>
                  <a:pt x="8572" y="34894"/>
                  <a:pt x="8572" y="34894"/>
                </a:cubicBezTo>
                <a:lnTo>
                  <a:pt x="8541" y="34834"/>
                </a:lnTo>
                <a:lnTo>
                  <a:pt x="8541" y="34803"/>
                </a:lnTo>
                <a:cubicBezTo>
                  <a:pt x="8541" y="34803"/>
                  <a:pt x="8541" y="34773"/>
                  <a:pt x="8541" y="34773"/>
                </a:cubicBezTo>
                <a:lnTo>
                  <a:pt x="8572" y="34712"/>
                </a:lnTo>
                <a:lnTo>
                  <a:pt x="8693" y="34712"/>
                </a:lnTo>
                <a:lnTo>
                  <a:pt x="8724" y="34682"/>
                </a:lnTo>
                <a:lnTo>
                  <a:pt x="8784" y="34682"/>
                </a:lnTo>
                <a:lnTo>
                  <a:pt x="8815" y="34651"/>
                </a:lnTo>
                <a:close/>
                <a:moveTo>
                  <a:pt x="10851" y="34864"/>
                </a:moveTo>
                <a:cubicBezTo>
                  <a:pt x="10882" y="34864"/>
                  <a:pt x="10912" y="34894"/>
                  <a:pt x="10912" y="34925"/>
                </a:cubicBezTo>
                <a:lnTo>
                  <a:pt x="10912" y="34986"/>
                </a:lnTo>
                <a:lnTo>
                  <a:pt x="10851" y="34986"/>
                </a:lnTo>
                <a:lnTo>
                  <a:pt x="10821" y="35046"/>
                </a:lnTo>
                <a:lnTo>
                  <a:pt x="10730" y="35016"/>
                </a:lnTo>
                <a:lnTo>
                  <a:pt x="10730" y="34986"/>
                </a:lnTo>
                <a:cubicBezTo>
                  <a:pt x="10730" y="34955"/>
                  <a:pt x="10730" y="34925"/>
                  <a:pt x="10760" y="34894"/>
                </a:cubicBezTo>
                <a:cubicBezTo>
                  <a:pt x="10790" y="34864"/>
                  <a:pt x="10821" y="34864"/>
                  <a:pt x="10851" y="34864"/>
                </a:cubicBezTo>
                <a:close/>
                <a:moveTo>
                  <a:pt x="12800" y="34986"/>
                </a:moveTo>
                <a:cubicBezTo>
                  <a:pt x="12827" y="34986"/>
                  <a:pt x="12857" y="35001"/>
                  <a:pt x="12888" y="35046"/>
                </a:cubicBezTo>
                <a:lnTo>
                  <a:pt x="12888" y="35077"/>
                </a:lnTo>
                <a:lnTo>
                  <a:pt x="12888" y="35138"/>
                </a:lnTo>
                <a:lnTo>
                  <a:pt x="12857" y="35138"/>
                </a:lnTo>
                <a:cubicBezTo>
                  <a:pt x="12797" y="35138"/>
                  <a:pt x="12766" y="35138"/>
                  <a:pt x="12736" y="35107"/>
                </a:cubicBezTo>
                <a:lnTo>
                  <a:pt x="12736" y="35016"/>
                </a:lnTo>
                <a:cubicBezTo>
                  <a:pt x="12751" y="35001"/>
                  <a:pt x="12774" y="34986"/>
                  <a:pt x="12800" y="34986"/>
                </a:cubicBezTo>
                <a:close/>
                <a:moveTo>
                  <a:pt x="14195" y="35290"/>
                </a:moveTo>
                <a:lnTo>
                  <a:pt x="14225" y="35320"/>
                </a:lnTo>
                <a:cubicBezTo>
                  <a:pt x="14286" y="35411"/>
                  <a:pt x="14225" y="35472"/>
                  <a:pt x="14195" y="35533"/>
                </a:cubicBezTo>
                <a:lnTo>
                  <a:pt x="14164" y="35563"/>
                </a:lnTo>
                <a:lnTo>
                  <a:pt x="14134" y="35594"/>
                </a:lnTo>
                <a:lnTo>
                  <a:pt x="14043" y="35594"/>
                </a:lnTo>
                <a:cubicBezTo>
                  <a:pt x="14012" y="35563"/>
                  <a:pt x="13952" y="35533"/>
                  <a:pt x="13921" y="35502"/>
                </a:cubicBezTo>
                <a:lnTo>
                  <a:pt x="13921" y="35472"/>
                </a:lnTo>
                <a:cubicBezTo>
                  <a:pt x="13891" y="35472"/>
                  <a:pt x="13860" y="35472"/>
                  <a:pt x="13860" y="35442"/>
                </a:cubicBezTo>
                <a:lnTo>
                  <a:pt x="13952" y="35350"/>
                </a:lnTo>
                <a:lnTo>
                  <a:pt x="13982" y="35350"/>
                </a:lnTo>
                <a:cubicBezTo>
                  <a:pt x="13982" y="35320"/>
                  <a:pt x="13982" y="35290"/>
                  <a:pt x="14012" y="35290"/>
                </a:cubicBezTo>
                <a:close/>
                <a:moveTo>
                  <a:pt x="7295" y="35411"/>
                </a:moveTo>
                <a:cubicBezTo>
                  <a:pt x="7325" y="35442"/>
                  <a:pt x="7356" y="35472"/>
                  <a:pt x="7356" y="35502"/>
                </a:cubicBezTo>
                <a:lnTo>
                  <a:pt x="7325" y="35533"/>
                </a:lnTo>
                <a:cubicBezTo>
                  <a:pt x="7356" y="35563"/>
                  <a:pt x="7356" y="35594"/>
                  <a:pt x="7356" y="35624"/>
                </a:cubicBezTo>
                <a:cubicBezTo>
                  <a:pt x="7356" y="35624"/>
                  <a:pt x="7325" y="35654"/>
                  <a:pt x="7295" y="35654"/>
                </a:cubicBezTo>
                <a:lnTo>
                  <a:pt x="7295" y="35685"/>
                </a:lnTo>
                <a:lnTo>
                  <a:pt x="7325" y="35715"/>
                </a:lnTo>
                <a:lnTo>
                  <a:pt x="7325" y="35776"/>
                </a:lnTo>
                <a:lnTo>
                  <a:pt x="7173" y="35776"/>
                </a:lnTo>
                <a:lnTo>
                  <a:pt x="7143" y="35746"/>
                </a:lnTo>
                <a:lnTo>
                  <a:pt x="7143" y="35654"/>
                </a:lnTo>
                <a:lnTo>
                  <a:pt x="7143" y="35624"/>
                </a:lnTo>
                <a:cubicBezTo>
                  <a:pt x="7113" y="35624"/>
                  <a:pt x="7113" y="35594"/>
                  <a:pt x="7143" y="35594"/>
                </a:cubicBezTo>
                <a:lnTo>
                  <a:pt x="7143" y="35563"/>
                </a:lnTo>
                <a:cubicBezTo>
                  <a:pt x="7143" y="35533"/>
                  <a:pt x="7143" y="35502"/>
                  <a:pt x="7173" y="35502"/>
                </a:cubicBezTo>
                <a:cubicBezTo>
                  <a:pt x="7173" y="35472"/>
                  <a:pt x="7204" y="35442"/>
                  <a:pt x="7204" y="35442"/>
                </a:cubicBezTo>
                <a:lnTo>
                  <a:pt x="7234" y="35442"/>
                </a:lnTo>
                <a:lnTo>
                  <a:pt x="7265" y="35411"/>
                </a:lnTo>
                <a:close/>
                <a:moveTo>
                  <a:pt x="9271" y="35472"/>
                </a:moveTo>
                <a:cubicBezTo>
                  <a:pt x="9301" y="35472"/>
                  <a:pt x="9301" y="35472"/>
                  <a:pt x="9332" y="35502"/>
                </a:cubicBezTo>
                <a:lnTo>
                  <a:pt x="9392" y="35502"/>
                </a:lnTo>
                <a:cubicBezTo>
                  <a:pt x="9423" y="35502"/>
                  <a:pt x="9453" y="35502"/>
                  <a:pt x="9453" y="35533"/>
                </a:cubicBezTo>
                <a:cubicBezTo>
                  <a:pt x="9453" y="35563"/>
                  <a:pt x="9453" y="35594"/>
                  <a:pt x="9453" y="35624"/>
                </a:cubicBezTo>
                <a:lnTo>
                  <a:pt x="9423" y="35654"/>
                </a:lnTo>
                <a:cubicBezTo>
                  <a:pt x="9392" y="35685"/>
                  <a:pt x="9392" y="35685"/>
                  <a:pt x="9362" y="35685"/>
                </a:cubicBezTo>
                <a:lnTo>
                  <a:pt x="9301" y="35685"/>
                </a:lnTo>
                <a:cubicBezTo>
                  <a:pt x="9348" y="35755"/>
                  <a:pt x="9304" y="35826"/>
                  <a:pt x="9239" y="35826"/>
                </a:cubicBezTo>
                <a:cubicBezTo>
                  <a:pt x="9221" y="35826"/>
                  <a:pt x="9200" y="35820"/>
                  <a:pt x="9180" y="35806"/>
                </a:cubicBezTo>
                <a:lnTo>
                  <a:pt x="9210" y="35746"/>
                </a:lnTo>
                <a:lnTo>
                  <a:pt x="9180" y="35715"/>
                </a:lnTo>
                <a:lnTo>
                  <a:pt x="9149" y="35654"/>
                </a:lnTo>
                <a:lnTo>
                  <a:pt x="9180" y="35624"/>
                </a:lnTo>
                <a:cubicBezTo>
                  <a:pt x="9180" y="35594"/>
                  <a:pt x="9180" y="35594"/>
                  <a:pt x="9180" y="35563"/>
                </a:cubicBezTo>
                <a:lnTo>
                  <a:pt x="9180" y="35502"/>
                </a:lnTo>
                <a:lnTo>
                  <a:pt x="9210" y="35502"/>
                </a:lnTo>
                <a:cubicBezTo>
                  <a:pt x="9240" y="35502"/>
                  <a:pt x="9240" y="35472"/>
                  <a:pt x="9271" y="35472"/>
                </a:cubicBezTo>
                <a:close/>
                <a:moveTo>
                  <a:pt x="10669" y="36232"/>
                </a:moveTo>
                <a:lnTo>
                  <a:pt x="10639" y="36293"/>
                </a:lnTo>
                <a:lnTo>
                  <a:pt x="10669" y="36293"/>
                </a:lnTo>
                <a:lnTo>
                  <a:pt x="10669" y="36232"/>
                </a:lnTo>
                <a:close/>
                <a:moveTo>
                  <a:pt x="10578" y="36171"/>
                </a:moveTo>
                <a:cubicBezTo>
                  <a:pt x="10639" y="36171"/>
                  <a:pt x="10669" y="36201"/>
                  <a:pt x="10699" y="36232"/>
                </a:cubicBezTo>
                <a:lnTo>
                  <a:pt x="10669" y="36293"/>
                </a:lnTo>
                <a:lnTo>
                  <a:pt x="10639" y="36384"/>
                </a:lnTo>
                <a:lnTo>
                  <a:pt x="10608" y="36384"/>
                </a:lnTo>
                <a:lnTo>
                  <a:pt x="10547" y="36536"/>
                </a:lnTo>
                <a:lnTo>
                  <a:pt x="10395" y="36536"/>
                </a:lnTo>
                <a:lnTo>
                  <a:pt x="10395" y="36505"/>
                </a:lnTo>
                <a:cubicBezTo>
                  <a:pt x="10395" y="36475"/>
                  <a:pt x="10395" y="36475"/>
                  <a:pt x="10395" y="36475"/>
                </a:cubicBezTo>
                <a:lnTo>
                  <a:pt x="10365" y="36475"/>
                </a:lnTo>
                <a:lnTo>
                  <a:pt x="10365" y="36445"/>
                </a:lnTo>
                <a:cubicBezTo>
                  <a:pt x="10365" y="36414"/>
                  <a:pt x="10365" y="36384"/>
                  <a:pt x="10365" y="36384"/>
                </a:cubicBezTo>
                <a:cubicBezTo>
                  <a:pt x="10365" y="36353"/>
                  <a:pt x="10365" y="36323"/>
                  <a:pt x="10365" y="36323"/>
                </a:cubicBezTo>
                <a:cubicBezTo>
                  <a:pt x="10365" y="36293"/>
                  <a:pt x="10365" y="36293"/>
                  <a:pt x="10395" y="36262"/>
                </a:cubicBezTo>
                <a:lnTo>
                  <a:pt x="10456" y="36262"/>
                </a:lnTo>
                <a:lnTo>
                  <a:pt x="10456" y="36232"/>
                </a:lnTo>
                <a:cubicBezTo>
                  <a:pt x="10487" y="36201"/>
                  <a:pt x="10547" y="36171"/>
                  <a:pt x="10578" y="36171"/>
                </a:cubicBezTo>
                <a:close/>
                <a:moveTo>
                  <a:pt x="12584" y="36323"/>
                </a:moveTo>
                <a:cubicBezTo>
                  <a:pt x="12645" y="36323"/>
                  <a:pt x="12675" y="36353"/>
                  <a:pt x="12675" y="36414"/>
                </a:cubicBezTo>
                <a:cubicBezTo>
                  <a:pt x="12705" y="36445"/>
                  <a:pt x="12705" y="36475"/>
                  <a:pt x="12675" y="36505"/>
                </a:cubicBezTo>
                <a:lnTo>
                  <a:pt x="12675" y="36536"/>
                </a:lnTo>
                <a:lnTo>
                  <a:pt x="12645" y="36566"/>
                </a:lnTo>
                <a:lnTo>
                  <a:pt x="12614" y="36597"/>
                </a:lnTo>
                <a:lnTo>
                  <a:pt x="12493" y="36597"/>
                </a:lnTo>
                <a:cubicBezTo>
                  <a:pt x="12462" y="36597"/>
                  <a:pt x="12401" y="36597"/>
                  <a:pt x="12401" y="36475"/>
                </a:cubicBezTo>
                <a:lnTo>
                  <a:pt x="12371" y="36445"/>
                </a:lnTo>
                <a:cubicBezTo>
                  <a:pt x="12341" y="36414"/>
                  <a:pt x="12341" y="36384"/>
                  <a:pt x="12341" y="36353"/>
                </a:cubicBezTo>
                <a:cubicBezTo>
                  <a:pt x="12341" y="36346"/>
                  <a:pt x="12341" y="36338"/>
                  <a:pt x="12341" y="36323"/>
                </a:cubicBezTo>
                <a:close/>
                <a:moveTo>
                  <a:pt x="13587" y="36779"/>
                </a:moveTo>
                <a:lnTo>
                  <a:pt x="13617" y="36840"/>
                </a:lnTo>
                <a:lnTo>
                  <a:pt x="13557" y="36901"/>
                </a:lnTo>
                <a:cubicBezTo>
                  <a:pt x="13557" y="36901"/>
                  <a:pt x="13557" y="36931"/>
                  <a:pt x="13526" y="36931"/>
                </a:cubicBezTo>
                <a:cubicBezTo>
                  <a:pt x="13526" y="36961"/>
                  <a:pt x="13496" y="36992"/>
                  <a:pt x="13465" y="36992"/>
                </a:cubicBezTo>
                <a:lnTo>
                  <a:pt x="13435" y="37022"/>
                </a:lnTo>
                <a:lnTo>
                  <a:pt x="13283" y="37022"/>
                </a:lnTo>
                <a:lnTo>
                  <a:pt x="13283" y="36870"/>
                </a:lnTo>
                <a:lnTo>
                  <a:pt x="13313" y="36809"/>
                </a:lnTo>
                <a:lnTo>
                  <a:pt x="13344" y="36809"/>
                </a:lnTo>
                <a:lnTo>
                  <a:pt x="13374" y="36779"/>
                </a:lnTo>
                <a:close/>
                <a:moveTo>
                  <a:pt x="9848" y="37113"/>
                </a:moveTo>
                <a:lnTo>
                  <a:pt x="9879" y="37174"/>
                </a:lnTo>
                <a:lnTo>
                  <a:pt x="9879" y="37204"/>
                </a:lnTo>
                <a:cubicBezTo>
                  <a:pt x="9879" y="37235"/>
                  <a:pt x="9879" y="37265"/>
                  <a:pt x="9848" y="37296"/>
                </a:cubicBezTo>
                <a:lnTo>
                  <a:pt x="9818" y="37296"/>
                </a:lnTo>
                <a:cubicBezTo>
                  <a:pt x="9787" y="37296"/>
                  <a:pt x="9787" y="37326"/>
                  <a:pt x="9757" y="37326"/>
                </a:cubicBezTo>
                <a:lnTo>
                  <a:pt x="9696" y="37296"/>
                </a:lnTo>
                <a:cubicBezTo>
                  <a:pt x="9696" y="37265"/>
                  <a:pt x="9696" y="37235"/>
                  <a:pt x="9696" y="37204"/>
                </a:cubicBezTo>
                <a:cubicBezTo>
                  <a:pt x="9696" y="37204"/>
                  <a:pt x="9727" y="37174"/>
                  <a:pt x="9727" y="37174"/>
                </a:cubicBezTo>
                <a:lnTo>
                  <a:pt x="9757" y="37113"/>
                </a:lnTo>
                <a:close/>
                <a:moveTo>
                  <a:pt x="10205" y="37070"/>
                </a:moveTo>
                <a:cubicBezTo>
                  <a:pt x="10246" y="37070"/>
                  <a:pt x="10283" y="37092"/>
                  <a:pt x="10304" y="37113"/>
                </a:cubicBezTo>
                <a:lnTo>
                  <a:pt x="10335" y="37144"/>
                </a:lnTo>
                <a:cubicBezTo>
                  <a:pt x="10335" y="37174"/>
                  <a:pt x="10335" y="37204"/>
                  <a:pt x="10335" y="37235"/>
                </a:cubicBezTo>
                <a:lnTo>
                  <a:pt x="10304" y="37296"/>
                </a:lnTo>
                <a:lnTo>
                  <a:pt x="10243" y="37326"/>
                </a:lnTo>
                <a:lnTo>
                  <a:pt x="10122" y="37326"/>
                </a:lnTo>
                <a:cubicBezTo>
                  <a:pt x="10091" y="37296"/>
                  <a:pt x="10061" y="37265"/>
                  <a:pt x="10061" y="37235"/>
                </a:cubicBezTo>
                <a:lnTo>
                  <a:pt x="10031" y="37144"/>
                </a:lnTo>
                <a:lnTo>
                  <a:pt x="10061" y="37144"/>
                </a:lnTo>
                <a:cubicBezTo>
                  <a:pt x="10061" y="37083"/>
                  <a:pt x="10122" y="37083"/>
                  <a:pt x="10152" y="37083"/>
                </a:cubicBezTo>
                <a:cubicBezTo>
                  <a:pt x="10170" y="37074"/>
                  <a:pt x="10188" y="37070"/>
                  <a:pt x="10205" y="37070"/>
                </a:cubicBezTo>
                <a:close/>
                <a:moveTo>
                  <a:pt x="7933" y="37508"/>
                </a:moveTo>
                <a:lnTo>
                  <a:pt x="8024" y="37569"/>
                </a:lnTo>
                <a:lnTo>
                  <a:pt x="8055" y="37600"/>
                </a:lnTo>
                <a:lnTo>
                  <a:pt x="8085" y="37569"/>
                </a:lnTo>
                <a:cubicBezTo>
                  <a:pt x="8085" y="37600"/>
                  <a:pt x="8085" y="37630"/>
                  <a:pt x="8085" y="37660"/>
                </a:cubicBezTo>
                <a:lnTo>
                  <a:pt x="8024" y="37721"/>
                </a:lnTo>
                <a:lnTo>
                  <a:pt x="7994" y="37721"/>
                </a:lnTo>
                <a:cubicBezTo>
                  <a:pt x="7964" y="37691"/>
                  <a:pt x="7964" y="37691"/>
                  <a:pt x="7933" y="37660"/>
                </a:cubicBezTo>
                <a:lnTo>
                  <a:pt x="7903" y="37630"/>
                </a:lnTo>
                <a:lnTo>
                  <a:pt x="7873" y="37630"/>
                </a:lnTo>
                <a:lnTo>
                  <a:pt x="7842" y="37600"/>
                </a:lnTo>
                <a:lnTo>
                  <a:pt x="7842" y="37569"/>
                </a:lnTo>
                <a:lnTo>
                  <a:pt x="7842" y="37508"/>
                </a:lnTo>
                <a:close/>
                <a:moveTo>
                  <a:pt x="8845" y="37812"/>
                </a:moveTo>
                <a:cubicBezTo>
                  <a:pt x="8876" y="37812"/>
                  <a:pt x="8906" y="37812"/>
                  <a:pt x="8936" y="37904"/>
                </a:cubicBezTo>
                <a:lnTo>
                  <a:pt x="8967" y="37934"/>
                </a:lnTo>
                <a:cubicBezTo>
                  <a:pt x="8967" y="37934"/>
                  <a:pt x="8936" y="37964"/>
                  <a:pt x="8936" y="37964"/>
                </a:cubicBezTo>
                <a:cubicBezTo>
                  <a:pt x="8936" y="37995"/>
                  <a:pt x="8906" y="37995"/>
                  <a:pt x="8906" y="38025"/>
                </a:cubicBezTo>
                <a:lnTo>
                  <a:pt x="8906" y="38056"/>
                </a:lnTo>
                <a:lnTo>
                  <a:pt x="8784" y="38056"/>
                </a:lnTo>
                <a:cubicBezTo>
                  <a:pt x="8784" y="38025"/>
                  <a:pt x="8784" y="37995"/>
                  <a:pt x="8754" y="37995"/>
                </a:cubicBezTo>
                <a:lnTo>
                  <a:pt x="8754" y="37934"/>
                </a:lnTo>
                <a:lnTo>
                  <a:pt x="8784" y="37904"/>
                </a:lnTo>
                <a:lnTo>
                  <a:pt x="8784" y="37873"/>
                </a:lnTo>
                <a:cubicBezTo>
                  <a:pt x="8815" y="37843"/>
                  <a:pt x="8815" y="37843"/>
                  <a:pt x="8845" y="37812"/>
                </a:cubicBezTo>
                <a:close/>
                <a:moveTo>
                  <a:pt x="12523" y="37995"/>
                </a:moveTo>
                <a:lnTo>
                  <a:pt x="12584" y="38056"/>
                </a:lnTo>
                <a:lnTo>
                  <a:pt x="12584" y="38086"/>
                </a:lnTo>
                <a:lnTo>
                  <a:pt x="12493" y="38177"/>
                </a:lnTo>
                <a:cubicBezTo>
                  <a:pt x="12432" y="38177"/>
                  <a:pt x="12401" y="38116"/>
                  <a:pt x="12401" y="38086"/>
                </a:cubicBezTo>
                <a:cubicBezTo>
                  <a:pt x="12401" y="38025"/>
                  <a:pt x="12432" y="37995"/>
                  <a:pt x="12493" y="37995"/>
                </a:cubicBezTo>
                <a:close/>
                <a:moveTo>
                  <a:pt x="11554" y="38154"/>
                </a:moveTo>
                <a:cubicBezTo>
                  <a:pt x="11581" y="38154"/>
                  <a:pt x="11611" y="38162"/>
                  <a:pt x="11642" y="38177"/>
                </a:cubicBezTo>
                <a:lnTo>
                  <a:pt x="11672" y="38177"/>
                </a:lnTo>
                <a:lnTo>
                  <a:pt x="11702" y="38208"/>
                </a:lnTo>
                <a:cubicBezTo>
                  <a:pt x="11702" y="38238"/>
                  <a:pt x="11702" y="38268"/>
                  <a:pt x="11672" y="38299"/>
                </a:cubicBezTo>
                <a:cubicBezTo>
                  <a:pt x="11702" y="38329"/>
                  <a:pt x="11672" y="38329"/>
                  <a:pt x="11672" y="38360"/>
                </a:cubicBezTo>
                <a:cubicBezTo>
                  <a:pt x="11642" y="38390"/>
                  <a:pt x="11611" y="38390"/>
                  <a:pt x="11581" y="38390"/>
                </a:cubicBezTo>
                <a:cubicBezTo>
                  <a:pt x="11550" y="38390"/>
                  <a:pt x="11520" y="38360"/>
                  <a:pt x="11520" y="38329"/>
                </a:cubicBezTo>
                <a:lnTo>
                  <a:pt x="11490" y="38299"/>
                </a:lnTo>
                <a:lnTo>
                  <a:pt x="11490" y="38268"/>
                </a:lnTo>
                <a:lnTo>
                  <a:pt x="11490" y="38177"/>
                </a:lnTo>
                <a:cubicBezTo>
                  <a:pt x="11505" y="38162"/>
                  <a:pt x="11528" y="38154"/>
                  <a:pt x="11554" y="38154"/>
                </a:cubicBezTo>
                <a:close/>
                <a:moveTo>
                  <a:pt x="13982" y="38542"/>
                </a:moveTo>
                <a:lnTo>
                  <a:pt x="14012" y="38603"/>
                </a:lnTo>
                <a:lnTo>
                  <a:pt x="14012" y="38663"/>
                </a:lnTo>
                <a:lnTo>
                  <a:pt x="14012" y="38694"/>
                </a:lnTo>
                <a:cubicBezTo>
                  <a:pt x="14012" y="38724"/>
                  <a:pt x="14012" y="38724"/>
                  <a:pt x="13982" y="38755"/>
                </a:cubicBezTo>
                <a:cubicBezTo>
                  <a:pt x="13982" y="38785"/>
                  <a:pt x="13982" y="38785"/>
                  <a:pt x="13952" y="38815"/>
                </a:cubicBezTo>
                <a:lnTo>
                  <a:pt x="13800" y="38815"/>
                </a:lnTo>
                <a:cubicBezTo>
                  <a:pt x="13769" y="38815"/>
                  <a:pt x="13739" y="38785"/>
                  <a:pt x="13708" y="38755"/>
                </a:cubicBezTo>
                <a:cubicBezTo>
                  <a:pt x="13678" y="38694"/>
                  <a:pt x="13678" y="38663"/>
                  <a:pt x="13708" y="38603"/>
                </a:cubicBezTo>
                <a:cubicBezTo>
                  <a:pt x="13708" y="38603"/>
                  <a:pt x="13722" y="38589"/>
                  <a:pt x="13740" y="38589"/>
                </a:cubicBezTo>
                <a:cubicBezTo>
                  <a:pt x="13749" y="38589"/>
                  <a:pt x="13759" y="38593"/>
                  <a:pt x="13769" y="38603"/>
                </a:cubicBezTo>
                <a:lnTo>
                  <a:pt x="13769" y="38542"/>
                </a:lnTo>
                <a:close/>
                <a:moveTo>
                  <a:pt x="13161" y="38694"/>
                </a:moveTo>
                <a:cubicBezTo>
                  <a:pt x="13192" y="38694"/>
                  <a:pt x="13222" y="38724"/>
                  <a:pt x="13222" y="38785"/>
                </a:cubicBezTo>
                <a:lnTo>
                  <a:pt x="13222" y="38846"/>
                </a:lnTo>
                <a:cubicBezTo>
                  <a:pt x="13203" y="38883"/>
                  <a:pt x="13161" y="38909"/>
                  <a:pt x="13118" y="38909"/>
                </a:cubicBezTo>
                <a:cubicBezTo>
                  <a:pt x="13091" y="38909"/>
                  <a:pt x="13063" y="38899"/>
                  <a:pt x="13040" y="38876"/>
                </a:cubicBezTo>
                <a:lnTo>
                  <a:pt x="13070" y="38815"/>
                </a:lnTo>
                <a:lnTo>
                  <a:pt x="13040" y="38815"/>
                </a:lnTo>
                <a:lnTo>
                  <a:pt x="13009" y="38785"/>
                </a:lnTo>
                <a:cubicBezTo>
                  <a:pt x="13040" y="38755"/>
                  <a:pt x="13040" y="38724"/>
                  <a:pt x="13040" y="38724"/>
                </a:cubicBezTo>
                <a:cubicBezTo>
                  <a:pt x="13070" y="38694"/>
                  <a:pt x="13101" y="38694"/>
                  <a:pt x="13161" y="38694"/>
                </a:cubicBezTo>
                <a:close/>
                <a:moveTo>
                  <a:pt x="12098" y="38755"/>
                </a:moveTo>
                <a:lnTo>
                  <a:pt x="12158" y="38815"/>
                </a:lnTo>
                <a:lnTo>
                  <a:pt x="12189" y="38846"/>
                </a:lnTo>
                <a:lnTo>
                  <a:pt x="12189" y="38876"/>
                </a:lnTo>
                <a:lnTo>
                  <a:pt x="12128" y="38907"/>
                </a:lnTo>
                <a:lnTo>
                  <a:pt x="12158" y="38937"/>
                </a:lnTo>
                <a:lnTo>
                  <a:pt x="12128" y="38998"/>
                </a:lnTo>
                <a:lnTo>
                  <a:pt x="12098" y="38998"/>
                </a:lnTo>
                <a:cubicBezTo>
                  <a:pt x="12098" y="39013"/>
                  <a:pt x="12090" y="39021"/>
                  <a:pt x="12082" y="39021"/>
                </a:cubicBezTo>
                <a:cubicBezTo>
                  <a:pt x="12075" y="39021"/>
                  <a:pt x="12067" y="39013"/>
                  <a:pt x="12067" y="38998"/>
                </a:cubicBezTo>
                <a:cubicBezTo>
                  <a:pt x="12049" y="39007"/>
                  <a:pt x="12032" y="39010"/>
                  <a:pt x="12014" y="39010"/>
                </a:cubicBezTo>
                <a:cubicBezTo>
                  <a:pt x="11973" y="39010"/>
                  <a:pt x="11937" y="38989"/>
                  <a:pt x="11915" y="38967"/>
                </a:cubicBezTo>
                <a:lnTo>
                  <a:pt x="11885" y="38967"/>
                </a:lnTo>
                <a:cubicBezTo>
                  <a:pt x="11854" y="38937"/>
                  <a:pt x="11854" y="38907"/>
                  <a:pt x="11885" y="38876"/>
                </a:cubicBezTo>
                <a:lnTo>
                  <a:pt x="11885" y="38846"/>
                </a:lnTo>
                <a:lnTo>
                  <a:pt x="11915" y="38815"/>
                </a:lnTo>
                <a:cubicBezTo>
                  <a:pt x="11915" y="38785"/>
                  <a:pt x="11915" y="38755"/>
                  <a:pt x="11946" y="38755"/>
                </a:cubicBezTo>
                <a:close/>
                <a:moveTo>
                  <a:pt x="9848" y="38998"/>
                </a:moveTo>
                <a:lnTo>
                  <a:pt x="9970" y="39059"/>
                </a:lnTo>
                <a:lnTo>
                  <a:pt x="9970" y="39089"/>
                </a:lnTo>
                <a:cubicBezTo>
                  <a:pt x="9970" y="39119"/>
                  <a:pt x="9939" y="39150"/>
                  <a:pt x="9939" y="39150"/>
                </a:cubicBezTo>
                <a:lnTo>
                  <a:pt x="9909" y="39150"/>
                </a:lnTo>
                <a:lnTo>
                  <a:pt x="9909" y="39180"/>
                </a:lnTo>
                <a:lnTo>
                  <a:pt x="9787" y="39180"/>
                </a:lnTo>
                <a:cubicBezTo>
                  <a:pt x="9787" y="39150"/>
                  <a:pt x="9787" y="39150"/>
                  <a:pt x="9787" y="39150"/>
                </a:cubicBezTo>
                <a:lnTo>
                  <a:pt x="9787" y="39089"/>
                </a:lnTo>
                <a:lnTo>
                  <a:pt x="9818" y="39059"/>
                </a:lnTo>
                <a:lnTo>
                  <a:pt x="9848" y="38998"/>
                </a:lnTo>
                <a:close/>
                <a:moveTo>
                  <a:pt x="11398" y="39089"/>
                </a:moveTo>
                <a:lnTo>
                  <a:pt x="11429" y="39119"/>
                </a:lnTo>
                <a:cubicBezTo>
                  <a:pt x="11429" y="39119"/>
                  <a:pt x="11429" y="39150"/>
                  <a:pt x="11429" y="39180"/>
                </a:cubicBezTo>
                <a:cubicBezTo>
                  <a:pt x="11429" y="39180"/>
                  <a:pt x="11429" y="39211"/>
                  <a:pt x="11429" y="39211"/>
                </a:cubicBezTo>
                <a:lnTo>
                  <a:pt x="11368" y="39211"/>
                </a:lnTo>
                <a:lnTo>
                  <a:pt x="11338" y="39271"/>
                </a:lnTo>
                <a:lnTo>
                  <a:pt x="11307" y="39271"/>
                </a:lnTo>
                <a:cubicBezTo>
                  <a:pt x="11277" y="39241"/>
                  <a:pt x="11246" y="39211"/>
                  <a:pt x="11246" y="39180"/>
                </a:cubicBezTo>
                <a:lnTo>
                  <a:pt x="11246" y="39119"/>
                </a:lnTo>
                <a:lnTo>
                  <a:pt x="11277" y="39119"/>
                </a:lnTo>
                <a:lnTo>
                  <a:pt x="11277" y="39089"/>
                </a:lnTo>
                <a:close/>
                <a:moveTo>
                  <a:pt x="10395" y="39119"/>
                </a:moveTo>
                <a:cubicBezTo>
                  <a:pt x="10426" y="39150"/>
                  <a:pt x="10426" y="39180"/>
                  <a:pt x="10456" y="39211"/>
                </a:cubicBezTo>
                <a:lnTo>
                  <a:pt x="10395" y="39302"/>
                </a:lnTo>
                <a:lnTo>
                  <a:pt x="10365" y="39302"/>
                </a:lnTo>
                <a:cubicBezTo>
                  <a:pt x="10365" y="39312"/>
                  <a:pt x="10362" y="39315"/>
                  <a:pt x="10356" y="39315"/>
                </a:cubicBezTo>
                <a:cubicBezTo>
                  <a:pt x="10345" y="39315"/>
                  <a:pt x="10324" y="39302"/>
                  <a:pt x="10304" y="39302"/>
                </a:cubicBezTo>
                <a:cubicBezTo>
                  <a:pt x="10304" y="39271"/>
                  <a:pt x="10274" y="39241"/>
                  <a:pt x="10274" y="39211"/>
                </a:cubicBezTo>
                <a:lnTo>
                  <a:pt x="10365" y="39119"/>
                </a:lnTo>
                <a:close/>
                <a:moveTo>
                  <a:pt x="12766" y="39363"/>
                </a:moveTo>
                <a:cubicBezTo>
                  <a:pt x="12766" y="39393"/>
                  <a:pt x="12766" y="39393"/>
                  <a:pt x="12766" y="39423"/>
                </a:cubicBezTo>
                <a:lnTo>
                  <a:pt x="12827" y="39454"/>
                </a:lnTo>
                <a:cubicBezTo>
                  <a:pt x="12827" y="39484"/>
                  <a:pt x="12797" y="39545"/>
                  <a:pt x="12736" y="39545"/>
                </a:cubicBezTo>
                <a:lnTo>
                  <a:pt x="12705" y="39575"/>
                </a:lnTo>
                <a:cubicBezTo>
                  <a:pt x="12645" y="39545"/>
                  <a:pt x="12645" y="39484"/>
                  <a:pt x="12645" y="39423"/>
                </a:cubicBezTo>
                <a:cubicBezTo>
                  <a:pt x="12675" y="39393"/>
                  <a:pt x="12705" y="39393"/>
                  <a:pt x="12705" y="39363"/>
                </a:cubicBezTo>
                <a:close/>
                <a:moveTo>
                  <a:pt x="7538" y="39758"/>
                </a:moveTo>
                <a:lnTo>
                  <a:pt x="7538" y="39788"/>
                </a:lnTo>
                <a:cubicBezTo>
                  <a:pt x="7538" y="39819"/>
                  <a:pt x="7538" y="39849"/>
                  <a:pt x="7538" y="39879"/>
                </a:cubicBezTo>
                <a:lnTo>
                  <a:pt x="7569" y="39879"/>
                </a:lnTo>
                <a:cubicBezTo>
                  <a:pt x="7569" y="39879"/>
                  <a:pt x="7599" y="39910"/>
                  <a:pt x="7599" y="39940"/>
                </a:cubicBezTo>
                <a:lnTo>
                  <a:pt x="7569" y="39970"/>
                </a:lnTo>
                <a:cubicBezTo>
                  <a:pt x="7553" y="39986"/>
                  <a:pt x="7546" y="39993"/>
                  <a:pt x="7538" y="39993"/>
                </a:cubicBezTo>
                <a:cubicBezTo>
                  <a:pt x="7531" y="39993"/>
                  <a:pt x="7523" y="39986"/>
                  <a:pt x="7508" y="39970"/>
                </a:cubicBezTo>
                <a:lnTo>
                  <a:pt x="7447" y="39970"/>
                </a:lnTo>
                <a:cubicBezTo>
                  <a:pt x="7447" y="39970"/>
                  <a:pt x="7447" y="39940"/>
                  <a:pt x="7447" y="39910"/>
                </a:cubicBezTo>
                <a:lnTo>
                  <a:pt x="7417" y="39910"/>
                </a:lnTo>
                <a:lnTo>
                  <a:pt x="7386" y="39849"/>
                </a:lnTo>
                <a:lnTo>
                  <a:pt x="7417" y="39758"/>
                </a:lnTo>
                <a:close/>
                <a:moveTo>
                  <a:pt x="10955" y="40384"/>
                </a:moveTo>
                <a:cubicBezTo>
                  <a:pt x="10989" y="40384"/>
                  <a:pt x="11011" y="40412"/>
                  <a:pt x="11034" y="40457"/>
                </a:cubicBezTo>
                <a:cubicBezTo>
                  <a:pt x="11034" y="40487"/>
                  <a:pt x="11034" y="40518"/>
                  <a:pt x="11003" y="40548"/>
                </a:cubicBezTo>
                <a:lnTo>
                  <a:pt x="10973" y="40548"/>
                </a:lnTo>
                <a:cubicBezTo>
                  <a:pt x="10942" y="40548"/>
                  <a:pt x="10912" y="40518"/>
                  <a:pt x="10882" y="40487"/>
                </a:cubicBezTo>
                <a:lnTo>
                  <a:pt x="10851" y="40457"/>
                </a:lnTo>
                <a:lnTo>
                  <a:pt x="10851" y="40426"/>
                </a:lnTo>
                <a:cubicBezTo>
                  <a:pt x="10882" y="40396"/>
                  <a:pt x="10882" y="40396"/>
                  <a:pt x="10912" y="40396"/>
                </a:cubicBezTo>
                <a:cubicBezTo>
                  <a:pt x="10928" y="40388"/>
                  <a:pt x="10942" y="40384"/>
                  <a:pt x="10955" y="40384"/>
                </a:cubicBezTo>
                <a:close/>
                <a:moveTo>
                  <a:pt x="12310" y="40457"/>
                </a:moveTo>
                <a:cubicBezTo>
                  <a:pt x="12341" y="40487"/>
                  <a:pt x="12371" y="40487"/>
                  <a:pt x="12371" y="40518"/>
                </a:cubicBezTo>
                <a:cubicBezTo>
                  <a:pt x="12401" y="40578"/>
                  <a:pt x="12401" y="40609"/>
                  <a:pt x="12371" y="40639"/>
                </a:cubicBezTo>
                <a:lnTo>
                  <a:pt x="12371" y="40670"/>
                </a:lnTo>
                <a:lnTo>
                  <a:pt x="12371" y="40700"/>
                </a:lnTo>
                <a:lnTo>
                  <a:pt x="12219" y="40700"/>
                </a:lnTo>
                <a:cubicBezTo>
                  <a:pt x="12189" y="40700"/>
                  <a:pt x="12189" y="40670"/>
                  <a:pt x="12158" y="40670"/>
                </a:cubicBezTo>
                <a:lnTo>
                  <a:pt x="12128" y="40700"/>
                </a:lnTo>
                <a:cubicBezTo>
                  <a:pt x="12098" y="40639"/>
                  <a:pt x="12098" y="40609"/>
                  <a:pt x="12128" y="40578"/>
                </a:cubicBezTo>
                <a:cubicBezTo>
                  <a:pt x="12128" y="40518"/>
                  <a:pt x="12158" y="40487"/>
                  <a:pt x="12189" y="40487"/>
                </a:cubicBezTo>
                <a:lnTo>
                  <a:pt x="12219" y="40457"/>
                </a:lnTo>
                <a:close/>
                <a:moveTo>
                  <a:pt x="7812" y="40852"/>
                </a:moveTo>
                <a:lnTo>
                  <a:pt x="7873" y="40882"/>
                </a:lnTo>
                <a:lnTo>
                  <a:pt x="7873" y="40913"/>
                </a:lnTo>
                <a:cubicBezTo>
                  <a:pt x="7903" y="40943"/>
                  <a:pt x="7903" y="40974"/>
                  <a:pt x="7903" y="41004"/>
                </a:cubicBezTo>
                <a:lnTo>
                  <a:pt x="7903" y="41034"/>
                </a:lnTo>
                <a:lnTo>
                  <a:pt x="7690" y="41034"/>
                </a:lnTo>
                <a:lnTo>
                  <a:pt x="7690" y="40943"/>
                </a:lnTo>
                <a:cubicBezTo>
                  <a:pt x="7690" y="40913"/>
                  <a:pt x="7690" y="40882"/>
                  <a:pt x="7690" y="40882"/>
                </a:cubicBezTo>
                <a:cubicBezTo>
                  <a:pt x="7690" y="40852"/>
                  <a:pt x="7721" y="40852"/>
                  <a:pt x="7751" y="40852"/>
                </a:cubicBezTo>
                <a:close/>
                <a:moveTo>
                  <a:pt x="11186" y="40882"/>
                </a:moveTo>
                <a:cubicBezTo>
                  <a:pt x="11246" y="40882"/>
                  <a:pt x="11307" y="40913"/>
                  <a:pt x="11368" y="40974"/>
                </a:cubicBezTo>
                <a:lnTo>
                  <a:pt x="11368" y="41034"/>
                </a:lnTo>
                <a:lnTo>
                  <a:pt x="11368" y="41065"/>
                </a:lnTo>
                <a:cubicBezTo>
                  <a:pt x="11368" y="41065"/>
                  <a:pt x="11338" y="41095"/>
                  <a:pt x="11338" y="41126"/>
                </a:cubicBezTo>
                <a:lnTo>
                  <a:pt x="11216" y="41126"/>
                </a:lnTo>
                <a:lnTo>
                  <a:pt x="11186" y="41186"/>
                </a:lnTo>
                <a:lnTo>
                  <a:pt x="11155" y="41186"/>
                </a:lnTo>
                <a:cubicBezTo>
                  <a:pt x="11125" y="41156"/>
                  <a:pt x="11125" y="41156"/>
                  <a:pt x="11094" y="41156"/>
                </a:cubicBezTo>
                <a:lnTo>
                  <a:pt x="11094" y="41126"/>
                </a:lnTo>
                <a:lnTo>
                  <a:pt x="11094" y="41095"/>
                </a:lnTo>
                <a:cubicBezTo>
                  <a:pt x="11064" y="41065"/>
                  <a:pt x="11064" y="41065"/>
                  <a:pt x="11034" y="41034"/>
                </a:cubicBezTo>
                <a:lnTo>
                  <a:pt x="11034" y="41004"/>
                </a:lnTo>
                <a:lnTo>
                  <a:pt x="11094" y="40913"/>
                </a:lnTo>
                <a:lnTo>
                  <a:pt x="11155" y="40913"/>
                </a:lnTo>
                <a:lnTo>
                  <a:pt x="11186" y="40882"/>
                </a:lnTo>
                <a:close/>
                <a:moveTo>
                  <a:pt x="14104" y="41126"/>
                </a:moveTo>
                <a:lnTo>
                  <a:pt x="14134" y="41156"/>
                </a:lnTo>
                <a:cubicBezTo>
                  <a:pt x="14164" y="41156"/>
                  <a:pt x="14195" y="41156"/>
                  <a:pt x="14195" y="41186"/>
                </a:cubicBezTo>
                <a:cubicBezTo>
                  <a:pt x="14225" y="41217"/>
                  <a:pt x="14225" y="41247"/>
                  <a:pt x="14195" y="41277"/>
                </a:cubicBezTo>
                <a:lnTo>
                  <a:pt x="14164" y="41277"/>
                </a:lnTo>
                <a:cubicBezTo>
                  <a:pt x="14164" y="41293"/>
                  <a:pt x="14157" y="41300"/>
                  <a:pt x="14149" y="41300"/>
                </a:cubicBezTo>
                <a:cubicBezTo>
                  <a:pt x="14142" y="41300"/>
                  <a:pt x="14134" y="41293"/>
                  <a:pt x="14134" y="41277"/>
                </a:cubicBezTo>
                <a:lnTo>
                  <a:pt x="14073" y="41308"/>
                </a:lnTo>
                <a:lnTo>
                  <a:pt x="14043" y="41338"/>
                </a:lnTo>
                <a:lnTo>
                  <a:pt x="13952" y="41338"/>
                </a:lnTo>
                <a:cubicBezTo>
                  <a:pt x="13921" y="41308"/>
                  <a:pt x="13921" y="41277"/>
                  <a:pt x="13921" y="41247"/>
                </a:cubicBezTo>
                <a:cubicBezTo>
                  <a:pt x="13921" y="41186"/>
                  <a:pt x="13952" y="41186"/>
                  <a:pt x="13982" y="41156"/>
                </a:cubicBezTo>
                <a:cubicBezTo>
                  <a:pt x="14012" y="41156"/>
                  <a:pt x="14043" y="41126"/>
                  <a:pt x="14073" y="41126"/>
                </a:cubicBezTo>
                <a:close/>
                <a:moveTo>
                  <a:pt x="12033" y="41052"/>
                </a:moveTo>
                <a:cubicBezTo>
                  <a:pt x="12055" y="41052"/>
                  <a:pt x="12076" y="41074"/>
                  <a:pt x="12098" y="41095"/>
                </a:cubicBezTo>
                <a:lnTo>
                  <a:pt x="12128" y="41126"/>
                </a:lnTo>
                <a:lnTo>
                  <a:pt x="12128" y="41126"/>
                </a:lnTo>
                <a:cubicBezTo>
                  <a:pt x="12128" y="41156"/>
                  <a:pt x="12098" y="41186"/>
                  <a:pt x="12098" y="41186"/>
                </a:cubicBezTo>
                <a:cubicBezTo>
                  <a:pt x="12098" y="41217"/>
                  <a:pt x="12098" y="41247"/>
                  <a:pt x="12098" y="41277"/>
                </a:cubicBezTo>
                <a:lnTo>
                  <a:pt x="12098" y="41338"/>
                </a:lnTo>
                <a:lnTo>
                  <a:pt x="12067" y="41399"/>
                </a:lnTo>
                <a:lnTo>
                  <a:pt x="11885" y="41399"/>
                </a:lnTo>
                <a:lnTo>
                  <a:pt x="11824" y="41369"/>
                </a:lnTo>
                <a:cubicBezTo>
                  <a:pt x="11824" y="41369"/>
                  <a:pt x="11824" y="41338"/>
                  <a:pt x="11824" y="41308"/>
                </a:cubicBezTo>
                <a:cubicBezTo>
                  <a:pt x="11824" y="41308"/>
                  <a:pt x="11824" y="41277"/>
                  <a:pt x="11824" y="41247"/>
                </a:cubicBezTo>
                <a:lnTo>
                  <a:pt x="11854" y="41186"/>
                </a:lnTo>
                <a:cubicBezTo>
                  <a:pt x="11885" y="41186"/>
                  <a:pt x="11915" y="41156"/>
                  <a:pt x="11946" y="41126"/>
                </a:cubicBezTo>
                <a:lnTo>
                  <a:pt x="11946" y="41095"/>
                </a:lnTo>
                <a:cubicBezTo>
                  <a:pt x="11976" y="41065"/>
                  <a:pt x="11976" y="41065"/>
                  <a:pt x="12006" y="41065"/>
                </a:cubicBezTo>
                <a:cubicBezTo>
                  <a:pt x="12015" y="41056"/>
                  <a:pt x="12024" y="41052"/>
                  <a:pt x="12033" y="41052"/>
                </a:cubicBezTo>
                <a:close/>
                <a:moveTo>
                  <a:pt x="11338" y="41490"/>
                </a:moveTo>
                <a:cubicBezTo>
                  <a:pt x="11368" y="41490"/>
                  <a:pt x="11429" y="41490"/>
                  <a:pt x="11459" y="41581"/>
                </a:cubicBezTo>
                <a:lnTo>
                  <a:pt x="11429" y="41642"/>
                </a:lnTo>
                <a:lnTo>
                  <a:pt x="11307" y="41642"/>
                </a:lnTo>
                <a:cubicBezTo>
                  <a:pt x="11277" y="41612"/>
                  <a:pt x="11277" y="41581"/>
                  <a:pt x="11277" y="41551"/>
                </a:cubicBezTo>
                <a:lnTo>
                  <a:pt x="11277" y="41521"/>
                </a:lnTo>
                <a:lnTo>
                  <a:pt x="11307" y="41490"/>
                </a:lnTo>
                <a:close/>
                <a:moveTo>
                  <a:pt x="9635" y="41551"/>
                </a:moveTo>
                <a:cubicBezTo>
                  <a:pt x="9666" y="41551"/>
                  <a:pt x="9666" y="41551"/>
                  <a:pt x="9696" y="41581"/>
                </a:cubicBezTo>
                <a:lnTo>
                  <a:pt x="9818" y="41581"/>
                </a:lnTo>
                <a:lnTo>
                  <a:pt x="9879" y="41612"/>
                </a:lnTo>
                <a:lnTo>
                  <a:pt x="9909" y="41612"/>
                </a:lnTo>
                <a:lnTo>
                  <a:pt x="9939" y="41673"/>
                </a:lnTo>
                <a:cubicBezTo>
                  <a:pt x="9939" y="41673"/>
                  <a:pt x="9970" y="41673"/>
                  <a:pt x="9970" y="41703"/>
                </a:cubicBezTo>
                <a:cubicBezTo>
                  <a:pt x="10000" y="41703"/>
                  <a:pt x="10000" y="41733"/>
                  <a:pt x="10000" y="41764"/>
                </a:cubicBezTo>
                <a:lnTo>
                  <a:pt x="10031" y="41794"/>
                </a:lnTo>
                <a:lnTo>
                  <a:pt x="9970" y="41885"/>
                </a:lnTo>
                <a:lnTo>
                  <a:pt x="9939" y="41916"/>
                </a:lnTo>
                <a:lnTo>
                  <a:pt x="9909" y="41916"/>
                </a:lnTo>
                <a:lnTo>
                  <a:pt x="9879" y="41855"/>
                </a:lnTo>
                <a:lnTo>
                  <a:pt x="9848" y="41855"/>
                </a:lnTo>
                <a:cubicBezTo>
                  <a:pt x="9787" y="41855"/>
                  <a:pt x="9757" y="41855"/>
                  <a:pt x="9727" y="41825"/>
                </a:cubicBezTo>
                <a:lnTo>
                  <a:pt x="9696" y="41825"/>
                </a:lnTo>
                <a:lnTo>
                  <a:pt x="9696" y="41764"/>
                </a:lnTo>
                <a:cubicBezTo>
                  <a:pt x="9696" y="41794"/>
                  <a:pt x="9666" y="41794"/>
                  <a:pt x="9666" y="41794"/>
                </a:cubicBezTo>
                <a:lnTo>
                  <a:pt x="9605" y="41794"/>
                </a:lnTo>
                <a:cubicBezTo>
                  <a:pt x="9575" y="41794"/>
                  <a:pt x="9575" y="41764"/>
                  <a:pt x="9575" y="41733"/>
                </a:cubicBezTo>
                <a:cubicBezTo>
                  <a:pt x="9544" y="41733"/>
                  <a:pt x="9544" y="41703"/>
                  <a:pt x="9575" y="41703"/>
                </a:cubicBezTo>
                <a:cubicBezTo>
                  <a:pt x="9575" y="41673"/>
                  <a:pt x="9575" y="41642"/>
                  <a:pt x="9575" y="41642"/>
                </a:cubicBezTo>
                <a:lnTo>
                  <a:pt x="9575" y="41612"/>
                </a:lnTo>
                <a:lnTo>
                  <a:pt x="9575" y="41581"/>
                </a:lnTo>
                <a:cubicBezTo>
                  <a:pt x="9575" y="41581"/>
                  <a:pt x="9575" y="41551"/>
                  <a:pt x="9575" y="41551"/>
                </a:cubicBezTo>
                <a:close/>
                <a:moveTo>
                  <a:pt x="14499" y="41794"/>
                </a:moveTo>
                <a:cubicBezTo>
                  <a:pt x="14529" y="41794"/>
                  <a:pt x="14560" y="41825"/>
                  <a:pt x="14560" y="41855"/>
                </a:cubicBezTo>
                <a:cubicBezTo>
                  <a:pt x="14590" y="41855"/>
                  <a:pt x="14590" y="41885"/>
                  <a:pt x="14560" y="41916"/>
                </a:cubicBezTo>
                <a:lnTo>
                  <a:pt x="14529" y="41977"/>
                </a:lnTo>
                <a:lnTo>
                  <a:pt x="14529" y="41916"/>
                </a:lnTo>
                <a:lnTo>
                  <a:pt x="14499" y="41916"/>
                </a:lnTo>
                <a:cubicBezTo>
                  <a:pt x="14468" y="41916"/>
                  <a:pt x="14408" y="41916"/>
                  <a:pt x="14377" y="41885"/>
                </a:cubicBezTo>
                <a:lnTo>
                  <a:pt x="14377" y="41855"/>
                </a:lnTo>
                <a:cubicBezTo>
                  <a:pt x="14408" y="41825"/>
                  <a:pt x="14438" y="41825"/>
                  <a:pt x="14468" y="41825"/>
                </a:cubicBezTo>
                <a:lnTo>
                  <a:pt x="14499" y="41794"/>
                </a:lnTo>
                <a:close/>
                <a:moveTo>
                  <a:pt x="12645" y="42433"/>
                </a:moveTo>
                <a:lnTo>
                  <a:pt x="12705" y="42463"/>
                </a:lnTo>
                <a:lnTo>
                  <a:pt x="12705" y="42554"/>
                </a:lnTo>
                <a:lnTo>
                  <a:pt x="12614" y="42615"/>
                </a:lnTo>
                <a:lnTo>
                  <a:pt x="12584" y="42615"/>
                </a:lnTo>
                <a:lnTo>
                  <a:pt x="12523" y="42554"/>
                </a:lnTo>
                <a:cubicBezTo>
                  <a:pt x="12553" y="42493"/>
                  <a:pt x="12553" y="42433"/>
                  <a:pt x="12645" y="42433"/>
                </a:cubicBezTo>
                <a:close/>
                <a:moveTo>
                  <a:pt x="13313" y="42433"/>
                </a:moveTo>
                <a:cubicBezTo>
                  <a:pt x="13344" y="42433"/>
                  <a:pt x="13374" y="42433"/>
                  <a:pt x="13405" y="42463"/>
                </a:cubicBezTo>
                <a:cubicBezTo>
                  <a:pt x="13435" y="42524"/>
                  <a:pt x="13435" y="42554"/>
                  <a:pt x="13405" y="42585"/>
                </a:cubicBezTo>
                <a:lnTo>
                  <a:pt x="13374" y="42615"/>
                </a:lnTo>
                <a:cubicBezTo>
                  <a:pt x="13344" y="42615"/>
                  <a:pt x="13313" y="42615"/>
                  <a:pt x="13313" y="42585"/>
                </a:cubicBezTo>
                <a:cubicBezTo>
                  <a:pt x="13283" y="42585"/>
                  <a:pt x="13283" y="42554"/>
                  <a:pt x="13283" y="42524"/>
                </a:cubicBezTo>
                <a:lnTo>
                  <a:pt x="13283" y="42493"/>
                </a:lnTo>
                <a:lnTo>
                  <a:pt x="13253" y="42493"/>
                </a:lnTo>
                <a:lnTo>
                  <a:pt x="13283" y="42433"/>
                </a:lnTo>
                <a:close/>
                <a:moveTo>
                  <a:pt x="16687" y="42797"/>
                </a:moveTo>
                <a:lnTo>
                  <a:pt x="16748" y="42828"/>
                </a:lnTo>
                <a:lnTo>
                  <a:pt x="16748" y="42858"/>
                </a:lnTo>
                <a:cubicBezTo>
                  <a:pt x="16765" y="42875"/>
                  <a:pt x="16772" y="42901"/>
                  <a:pt x="16771" y="42926"/>
                </a:cubicBezTo>
                <a:lnTo>
                  <a:pt x="16771" y="42926"/>
                </a:lnTo>
                <a:cubicBezTo>
                  <a:pt x="16743" y="42949"/>
                  <a:pt x="16715" y="42949"/>
                  <a:pt x="16687" y="42949"/>
                </a:cubicBezTo>
                <a:lnTo>
                  <a:pt x="16626" y="42949"/>
                </a:lnTo>
                <a:lnTo>
                  <a:pt x="16566" y="42888"/>
                </a:lnTo>
                <a:cubicBezTo>
                  <a:pt x="16566" y="42888"/>
                  <a:pt x="16566" y="42858"/>
                  <a:pt x="16566" y="42828"/>
                </a:cubicBezTo>
                <a:lnTo>
                  <a:pt x="16626" y="42797"/>
                </a:lnTo>
                <a:close/>
                <a:moveTo>
                  <a:pt x="16769" y="42938"/>
                </a:moveTo>
                <a:cubicBezTo>
                  <a:pt x="16766" y="42954"/>
                  <a:pt x="16759" y="42969"/>
                  <a:pt x="16748" y="42980"/>
                </a:cubicBezTo>
                <a:lnTo>
                  <a:pt x="16769" y="42938"/>
                </a:lnTo>
                <a:close/>
                <a:moveTo>
                  <a:pt x="11307" y="42919"/>
                </a:moveTo>
                <a:cubicBezTo>
                  <a:pt x="11338" y="42919"/>
                  <a:pt x="11368" y="42919"/>
                  <a:pt x="11368" y="42949"/>
                </a:cubicBezTo>
                <a:cubicBezTo>
                  <a:pt x="11398" y="42949"/>
                  <a:pt x="11429" y="42980"/>
                  <a:pt x="11429" y="43040"/>
                </a:cubicBezTo>
                <a:lnTo>
                  <a:pt x="11368" y="43101"/>
                </a:lnTo>
                <a:lnTo>
                  <a:pt x="11277" y="43101"/>
                </a:lnTo>
                <a:lnTo>
                  <a:pt x="11277" y="43040"/>
                </a:lnTo>
                <a:lnTo>
                  <a:pt x="11246" y="43010"/>
                </a:lnTo>
                <a:lnTo>
                  <a:pt x="11246" y="42980"/>
                </a:lnTo>
                <a:cubicBezTo>
                  <a:pt x="11246" y="42949"/>
                  <a:pt x="11277" y="42919"/>
                  <a:pt x="11307" y="42919"/>
                </a:cubicBezTo>
                <a:close/>
                <a:moveTo>
                  <a:pt x="16140" y="43040"/>
                </a:moveTo>
                <a:lnTo>
                  <a:pt x="16171" y="43101"/>
                </a:lnTo>
                <a:cubicBezTo>
                  <a:pt x="16201" y="43101"/>
                  <a:pt x="16201" y="43101"/>
                  <a:pt x="16231" y="43132"/>
                </a:cubicBezTo>
                <a:lnTo>
                  <a:pt x="16231" y="43162"/>
                </a:lnTo>
                <a:cubicBezTo>
                  <a:pt x="16231" y="43192"/>
                  <a:pt x="16201" y="43192"/>
                  <a:pt x="16201" y="43223"/>
                </a:cubicBezTo>
                <a:lnTo>
                  <a:pt x="16171" y="43253"/>
                </a:lnTo>
                <a:lnTo>
                  <a:pt x="16019" y="43253"/>
                </a:lnTo>
                <a:cubicBezTo>
                  <a:pt x="15988" y="43253"/>
                  <a:pt x="15958" y="43223"/>
                  <a:pt x="15958" y="43223"/>
                </a:cubicBezTo>
                <a:cubicBezTo>
                  <a:pt x="15958" y="43192"/>
                  <a:pt x="15958" y="43162"/>
                  <a:pt x="15958" y="43162"/>
                </a:cubicBezTo>
                <a:cubicBezTo>
                  <a:pt x="15958" y="43132"/>
                  <a:pt x="15958" y="43101"/>
                  <a:pt x="15958" y="43101"/>
                </a:cubicBezTo>
                <a:lnTo>
                  <a:pt x="16019" y="43040"/>
                </a:lnTo>
                <a:close/>
                <a:moveTo>
                  <a:pt x="10365" y="42980"/>
                </a:moveTo>
                <a:cubicBezTo>
                  <a:pt x="10395" y="42980"/>
                  <a:pt x="10426" y="43010"/>
                  <a:pt x="10395" y="43040"/>
                </a:cubicBezTo>
                <a:lnTo>
                  <a:pt x="10395" y="43071"/>
                </a:lnTo>
                <a:cubicBezTo>
                  <a:pt x="10426" y="43101"/>
                  <a:pt x="10456" y="43132"/>
                  <a:pt x="10456" y="43162"/>
                </a:cubicBezTo>
                <a:lnTo>
                  <a:pt x="10426" y="43162"/>
                </a:lnTo>
                <a:cubicBezTo>
                  <a:pt x="10426" y="43192"/>
                  <a:pt x="10395" y="43192"/>
                  <a:pt x="10365" y="43223"/>
                </a:cubicBezTo>
                <a:lnTo>
                  <a:pt x="10365" y="43253"/>
                </a:lnTo>
                <a:lnTo>
                  <a:pt x="10365" y="43284"/>
                </a:lnTo>
                <a:lnTo>
                  <a:pt x="10213" y="43284"/>
                </a:lnTo>
                <a:lnTo>
                  <a:pt x="10152" y="43223"/>
                </a:lnTo>
                <a:lnTo>
                  <a:pt x="10152" y="43132"/>
                </a:lnTo>
                <a:lnTo>
                  <a:pt x="10152" y="43101"/>
                </a:lnTo>
                <a:cubicBezTo>
                  <a:pt x="10152" y="43101"/>
                  <a:pt x="10152" y="43071"/>
                  <a:pt x="10152" y="43071"/>
                </a:cubicBezTo>
                <a:cubicBezTo>
                  <a:pt x="10183" y="43040"/>
                  <a:pt x="10213" y="43010"/>
                  <a:pt x="10213" y="43010"/>
                </a:cubicBezTo>
                <a:cubicBezTo>
                  <a:pt x="10243" y="42980"/>
                  <a:pt x="10274" y="42980"/>
                  <a:pt x="10274" y="42980"/>
                </a:cubicBezTo>
                <a:close/>
                <a:moveTo>
                  <a:pt x="12341" y="43344"/>
                </a:moveTo>
                <a:cubicBezTo>
                  <a:pt x="12371" y="43344"/>
                  <a:pt x="12371" y="43344"/>
                  <a:pt x="12401" y="43375"/>
                </a:cubicBezTo>
                <a:lnTo>
                  <a:pt x="12432" y="43375"/>
                </a:lnTo>
                <a:cubicBezTo>
                  <a:pt x="12432" y="43375"/>
                  <a:pt x="12462" y="43405"/>
                  <a:pt x="12462" y="43436"/>
                </a:cubicBezTo>
                <a:cubicBezTo>
                  <a:pt x="12462" y="43436"/>
                  <a:pt x="12462" y="43496"/>
                  <a:pt x="12432" y="43496"/>
                </a:cubicBezTo>
                <a:lnTo>
                  <a:pt x="12401" y="43527"/>
                </a:lnTo>
                <a:cubicBezTo>
                  <a:pt x="12451" y="43576"/>
                  <a:pt x="12420" y="43665"/>
                  <a:pt x="12375" y="43665"/>
                </a:cubicBezTo>
                <a:cubicBezTo>
                  <a:pt x="12364" y="43665"/>
                  <a:pt x="12352" y="43660"/>
                  <a:pt x="12341" y="43648"/>
                </a:cubicBezTo>
                <a:lnTo>
                  <a:pt x="12371" y="43618"/>
                </a:lnTo>
                <a:lnTo>
                  <a:pt x="12249" y="43618"/>
                </a:lnTo>
                <a:lnTo>
                  <a:pt x="12219" y="43557"/>
                </a:lnTo>
                <a:lnTo>
                  <a:pt x="12219" y="43496"/>
                </a:lnTo>
                <a:lnTo>
                  <a:pt x="12249" y="43466"/>
                </a:lnTo>
                <a:cubicBezTo>
                  <a:pt x="12219" y="43466"/>
                  <a:pt x="12219" y="43436"/>
                  <a:pt x="12249" y="43405"/>
                </a:cubicBezTo>
                <a:lnTo>
                  <a:pt x="12249" y="43344"/>
                </a:lnTo>
                <a:close/>
                <a:moveTo>
                  <a:pt x="10335" y="43709"/>
                </a:moveTo>
                <a:lnTo>
                  <a:pt x="10365" y="43740"/>
                </a:lnTo>
                <a:lnTo>
                  <a:pt x="10395" y="43740"/>
                </a:lnTo>
                <a:cubicBezTo>
                  <a:pt x="10426" y="43740"/>
                  <a:pt x="10487" y="43740"/>
                  <a:pt x="10517" y="43770"/>
                </a:cubicBezTo>
                <a:cubicBezTo>
                  <a:pt x="10547" y="43800"/>
                  <a:pt x="10578" y="43831"/>
                  <a:pt x="10578" y="43861"/>
                </a:cubicBezTo>
                <a:lnTo>
                  <a:pt x="10578" y="43892"/>
                </a:lnTo>
                <a:lnTo>
                  <a:pt x="10517" y="43892"/>
                </a:lnTo>
                <a:cubicBezTo>
                  <a:pt x="10487" y="43922"/>
                  <a:pt x="10487" y="43922"/>
                  <a:pt x="10456" y="43922"/>
                </a:cubicBezTo>
                <a:lnTo>
                  <a:pt x="10395" y="43952"/>
                </a:lnTo>
                <a:lnTo>
                  <a:pt x="10395" y="43983"/>
                </a:lnTo>
                <a:lnTo>
                  <a:pt x="10395" y="44013"/>
                </a:lnTo>
                <a:lnTo>
                  <a:pt x="10335" y="44074"/>
                </a:lnTo>
                <a:lnTo>
                  <a:pt x="10213" y="44074"/>
                </a:lnTo>
                <a:lnTo>
                  <a:pt x="10183" y="44013"/>
                </a:lnTo>
                <a:lnTo>
                  <a:pt x="10183" y="43983"/>
                </a:lnTo>
                <a:lnTo>
                  <a:pt x="10122" y="43952"/>
                </a:lnTo>
                <a:lnTo>
                  <a:pt x="10122" y="43922"/>
                </a:lnTo>
                <a:cubicBezTo>
                  <a:pt x="10122" y="43892"/>
                  <a:pt x="10122" y="43892"/>
                  <a:pt x="10122" y="43892"/>
                </a:cubicBezTo>
                <a:lnTo>
                  <a:pt x="10122" y="43861"/>
                </a:lnTo>
                <a:lnTo>
                  <a:pt x="10122" y="43831"/>
                </a:lnTo>
                <a:cubicBezTo>
                  <a:pt x="10122" y="43800"/>
                  <a:pt x="10152" y="43800"/>
                  <a:pt x="10152" y="43770"/>
                </a:cubicBezTo>
                <a:cubicBezTo>
                  <a:pt x="10183" y="43770"/>
                  <a:pt x="10183" y="43740"/>
                  <a:pt x="10213" y="43740"/>
                </a:cubicBezTo>
                <a:cubicBezTo>
                  <a:pt x="10213" y="43709"/>
                  <a:pt x="10243" y="43709"/>
                  <a:pt x="10243" y="43709"/>
                </a:cubicBezTo>
                <a:close/>
                <a:moveTo>
                  <a:pt x="15670" y="43788"/>
                </a:moveTo>
                <a:cubicBezTo>
                  <a:pt x="15702" y="43788"/>
                  <a:pt x="15724" y="43809"/>
                  <a:pt x="15745" y="43831"/>
                </a:cubicBezTo>
                <a:cubicBezTo>
                  <a:pt x="15775" y="43861"/>
                  <a:pt x="15775" y="43861"/>
                  <a:pt x="15775" y="43892"/>
                </a:cubicBezTo>
                <a:cubicBezTo>
                  <a:pt x="15806" y="43922"/>
                  <a:pt x="15806" y="43983"/>
                  <a:pt x="15775" y="44013"/>
                </a:cubicBezTo>
                <a:lnTo>
                  <a:pt x="15745" y="44013"/>
                </a:lnTo>
                <a:cubicBezTo>
                  <a:pt x="15745" y="44013"/>
                  <a:pt x="15745" y="44043"/>
                  <a:pt x="15715" y="44074"/>
                </a:cubicBezTo>
                <a:lnTo>
                  <a:pt x="15684" y="44074"/>
                </a:lnTo>
                <a:cubicBezTo>
                  <a:pt x="15684" y="44104"/>
                  <a:pt x="15654" y="44104"/>
                  <a:pt x="15593" y="44135"/>
                </a:cubicBezTo>
                <a:lnTo>
                  <a:pt x="15532" y="44135"/>
                </a:lnTo>
                <a:cubicBezTo>
                  <a:pt x="15471" y="44104"/>
                  <a:pt x="15441" y="44074"/>
                  <a:pt x="15441" y="44013"/>
                </a:cubicBezTo>
                <a:cubicBezTo>
                  <a:pt x="15441" y="44013"/>
                  <a:pt x="15441" y="43983"/>
                  <a:pt x="15441" y="43983"/>
                </a:cubicBezTo>
                <a:lnTo>
                  <a:pt x="15411" y="43952"/>
                </a:lnTo>
                <a:lnTo>
                  <a:pt x="15380" y="43952"/>
                </a:lnTo>
                <a:cubicBezTo>
                  <a:pt x="15380" y="43892"/>
                  <a:pt x="15411" y="43861"/>
                  <a:pt x="15441" y="43861"/>
                </a:cubicBezTo>
                <a:lnTo>
                  <a:pt x="15471" y="43800"/>
                </a:lnTo>
                <a:lnTo>
                  <a:pt x="15623" y="43800"/>
                </a:lnTo>
                <a:cubicBezTo>
                  <a:pt x="15641" y="43791"/>
                  <a:pt x="15656" y="43788"/>
                  <a:pt x="15670" y="43788"/>
                </a:cubicBezTo>
                <a:close/>
                <a:moveTo>
                  <a:pt x="12888" y="44165"/>
                </a:moveTo>
                <a:cubicBezTo>
                  <a:pt x="12918" y="44165"/>
                  <a:pt x="12979" y="44165"/>
                  <a:pt x="12979" y="44287"/>
                </a:cubicBezTo>
                <a:lnTo>
                  <a:pt x="12979" y="44317"/>
                </a:lnTo>
                <a:lnTo>
                  <a:pt x="12949" y="44317"/>
                </a:lnTo>
                <a:lnTo>
                  <a:pt x="12918" y="44347"/>
                </a:lnTo>
                <a:lnTo>
                  <a:pt x="12888" y="44347"/>
                </a:lnTo>
                <a:cubicBezTo>
                  <a:pt x="12827" y="44317"/>
                  <a:pt x="12827" y="44287"/>
                  <a:pt x="12827" y="44226"/>
                </a:cubicBezTo>
                <a:lnTo>
                  <a:pt x="12888" y="44165"/>
                </a:lnTo>
                <a:close/>
                <a:moveTo>
                  <a:pt x="17660" y="44378"/>
                </a:moveTo>
                <a:lnTo>
                  <a:pt x="17690" y="44469"/>
                </a:lnTo>
                <a:cubicBezTo>
                  <a:pt x="17660" y="44499"/>
                  <a:pt x="17660" y="44530"/>
                  <a:pt x="17630" y="44530"/>
                </a:cubicBezTo>
                <a:cubicBezTo>
                  <a:pt x="17584" y="44530"/>
                  <a:pt x="17538" y="44513"/>
                  <a:pt x="17518" y="44479"/>
                </a:cubicBezTo>
                <a:lnTo>
                  <a:pt x="17518" y="44479"/>
                </a:lnTo>
                <a:lnTo>
                  <a:pt x="17569" y="44378"/>
                </a:lnTo>
                <a:close/>
                <a:moveTo>
                  <a:pt x="15646" y="44152"/>
                </a:moveTo>
                <a:cubicBezTo>
                  <a:pt x="15689" y="44152"/>
                  <a:pt x="15732" y="44174"/>
                  <a:pt x="15775" y="44195"/>
                </a:cubicBezTo>
                <a:lnTo>
                  <a:pt x="15775" y="44226"/>
                </a:lnTo>
                <a:lnTo>
                  <a:pt x="15775" y="44287"/>
                </a:lnTo>
                <a:lnTo>
                  <a:pt x="15775" y="44317"/>
                </a:lnTo>
                <a:lnTo>
                  <a:pt x="15775" y="44347"/>
                </a:lnTo>
                <a:lnTo>
                  <a:pt x="15745" y="44378"/>
                </a:lnTo>
                <a:cubicBezTo>
                  <a:pt x="15745" y="44408"/>
                  <a:pt x="15715" y="44408"/>
                  <a:pt x="15715" y="44408"/>
                </a:cubicBezTo>
                <a:cubicBezTo>
                  <a:pt x="15745" y="44469"/>
                  <a:pt x="15684" y="44560"/>
                  <a:pt x="15623" y="44560"/>
                </a:cubicBezTo>
                <a:lnTo>
                  <a:pt x="15623" y="44530"/>
                </a:lnTo>
                <a:lnTo>
                  <a:pt x="15593" y="44530"/>
                </a:lnTo>
                <a:lnTo>
                  <a:pt x="15593" y="44499"/>
                </a:lnTo>
                <a:lnTo>
                  <a:pt x="15563" y="44499"/>
                </a:lnTo>
                <a:lnTo>
                  <a:pt x="15532" y="44469"/>
                </a:lnTo>
                <a:cubicBezTo>
                  <a:pt x="15502" y="44439"/>
                  <a:pt x="15502" y="44408"/>
                  <a:pt x="15502" y="44408"/>
                </a:cubicBezTo>
                <a:cubicBezTo>
                  <a:pt x="15471" y="44347"/>
                  <a:pt x="15502" y="44256"/>
                  <a:pt x="15532" y="44195"/>
                </a:cubicBezTo>
                <a:lnTo>
                  <a:pt x="15563" y="44165"/>
                </a:lnTo>
                <a:lnTo>
                  <a:pt x="15593" y="44165"/>
                </a:lnTo>
                <a:cubicBezTo>
                  <a:pt x="15611" y="44156"/>
                  <a:pt x="15629" y="44152"/>
                  <a:pt x="15646" y="44152"/>
                </a:cubicBezTo>
                <a:close/>
                <a:moveTo>
                  <a:pt x="18237" y="44712"/>
                </a:moveTo>
                <a:cubicBezTo>
                  <a:pt x="18298" y="44712"/>
                  <a:pt x="18329" y="44773"/>
                  <a:pt x="18329" y="44834"/>
                </a:cubicBezTo>
                <a:lnTo>
                  <a:pt x="18268" y="44864"/>
                </a:lnTo>
                <a:lnTo>
                  <a:pt x="18237" y="44864"/>
                </a:lnTo>
                <a:cubicBezTo>
                  <a:pt x="18207" y="44864"/>
                  <a:pt x="18177" y="44864"/>
                  <a:pt x="18146" y="44834"/>
                </a:cubicBezTo>
                <a:cubicBezTo>
                  <a:pt x="18146" y="44803"/>
                  <a:pt x="18146" y="44773"/>
                  <a:pt x="18146" y="44743"/>
                </a:cubicBezTo>
                <a:lnTo>
                  <a:pt x="18177" y="44743"/>
                </a:lnTo>
                <a:lnTo>
                  <a:pt x="18237" y="44712"/>
                </a:lnTo>
                <a:close/>
                <a:moveTo>
                  <a:pt x="15471" y="44743"/>
                </a:moveTo>
                <a:lnTo>
                  <a:pt x="15502" y="44773"/>
                </a:lnTo>
                <a:cubicBezTo>
                  <a:pt x="15532" y="44773"/>
                  <a:pt x="15563" y="44834"/>
                  <a:pt x="15563" y="44864"/>
                </a:cubicBezTo>
                <a:cubicBezTo>
                  <a:pt x="15593" y="44925"/>
                  <a:pt x="15593" y="44986"/>
                  <a:pt x="15532" y="45016"/>
                </a:cubicBezTo>
                <a:lnTo>
                  <a:pt x="15532" y="44986"/>
                </a:lnTo>
                <a:lnTo>
                  <a:pt x="15471" y="44986"/>
                </a:lnTo>
                <a:cubicBezTo>
                  <a:pt x="15471" y="45016"/>
                  <a:pt x="15471" y="45016"/>
                  <a:pt x="15441" y="45016"/>
                </a:cubicBezTo>
                <a:lnTo>
                  <a:pt x="15319" y="45016"/>
                </a:lnTo>
                <a:cubicBezTo>
                  <a:pt x="15259" y="45016"/>
                  <a:pt x="15228" y="44955"/>
                  <a:pt x="15228" y="44895"/>
                </a:cubicBezTo>
                <a:lnTo>
                  <a:pt x="15198" y="44864"/>
                </a:lnTo>
                <a:cubicBezTo>
                  <a:pt x="15228" y="44834"/>
                  <a:pt x="15228" y="44803"/>
                  <a:pt x="15228" y="44803"/>
                </a:cubicBezTo>
                <a:cubicBezTo>
                  <a:pt x="15259" y="44773"/>
                  <a:pt x="15259" y="44773"/>
                  <a:pt x="15259" y="44773"/>
                </a:cubicBezTo>
                <a:lnTo>
                  <a:pt x="15289" y="44773"/>
                </a:lnTo>
                <a:lnTo>
                  <a:pt x="15289" y="44743"/>
                </a:lnTo>
                <a:close/>
                <a:moveTo>
                  <a:pt x="12584" y="45047"/>
                </a:moveTo>
                <a:lnTo>
                  <a:pt x="12614" y="45107"/>
                </a:lnTo>
                <a:cubicBezTo>
                  <a:pt x="12614" y="45138"/>
                  <a:pt x="12584" y="45168"/>
                  <a:pt x="12584" y="45199"/>
                </a:cubicBezTo>
                <a:lnTo>
                  <a:pt x="12584" y="45259"/>
                </a:lnTo>
                <a:lnTo>
                  <a:pt x="12462" y="45259"/>
                </a:lnTo>
                <a:lnTo>
                  <a:pt x="12432" y="45229"/>
                </a:lnTo>
                <a:cubicBezTo>
                  <a:pt x="12432" y="45199"/>
                  <a:pt x="12432" y="45168"/>
                  <a:pt x="12432" y="45138"/>
                </a:cubicBezTo>
                <a:cubicBezTo>
                  <a:pt x="12432" y="45107"/>
                  <a:pt x="12462" y="45077"/>
                  <a:pt x="12493" y="45077"/>
                </a:cubicBezTo>
                <a:lnTo>
                  <a:pt x="12553" y="45047"/>
                </a:lnTo>
                <a:close/>
                <a:moveTo>
                  <a:pt x="12916" y="45064"/>
                </a:moveTo>
                <a:cubicBezTo>
                  <a:pt x="12928" y="45064"/>
                  <a:pt x="12940" y="45068"/>
                  <a:pt x="12949" y="45077"/>
                </a:cubicBezTo>
                <a:cubicBezTo>
                  <a:pt x="13009" y="45077"/>
                  <a:pt x="13070" y="45107"/>
                  <a:pt x="13101" y="45138"/>
                </a:cubicBezTo>
                <a:lnTo>
                  <a:pt x="13101" y="45199"/>
                </a:lnTo>
                <a:cubicBezTo>
                  <a:pt x="13101" y="45199"/>
                  <a:pt x="13101" y="45229"/>
                  <a:pt x="13101" y="45259"/>
                </a:cubicBezTo>
                <a:lnTo>
                  <a:pt x="13070" y="45320"/>
                </a:lnTo>
                <a:lnTo>
                  <a:pt x="12888" y="45320"/>
                </a:lnTo>
                <a:cubicBezTo>
                  <a:pt x="12857" y="45290"/>
                  <a:pt x="12827" y="45229"/>
                  <a:pt x="12827" y="45199"/>
                </a:cubicBezTo>
                <a:lnTo>
                  <a:pt x="12797" y="45138"/>
                </a:lnTo>
                <a:lnTo>
                  <a:pt x="12827" y="45107"/>
                </a:lnTo>
                <a:cubicBezTo>
                  <a:pt x="12849" y="45086"/>
                  <a:pt x="12885" y="45064"/>
                  <a:pt x="12916" y="45064"/>
                </a:cubicBezTo>
                <a:close/>
                <a:moveTo>
                  <a:pt x="13952" y="45107"/>
                </a:moveTo>
                <a:lnTo>
                  <a:pt x="14012" y="45138"/>
                </a:lnTo>
                <a:cubicBezTo>
                  <a:pt x="14012" y="45168"/>
                  <a:pt x="14012" y="45168"/>
                  <a:pt x="14043" y="45168"/>
                </a:cubicBezTo>
                <a:lnTo>
                  <a:pt x="14043" y="45199"/>
                </a:lnTo>
                <a:lnTo>
                  <a:pt x="14043" y="45259"/>
                </a:lnTo>
                <a:cubicBezTo>
                  <a:pt x="14043" y="45381"/>
                  <a:pt x="13952" y="45411"/>
                  <a:pt x="13891" y="45411"/>
                </a:cubicBezTo>
                <a:lnTo>
                  <a:pt x="13739" y="45411"/>
                </a:lnTo>
                <a:lnTo>
                  <a:pt x="13708" y="45381"/>
                </a:lnTo>
                <a:cubicBezTo>
                  <a:pt x="13708" y="45351"/>
                  <a:pt x="13678" y="45290"/>
                  <a:pt x="13678" y="45259"/>
                </a:cubicBezTo>
                <a:lnTo>
                  <a:pt x="13678" y="45229"/>
                </a:lnTo>
                <a:cubicBezTo>
                  <a:pt x="13678" y="45199"/>
                  <a:pt x="13678" y="45168"/>
                  <a:pt x="13678" y="45168"/>
                </a:cubicBezTo>
                <a:lnTo>
                  <a:pt x="13739" y="45138"/>
                </a:lnTo>
                <a:lnTo>
                  <a:pt x="13769" y="45138"/>
                </a:lnTo>
                <a:cubicBezTo>
                  <a:pt x="13769" y="45107"/>
                  <a:pt x="13800" y="45107"/>
                  <a:pt x="13830" y="45107"/>
                </a:cubicBezTo>
                <a:close/>
                <a:moveTo>
                  <a:pt x="19719" y="45411"/>
                </a:moveTo>
                <a:lnTo>
                  <a:pt x="19719" y="45411"/>
                </a:lnTo>
                <a:cubicBezTo>
                  <a:pt x="19744" y="45426"/>
                  <a:pt x="19770" y="45441"/>
                  <a:pt x="19796" y="45455"/>
                </a:cubicBezTo>
                <a:lnTo>
                  <a:pt x="19796" y="45455"/>
                </a:lnTo>
                <a:cubicBezTo>
                  <a:pt x="19787" y="45432"/>
                  <a:pt x="19762" y="45411"/>
                  <a:pt x="19727" y="45411"/>
                </a:cubicBezTo>
                <a:close/>
                <a:moveTo>
                  <a:pt x="16079" y="45442"/>
                </a:moveTo>
                <a:cubicBezTo>
                  <a:pt x="16110" y="45442"/>
                  <a:pt x="16140" y="45472"/>
                  <a:pt x="16140" y="45472"/>
                </a:cubicBezTo>
                <a:lnTo>
                  <a:pt x="16231" y="45472"/>
                </a:lnTo>
                <a:lnTo>
                  <a:pt x="16262" y="45533"/>
                </a:lnTo>
                <a:cubicBezTo>
                  <a:pt x="16262" y="45563"/>
                  <a:pt x="16231" y="45563"/>
                  <a:pt x="16231" y="45594"/>
                </a:cubicBezTo>
                <a:cubicBezTo>
                  <a:pt x="16201" y="45594"/>
                  <a:pt x="16171" y="45624"/>
                  <a:pt x="16140" y="45624"/>
                </a:cubicBezTo>
                <a:lnTo>
                  <a:pt x="16110" y="45654"/>
                </a:lnTo>
                <a:lnTo>
                  <a:pt x="16079" y="45654"/>
                </a:lnTo>
                <a:cubicBezTo>
                  <a:pt x="16049" y="45715"/>
                  <a:pt x="16019" y="45746"/>
                  <a:pt x="15988" y="45746"/>
                </a:cubicBezTo>
                <a:lnTo>
                  <a:pt x="16019" y="45715"/>
                </a:lnTo>
                <a:lnTo>
                  <a:pt x="15988" y="45715"/>
                </a:lnTo>
                <a:lnTo>
                  <a:pt x="15927" y="45654"/>
                </a:lnTo>
                <a:lnTo>
                  <a:pt x="15927" y="45533"/>
                </a:lnTo>
                <a:lnTo>
                  <a:pt x="15988" y="45472"/>
                </a:lnTo>
                <a:lnTo>
                  <a:pt x="16019" y="45472"/>
                </a:lnTo>
                <a:lnTo>
                  <a:pt x="16049" y="45442"/>
                </a:lnTo>
                <a:close/>
                <a:moveTo>
                  <a:pt x="11459" y="45563"/>
                </a:moveTo>
                <a:cubicBezTo>
                  <a:pt x="11490" y="45563"/>
                  <a:pt x="11520" y="45594"/>
                  <a:pt x="11520" y="45654"/>
                </a:cubicBezTo>
                <a:lnTo>
                  <a:pt x="11550" y="45685"/>
                </a:lnTo>
                <a:lnTo>
                  <a:pt x="11550" y="45715"/>
                </a:lnTo>
                <a:cubicBezTo>
                  <a:pt x="11550" y="45746"/>
                  <a:pt x="11520" y="45776"/>
                  <a:pt x="11520" y="45776"/>
                </a:cubicBezTo>
                <a:cubicBezTo>
                  <a:pt x="11490" y="45776"/>
                  <a:pt x="11490" y="45806"/>
                  <a:pt x="11459" y="45806"/>
                </a:cubicBezTo>
                <a:lnTo>
                  <a:pt x="11459" y="45837"/>
                </a:lnTo>
                <a:lnTo>
                  <a:pt x="11398" y="45837"/>
                </a:lnTo>
                <a:lnTo>
                  <a:pt x="11368" y="45806"/>
                </a:lnTo>
                <a:lnTo>
                  <a:pt x="11368" y="45746"/>
                </a:lnTo>
                <a:cubicBezTo>
                  <a:pt x="11338" y="45746"/>
                  <a:pt x="11338" y="45715"/>
                  <a:pt x="11338" y="45685"/>
                </a:cubicBezTo>
                <a:lnTo>
                  <a:pt x="11338" y="45624"/>
                </a:lnTo>
                <a:lnTo>
                  <a:pt x="11368" y="45594"/>
                </a:lnTo>
                <a:cubicBezTo>
                  <a:pt x="11398" y="45594"/>
                  <a:pt x="11429" y="45563"/>
                  <a:pt x="11459" y="45563"/>
                </a:cubicBezTo>
                <a:close/>
                <a:moveTo>
                  <a:pt x="17903" y="45502"/>
                </a:moveTo>
                <a:cubicBezTo>
                  <a:pt x="17933" y="45502"/>
                  <a:pt x="17964" y="45502"/>
                  <a:pt x="17964" y="45533"/>
                </a:cubicBezTo>
                <a:cubicBezTo>
                  <a:pt x="18055" y="45563"/>
                  <a:pt x="18116" y="45654"/>
                  <a:pt x="18055" y="45746"/>
                </a:cubicBezTo>
                <a:lnTo>
                  <a:pt x="18055" y="45776"/>
                </a:lnTo>
                <a:cubicBezTo>
                  <a:pt x="18025" y="45806"/>
                  <a:pt x="17964" y="45806"/>
                  <a:pt x="17933" y="45837"/>
                </a:cubicBezTo>
                <a:lnTo>
                  <a:pt x="17873" y="45837"/>
                </a:lnTo>
                <a:cubicBezTo>
                  <a:pt x="17842" y="45806"/>
                  <a:pt x="17812" y="45776"/>
                  <a:pt x="17782" y="45746"/>
                </a:cubicBezTo>
                <a:cubicBezTo>
                  <a:pt x="17782" y="45715"/>
                  <a:pt x="17751" y="45654"/>
                  <a:pt x="17782" y="45624"/>
                </a:cubicBezTo>
                <a:lnTo>
                  <a:pt x="17751" y="45563"/>
                </a:lnTo>
                <a:lnTo>
                  <a:pt x="17782" y="45563"/>
                </a:lnTo>
                <a:cubicBezTo>
                  <a:pt x="17782" y="45533"/>
                  <a:pt x="17782" y="45533"/>
                  <a:pt x="17812" y="45533"/>
                </a:cubicBezTo>
                <a:lnTo>
                  <a:pt x="17842" y="45502"/>
                </a:lnTo>
                <a:close/>
                <a:moveTo>
                  <a:pt x="9403" y="45443"/>
                </a:moveTo>
                <a:cubicBezTo>
                  <a:pt x="9430" y="45448"/>
                  <a:pt x="9457" y="45472"/>
                  <a:pt x="9483" y="45472"/>
                </a:cubicBezTo>
                <a:lnTo>
                  <a:pt x="9514" y="45502"/>
                </a:lnTo>
                <a:lnTo>
                  <a:pt x="9544" y="45563"/>
                </a:lnTo>
                <a:lnTo>
                  <a:pt x="9575" y="45594"/>
                </a:lnTo>
                <a:cubicBezTo>
                  <a:pt x="9605" y="45624"/>
                  <a:pt x="9605" y="45685"/>
                  <a:pt x="9575" y="45715"/>
                </a:cubicBezTo>
                <a:lnTo>
                  <a:pt x="9514" y="45715"/>
                </a:lnTo>
                <a:cubicBezTo>
                  <a:pt x="9514" y="45746"/>
                  <a:pt x="9483" y="45746"/>
                  <a:pt x="9483" y="45746"/>
                </a:cubicBezTo>
                <a:lnTo>
                  <a:pt x="9514" y="45776"/>
                </a:lnTo>
                <a:cubicBezTo>
                  <a:pt x="9514" y="45776"/>
                  <a:pt x="9514" y="45806"/>
                  <a:pt x="9514" y="45837"/>
                </a:cubicBezTo>
                <a:cubicBezTo>
                  <a:pt x="9514" y="45867"/>
                  <a:pt x="9514" y="45867"/>
                  <a:pt x="9483" y="45898"/>
                </a:cubicBezTo>
                <a:lnTo>
                  <a:pt x="9423" y="45898"/>
                </a:lnTo>
                <a:cubicBezTo>
                  <a:pt x="9362" y="45898"/>
                  <a:pt x="9332" y="45837"/>
                  <a:pt x="9362" y="45776"/>
                </a:cubicBezTo>
                <a:lnTo>
                  <a:pt x="9392" y="45715"/>
                </a:lnTo>
                <a:lnTo>
                  <a:pt x="9423" y="45715"/>
                </a:lnTo>
                <a:lnTo>
                  <a:pt x="9362" y="45685"/>
                </a:lnTo>
                <a:lnTo>
                  <a:pt x="9362" y="45654"/>
                </a:lnTo>
                <a:lnTo>
                  <a:pt x="9362" y="45624"/>
                </a:lnTo>
                <a:cubicBezTo>
                  <a:pt x="9362" y="45594"/>
                  <a:pt x="9332" y="45563"/>
                  <a:pt x="9332" y="45533"/>
                </a:cubicBezTo>
                <a:cubicBezTo>
                  <a:pt x="9332" y="45479"/>
                  <a:pt x="9355" y="45449"/>
                  <a:pt x="9403" y="45443"/>
                </a:cubicBezTo>
                <a:close/>
                <a:moveTo>
                  <a:pt x="18268" y="45723"/>
                </a:moveTo>
                <a:cubicBezTo>
                  <a:pt x="18275" y="45723"/>
                  <a:pt x="18283" y="45730"/>
                  <a:pt x="18298" y="45746"/>
                </a:cubicBezTo>
                <a:lnTo>
                  <a:pt x="18329" y="45746"/>
                </a:lnTo>
                <a:lnTo>
                  <a:pt x="18359" y="45776"/>
                </a:lnTo>
                <a:lnTo>
                  <a:pt x="18359" y="45806"/>
                </a:lnTo>
                <a:lnTo>
                  <a:pt x="18359" y="45837"/>
                </a:lnTo>
                <a:cubicBezTo>
                  <a:pt x="18389" y="45867"/>
                  <a:pt x="18389" y="45928"/>
                  <a:pt x="18359" y="45958"/>
                </a:cubicBezTo>
                <a:lnTo>
                  <a:pt x="18420" y="45928"/>
                </a:lnTo>
                <a:lnTo>
                  <a:pt x="18389" y="45958"/>
                </a:lnTo>
                <a:lnTo>
                  <a:pt x="18359" y="45989"/>
                </a:lnTo>
                <a:lnTo>
                  <a:pt x="18298" y="45989"/>
                </a:lnTo>
                <a:lnTo>
                  <a:pt x="18268" y="46019"/>
                </a:lnTo>
                <a:lnTo>
                  <a:pt x="18207" y="46019"/>
                </a:lnTo>
                <a:cubicBezTo>
                  <a:pt x="18177" y="46019"/>
                  <a:pt x="18146" y="45989"/>
                  <a:pt x="18085" y="45958"/>
                </a:cubicBezTo>
                <a:lnTo>
                  <a:pt x="18085" y="45928"/>
                </a:lnTo>
                <a:cubicBezTo>
                  <a:pt x="18085" y="45928"/>
                  <a:pt x="18085" y="45898"/>
                  <a:pt x="18085" y="45867"/>
                </a:cubicBezTo>
                <a:cubicBezTo>
                  <a:pt x="18085" y="45837"/>
                  <a:pt x="18085" y="45837"/>
                  <a:pt x="18116" y="45806"/>
                </a:cubicBezTo>
                <a:cubicBezTo>
                  <a:pt x="18146" y="45776"/>
                  <a:pt x="18146" y="45746"/>
                  <a:pt x="18177" y="45746"/>
                </a:cubicBezTo>
                <a:lnTo>
                  <a:pt x="18237" y="45746"/>
                </a:lnTo>
                <a:cubicBezTo>
                  <a:pt x="18253" y="45730"/>
                  <a:pt x="18260" y="45723"/>
                  <a:pt x="18268" y="45723"/>
                </a:cubicBezTo>
                <a:close/>
                <a:moveTo>
                  <a:pt x="10000" y="45989"/>
                </a:moveTo>
                <a:cubicBezTo>
                  <a:pt x="10061" y="45989"/>
                  <a:pt x="10122" y="46019"/>
                  <a:pt x="10152" y="46050"/>
                </a:cubicBezTo>
                <a:lnTo>
                  <a:pt x="10152" y="46080"/>
                </a:lnTo>
                <a:lnTo>
                  <a:pt x="10152" y="46141"/>
                </a:lnTo>
                <a:cubicBezTo>
                  <a:pt x="10122" y="46171"/>
                  <a:pt x="10122" y="46202"/>
                  <a:pt x="10091" y="46202"/>
                </a:cubicBezTo>
                <a:cubicBezTo>
                  <a:pt x="10061" y="46232"/>
                  <a:pt x="10031" y="46232"/>
                  <a:pt x="10000" y="46232"/>
                </a:cubicBezTo>
                <a:cubicBezTo>
                  <a:pt x="9970" y="46232"/>
                  <a:pt x="9939" y="46232"/>
                  <a:pt x="9939" y="46202"/>
                </a:cubicBezTo>
                <a:cubicBezTo>
                  <a:pt x="9909" y="46202"/>
                  <a:pt x="9909" y="46141"/>
                  <a:pt x="9909" y="46141"/>
                </a:cubicBezTo>
                <a:lnTo>
                  <a:pt x="9939" y="46141"/>
                </a:lnTo>
                <a:cubicBezTo>
                  <a:pt x="9939" y="46110"/>
                  <a:pt x="9939" y="46080"/>
                  <a:pt x="9970" y="46080"/>
                </a:cubicBezTo>
                <a:lnTo>
                  <a:pt x="9970" y="46050"/>
                </a:lnTo>
                <a:lnTo>
                  <a:pt x="10000" y="45989"/>
                </a:lnTo>
                <a:close/>
                <a:moveTo>
                  <a:pt x="18055" y="46293"/>
                </a:moveTo>
                <a:cubicBezTo>
                  <a:pt x="18085" y="46293"/>
                  <a:pt x="18116" y="46293"/>
                  <a:pt x="18146" y="46323"/>
                </a:cubicBezTo>
                <a:lnTo>
                  <a:pt x="18177" y="46354"/>
                </a:lnTo>
                <a:lnTo>
                  <a:pt x="18207" y="46445"/>
                </a:lnTo>
                <a:lnTo>
                  <a:pt x="18177" y="46445"/>
                </a:lnTo>
                <a:lnTo>
                  <a:pt x="18085" y="46506"/>
                </a:lnTo>
                <a:cubicBezTo>
                  <a:pt x="18055" y="46536"/>
                  <a:pt x="18025" y="46536"/>
                  <a:pt x="17994" y="46536"/>
                </a:cubicBezTo>
                <a:lnTo>
                  <a:pt x="17933" y="46536"/>
                </a:lnTo>
                <a:lnTo>
                  <a:pt x="17903" y="46475"/>
                </a:lnTo>
                <a:cubicBezTo>
                  <a:pt x="17903" y="46445"/>
                  <a:pt x="17903" y="46414"/>
                  <a:pt x="17903" y="46384"/>
                </a:cubicBezTo>
                <a:lnTo>
                  <a:pt x="17964" y="46354"/>
                </a:lnTo>
                <a:lnTo>
                  <a:pt x="17994" y="46293"/>
                </a:lnTo>
                <a:close/>
                <a:moveTo>
                  <a:pt x="15107" y="46384"/>
                </a:moveTo>
                <a:lnTo>
                  <a:pt x="15137" y="46445"/>
                </a:lnTo>
                <a:lnTo>
                  <a:pt x="15107" y="46506"/>
                </a:lnTo>
                <a:cubicBezTo>
                  <a:pt x="15107" y="46506"/>
                  <a:pt x="15107" y="46536"/>
                  <a:pt x="15076" y="46536"/>
                </a:cubicBezTo>
                <a:lnTo>
                  <a:pt x="15015" y="46566"/>
                </a:lnTo>
                <a:cubicBezTo>
                  <a:pt x="14985" y="46536"/>
                  <a:pt x="14955" y="46506"/>
                  <a:pt x="14955" y="46475"/>
                </a:cubicBezTo>
                <a:cubicBezTo>
                  <a:pt x="14985" y="46414"/>
                  <a:pt x="15015" y="46384"/>
                  <a:pt x="15076" y="46384"/>
                </a:cubicBezTo>
                <a:close/>
                <a:moveTo>
                  <a:pt x="10122" y="46688"/>
                </a:moveTo>
                <a:cubicBezTo>
                  <a:pt x="10122" y="46718"/>
                  <a:pt x="10122" y="46718"/>
                  <a:pt x="10122" y="46718"/>
                </a:cubicBezTo>
                <a:cubicBezTo>
                  <a:pt x="10152" y="46749"/>
                  <a:pt x="10152" y="46749"/>
                  <a:pt x="10152" y="46749"/>
                </a:cubicBezTo>
                <a:lnTo>
                  <a:pt x="10152" y="46779"/>
                </a:lnTo>
                <a:lnTo>
                  <a:pt x="10152" y="46840"/>
                </a:lnTo>
                <a:lnTo>
                  <a:pt x="10152" y="46901"/>
                </a:lnTo>
                <a:lnTo>
                  <a:pt x="10243" y="46901"/>
                </a:lnTo>
                <a:cubicBezTo>
                  <a:pt x="10243" y="46901"/>
                  <a:pt x="10243" y="46931"/>
                  <a:pt x="10243" y="46931"/>
                </a:cubicBezTo>
                <a:lnTo>
                  <a:pt x="10243" y="46961"/>
                </a:lnTo>
                <a:lnTo>
                  <a:pt x="10152" y="46961"/>
                </a:lnTo>
                <a:lnTo>
                  <a:pt x="10061" y="47022"/>
                </a:lnTo>
                <a:cubicBezTo>
                  <a:pt x="10031" y="46992"/>
                  <a:pt x="10031" y="46992"/>
                  <a:pt x="10031" y="46961"/>
                </a:cubicBezTo>
                <a:cubicBezTo>
                  <a:pt x="9970" y="46961"/>
                  <a:pt x="9939" y="46901"/>
                  <a:pt x="9939" y="46840"/>
                </a:cubicBezTo>
                <a:lnTo>
                  <a:pt x="9909" y="46809"/>
                </a:lnTo>
                <a:cubicBezTo>
                  <a:pt x="9909" y="46779"/>
                  <a:pt x="9939" y="46749"/>
                  <a:pt x="9970" y="46749"/>
                </a:cubicBezTo>
                <a:lnTo>
                  <a:pt x="10031" y="46749"/>
                </a:lnTo>
                <a:cubicBezTo>
                  <a:pt x="10031" y="46718"/>
                  <a:pt x="10061" y="46688"/>
                  <a:pt x="10091" y="46688"/>
                </a:cubicBezTo>
                <a:close/>
                <a:moveTo>
                  <a:pt x="12766" y="47113"/>
                </a:moveTo>
                <a:cubicBezTo>
                  <a:pt x="12797" y="47113"/>
                  <a:pt x="12797" y="47144"/>
                  <a:pt x="12797" y="47205"/>
                </a:cubicBezTo>
                <a:lnTo>
                  <a:pt x="12797" y="47235"/>
                </a:lnTo>
                <a:lnTo>
                  <a:pt x="12766" y="47296"/>
                </a:lnTo>
                <a:lnTo>
                  <a:pt x="12705" y="47296"/>
                </a:lnTo>
                <a:cubicBezTo>
                  <a:pt x="12675" y="47296"/>
                  <a:pt x="12675" y="47296"/>
                  <a:pt x="12645" y="47265"/>
                </a:cubicBezTo>
                <a:cubicBezTo>
                  <a:pt x="12645" y="47235"/>
                  <a:pt x="12645" y="47205"/>
                  <a:pt x="12645" y="47174"/>
                </a:cubicBezTo>
                <a:lnTo>
                  <a:pt x="12736" y="47113"/>
                </a:lnTo>
                <a:close/>
                <a:moveTo>
                  <a:pt x="13769" y="47205"/>
                </a:moveTo>
                <a:lnTo>
                  <a:pt x="13800" y="47235"/>
                </a:lnTo>
                <a:cubicBezTo>
                  <a:pt x="13800" y="47265"/>
                  <a:pt x="13800" y="47296"/>
                  <a:pt x="13800" y="47296"/>
                </a:cubicBezTo>
                <a:lnTo>
                  <a:pt x="13800" y="47326"/>
                </a:lnTo>
                <a:cubicBezTo>
                  <a:pt x="13800" y="47357"/>
                  <a:pt x="13739" y="47387"/>
                  <a:pt x="13708" y="47387"/>
                </a:cubicBezTo>
                <a:lnTo>
                  <a:pt x="13678" y="47387"/>
                </a:lnTo>
                <a:lnTo>
                  <a:pt x="13648" y="47417"/>
                </a:lnTo>
                <a:lnTo>
                  <a:pt x="13648" y="47387"/>
                </a:lnTo>
                <a:cubicBezTo>
                  <a:pt x="13587" y="47357"/>
                  <a:pt x="13587" y="47326"/>
                  <a:pt x="13587" y="47265"/>
                </a:cubicBezTo>
                <a:lnTo>
                  <a:pt x="13617" y="47235"/>
                </a:lnTo>
                <a:lnTo>
                  <a:pt x="13648" y="47235"/>
                </a:lnTo>
                <a:lnTo>
                  <a:pt x="13678" y="47205"/>
                </a:lnTo>
                <a:close/>
                <a:moveTo>
                  <a:pt x="17782" y="47296"/>
                </a:moveTo>
                <a:cubicBezTo>
                  <a:pt x="17812" y="47296"/>
                  <a:pt x="17812" y="47326"/>
                  <a:pt x="17842" y="47357"/>
                </a:cubicBezTo>
                <a:cubicBezTo>
                  <a:pt x="17842" y="47387"/>
                  <a:pt x="17812" y="47417"/>
                  <a:pt x="17782" y="47417"/>
                </a:cubicBezTo>
                <a:lnTo>
                  <a:pt x="17751" y="47448"/>
                </a:lnTo>
                <a:cubicBezTo>
                  <a:pt x="17721" y="47448"/>
                  <a:pt x="17690" y="47417"/>
                  <a:pt x="17690" y="47387"/>
                </a:cubicBezTo>
                <a:lnTo>
                  <a:pt x="17721" y="47326"/>
                </a:lnTo>
                <a:lnTo>
                  <a:pt x="17782" y="47296"/>
                </a:lnTo>
                <a:close/>
                <a:moveTo>
                  <a:pt x="16231" y="47205"/>
                </a:moveTo>
                <a:cubicBezTo>
                  <a:pt x="16262" y="47205"/>
                  <a:pt x="16323" y="47205"/>
                  <a:pt x="16353" y="47235"/>
                </a:cubicBezTo>
                <a:lnTo>
                  <a:pt x="16383" y="47235"/>
                </a:lnTo>
                <a:lnTo>
                  <a:pt x="16414" y="47296"/>
                </a:lnTo>
                <a:lnTo>
                  <a:pt x="16414" y="47357"/>
                </a:lnTo>
                <a:lnTo>
                  <a:pt x="16444" y="47387"/>
                </a:lnTo>
                <a:cubicBezTo>
                  <a:pt x="16444" y="47417"/>
                  <a:pt x="16414" y="47448"/>
                  <a:pt x="16414" y="47478"/>
                </a:cubicBezTo>
                <a:cubicBezTo>
                  <a:pt x="16414" y="47478"/>
                  <a:pt x="16383" y="47509"/>
                  <a:pt x="16353" y="47509"/>
                </a:cubicBezTo>
                <a:lnTo>
                  <a:pt x="16231" y="47509"/>
                </a:lnTo>
                <a:cubicBezTo>
                  <a:pt x="16171" y="47478"/>
                  <a:pt x="16171" y="47448"/>
                  <a:pt x="16140" y="47417"/>
                </a:cubicBezTo>
                <a:cubicBezTo>
                  <a:pt x="16110" y="47357"/>
                  <a:pt x="16110" y="47296"/>
                  <a:pt x="16140" y="47265"/>
                </a:cubicBezTo>
                <a:cubicBezTo>
                  <a:pt x="16171" y="47235"/>
                  <a:pt x="16171" y="47235"/>
                  <a:pt x="16201" y="47235"/>
                </a:cubicBezTo>
                <a:lnTo>
                  <a:pt x="16201" y="47205"/>
                </a:lnTo>
                <a:close/>
                <a:moveTo>
                  <a:pt x="10942" y="47326"/>
                </a:moveTo>
                <a:cubicBezTo>
                  <a:pt x="10973" y="47326"/>
                  <a:pt x="11003" y="47326"/>
                  <a:pt x="11034" y="47357"/>
                </a:cubicBezTo>
                <a:cubicBezTo>
                  <a:pt x="11064" y="47417"/>
                  <a:pt x="11064" y="47448"/>
                  <a:pt x="11034" y="47478"/>
                </a:cubicBezTo>
                <a:lnTo>
                  <a:pt x="11064" y="47509"/>
                </a:lnTo>
                <a:lnTo>
                  <a:pt x="11003" y="47539"/>
                </a:lnTo>
                <a:cubicBezTo>
                  <a:pt x="10973" y="47539"/>
                  <a:pt x="10912" y="47509"/>
                  <a:pt x="10882" y="47448"/>
                </a:cubicBezTo>
                <a:lnTo>
                  <a:pt x="10882" y="47417"/>
                </a:lnTo>
                <a:lnTo>
                  <a:pt x="10882" y="47357"/>
                </a:lnTo>
                <a:cubicBezTo>
                  <a:pt x="10912" y="47357"/>
                  <a:pt x="10912" y="47326"/>
                  <a:pt x="10942" y="47326"/>
                </a:cubicBezTo>
                <a:close/>
                <a:moveTo>
                  <a:pt x="20426" y="47326"/>
                </a:moveTo>
                <a:cubicBezTo>
                  <a:pt x="20456" y="47326"/>
                  <a:pt x="20487" y="47326"/>
                  <a:pt x="20487" y="47357"/>
                </a:cubicBezTo>
                <a:lnTo>
                  <a:pt x="20517" y="47357"/>
                </a:lnTo>
                <a:cubicBezTo>
                  <a:pt x="20548" y="47357"/>
                  <a:pt x="20548" y="47387"/>
                  <a:pt x="20578" y="47387"/>
                </a:cubicBezTo>
                <a:cubicBezTo>
                  <a:pt x="20578" y="47417"/>
                  <a:pt x="20578" y="47448"/>
                  <a:pt x="20578" y="47478"/>
                </a:cubicBezTo>
                <a:lnTo>
                  <a:pt x="20578" y="47509"/>
                </a:lnTo>
                <a:lnTo>
                  <a:pt x="20426" y="47509"/>
                </a:lnTo>
                <a:lnTo>
                  <a:pt x="20426" y="47539"/>
                </a:lnTo>
                <a:lnTo>
                  <a:pt x="20304" y="47539"/>
                </a:lnTo>
                <a:lnTo>
                  <a:pt x="20304" y="47509"/>
                </a:lnTo>
                <a:cubicBezTo>
                  <a:pt x="20274" y="47478"/>
                  <a:pt x="20274" y="47417"/>
                  <a:pt x="20274" y="47387"/>
                </a:cubicBezTo>
                <a:lnTo>
                  <a:pt x="20335" y="47357"/>
                </a:lnTo>
                <a:lnTo>
                  <a:pt x="20365" y="47357"/>
                </a:lnTo>
                <a:lnTo>
                  <a:pt x="20396" y="47326"/>
                </a:lnTo>
                <a:close/>
                <a:moveTo>
                  <a:pt x="13465" y="47387"/>
                </a:moveTo>
                <a:cubicBezTo>
                  <a:pt x="13496" y="47417"/>
                  <a:pt x="13496" y="47478"/>
                  <a:pt x="13496" y="47539"/>
                </a:cubicBezTo>
                <a:cubicBezTo>
                  <a:pt x="13496" y="47569"/>
                  <a:pt x="13496" y="47600"/>
                  <a:pt x="13496" y="47600"/>
                </a:cubicBezTo>
                <a:lnTo>
                  <a:pt x="13496" y="47630"/>
                </a:lnTo>
                <a:lnTo>
                  <a:pt x="13496" y="47691"/>
                </a:lnTo>
                <a:lnTo>
                  <a:pt x="13465" y="47691"/>
                </a:lnTo>
                <a:cubicBezTo>
                  <a:pt x="13435" y="47691"/>
                  <a:pt x="13405" y="47691"/>
                  <a:pt x="13374" y="47661"/>
                </a:cubicBezTo>
                <a:lnTo>
                  <a:pt x="13313" y="47661"/>
                </a:lnTo>
                <a:lnTo>
                  <a:pt x="13283" y="47630"/>
                </a:lnTo>
                <a:cubicBezTo>
                  <a:pt x="13283" y="47630"/>
                  <a:pt x="13283" y="47600"/>
                  <a:pt x="13253" y="47600"/>
                </a:cubicBezTo>
                <a:cubicBezTo>
                  <a:pt x="13222" y="47569"/>
                  <a:pt x="13192" y="47509"/>
                  <a:pt x="13192" y="47478"/>
                </a:cubicBezTo>
                <a:lnTo>
                  <a:pt x="13192" y="47417"/>
                </a:lnTo>
                <a:cubicBezTo>
                  <a:pt x="13222" y="47417"/>
                  <a:pt x="13253" y="47387"/>
                  <a:pt x="13283" y="47387"/>
                </a:cubicBezTo>
                <a:close/>
                <a:moveTo>
                  <a:pt x="15015" y="47813"/>
                </a:moveTo>
                <a:lnTo>
                  <a:pt x="15076" y="47843"/>
                </a:lnTo>
                <a:cubicBezTo>
                  <a:pt x="15076" y="47843"/>
                  <a:pt x="15076" y="47873"/>
                  <a:pt x="15076" y="47873"/>
                </a:cubicBezTo>
                <a:lnTo>
                  <a:pt x="15076" y="47934"/>
                </a:lnTo>
                <a:lnTo>
                  <a:pt x="15107" y="47934"/>
                </a:lnTo>
                <a:cubicBezTo>
                  <a:pt x="15107" y="47995"/>
                  <a:pt x="15076" y="48025"/>
                  <a:pt x="15015" y="48025"/>
                </a:cubicBezTo>
                <a:lnTo>
                  <a:pt x="14985" y="48056"/>
                </a:lnTo>
                <a:lnTo>
                  <a:pt x="14955" y="48025"/>
                </a:lnTo>
                <a:cubicBezTo>
                  <a:pt x="14924" y="47965"/>
                  <a:pt x="14924" y="47904"/>
                  <a:pt x="14955" y="47873"/>
                </a:cubicBezTo>
                <a:cubicBezTo>
                  <a:pt x="14985" y="47843"/>
                  <a:pt x="15015" y="47813"/>
                  <a:pt x="15015" y="47813"/>
                </a:cubicBezTo>
                <a:close/>
                <a:moveTo>
                  <a:pt x="17143" y="47843"/>
                </a:moveTo>
                <a:lnTo>
                  <a:pt x="17174" y="47934"/>
                </a:lnTo>
                <a:cubicBezTo>
                  <a:pt x="17174" y="47934"/>
                  <a:pt x="17174" y="47965"/>
                  <a:pt x="17143" y="47965"/>
                </a:cubicBezTo>
                <a:cubicBezTo>
                  <a:pt x="17234" y="47965"/>
                  <a:pt x="17295" y="47995"/>
                  <a:pt x="17326" y="48086"/>
                </a:cubicBezTo>
                <a:lnTo>
                  <a:pt x="17326" y="48117"/>
                </a:lnTo>
                <a:lnTo>
                  <a:pt x="17326" y="48147"/>
                </a:lnTo>
                <a:lnTo>
                  <a:pt x="17265" y="48208"/>
                </a:lnTo>
                <a:lnTo>
                  <a:pt x="17174" y="48208"/>
                </a:lnTo>
                <a:lnTo>
                  <a:pt x="17143" y="48177"/>
                </a:lnTo>
                <a:lnTo>
                  <a:pt x="17113" y="48177"/>
                </a:lnTo>
                <a:cubicBezTo>
                  <a:pt x="17113" y="48177"/>
                  <a:pt x="17113" y="48147"/>
                  <a:pt x="17113" y="48147"/>
                </a:cubicBezTo>
                <a:cubicBezTo>
                  <a:pt x="17082" y="48117"/>
                  <a:pt x="17052" y="48086"/>
                  <a:pt x="17052" y="48025"/>
                </a:cubicBezTo>
                <a:lnTo>
                  <a:pt x="17052" y="47995"/>
                </a:lnTo>
                <a:cubicBezTo>
                  <a:pt x="17022" y="47995"/>
                  <a:pt x="17022" y="47965"/>
                  <a:pt x="17022" y="47934"/>
                </a:cubicBezTo>
                <a:cubicBezTo>
                  <a:pt x="17022" y="47934"/>
                  <a:pt x="17022" y="47904"/>
                  <a:pt x="17022" y="47904"/>
                </a:cubicBezTo>
                <a:cubicBezTo>
                  <a:pt x="17022" y="47904"/>
                  <a:pt x="17022" y="47873"/>
                  <a:pt x="17022" y="47873"/>
                </a:cubicBezTo>
                <a:cubicBezTo>
                  <a:pt x="17052" y="47843"/>
                  <a:pt x="17082" y="47843"/>
                  <a:pt x="17082" y="47843"/>
                </a:cubicBezTo>
                <a:close/>
                <a:moveTo>
                  <a:pt x="12979" y="48481"/>
                </a:moveTo>
                <a:cubicBezTo>
                  <a:pt x="13040" y="48481"/>
                  <a:pt x="13070" y="48512"/>
                  <a:pt x="13070" y="48572"/>
                </a:cubicBezTo>
                <a:cubicBezTo>
                  <a:pt x="13131" y="48633"/>
                  <a:pt x="13101" y="48724"/>
                  <a:pt x="13009" y="48724"/>
                </a:cubicBezTo>
                <a:lnTo>
                  <a:pt x="13040" y="48664"/>
                </a:lnTo>
                <a:lnTo>
                  <a:pt x="13009" y="48664"/>
                </a:lnTo>
                <a:cubicBezTo>
                  <a:pt x="12979" y="48664"/>
                  <a:pt x="12949" y="48633"/>
                  <a:pt x="12949" y="48603"/>
                </a:cubicBezTo>
                <a:lnTo>
                  <a:pt x="12918" y="48542"/>
                </a:lnTo>
                <a:cubicBezTo>
                  <a:pt x="12949" y="48512"/>
                  <a:pt x="12949" y="48481"/>
                  <a:pt x="12979" y="48481"/>
                </a:cubicBezTo>
                <a:close/>
                <a:moveTo>
                  <a:pt x="14316" y="48846"/>
                </a:moveTo>
                <a:lnTo>
                  <a:pt x="14316" y="48876"/>
                </a:lnTo>
                <a:cubicBezTo>
                  <a:pt x="14347" y="48907"/>
                  <a:pt x="14377" y="48907"/>
                  <a:pt x="14377" y="48968"/>
                </a:cubicBezTo>
                <a:cubicBezTo>
                  <a:pt x="14377" y="48998"/>
                  <a:pt x="14377" y="49028"/>
                  <a:pt x="14377" y="49059"/>
                </a:cubicBezTo>
                <a:cubicBezTo>
                  <a:pt x="14377" y="49089"/>
                  <a:pt x="14377" y="49089"/>
                  <a:pt x="14377" y="49089"/>
                </a:cubicBezTo>
                <a:lnTo>
                  <a:pt x="14347" y="49120"/>
                </a:lnTo>
                <a:lnTo>
                  <a:pt x="14225" y="49120"/>
                </a:lnTo>
                <a:cubicBezTo>
                  <a:pt x="14225" y="49120"/>
                  <a:pt x="14195" y="49120"/>
                  <a:pt x="14164" y="49089"/>
                </a:cubicBezTo>
                <a:cubicBezTo>
                  <a:pt x="14164" y="49104"/>
                  <a:pt x="14157" y="49112"/>
                  <a:pt x="14145" y="49112"/>
                </a:cubicBezTo>
                <a:cubicBezTo>
                  <a:pt x="14134" y="49112"/>
                  <a:pt x="14119" y="49104"/>
                  <a:pt x="14104" y="49089"/>
                </a:cubicBezTo>
                <a:lnTo>
                  <a:pt x="14134" y="49028"/>
                </a:lnTo>
                <a:lnTo>
                  <a:pt x="14104" y="49028"/>
                </a:lnTo>
                <a:cubicBezTo>
                  <a:pt x="14104" y="48968"/>
                  <a:pt x="14104" y="48937"/>
                  <a:pt x="14134" y="48907"/>
                </a:cubicBezTo>
                <a:cubicBezTo>
                  <a:pt x="14134" y="48846"/>
                  <a:pt x="14164" y="48846"/>
                  <a:pt x="14195" y="48846"/>
                </a:cubicBezTo>
                <a:close/>
                <a:moveTo>
                  <a:pt x="13982" y="49332"/>
                </a:moveTo>
                <a:cubicBezTo>
                  <a:pt x="14012" y="49332"/>
                  <a:pt x="14043" y="49363"/>
                  <a:pt x="14043" y="49393"/>
                </a:cubicBezTo>
                <a:lnTo>
                  <a:pt x="14104" y="49454"/>
                </a:lnTo>
                <a:lnTo>
                  <a:pt x="14043" y="49454"/>
                </a:lnTo>
                <a:cubicBezTo>
                  <a:pt x="14043" y="49454"/>
                  <a:pt x="14012" y="49484"/>
                  <a:pt x="14012" y="49484"/>
                </a:cubicBezTo>
                <a:cubicBezTo>
                  <a:pt x="14012" y="49515"/>
                  <a:pt x="14012" y="49545"/>
                  <a:pt x="14012" y="49575"/>
                </a:cubicBezTo>
                <a:cubicBezTo>
                  <a:pt x="14012" y="49575"/>
                  <a:pt x="14012" y="49606"/>
                  <a:pt x="14012" y="49636"/>
                </a:cubicBezTo>
                <a:lnTo>
                  <a:pt x="13952" y="49667"/>
                </a:lnTo>
                <a:lnTo>
                  <a:pt x="13891" y="49667"/>
                </a:lnTo>
                <a:lnTo>
                  <a:pt x="13891" y="49697"/>
                </a:lnTo>
                <a:lnTo>
                  <a:pt x="13830" y="49697"/>
                </a:lnTo>
                <a:lnTo>
                  <a:pt x="13769" y="49667"/>
                </a:lnTo>
                <a:lnTo>
                  <a:pt x="13769" y="49636"/>
                </a:lnTo>
                <a:cubicBezTo>
                  <a:pt x="13769" y="49606"/>
                  <a:pt x="13769" y="49606"/>
                  <a:pt x="13769" y="49575"/>
                </a:cubicBezTo>
                <a:cubicBezTo>
                  <a:pt x="13739" y="49545"/>
                  <a:pt x="13739" y="49545"/>
                  <a:pt x="13769" y="49515"/>
                </a:cubicBezTo>
                <a:lnTo>
                  <a:pt x="13769" y="49484"/>
                </a:lnTo>
                <a:lnTo>
                  <a:pt x="13800" y="49424"/>
                </a:lnTo>
                <a:cubicBezTo>
                  <a:pt x="13860" y="49424"/>
                  <a:pt x="13891" y="49424"/>
                  <a:pt x="13921" y="49393"/>
                </a:cubicBezTo>
                <a:lnTo>
                  <a:pt x="13921" y="49363"/>
                </a:lnTo>
                <a:cubicBezTo>
                  <a:pt x="13921" y="49332"/>
                  <a:pt x="13952" y="49332"/>
                  <a:pt x="13982" y="49332"/>
                </a:cubicBezTo>
                <a:close/>
                <a:moveTo>
                  <a:pt x="11520" y="49332"/>
                </a:moveTo>
                <a:cubicBezTo>
                  <a:pt x="11550" y="49332"/>
                  <a:pt x="11581" y="49332"/>
                  <a:pt x="11581" y="49363"/>
                </a:cubicBezTo>
                <a:cubicBezTo>
                  <a:pt x="11611" y="49363"/>
                  <a:pt x="11611" y="49393"/>
                  <a:pt x="11642" y="49393"/>
                </a:cubicBezTo>
                <a:lnTo>
                  <a:pt x="11672" y="49393"/>
                </a:lnTo>
                <a:lnTo>
                  <a:pt x="11733" y="49454"/>
                </a:lnTo>
                <a:lnTo>
                  <a:pt x="11763" y="49454"/>
                </a:lnTo>
                <a:lnTo>
                  <a:pt x="11763" y="49484"/>
                </a:lnTo>
                <a:cubicBezTo>
                  <a:pt x="11763" y="49515"/>
                  <a:pt x="11794" y="49515"/>
                  <a:pt x="11794" y="49545"/>
                </a:cubicBezTo>
                <a:cubicBezTo>
                  <a:pt x="11794" y="49575"/>
                  <a:pt x="11794" y="49575"/>
                  <a:pt x="11794" y="49606"/>
                </a:cubicBezTo>
                <a:lnTo>
                  <a:pt x="11794" y="49636"/>
                </a:lnTo>
                <a:lnTo>
                  <a:pt x="11794" y="49697"/>
                </a:lnTo>
                <a:cubicBezTo>
                  <a:pt x="11794" y="49727"/>
                  <a:pt x="11763" y="49727"/>
                  <a:pt x="11763" y="49727"/>
                </a:cubicBezTo>
                <a:lnTo>
                  <a:pt x="11642" y="49727"/>
                </a:lnTo>
                <a:cubicBezTo>
                  <a:pt x="11611" y="49727"/>
                  <a:pt x="11550" y="49697"/>
                  <a:pt x="11550" y="49667"/>
                </a:cubicBezTo>
                <a:lnTo>
                  <a:pt x="11520" y="49636"/>
                </a:lnTo>
                <a:lnTo>
                  <a:pt x="11520" y="49606"/>
                </a:lnTo>
                <a:lnTo>
                  <a:pt x="11459" y="49606"/>
                </a:lnTo>
                <a:cubicBezTo>
                  <a:pt x="11459" y="49606"/>
                  <a:pt x="11429" y="49575"/>
                  <a:pt x="11429" y="49575"/>
                </a:cubicBezTo>
                <a:cubicBezTo>
                  <a:pt x="11398" y="49545"/>
                  <a:pt x="11398" y="49545"/>
                  <a:pt x="11398" y="49515"/>
                </a:cubicBezTo>
                <a:cubicBezTo>
                  <a:pt x="11398" y="49484"/>
                  <a:pt x="11398" y="49484"/>
                  <a:pt x="11429" y="49454"/>
                </a:cubicBezTo>
                <a:lnTo>
                  <a:pt x="11429" y="49393"/>
                </a:lnTo>
                <a:lnTo>
                  <a:pt x="11459" y="49363"/>
                </a:lnTo>
                <a:cubicBezTo>
                  <a:pt x="11459" y="49363"/>
                  <a:pt x="11459" y="49332"/>
                  <a:pt x="11459" y="49332"/>
                </a:cubicBezTo>
                <a:close/>
                <a:moveTo>
                  <a:pt x="13192" y="49575"/>
                </a:moveTo>
                <a:cubicBezTo>
                  <a:pt x="13253" y="49575"/>
                  <a:pt x="13313" y="49606"/>
                  <a:pt x="13313" y="49697"/>
                </a:cubicBezTo>
                <a:lnTo>
                  <a:pt x="13313" y="49727"/>
                </a:lnTo>
                <a:lnTo>
                  <a:pt x="13283" y="49758"/>
                </a:lnTo>
                <a:lnTo>
                  <a:pt x="13253" y="49758"/>
                </a:lnTo>
                <a:cubicBezTo>
                  <a:pt x="13222" y="49758"/>
                  <a:pt x="13192" y="49758"/>
                  <a:pt x="13161" y="49727"/>
                </a:cubicBezTo>
                <a:cubicBezTo>
                  <a:pt x="13161" y="49697"/>
                  <a:pt x="13161" y="49667"/>
                  <a:pt x="13161" y="49636"/>
                </a:cubicBezTo>
                <a:lnTo>
                  <a:pt x="13161" y="49606"/>
                </a:lnTo>
                <a:lnTo>
                  <a:pt x="13192" y="49575"/>
                </a:lnTo>
                <a:close/>
                <a:moveTo>
                  <a:pt x="17754" y="49730"/>
                </a:moveTo>
                <a:lnTo>
                  <a:pt x="17782" y="49758"/>
                </a:lnTo>
                <a:lnTo>
                  <a:pt x="17782" y="49788"/>
                </a:lnTo>
                <a:lnTo>
                  <a:pt x="17842" y="49819"/>
                </a:lnTo>
                <a:lnTo>
                  <a:pt x="17842" y="49849"/>
                </a:lnTo>
                <a:lnTo>
                  <a:pt x="17903" y="49879"/>
                </a:lnTo>
                <a:cubicBezTo>
                  <a:pt x="17903" y="49910"/>
                  <a:pt x="17873" y="49910"/>
                  <a:pt x="17842" y="49940"/>
                </a:cubicBezTo>
                <a:lnTo>
                  <a:pt x="17782" y="49971"/>
                </a:lnTo>
                <a:lnTo>
                  <a:pt x="17660" y="49971"/>
                </a:lnTo>
                <a:lnTo>
                  <a:pt x="17630" y="49910"/>
                </a:lnTo>
                <a:lnTo>
                  <a:pt x="17630" y="49849"/>
                </a:lnTo>
                <a:lnTo>
                  <a:pt x="17660" y="49849"/>
                </a:lnTo>
                <a:cubicBezTo>
                  <a:pt x="17660" y="49819"/>
                  <a:pt x="17660" y="49819"/>
                  <a:pt x="17660" y="49788"/>
                </a:cubicBezTo>
                <a:cubicBezTo>
                  <a:pt x="17685" y="49763"/>
                  <a:pt x="17711" y="49738"/>
                  <a:pt x="17754" y="49730"/>
                </a:cubicBezTo>
                <a:close/>
                <a:moveTo>
                  <a:pt x="16019" y="49819"/>
                </a:moveTo>
                <a:lnTo>
                  <a:pt x="16049" y="49879"/>
                </a:lnTo>
                <a:cubicBezTo>
                  <a:pt x="16049" y="49910"/>
                  <a:pt x="16079" y="49910"/>
                  <a:pt x="16079" y="49940"/>
                </a:cubicBezTo>
                <a:cubicBezTo>
                  <a:pt x="16156" y="49991"/>
                  <a:pt x="16104" y="50106"/>
                  <a:pt x="16032" y="50106"/>
                </a:cubicBezTo>
                <a:cubicBezTo>
                  <a:pt x="16018" y="50106"/>
                  <a:pt x="16003" y="50102"/>
                  <a:pt x="15988" y="50092"/>
                </a:cubicBezTo>
                <a:lnTo>
                  <a:pt x="16019" y="50031"/>
                </a:lnTo>
                <a:lnTo>
                  <a:pt x="15897" y="50031"/>
                </a:lnTo>
                <a:lnTo>
                  <a:pt x="15867" y="50001"/>
                </a:lnTo>
                <a:lnTo>
                  <a:pt x="15836" y="50001"/>
                </a:lnTo>
                <a:cubicBezTo>
                  <a:pt x="15806" y="50001"/>
                  <a:pt x="15775" y="49971"/>
                  <a:pt x="15806" y="49940"/>
                </a:cubicBezTo>
                <a:cubicBezTo>
                  <a:pt x="15806" y="49879"/>
                  <a:pt x="15867" y="49879"/>
                  <a:pt x="15867" y="49849"/>
                </a:cubicBezTo>
                <a:cubicBezTo>
                  <a:pt x="15897" y="49849"/>
                  <a:pt x="15927" y="49819"/>
                  <a:pt x="15958" y="49819"/>
                </a:cubicBezTo>
                <a:close/>
                <a:moveTo>
                  <a:pt x="14377" y="50791"/>
                </a:moveTo>
                <a:lnTo>
                  <a:pt x="14408" y="50852"/>
                </a:lnTo>
                <a:lnTo>
                  <a:pt x="14377" y="50943"/>
                </a:lnTo>
                <a:lnTo>
                  <a:pt x="14286" y="50974"/>
                </a:lnTo>
                <a:lnTo>
                  <a:pt x="14256" y="50943"/>
                </a:lnTo>
                <a:lnTo>
                  <a:pt x="14225" y="50883"/>
                </a:lnTo>
                <a:cubicBezTo>
                  <a:pt x="14225" y="50822"/>
                  <a:pt x="14286" y="50791"/>
                  <a:pt x="14316" y="50791"/>
                </a:cubicBezTo>
                <a:close/>
                <a:moveTo>
                  <a:pt x="14955" y="50943"/>
                </a:moveTo>
                <a:cubicBezTo>
                  <a:pt x="14985" y="50943"/>
                  <a:pt x="15015" y="50974"/>
                  <a:pt x="15015" y="51004"/>
                </a:cubicBezTo>
                <a:cubicBezTo>
                  <a:pt x="15107" y="51065"/>
                  <a:pt x="15046" y="51186"/>
                  <a:pt x="14955" y="51186"/>
                </a:cubicBezTo>
                <a:lnTo>
                  <a:pt x="14955" y="51126"/>
                </a:lnTo>
                <a:lnTo>
                  <a:pt x="14924" y="51126"/>
                </a:lnTo>
                <a:cubicBezTo>
                  <a:pt x="14894" y="51126"/>
                  <a:pt x="14894" y="51126"/>
                  <a:pt x="14864" y="51095"/>
                </a:cubicBezTo>
                <a:cubicBezTo>
                  <a:pt x="14864" y="51065"/>
                  <a:pt x="14864" y="51034"/>
                  <a:pt x="14864" y="51034"/>
                </a:cubicBezTo>
                <a:lnTo>
                  <a:pt x="14864" y="51004"/>
                </a:lnTo>
                <a:lnTo>
                  <a:pt x="14924" y="50943"/>
                </a:lnTo>
                <a:close/>
                <a:moveTo>
                  <a:pt x="12888" y="51065"/>
                </a:moveTo>
                <a:cubicBezTo>
                  <a:pt x="12918" y="51065"/>
                  <a:pt x="12949" y="51065"/>
                  <a:pt x="12979" y="51095"/>
                </a:cubicBezTo>
                <a:cubicBezTo>
                  <a:pt x="12979" y="51126"/>
                  <a:pt x="12979" y="51156"/>
                  <a:pt x="12979" y="51186"/>
                </a:cubicBezTo>
                <a:lnTo>
                  <a:pt x="12918" y="51217"/>
                </a:lnTo>
                <a:cubicBezTo>
                  <a:pt x="12888" y="51217"/>
                  <a:pt x="12857" y="51217"/>
                  <a:pt x="12857" y="51186"/>
                </a:cubicBezTo>
                <a:lnTo>
                  <a:pt x="12827" y="51126"/>
                </a:lnTo>
                <a:lnTo>
                  <a:pt x="12827" y="51095"/>
                </a:lnTo>
                <a:cubicBezTo>
                  <a:pt x="12827" y="51065"/>
                  <a:pt x="12857" y="51065"/>
                  <a:pt x="12888" y="51065"/>
                </a:cubicBezTo>
                <a:close/>
                <a:moveTo>
                  <a:pt x="16338" y="51559"/>
                </a:moveTo>
                <a:cubicBezTo>
                  <a:pt x="16353" y="51559"/>
                  <a:pt x="16368" y="51566"/>
                  <a:pt x="16383" y="51582"/>
                </a:cubicBezTo>
                <a:lnTo>
                  <a:pt x="16383" y="51612"/>
                </a:lnTo>
                <a:lnTo>
                  <a:pt x="16383" y="51642"/>
                </a:lnTo>
                <a:cubicBezTo>
                  <a:pt x="16414" y="51673"/>
                  <a:pt x="16414" y="51673"/>
                  <a:pt x="16383" y="51703"/>
                </a:cubicBezTo>
                <a:lnTo>
                  <a:pt x="16383" y="51734"/>
                </a:lnTo>
                <a:lnTo>
                  <a:pt x="16414" y="51734"/>
                </a:lnTo>
                <a:lnTo>
                  <a:pt x="16383" y="51794"/>
                </a:lnTo>
                <a:lnTo>
                  <a:pt x="16323" y="51794"/>
                </a:lnTo>
                <a:cubicBezTo>
                  <a:pt x="16307" y="51810"/>
                  <a:pt x="16292" y="51817"/>
                  <a:pt x="16273" y="51817"/>
                </a:cubicBezTo>
                <a:cubicBezTo>
                  <a:pt x="16254" y="51817"/>
                  <a:pt x="16231" y="51810"/>
                  <a:pt x="16201" y="51794"/>
                </a:cubicBezTo>
                <a:lnTo>
                  <a:pt x="16171" y="51734"/>
                </a:lnTo>
                <a:lnTo>
                  <a:pt x="16171" y="51703"/>
                </a:lnTo>
                <a:lnTo>
                  <a:pt x="16171" y="51673"/>
                </a:lnTo>
                <a:cubicBezTo>
                  <a:pt x="16201" y="51642"/>
                  <a:pt x="16231" y="51612"/>
                  <a:pt x="16262" y="51612"/>
                </a:cubicBezTo>
                <a:cubicBezTo>
                  <a:pt x="16262" y="51582"/>
                  <a:pt x="16292" y="51582"/>
                  <a:pt x="16292" y="51582"/>
                </a:cubicBezTo>
                <a:cubicBezTo>
                  <a:pt x="16307" y="51566"/>
                  <a:pt x="16323" y="51559"/>
                  <a:pt x="16338" y="51559"/>
                </a:cubicBezTo>
                <a:close/>
                <a:moveTo>
                  <a:pt x="14073" y="52007"/>
                </a:moveTo>
                <a:cubicBezTo>
                  <a:pt x="14088" y="52022"/>
                  <a:pt x="14104" y="52030"/>
                  <a:pt x="14115" y="52030"/>
                </a:cubicBezTo>
                <a:cubicBezTo>
                  <a:pt x="14116" y="52030"/>
                  <a:pt x="14117" y="52030"/>
                  <a:pt x="14119" y="52030"/>
                </a:cubicBezTo>
                <a:lnTo>
                  <a:pt x="14119" y="52030"/>
                </a:lnTo>
                <a:cubicBezTo>
                  <a:pt x="14103" y="52022"/>
                  <a:pt x="14088" y="52015"/>
                  <a:pt x="14073" y="52007"/>
                </a:cubicBezTo>
                <a:close/>
                <a:moveTo>
                  <a:pt x="17690" y="52098"/>
                </a:moveTo>
                <a:lnTo>
                  <a:pt x="17721" y="52159"/>
                </a:lnTo>
                <a:cubicBezTo>
                  <a:pt x="17721" y="52159"/>
                  <a:pt x="17751" y="52190"/>
                  <a:pt x="17751" y="52220"/>
                </a:cubicBezTo>
                <a:lnTo>
                  <a:pt x="17751" y="52250"/>
                </a:lnTo>
                <a:lnTo>
                  <a:pt x="17721" y="52220"/>
                </a:lnTo>
                <a:cubicBezTo>
                  <a:pt x="17721" y="52250"/>
                  <a:pt x="17690" y="52250"/>
                  <a:pt x="17690" y="52281"/>
                </a:cubicBezTo>
                <a:lnTo>
                  <a:pt x="17690" y="52311"/>
                </a:lnTo>
                <a:lnTo>
                  <a:pt x="17660" y="52341"/>
                </a:lnTo>
                <a:lnTo>
                  <a:pt x="17478" y="52341"/>
                </a:lnTo>
                <a:cubicBezTo>
                  <a:pt x="17478" y="52311"/>
                  <a:pt x="17447" y="52311"/>
                  <a:pt x="17447" y="52281"/>
                </a:cubicBezTo>
                <a:cubicBezTo>
                  <a:pt x="17447" y="52250"/>
                  <a:pt x="17447" y="52220"/>
                  <a:pt x="17447" y="52220"/>
                </a:cubicBezTo>
                <a:cubicBezTo>
                  <a:pt x="17447" y="52190"/>
                  <a:pt x="17478" y="52159"/>
                  <a:pt x="17478" y="52159"/>
                </a:cubicBezTo>
                <a:lnTo>
                  <a:pt x="17538" y="52098"/>
                </a:lnTo>
                <a:close/>
                <a:moveTo>
                  <a:pt x="4833" y="0"/>
                </a:moveTo>
                <a:cubicBezTo>
                  <a:pt x="3921" y="1854"/>
                  <a:pt x="3009" y="3709"/>
                  <a:pt x="2219" y="5623"/>
                </a:cubicBezTo>
                <a:cubicBezTo>
                  <a:pt x="2229" y="5613"/>
                  <a:pt x="2239" y="5610"/>
                  <a:pt x="2249" y="5610"/>
                </a:cubicBezTo>
                <a:cubicBezTo>
                  <a:pt x="2270" y="5610"/>
                  <a:pt x="2290" y="5623"/>
                  <a:pt x="2310" y="5623"/>
                </a:cubicBezTo>
                <a:lnTo>
                  <a:pt x="2310" y="5715"/>
                </a:lnTo>
                <a:cubicBezTo>
                  <a:pt x="2290" y="5715"/>
                  <a:pt x="2256" y="5742"/>
                  <a:pt x="2218" y="5742"/>
                </a:cubicBezTo>
                <a:cubicBezTo>
                  <a:pt x="2199" y="5742"/>
                  <a:pt x="2178" y="5735"/>
                  <a:pt x="2158" y="5715"/>
                </a:cubicBezTo>
                <a:cubicBezTo>
                  <a:pt x="1733" y="6718"/>
                  <a:pt x="1337" y="7751"/>
                  <a:pt x="1033" y="8785"/>
                </a:cubicBezTo>
                <a:cubicBezTo>
                  <a:pt x="1064" y="8785"/>
                  <a:pt x="1064" y="8754"/>
                  <a:pt x="1064" y="8754"/>
                </a:cubicBezTo>
                <a:lnTo>
                  <a:pt x="1094" y="8724"/>
                </a:lnTo>
                <a:lnTo>
                  <a:pt x="1125" y="8693"/>
                </a:lnTo>
                <a:lnTo>
                  <a:pt x="1185" y="8693"/>
                </a:lnTo>
                <a:cubicBezTo>
                  <a:pt x="1216" y="8724"/>
                  <a:pt x="1216" y="8724"/>
                  <a:pt x="1246" y="8724"/>
                </a:cubicBezTo>
                <a:cubicBezTo>
                  <a:pt x="1277" y="8754"/>
                  <a:pt x="1277" y="8785"/>
                  <a:pt x="1277" y="8785"/>
                </a:cubicBezTo>
                <a:lnTo>
                  <a:pt x="1307" y="8876"/>
                </a:lnTo>
                <a:lnTo>
                  <a:pt x="1307" y="8906"/>
                </a:lnTo>
                <a:cubicBezTo>
                  <a:pt x="1307" y="8937"/>
                  <a:pt x="1277" y="8967"/>
                  <a:pt x="1277" y="8967"/>
                </a:cubicBezTo>
                <a:lnTo>
                  <a:pt x="1094" y="8967"/>
                </a:lnTo>
                <a:cubicBezTo>
                  <a:pt x="1094" y="8937"/>
                  <a:pt x="1094" y="8937"/>
                  <a:pt x="1064" y="8906"/>
                </a:cubicBezTo>
                <a:lnTo>
                  <a:pt x="1064" y="8876"/>
                </a:lnTo>
                <a:cubicBezTo>
                  <a:pt x="578" y="10517"/>
                  <a:pt x="243" y="12189"/>
                  <a:pt x="152" y="13891"/>
                </a:cubicBezTo>
                <a:cubicBezTo>
                  <a:pt x="152" y="13921"/>
                  <a:pt x="182" y="13921"/>
                  <a:pt x="182" y="13952"/>
                </a:cubicBezTo>
                <a:lnTo>
                  <a:pt x="213" y="14013"/>
                </a:lnTo>
                <a:cubicBezTo>
                  <a:pt x="213" y="14073"/>
                  <a:pt x="182" y="14104"/>
                  <a:pt x="122" y="14134"/>
                </a:cubicBezTo>
                <a:lnTo>
                  <a:pt x="122" y="14286"/>
                </a:lnTo>
                <a:cubicBezTo>
                  <a:pt x="0" y="19241"/>
                  <a:pt x="1885" y="24043"/>
                  <a:pt x="5350" y="27569"/>
                </a:cubicBezTo>
                <a:cubicBezTo>
                  <a:pt x="6018" y="28207"/>
                  <a:pt x="6748" y="28846"/>
                  <a:pt x="7052" y="29727"/>
                </a:cubicBezTo>
                <a:cubicBezTo>
                  <a:pt x="7234" y="30396"/>
                  <a:pt x="7295" y="31125"/>
                  <a:pt x="7173" y="31824"/>
                </a:cubicBezTo>
                <a:cubicBezTo>
                  <a:pt x="7052" y="33922"/>
                  <a:pt x="6869" y="36049"/>
                  <a:pt x="6900" y="38147"/>
                </a:cubicBezTo>
                <a:lnTo>
                  <a:pt x="6961" y="38147"/>
                </a:lnTo>
                <a:lnTo>
                  <a:pt x="7021" y="38208"/>
                </a:lnTo>
                <a:cubicBezTo>
                  <a:pt x="7052" y="38238"/>
                  <a:pt x="7052" y="38299"/>
                  <a:pt x="7021" y="38329"/>
                </a:cubicBezTo>
                <a:cubicBezTo>
                  <a:pt x="7021" y="38329"/>
                  <a:pt x="6991" y="38360"/>
                  <a:pt x="6961" y="38360"/>
                </a:cubicBezTo>
                <a:cubicBezTo>
                  <a:pt x="6961" y="38360"/>
                  <a:pt x="6930" y="38390"/>
                  <a:pt x="6930" y="38390"/>
                </a:cubicBezTo>
                <a:lnTo>
                  <a:pt x="6961" y="38420"/>
                </a:lnTo>
                <a:cubicBezTo>
                  <a:pt x="6961" y="38420"/>
                  <a:pt x="6961" y="38451"/>
                  <a:pt x="6961" y="38451"/>
                </a:cubicBezTo>
                <a:cubicBezTo>
                  <a:pt x="6991" y="38481"/>
                  <a:pt x="6991" y="38512"/>
                  <a:pt x="6961" y="38542"/>
                </a:cubicBezTo>
                <a:lnTo>
                  <a:pt x="6900" y="38542"/>
                </a:lnTo>
                <a:cubicBezTo>
                  <a:pt x="6930" y="40153"/>
                  <a:pt x="7082" y="41794"/>
                  <a:pt x="7447" y="43375"/>
                </a:cubicBezTo>
                <a:cubicBezTo>
                  <a:pt x="7477" y="43375"/>
                  <a:pt x="7508" y="43375"/>
                  <a:pt x="7508" y="43405"/>
                </a:cubicBezTo>
                <a:lnTo>
                  <a:pt x="7569" y="43496"/>
                </a:lnTo>
                <a:lnTo>
                  <a:pt x="7569" y="43527"/>
                </a:lnTo>
                <a:cubicBezTo>
                  <a:pt x="7569" y="43557"/>
                  <a:pt x="7538" y="43588"/>
                  <a:pt x="7508" y="43588"/>
                </a:cubicBezTo>
                <a:cubicBezTo>
                  <a:pt x="7964" y="45290"/>
                  <a:pt x="8724" y="46870"/>
                  <a:pt x="9787" y="48299"/>
                </a:cubicBezTo>
                <a:cubicBezTo>
                  <a:pt x="9787" y="48299"/>
                  <a:pt x="9818" y="48329"/>
                  <a:pt x="9848" y="48360"/>
                </a:cubicBezTo>
                <a:lnTo>
                  <a:pt x="9909" y="48390"/>
                </a:lnTo>
                <a:lnTo>
                  <a:pt x="9909" y="48420"/>
                </a:lnTo>
                <a:cubicBezTo>
                  <a:pt x="9909" y="48451"/>
                  <a:pt x="9909" y="48481"/>
                  <a:pt x="9909" y="48512"/>
                </a:cubicBezTo>
                <a:cubicBezTo>
                  <a:pt x="10973" y="49971"/>
                  <a:pt x="12401" y="51186"/>
                  <a:pt x="14043" y="52007"/>
                </a:cubicBezTo>
                <a:lnTo>
                  <a:pt x="14043" y="51946"/>
                </a:lnTo>
                <a:lnTo>
                  <a:pt x="14043" y="51916"/>
                </a:lnTo>
                <a:lnTo>
                  <a:pt x="14043" y="51886"/>
                </a:lnTo>
                <a:cubicBezTo>
                  <a:pt x="14073" y="51855"/>
                  <a:pt x="14104" y="51855"/>
                  <a:pt x="14104" y="51855"/>
                </a:cubicBezTo>
                <a:cubicBezTo>
                  <a:pt x="14134" y="51855"/>
                  <a:pt x="14164" y="51855"/>
                  <a:pt x="14164" y="51886"/>
                </a:cubicBezTo>
                <a:lnTo>
                  <a:pt x="14195" y="51886"/>
                </a:lnTo>
                <a:cubicBezTo>
                  <a:pt x="14256" y="51886"/>
                  <a:pt x="14286" y="51946"/>
                  <a:pt x="14256" y="51977"/>
                </a:cubicBezTo>
                <a:cubicBezTo>
                  <a:pt x="14256" y="52007"/>
                  <a:pt x="14225" y="52007"/>
                  <a:pt x="14225" y="52007"/>
                </a:cubicBezTo>
                <a:lnTo>
                  <a:pt x="14134" y="52007"/>
                </a:lnTo>
                <a:cubicBezTo>
                  <a:pt x="14134" y="52021"/>
                  <a:pt x="14128" y="52028"/>
                  <a:pt x="14119" y="52030"/>
                </a:cubicBezTo>
                <a:lnTo>
                  <a:pt x="14119" y="52030"/>
                </a:lnTo>
                <a:cubicBezTo>
                  <a:pt x="14956" y="52442"/>
                  <a:pt x="15823" y="52708"/>
                  <a:pt x="16748" y="52797"/>
                </a:cubicBezTo>
                <a:lnTo>
                  <a:pt x="16778" y="52767"/>
                </a:lnTo>
                <a:lnTo>
                  <a:pt x="16930" y="52767"/>
                </a:lnTo>
                <a:cubicBezTo>
                  <a:pt x="16961" y="52797"/>
                  <a:pt x="16991" y="52797"/>
                  <a:pt x="17022" y="52828"/>
                </a:cubicBezTo>
                <a:cubicBezTo>
                  <a:pt x="17250" y="52843"/>
                  <a:pt x="17485" y="52851"/>
                  <a:pt x="17725" y="52851"/>
                </a:cubicBezTo>
                <a:cubicBezTo>
                  <a:pt x="17964" y="52851"/>
                  <a:pt x="18207" y="52843"/>
                  <a:pt x="18450" y="52828"/>
                </a:cubicBezTo>
                <a:cubicBezTo>
                  <a:pt x="19636" y="50639"/>
                  <a:pt x="20821" y="48451"/>
                  <a:pt x="21976" y="46262"/>
                </a:cubicBezTo>
                <a:cubicBezTo>
                  <a:pt x="21215" y="46110"/>
                  <a:pt x="20477" y="45836"/>
                  <a:pt x="19796" y="45455"/>
                </a:cubicBezTo>
                <a:lnTo>
                  <a:pt x="19796" y="45455"/>
                </a:lnTo>
                <a:cubicBezTo>
                  <a:pt x="19802" y="45472"/>
                  <a:pt x="19800" y="45490"/>
                  <a:pt x="19788" y="45502"/>
                </a:cubicBezTo>
                <a:lnTo>
                  <a:pt x="19757" y="45502"/>
                </a:lnTo>
                <a:cubicBezTo>
                  <a:pt x="19757" y="45563"/>
                  <a:pt x="19696" y="45594"/>
                  <a:pt x="19666" y="45594"/>
                </a:cubicBezTo>
                <a:cubicBezTo>
                  <a:pt x="19636" y="45594"/>
                  <a:pt x="19636" y="45594"/>
                  <a:pt x="19605" y="45563"/>
                </a:cubicBezTo>
                <a:lnTo>
                  <a:pt x="19605" y="45533"/>
                </a:lnTo>
                <a:cubicBezTo>
                  <a:pt x="19605" y="45502"/>
                  <a:pt x="19605" y="45472"/>
                  <a:pt x="19605" y="45442"/>
                </a:cubicBezTo>
                <a:lnTo>
                  <a:pt x="19666" y="45411"/>
                </a:lnTo>
                <a:lnTo>
                  <a:pt x="19719" y="45411"/>
                </a:lnTo>
                <a:cubicBezTo>
                  <a:pt x="19070" y="45038"/>
                  <a:pt x="18475" y="44568"/>
                  <a:pt x="17964" y="44013"/>
                </a:cubicBezTo>
                <a:cubicBezTo>
                  <a:pt x="17964" y="44074"/>
                  <a:pt x="17933" y="44135"/>
                  <a:pt x="17873" y="44135"/>
                </a:cubicBezTo>
                <a:lnTo>
                  <a:pt x="17842" y="44135"/>
                </a:lnTo>
                <a:lnTo>
                  <a:pt x="17812" y="44074"/>
                </a:lnTo>
                <a:cubicBezTo>
                  <a:pt x="17782" y="44043"/>
                  <a:pt x="17782" y="44043"/>
                  <a:pt x="17812" y="44013"/>
                </a:cubicBezTo>
                <a:cubicBezTo>
                  <a:pt x="17782" y="43983"/>
                  <a:pt x="17782" y="43983"/>
                  <a:pt x="17812" y="43952"/>
                </a:cubicBezTo>
                <a:cubicBezTo>
                  <a:pt x="17812" y="43922"/>
                  <a:pt x="17812" y="43922"/>
                  <a:pt x="17812" y="43892"/>
                </a:cubicBezTo>
                <a:cubicBezTo>
                  <a:pt x="17022" y="43040"/>
                  <a:pt x="16353" y="42037"/>
                  <a:pt x="15897" y="40943"/>
                </a:cubicBezTo>
                <a:lnTo>
                  <a:pt x="15867" y="40974"/>
                </a:lnTo>
                <a:lnTo>
                  <a:pt x="15745" y="40974"/>
                </a:lnTo>
                <a:lnTo>
                  <a:pt x="15715" y="40913"/>
                </a:lnTo>
                <a:lnTo>
                  <a:pt x="15715" y="40882"/>
                </a:lnTo>
                <a:lnTo>
                  <a:pt x="15715" y="40852"/>
                </a:lnTo>
                <a:cubicBezTo>
                  <a:pt x="15684" y="40822"/>
                  <a:pt x="15684" y="40791"/>
                  <a:pt x="15715" y="40791"/>
                </a:cubicBezTo>
                <a:cubicBezTo>
                  <a:pt x="15715" y="40730"/>
                  <a:pt x="15745" y="40700"/>
                  <a:pt x="15775" y="40700"/>
                </a:cubicBezTo>
                <a:cubicBezTo>
                  <a:pt x="15380" y="39727"/>
                  <a:pt x="15137" y="38694"/>
                  <a:pt x="15015" y="37630"/>
                </a:cubicBezTo>
                <a:cubicBezTo>
                  <a:pt x="14985" y="37630"/>
                  <a:pt x="14955" y="37600"/>
                  <a:pt x="14924" y="37569"/>
                </a:cubicBezTo>
                <a:lnTo>
                  <a:pt x="14924" y="37539"/>
                </a:lnTo>
                <a:cubicBezTo>
                  <a:pt x="14924" y="37508"/>
                  <a:pt x="14955" y="37478"/>
                  <a:pt x="14955" y="37448"/>
                </a:cubicBezTo>
                <a:cubicBezTo>
                  <a:pt x="14985" y="37448"/>
                  <a:pt x="15015" y="37417"/>
                  <a:pt x="15015" y="37417"/>
                </a:cubicBezTo>
                <a:cubicBezTo>
                  <a:pt x="15015" y="37174"/>
                  <a:pt x="15015" y="36961"/>
                  <a:pt x="15015" y="36718"/>
                </a:cubicBezTo>
                <a:lnTo>
                  <a:pt x="15015" y="36688"/>
                </a:lnTo>
                <a:lnTo>
                  <a:pt x="15015" y="36657"/>
                </a:lnTo>
                <a:cubicBezTo>
                  <a:pt x="14985" y="35725"/>
                  <a:pt x="15045" y="34762"/>
                  <a:pt x="15164" y="33829"/>
                </a:cubicBezTo>
                <a:lnTo>
                  <a:pt x="15164" y="33829"/>
                </a:lnTo>
                <a:lnTo>
                  <a:pt x="15167" y="33831"/>
                </a:lnTo>
                <a:lnTo>
                  <a:pt x="15167" y="33800"/>
                </a:lnTo>
                <a:cubicBezTo>
                  <a:pt x="15166" y="33810"/>
                  <a:pt x="15165" y="33819"/>
                  <a:pt x="15164" y="33829"/>
                </a:cubicBezTo>
                <a:lnTo>
                  <a:pt x="15164" y="33829"/>
                </a:lnTo>
                <a:lnTo>
                  <a:pt x="15107" y="33800"/>
                </a:lnTo>
                <a:cubicBezTo>
                  <a:pt x="15107" y="33800"/>
                  <a:pt x="15076" y="33800"/>
                  <a:pt x="15046" y="33770"/>
                </a:cubicBezTo>
                <a:cubicBezTo>
                  <a:pt x="15015" y="33739"/>
                  <a:pt x="14985" y="33679"/>
                  <a:pt x="14985" y="33587"/>
                </a:cubicBezTo>
                <a:lnTo>
                  <a:pt x="14985" y="33496"/>
                </a:lnTo>
                <a:cubicBezTo>
                  <a:pt x="15015" y="33435"/>
                  <a:pt x="15076" y="33405"/>
                  <a:pt x="15137" y="33405"/>
                </a:cubicBezTo>
                <a:lnTo>
                  <a:pt x="15198" y="33435"/>
                </a:lnTo>
                <a:cubicBezTo>
                  <a:pt x="15623" y="30852"/>
                  <a:pt x="16566" y="28299"/>
                  <a:pt x="17538" y="25837"/>
                </a:cubicBezTo>
                <a:cubicBezTo>
                  <a:pt x="14803" y="24682"/>
                  <a:pt x="12523" y="22645"/>
                  <a:pt x="11094" y="20031"/>
                </a:cubicBezTo>
                <a:lnTo>
                  <a:pt x="11064" y="20031"/>
                </a:lnTo>
                <a:lnTo>
                  <a:pt x="11064" y="19970"/>
                </a:lnTo>
                <a:cubicBezTo>
                  <a:pt x="10760" y="19362"/>
                  <a:pt x="10487" y="18754"/>
                  <a:pt x="10274" y="18146"/>
                </a:cubicBezTo>
                <a:lnTo>
                  <a:pt x="10213" y="18146"/>
                </a:lnTo>
                <a:cubicBezTo>
                  <a:pt x="10183" y="18146"/>
                  <a:pt x="10183" y="18116"/>
                  <a:pt x="10152" y="18086"/>
                </a:cubicBezTo>
                <a:cubicBezTo>
                  <a:pt x="10152" y="18086"/>
                  <a:pt x="10152" y="18055"/>
                  <a:pt x="10152" y="18025"/>
                </a:cubicBezTo>
                <a:cubicBezTo>
                  <a:pt x="10152" y="17994"/>
                  <a:pt x="10122" y="17934"/>
                  <a:pt x="10152" y="17903"/>
                </a:cubicBezTo>
                <a:cubicBezTo>
                  <a:pt x="10091" y="17751"/>
                  <a:pt x="10031" y="17569"/>
                  <a:pt x="9970" y="17417"/>
                </a:cubicBezTo>
                <a:cubicBezTo>
                  <a:pt x="9453" y="15502"/>
                  <a:pt x="9332" y="13526"/>
                  <a:pt x="9696" y="11581"/>
                </a:cubicBezTo>
                <a:lnTo>
                  <a:pt x="9696" y="11581"/>
                </a:lnTo>
                <a:cubicBezTo>
                  <a:pt x="9666" y="11611"/>
                  <a:pt x="9605" y="11611"/>
                  <a:pt x="9575" y="11642"/>
                </a:cubicBezTo>
                <a:lnTo>
                  <a:pt x="9514" y="11642"/>
                </a:lnTo>
                <a:cubicBezTo>
                  <a:pt x="9483" y="11611"/>
                  <a:pt x="9453" y="11611"/>
                  <a:pt x="9423" y="11581"/>
                </a:cubicBezTo>
                <a:cubicBezTo>
                  <a:pt x="9392" y="11551"/>
                  <a:pt x="9392" y="11490"/>
                  <a:pt x="9392" y="11459"/>
                </a:cubicBezTo>
                <a:lnTo>
                  <a:pt x="9392" y="11429"/>
                </a:lnTo>
                <a:lnTo>
                  <a:pt x="9423" y="11429"/>
                </a:lnTo>
                <a:cubicBezTo>
                  <a:pt x="9423" y="11399"/>
                  <a:pt x="9423" y="11399"/>
                  <a:pt x="9453" y="11368"/>
                </a:cubicBezTo>
                <a:cubicBezTo>
                  <a:pt x="9468" y="11353"/>
                  <a:pt x="9476" y="11345"/>
                  <a:pt x="9480" y="11345"/>
                </a:cubicBezTo>
                <a:cubicBezTo>
                  <a:pt x="9483" y="11345"/>
                  <a:pt x="9483" y="11353"/>
                  <a:pt x="9483" y="11368"/>
                </a:cubicBezTo>
                <a:lnTo>
                  <a:pt x="9483" y="11338"/>
                </a:lnTo>
                <a:lnTo>
                  <a:pt x="9544" y="11338"/>
                </a:lnTo>
                <a:cubicBezTo>
                  <a:pt x="9544" y="11338"/>
                  <a:pt x="9575" y="11338"/>
                  <a:pt x="9575" y="11368"/>
                </a:cubicBezTo>
                <a:cubicBezTo>
                  <a:pt x="9635" y="11368"/>
                  <a:pt x="9696" y="11399"/>
                  <a:pt x="9727" y="11459"/>
                </a:cubicBezTo>
                <a:cubicBezTo>
                  <a:pt x="10031" y="9727"/>
                  <a:pt x="10699" y="8055"/>
                  <a:pt x="11642" y="6596"/>
                </a:cubicBezTo>
                <a:lnTo>
                  <a:pt x="11885" y="6262"/>
                </a:lnTo>
                <a:cubicBezTo>
                  <a:pt x="12614" y="5259"/>
                  <a:pt x="13526" y="4013"/>
                  <a:pt x="12949" y="2918"/>
                </a:cubicBezTo>
                <a:cubicBezTo>
                  <a:pt x="12584" y="2158"/>
                  <a:pt x="11642" y="1854"/>
                  <a:pt x="10821" y="1642"/>
                </a:cubicBezTo>
                <a:lnTo>
                  <a:pt x="4833" y="0"/>
                </a:lnTo>
                <a:close/>
              </a:path>
            </a:pathLst>
          </a:custGeom>
          <a:solidFill>
            <a:srgbClr val="E8AF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29"/>
          <p:cNvSpPr/>
          <p:nvPr/>
        </p:nvSpPr>
        <p:spPr>
          <a:xfrm>
            <a:off x="5002448" y="25887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29"/>
          <p:cNvSpPr/>
          <p:nvPr/>
        </p:nvSpPr>
        <p:spPr>
          <a:xfrm>
            <a:off x="403613" y="208228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6" name="Google Shape;2326;p29"/>
          <p:cNvGrpSpPr/>
          <p:nvPr/>
        </p:nvGrpSpPr>
        <p:grpSpPr>
          <a:xfrm rot="10800000">
            <a:off x="6187358" y="-479749"/>
            <a:ext cx="1179981" cy="1234572"/>
            <a:chOff x="5191975" y="2977100"/>
            <a:chExt cx="583600" cy="610600"/>
          </a:xfrm>
        </p:grpSpPr>
        <p:sp>
          <p:nvSpPr>
            <p:cNvPr id="2327" name="Google Shape;2327;p29"/>
            <p:cNvSpPr/>
            <p:nvPr/>
          </p:nvSpPr>
          <p:spPr>
            <a:xfrm>
              <a:off x="5207175" y="3104000"/>
              <a:ext cx="506100" cy="435425"/>
            </a:xfrm>
            <a:custGeom>
              <a:avLst/>
              <a:gdLst/>
              <a:ahLst/>
              <a:cxnLst/>
              <a:rect l="l" t="t" r="r" b="b"/>
              <a:pathLst>
                <a:path w="20244" h="17417" extrusionOk="0">
                  <a:moveTo>
                    <a:pt x="3222" y="0"/>
                  </a:moveTo>
                  <a:cubicBezTo>
                    <a:pt x="2128" y="1155"/>
                    <a:pt x="1246" y="2493"/>
                    <a:pt x="578" y="3952"/>
                  </a:cubicBezTo>
                  <a:cubicBezTo>
                    <a:pt x="334" y="4499"/>
                    <a:pt x="122" y="5107"/>
                    <a:pt x="0" y="5715"/>
                  </a:cubicBezTo>
                  <a:cubicBezTo>
                    <a:pt x="490" y="5605"/>
                    <a:pt x="926" y="5555"/>
                    <a:pt x="1317" y="5555"/>
                  </a:cubicBezTo>
                  <a:cubicBezTo>
                    <a:pt x="4611" y="5555"/>
                    <a:pt x="4640" y="9145"/>
                    <a:pt x="5836" y="11155"/>
                  </a:cubicBezTo>
                  <a:cubicBezTo>
                    <a:pt x="6270" y="11885"/>
                    <a:pt x="6670" y="12121"/>
                    <a:pt x="7117" y="12121"/>
                  </a:cubicBezTo>
                  <a:cubicBezTo>
                    <a:pt x="7933" y="12121"/>
                    <a:pt x="8908" y="11334"/>
                    <a:pt x="10544" y="11334"/>
                  </a:cubicBezTo>
                  <a:cubicBezTo>
                    <a:pt x="11146" y="11334"/>
                    <a:pt x="11838" y="11441"/>
                    <a:pt x="12645" y="11733"/>
                  </a:cubicBezTo>
                  <a:cubicBezTo>
                    <a:pt x="15654" y="12827"/>
                    <a:pt x="16991" y="15654"/>
                    <a:pt x="16596" y="17417"/>
                  </a:cubicBezTo>
                  <a:cubicBezTo>
                    <a:pt x="18146" y="16262"/>
                    <a:pt x="19392" y="14742"/>
                    <a:pt x="20244" y="13010"/>
                  </a:cubicBezTo>
                  <a:cubicBezTo>
                    <a:pt x="19638" y="11248"/>
                    <a:pt x="17860" y="8289"/>
                    <a:pt x="15136" y="8289"/>
                  </a:cubicBezTo>
                  <a:cubicBezTo>
                    <a:pt x="14853" y="8289"/>
                    <a:pt x="14559" y="8321"/>
                    <a:pt x="14256" y="8389"/>
                  </a:cubicBezTo>
                  <a:cubicBezTo>
                    <a:pt x="13208" y="8632"/>
                    <a:pt x="12297" y="8797"/>
                    <a:pt x="11498" y="8797"/>
                  </a:cubicBezTo>
                  <a:cubicBezTo>
                    <a:pt x="9399" y="8797"/>
                    <a:pt x="8073" y="7661"/>
                    <a:pt x="7082" y="3830"/>
                  </a:cubicBezTo>
                  <a:cubicBezTo>
                    <a:pt x="6322" y="882"/>
                    <a:pt x="4590" y="91"/>
                    <a:pt x="3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9"/>
            <p:cNvSpPr/>
            <p:nvPr/>
          </p:nvSpPr>
          <p:spPr>
            <a:xfrm>
              <a:off x="5317350" y="2977100"/>
              <a:ext cx="458225" cy="391350"/>
            </a:xfrm>
            <a:custGeom>
              <a:avLst/>
              <a:gdLst/>
              <a:ahLst/>
              <a:cxnLst/>
              <a:rect l="l" t="t" r="r" b="b"/>
              <a:pathLst>
                <a:path w="18329" h="15654" extrusionOk="0">
                  <a:moveTo>
                    <a:pt x="6080" y="0"/>
                  </a:moveTo>
                  <a:cubicBezTo>
                    <a:pt x="3891" y="1003"/>
                    <a:pt x="1855" y="2310"/>
                    <a:pt x="0" y="3921"/>
                  </a:cubicBezTo>
                  <a:cubicBezTo>
                    <a:pt x="5887" y="4848"/>
                    <a:pt x="2843" y="11678"/>
                    <a:pt x="6493" y="11678"/>
                  </a:cubicBezTo>
                  <a:cubicBezTo>
                    <a:pt x="6556" y="11678"/>
                    <a:pt x="6621" y="11676"/>
                    <a:pt x="6687" y="11672"/>
                  </a:cubicBezTo>
                  <a:cubicBezTo>
                    <a:pt x="8021" y="11597"/>
                    <a:pt x="9155" y="11496"/>
                    <a:pt x="10169" y="11496"/>
                  </a:cubicBezTo>
                  <a:cubicBezTo>
                    <a:pt x="12436" y="11496"/>
                    <a:pt x="14106" y="12002"/>
                    <a:pt x="16080" y="14438"/>
                  </a:cubicBezTo>
                  <a:cubicBezTo>
                    <a:pt x="16384" y="14803"/>
                    <a:pt x="16627" y="15228"/>
                    <a:pt x="16870" y="15654"/>
                  </a:cubicBezTo>
                  <a:cubicBezTo>
                    <a:pt x="17812" y="12706"/>
                    <a:pt x="18086" y="9575"/>
                    <a:pt x="18329" y="6505"/>
                  </a:cubicBezTo>
                  <a:lnTo>
                    <a:pt x="18329" y="6505"/>
                  </a:lnTo>
                  <a:lnTo>
                    <a:pt x="14104" y="11095"/>
                  </a:lnTo>
                  <a:cubicBezTo>
                    <a:pt x="14074" y="8602"/>
                    <a:pt x="14043" y="6079"/>
                    <a:pt x="14013" y="3556"/>
                  </a:cubicBezTo>
                  <a:lnTo>
                    <a:pt x="9697" y="8025"/>
                  </a:lnTo>
                  <a:cubicBezTo>
                    <a:pt x="9757" y="5988"/>
                    <a:pt x="9849" y="3982"/>
                    <a:pt x="9909" y="1976"/>
                  </a:cubicBezTo>
                  <a:lnTo>
                    <a:pt x="9909" y="1976"/>
                  </a:lnTo>
                  <a:lnTo>
                    <a:pt x="4864" y="5715"/>
                  </a:lnTo>
                  <a:cubicBezTo>
                    <a:pt x="5472" y="3860"/>
                    <a:pt x="5897" y="1946"/>
                    <a:pt x="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9"/>
            <p:cNvSpPr/>
            <p:nvPr/>
          </p:nvSpPr>
          <p:spPr>
            <a:xfrm>
              <a:off x="5191975" y="3284125"/>
              <a:ext cx="395150" cy="303575"/>
            </a:xfrm>
            <a:custGeom>
              <a:avLst/>
              <a:gdLst/>
              <a:ahLst/>
              <a:cxnLst/>
              <a:rect l="l" t="t" r="r" b="b"/>
              <a:pathLst>
                <a:path w="15806" h="12143" extrusionOk="0">
                  <a:moveTo>
                    <a:pt x="1219" y="1"/>
                  </a:moveTo>
                  <a:cubicBezTo>
                    <a:pt x="919" y="1"/>
                    <a:pt x="620" y="48"/>
                    <a:pt x="334" y="121"/>
                  </a:cubicBezTo>
                  <a:cubicBezTo>
                    <a:pt x="0" y="4254"/>
                    <a:pt x="2219" y="8236"/>
                    <a:pt x="5593" y="10425"/>
                  </a:cubicBezTo>
                  <a:cubicBezTo>
                    <a:pt x="7294" y="11559"/>
                    <a:pt x="9282" y="12143"/>
                    <a:pt x="11278" y="12143"/>
                  </a:cubicBezTo>
                  <a:cubicBezTo>
                    <a:pt x="12598" y="12143"/>
                    <a:pt x="13921" y="11887"/>
                    <a:pt x="15168" y="11367"/>
                  </a:cubicBezTo>
                  <a:cubicBezTo>
                    <a:pt x="15411" y="11276"/>
                    <a:pt x="15593" y="11154"/>
                    <a:pt x="15806" y="11063"/>
                  </a:cubicBezTo>
                  <a:cubicBezTo>
                    <a:pt x="15360" y="8649"/>
                    <a:pt x="12898" y="6054"/>
                    <a:pt x="10649" y="6054"/>
                  </a:cubicBezTo>
                  <a:cubicBezTo>
                    <a:pt x="10293" y="6054"/>
                    <a:pt x="9942" y="6119"/>
                    <a:pt x="9605" y="6260"/>
                  </a:cubicBezTo>
                  <a:cubicBezTo>
                    <a:pt x="8680" y="6639"/>
                    <a:pt x="7798" y="6916"/>
                    <a:pt x="7004" y="6916"/>
                  </a:cubicBezTo>
                  <a:cubicBezTo>
                    <a:pt x="5503" y="6916"/>
                    <a:pt x="4315" y="5926"/>
                    <a:pt x="3739" y="2765"/>
                  </a:cubicBezTo>
                  <a:cubicBezTo>
                    <a:pt x="3359" y="603"/>
                    <a:pt x="2291" y="1"/>
                    <a:pt x="1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9"/>
            <p:cNvSpPr/>
            <p:nvPr/>
          </p:nvSpPr>
          <p:spPr>
            <a:xfrm>
              <a:off x="5200325" y="3242850"/>
              <a:ext cx="431650" cy="318625"/>
            </a:xfrm>
            <a:custGeom>
              <a:avLst/>
              <a:gdLst/>
              <a:ahLst/>
              <a:cxnLst/>
              <a:rect l="l" t="t" r="r" b="b"/>
              <a:pathLst>
                <a:path w="17266" h="12745" extrusionOk="0">
                  <a:moveTo>
                    <a:pt x="1590" y="1"/>
                  </a:moveTo>
                  <a:cubicBezTo>
                    <a:pt x="1200" y="1"/>
                    <a:pt x="764" y="51"/>
                    <a:pt x="274" y="161"/>
                  </a:cubicBezTo>
                  <a:cubicBezTo>
                    <a:pt x="122" y="708"/>
                    <a:pt x="61" y="1224"/>
                    <a:pt x="0" y="1772"/>
                  </a:cubicBezTo>
                  <a:cubicBezTo>
                    <a:pt x="286" y="1699"/>
                    <a:pt x="585" y="1652"/>
                    <a:pt x="885" y="1652"/>
                  </a:cubicBezTo>
                  <a:cubicBezTo>
                    <a:pt x="1958" y="1652"/>
                    <a:pt x="3031" y="2254"/>
                    <a:pt x="3435" y="4416"/>
                  </a:cubicBezTo>
                  <a:cubicBezTo>
                    <a:pt x="4012" y="7576"/>
                    <a:pt x="5186" y="8553"/>
                    <a:pt x="6678" y="8553"/>
                  </a:cubicBezTo>
                  <a:cubicBezTo>
                    <a:pt x="7467" y="8553"/>
                    <a:pt x="8345" y="8280"/>
                    <a:pt x="9271" y="7911"/>
                  </a:cubicBezTo>
                  <a:cubicBezTo>
                    <a:pt x="9604" y="7778"/>
                    <a:pt x="9950" y="7716"/>
                    <a:pt x="10300" y="7716"/>
                  </a:cubicBezTo>
                  <a:cubicBezTo>
                    <a:pt x="12576" y="7716"/>
                    <a:pt x="15055" y="10321"/>
                    <a:pt x="15502" y="12744"/>
                  </a:cubicBezTo>
                  <a:cubicBezTo>
                    <a:pt x="15989" y="12501"/>
                    <a:pt x="16445" y="12228"/>
                    <a:pt x="16900" y="11893"/>
                  </a:cubicBezTo>
                  <a:cubicBezTo>
                    <a:pt x="17265" y="10100"/>
                    <a:pt x="15928" y="7273"/>
                    <a:pt x="12919" y="6209"/>
                  </a:cubicBezTo>
                  <a:cubicBezTo>
                    <a:pt x="12112" y="5917"/>
                    <a:pt x="11419" y="5810"/>
                    <a:pt x="10815" y="5810"/>
                  </a:cubicBezTo>
                  <a:cubicBezTo>
                    <a:pt x="9175" y="5810"/>
                    <a:pt x="8192" y="6597"/>
                    <a:pt x="7377" y="6597"/>
                  </a:cubicBezTo>
                  <a:cubicBezTo>
                    <a:pt x="6931" y="6597"/>
                    <a:pt x="6536" y="6361"/>
                    <a:pt x="6110" y="5632"/>
                  </a:cubicBezTo>
                  <a:cubicBezTo>
                    <a:pt x="4914" y="3594"/>
                    <a:pt x="4885" y="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9"/>
            <p:cNvSpPr/>
            <p:nvPr/>
          </p:nvSpPr>
          <p:spPr>
            <a:xfrm>
              <a:off x="5287700" y="3074350"/>
              <a:ext cx="451400" cy="355650"/>
            </a:xfrm>
            <a:custGeom>
              <a:avLst/>
              <a:gdLst/>
              <a:ahLst/>
              <a:cxnLst/>
              <a:rect l="l" t="t" r="r" b="b"/>
              <a:pathLst>
                <a:path w="18056" h="14226" extrusionOk="0">
                  <a:moveTo>
                    <a:pt x="1217" y="1"/>
                  </a:moveTo>
                  <a:cubicBezTo>
                    <a:pt x="791" y="396"/>
                    <a:pt x="396" y="791"/>
                    <a:pt x="1" y="1186"/>
                  </a:cubicBezTo>
                  <a:cubicBezTo>
                    <a:pt x="1369" y="1308"/>
                    <a:pt x="3071" y="2068"/>
                    <a:pt x="3861" y="5046"/>
                  </a:cubicBezTo>
                  <a:cubicBezTo>
                    <a:pt x="4856" y="8872"/>
                    <a:pt x="6189" y="9995"/>
                    <a:pt x="8305" y="9995"/>
                  </a:cubicBezTo>
                  <a:cubicBezTo>
                    <a:pt x="9098" y="9995"/>
                    <a:pt x="9999" y="9838"/>
                    <a:pt x="11035" y="9606"/>
                  </a:cubicBezTo>
                  <a:cubicBezTo>
                    <a:pt x="11349" y="9532"/>
                    <a:pt x="11653" y="9497"/>
                    <a:pt x="11946" y="9497"/>
                  </a:cubicBezTo>
                  <a:cubicBezTo>
                    <a:pt x="14652" y="9497"/>
                    <a:pt x="16419" y="12443"/>
                    <a:pt x="17023" y="14226"/>
                  </a:cubicBezTo>
                  <a:cubicBezTo>
                    <a:pt x="17326" y="13679"/>
                    <a:pt x="17570" y="13071"/>
                    <a:pt x="17813" y="12493"/>
                  </a:cubicBezTo>
                  <a:cubicBezTo>
                    <a:pt x="17904" y="12220"/>
                    <a:pt x="17965" y="12007"/>
                    <a:pt x="18056" y="11764"/>
                  </a:cubicBezTo>
                  <a:cubicBezTo>
                    <a:pt x="17813" y="11338"/>
                    <a:pt x="17570" y="10913"/>
                    <a:pt x="17266" y="10548"/>
                  </a:cubicBezTo>
                  <a:cubicBezTo>
                    <a:pt x="15292" y="8112"/>
                    <a:pt x="13622" y="7606"/>
                    <a:pt x="11345" y="7606"/>
                  </a:cubicBezTo>
                  <a:cubicBezTo>
                    <a:pt x="10326" y="7606"/>
                    <a:pt x="9186" y="7707"/>
                    <a:pt x="7843" y="7782"/>
                  </a:cubicBezTo>
                  <a:cubicBezTo>
                    <a:pt x="7777" y="7786"/>
                    <a:pt x="7713" y="7788"/>
                    <a:pt x="7651" y="7788"/>
                  </a:cubicBezTo>
                  <a:cubicBezTo>
                    <a:pt x="4029" y="7788"/>
                    <a:pt x="7074" y="927"/>
                    <a:pt x="1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2" name="Google Shape;2332;p29"/>
          <p:cNvGrpSpPr/>
          <p:nvPr/>
        </p:nvGrpSpPr>
        <p:grpSpPr>
          <a:xfrm rot="-3417533">
            <a:off x="7548222" y="3995597"/>
            <a:ext cx="1762856" cy="2380411"/>
            <a:chOff x="3781600" y="1266275"/>
            <a:chExt cx="508400" cy="686500"/>
          </a:xfrm>
        </p:grpSpPr>
        <p:sp>
          <p:nvSpPr>
            <p:cNvPr id="2333" name="Google Shape;2333;p29"/>
            <p:cNvSpPr/>
            <p:nvPr/>
          </p:nvSpPr>
          <p:spPr>
            <a:xfrm>
              <a:off x="3827950" y="1386600"/>
              <a:ext cx="376175" cy="469675"/>
            </a:xfrm>
            <a:custGeom>
              <a:avLst/>
              <a:gdLst/>
              <a:ahLst/>
              <a:cxnLst/>
              <a:rect l="l" t="t" r="r" b="b"/>
              <a:pathLst>
                <a:path w="15047" h="18787" extrusionOk="0">
                  <a:moveTo>
                    <a:pt x="238" y="1"/>
                  </a:moveTo>
                  <a:cubicBezTo>
                    <a:pt x="156" y="1"/>
                    <a:pt x="76" y="1"/>
                    <a:pt x="1" y="2"/>
                  </a:cubicBezTo>
                  <a:cubicBezTo>
                    <a:pt x="973" y="1674"/>
                    <a:pt x="2007" y="3315"/>
                    <a:pt x="3162" y="4866"/>
                  </a:cubicBezTo>
                  <a:cubicBezTo>
                    <a:pt x="4074" y="4866"/>
                    <a:pt x="7265" y="4957"/>
                    <a:pt x="9150" y="7145"/>
                  </a:cubicBezTo>
                  <a:cubicBezTo>
                    <a:pt x="10548" y="8817"/>
                    <a:pt x="10852" y="11218"/>
                    <a:pt x="10062" y="14349"/>
                  </a:cubicBezTo>
                  <a:lnTo>
                    <a:pt x="11399" y="16142"/>
                  </a:lnTo>
                  <a:cubicBezTo>
                    <a:pt x="11642" y="16477"/>
                    <a:pt x="12615" y="17571"/>
                    <a:pt x="13588" y="18787"/>
                  </a:cubicBezTo>
                  <a:cubicBezTo>
                    <a:pt x="15047" y="12434"/>
                    <a:pt x="14378" y="7571"/>
                    <a:pt x="11612" y="4349"/>
                  </a:cubicBezTo>
                  <a:cubicBezTo>
                    <a:pt x="8287" y="494"/>
                    <a:pt x="2740" y="1"/>
                    <a:pt x="238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9"/>
            <p:cNvSpPr/>
            <p:nvPr/>
          </p:nvSpPr>
          <p:spPr>
            <a:xfrm>
              <a:off x="3781600" y="1266275"/>
              <a:ext cx="508400" cy="686500"/>
            </a:xfrm>
            <a:custGeom>
              <a:avLst/>
              <a:gdLst/>
              <a:ahLst/>
              <a:cxnLst/>
              <a:rect l="l" t="t" r="r" b="b"/>
              <a:pathLst>
                <a:path w="20336" h="27460" extrusionOk="0">
                  <a:moveTo>
                    <a:pt x="4079" y="1"/>
                  </a:moveTo>
                  <a:cubicBezTo>
                    <a:pt x="2717" y="1"/>
                    <a:pt x="1353" y="126"/>
                    <a:pt x="1" y="377"/>
                  </a:cubicBezTo>
                  <a:cubicBezTo>
                    <a:pt x="396" y="1685"/>
                    <a:pt x="913" y="2961"/>
                    <a:pt x="1551" y="4177"/>
                  </a:cubicBezTo>
                  <a:cubicBezTo>
                    <a:pt x="1756" y="4168"/>
                    <a:pt x="1997" y="4163"/>
                    <a:pt x="2270" y="4163"/>
                  </a:cubicBezTo>
                  <a:cubicBezTo>
                    <a:pt x="4911" y="4163"/>
                    <a:pt x="10481" y="4714"/>
                    <a:pt x="13952" y="8736"/>
                  </a:cubicBezTo>
                  <a:cubicBezTo>
                    <a:pt x="16931" y="12201"/>
                    <a:pt x="17569" y="17399"/>
                    <a:pt x="15928" y="24238"/>
                  </a:cubicBezTo>
                  <a:cubicBezTo>
                    <a:pt x="17037" y="25646"/>
                    <a:pt x="18057" y="27025"/>
                    <a:pt x="17940" y="27443"/>
                  </a:cubicBezTo>
                  <a:lnTo>
                    <a:pt x="17940" y="27443"/>
                  </a:lnTo>
                  <a:cubicBezTo>
                    <a:pt x="19214" y="23588"/>
                    <a:pt x="20305" y="19612"/>
                    <a:pt x="20335" y="15514"/>
                  </a:cubicBezTo>
                  <a:cubicBezTo>
                    <a:pt x="20335" y="11411"/>
                    <a:pt x="19120" y="7156"/>
                    <a:pt x="16323" y="4329"/>
                  </a:cubicBezTo>
                  <a:cubicBezTo>
                    <a:pt x="14408" y="2414"/>
                    <a:pt x="11885" y="1259"/>
                    <a:pt x="9332" y="621"/>
                  </a:cubicBezTo>
                  <a:cubicBezTo>
                    <a:pt x="7601" y="209"/>
                    <a:pt x="5841" y="1"/>
                    <a:pt x="4079" y="1"/>
                  </a:cubicBezTo>
                  <a:close/>
                  <a:moveTo>
                    <a:pt x="17940" y="27443"/>
                  </a:moveTo>
                  <a:lnTo>
                    <a:pt x="17940" y="27443"/>
                  </a:lnTo>
                  <a:cubicBezTo>
                    <a:pt x="17938" y="27448"/>
                    <a:pt x="17936" y="27454"/>
                    <a:pt x="17934" y="27460"/>
                  </a:cubicBezTo>
                  <a:cubicBezTo>
                    <a:pt x="17936" y="27454"/>
                    <a:pt x="17938" y="27449"/>
                    <a:pt x="17940" y="27443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9"/>
            <p:cNvSpPr/>
            <p:nvPr/>
          </p:nvSpPr>
          <p:spPr>
            <a:xfrm>
              <a:off x="3917625" y="1524175"/>
              <a:ext cx="163400" cy="205200"/>
            </a:xfrm>
            <a:custGeom>
              <a:avLst/>
              <a:gdLst/>
              <a:ahLst/>
              <a:cxnLst/>
              <a:rect l="l" t="t" r="r" b="b"/>
              <a:pathLst>
                <a:path w="6536" h="8208" extrusionOk="0">
                  <a:moveTo>
                    <a:pt x="0" y="1"/>
                  </a:moveTo>
                  <a:lnTo>
                    <a:pt x="0" y="1"/>
                  </a:lnTo>
                  <a:cubicBezTo>
                    <a:pt x="943" y="1308"/>
                    <a:pt x="1855" y="2554"/>
                    <a:pt x="2706" y="3740"/>
                  </a:cubicBezTo>
                  <a:cubicBezTo>
                    <a:pt x="3770" y="5259"/>
                    <a:pt x="4864" y="6718"/>
                    <a:pt x="5958" y="8208"/>
                  </a:cubicBezTo>
                  <a:cubicBezTo>
                    <a:pt x="6536" y="5533"/>
                    <a:pt x="6232" y="3466"/>
                    <a:pt x="5077" y="2068"/>
                  </a:cubicBezTo>
                  <a:cubicBezTo>
                    <a:pt x="3618" y="335"/>
                    <a:pt x="1156" y="3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9"/>
            <p:cNvSpPr/>
            <p:nvPr/>
          </p:nvSpPr>
          <p:spPr>
            <a:xfrm>
              <a:off x="3820350" y="1370325"/>
              <a:ext cx="400500" cy="502675"/>
            </a:xfrm>
            <a:custGeom>
              <a:avLst/>
              <a:gdLst/>
              <a:ahLst/>
              <a:cxnLst/>
              <a:rect l="l" t="t" r="r" b="b"/>
              <a:pathLst>
                <a:path w="16020" h="20107" extrusionOk="0">
                  <a:moveTo>
                    <a:pt x="720" y="1"/>
                  </a:moveTo>
                  <a:cubicBezTo>
                    <a:pt x="447" y="1"/>
                    <a:pt x="206" y="6"/>
                    <a:pt x="1" y="15"/>
                  </a:cubicBezTo>
                  <a:lnTo>
                    <a:pt x="305" y="653"/>
                  </a:lnTo>
                  <a:cubicBezTo>
                    <a:pt x="2676" y="653"/>
                    <a:pt x="8481" y="1018"/>
                    <a:pt x="11916" y="5000"/>
                  </a:cubicBezTo>
                  <a:cubicBezTo>
                    <a:pt x="14682" y="8222"/>
                    <a:pt x="15320" y="13115"/>
                    <a:pt x="13861" y="19499"/>
                  </a:cubicBezTo>
                  <a:lnTo>
                    <a:pt x="14378" y="20106"/>
                  </a:lnTo>
                  <a:cubicBezTo>
                    <a:pt x="16019" y="13267"/>
                    <a:pt x="15381" y="8039"/>
                    <a:pt x="12402" y="4574"/>
                  </a:cubicBezTo>
                  <a:cubicBezTo>
                    <a:pt x="8931" y="552"/>
                    <a:pt x="3361" y="1"/>
                    <a:pt x="720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9"/>
            <p:cNvSpPr/>
            <p:nvPr/>
          </p:nvSpPr>
          <p:spPr>
            <a:xfrm>
              <a:off x="3906225" y="1508875"/>
              <a:ext cx="192275" cy="237225"/>
            </a:xfrm>
            <a:custGeom>
              <a:avLst/>
              <a:gdLst/>
              <a:ahLst/>
              <a:cxnLst/>
              <a:rect l="l" t="t" r="r" b="b"/>
              <a:pathLst>
                <a:path w="7691" h="9489" extrusionOk="0">
                  <a:moveTo>
                    <a:pt x="249" y="1"/>
                  </a:moveTo>
                  <a:cubicBezTo>
                    <a:pt x="154" y="1"/>
                    <a:pt x="70" y="3"/>
                    <a:pt x="1" y="5"/>
                  </a:cubicBezTo>
                  <a:cubicBezTo>
                    <a:pt x="153" y="218"/>
                    <a:pt x="305" y="430"/>
                    <a:pt x="456" y="613"/>
                  </a:cubicBezTo>
                  <a:cubicBezTo>
                    <a:pt x="1612" y="674"/>
                    <a:pt x="4074" y="978"/>
                    <a:pt x="5533" y="2680"/>
                  </a:cubicBezTo>
                  <a:cubicBezTo>
                    <a:pt x="6688" y="4078"/>
                    <a:pt x="6992" y="6175"/>
                    <a:pt x="6414" y="8820"/>
                  </a:cubicBezTo>
                  <a:lnTo>
                    <a:pt x="6900" y="9488"/>
                  </a:lnTo>
                  <a:cubicBezTo>
                    <a:pt x="7691" y="6358"/>
                    <a:pt x="7387" y="3926"/>
                    <a:pt x="6019" y="2285"/>
                  </a:cubicBezTo>
                  <a:cubicBezTo>
                    <a:pt x="4279" y="236"/>
                    <a:pt x="1398" y="1"/>
                    <a:pt x="24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8" name="Google Shape;2338;p29"/>
          <p:cNvGrpSpPr/>
          <p:nvPr/>
        </p:nvGrpSpPr>
        <p:grpSpPr>
          <a:xfrm rot="3496711">
            <a:off x="697273" y="3828644"/>
            <a:ext cx="1038806" cy="1821531"/>
            <a:chOff x="631100" y="2761600"/>
            <a:chExt cx="712025" cy="1248525"/>
          </a:xfrm>
        </p:grpSpPr>
        <p:sp>
          <p:nvSpPr>
            <p:cNvPr id="2339" name="Google Shape;2339;p29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9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1" name="Google Shape;2341;p29"/>
          <p:cNvGrpSpPr/>
          <p:nvPr/>
        </p:nvGrpSpPr>
        <p:grpSpPr>
          <a:xfrm rot="7915721">
            <a:off x="-444825" y="-447195"/>
            <a:ext cx="2170253" cy="2064688"/>
            <a:chOff x="2862900" y="3325125"/>
            <a:chExt cx="1343500" cy="1278150"/>
          </a:xfrm>
        </p:grpSpPr>
        <p:sp>
          <p:nvSpPr>
            <p:cNvPr id="2342" name="Google Shape;2342;p29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9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9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9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9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9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9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9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9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9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9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3" name="Google Shape;2353;p29"/>
          <p:cNvGrpSpPr/>
          <p:nvPr/>
        </p:nvGrpSpPr>
        <p:grpSpPr>
          <a:xfrm rot="4818778">
            <a:off x="1860470" y="4594609"/>
            <a:ext cx="1036776" cy="780788"/>
            <a:chOff x="6601575" y="362500"/>
            <a:chExt cx="600325" cy="452100"/>
          </a:xfrm>
        </p:grpSpPr>
        <p:sp>
          <p:nvSpPr>
            <p:cNvPr id="2354" name="Google Shape;2354;p29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9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9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9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9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9" name="Google Shape;2359;p29"/>
          <p:cNvGrpSpPr/>
          <p:nvPr/>
        </p:nvGrpSpPr>
        <p:grpSpPr>
          <a:xfrm rot="-8926418">
            <a:off x="8747753" y="2184135"/>
            <a:ext cx="798208" cy="1450051"/>
            <a:chOff x="4305925" y="935225"/>
            <a:chExt cx="679375" cy="1234175"/>
          </a:xfrm>
        </p:grpSpPr>
        <p:sp>
          <p:nvSpPr>
            <p:cNvPr id="2360" name="Google Shape;2360;p29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9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9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9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9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9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9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9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8" name="Google Shape;2368;p29"/>
          <p:cNvSpPr/>
          <p:nvPr/>
        </p:nvSpPr>
        <p:spPr>
          <a:xfrm>
            <a:off x="1906798" y="258867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29"/>
          <p:cNvSpPr/>
          <p:nvPr/>
        </p:nvSpPr>
        <p:spPr>
          <a:xfrm>
            <a:off x="3623063" y="489053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0" name="Google Shape;2370;p29"/>
          <p:cNvSpPr/>
          <p:nvPr/>
        </p:nvSpPr>
        <p:spPr>
          <a:xfrm>
            <a:off x="6393098" y="475527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29"/>
          <p:cNvSpPr/>
          <p:nvPr/>
        </p:nvSpPr>
        <p:spPr>
          <a:xfrm>
            <a:off x="1122825" y="346178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29"/>
          <p:cNvSpPr/>
          <p:nvPr/>
        </p:nvSpPr>
        <p:spPr>
          <a:xfrm>
            <a:off x="7602748" y="348862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594102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"/>
          <p:cNvSpPr txBox="1">
            <a:spLocks noGrp="1"/>
          </p:cNvSpPr>
          <p:nvPr>
            <p:ph type="subTitle" idx="1"/>
          </p:nvPr>
        </p:nvSpPr>
        <p:spPr>
          <a:xfrm>
            <a:off x="714300" y="1078725"/>
            <a:ext cx="7715400" cy="3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76" name="Google Shape;276;p4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4"/>
          <p:cNvGrpSpPr/>
          <p:nvPr/>
        </p:nvGrpSpPr>
        <p:grpSpPr>
          <a:xfrm rot="-8100000">
            <a:off x="7789857" y="-264126"/>
            <a:ext cx="1466417" cy="1395088"/>
            <a:chOff x="2862900" y="3325125"/>
            <a:chExt cx="1343500" cy="1278150"/>
          </a:xfrm>
        </p:grpSpPr>
        <p:sp>
          <p:nvSpPr>
            <p:cNvPr id="278" name="Google Shape;278;p4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289;p4"/>
          <p:cNvGrpSpPr/>
          <p:nvPr/>
        </p:nvGrpSpPr>
        <p:grpSpPr>
          <a:xfrm rot="-9899986">
            <a:off x="8558134" y="28384"/>
            <a:ext cx="1038782" cy="1821489"/>
            <a:chOff x="631100" y="2761600"/>
            <a:chExt cx="712025" cy="1248525"/>
          </a:xfrm>
        </p:grpSpPr>
        <p:sp>
          <p:nvSpPr>
            <p:cNvPr id="290" name="Google Shape;290;p4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92;p4"/>
          <p:cNvGrpSpPr/>
          <p:nvPr/>
        </p:nvGrpSpPr>
        <p:grpSpPr>
          <a:xfrm flipH="1">
            <a:off x="-318993" y="1953266"/>
            <a:ext cx="1033281" cy="3292504"/>
            <a:chOff x="6483775" y="2257475"/>
            <a:chExt cx="736375" cy="2346425"/>
          </a:xfrm>
        </p:grpSpPr>
        <p:sp>
          <p:nvSpPr>
            <p:cNvPr id="293" name="Google Shape;293;p4"/>
            <p:cNvSpPr/>
            <p:nvPr/>
          </p:nvSpPr>
          <p:spPr>
            <a:xfrm>
              <a:off x="6735300" y="3015850"/>
              <a:ext cx="293350" cy="44100"/>
            </a:xfrm>
            <a:custGeom>
              <a:avLst/>
              <a:gdLst/>
              <a:ahLst/>
              <a:cxnLst/>
              <a:rect l="l" t="t" r="r" b="b"/>
              <a:pathLst>
                <a:path w="11734" h="176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04"/>
                    <a:pt x="122" y="608"/>
                    <a:pt x="122" y="943"/>
                  </a:cubicBezTo>
                  <a:cubicBezTo>
                    <a:pt x="1369" y="1034"/>
                    <a:pt x="2584" y="1155"/>
                    <a:pt x="3831" y="1216"/>
                  </a:cubicBezTo>
                  <a:lnTo>
                    <a:pt x="5989" y="1368"/>
                  </a:lnTo>
                  <a:lnTo>
                    <a:pt x="8086" y="1490"/>
                  </a:lnTo>
                  <a:lnTo>
                    <a:pt x="11734" y="1763"/>
                  </a:lnTo>
                  <a:cubicBezTo>
                    <a:pt x="11521" y="1368"/>
                    <a:pt x="11308" y="1003"/>
                    <a:pt x="11065" y="639"/>
                  </a:cubicBezTo>
                  <a:lnTo>
                    <a:pt x="8056" y="456"/>
                  </a:lnTo>
                  <a:lnTo>
                    <a:pt x="5928" y="365"/>
                  </a:lnTo>
                  <a:lnTo>
                    <a:pt x="3831" y="244"/>
                  </a:lnTo>
                  <a:cubicBezTo>
                    <a:pt x="2584" y="183"/>
                    <a:pt x="1277" y="9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" name="Google Shape;294;p4"/>
            <p:cNvGrpSpPr/>
            <p:nvPr/>
          </p:nvGrpSpPr>
          <p:grpSpPr>
            <a:xfrm>
              <a:off x="6483775" y="2257475"/>
              <a:ext cx="736375" cy="2346425"/>
              <a:chOff x="6483775" y="2257475"/>
              <a:chExt cx="736375" cy="2346425"/>
            </a:xfrm>
          </p:grpSpPr>
          <p:sp>
            <p:nvSpPr>
              <p:cNvPr id="295" name="Google Shape;295;p4"/>
              <p:cNvSpPr/>
              <p:nvPr/>
            </p:nvSpPr>
            <p:spPr>
              <a:xfrm>
                <a:off x="6582575" y="3219500"/>
                <a:ext cx="5251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165" extrusionOk="0">
                    <a:moveTo>
                      <a:pt x="1611" y="0"/>
                    </a:moveTo>
                    <a:lnTo>
                      <a:pt x="1581" y="61"/>
                    </a:lnTo>
                    <a:cubicBezTo>
                      <a:pt x="1003" y="730"/>
                      <a:pt x="487" y="1459"/>
                      <a:pt x="0" y="2219"/>
                    </a:cubicBezTo>
                    <a:cubicBezTo>
                      <a:pt x="304" y="2219"/>
                      <a:pt x="608" y="2250"/>
                      <a:pt x="912" y="2280"/>
                    </a:cubicBezTo>
                    <a:lnTo>
                      <a:pt x="3101" y="2432"/>
                    </a:lnTo>
                    <a:cubicBezTo>
                      <a:pt x="3860" y="2523"/>
                      <a:pt x="4529" y="2584"/>
                      <a:pt x="5259" y="2645"/>
                    </a:cubicBezTo>
                    <a:lnTo>
                      <a:pt x="6262" y="2706"/>
                    </a:lnTo>
                    <a:cubicBezTo>
                      <a:pt x="6626" y="2736"/>
                      <a:pt x="6930" y="2736"/>
                      <a:pt x="7295" y="2766"/>
                    </a:cubicBezTo>
                    <a:cubicBezTo>
                      <a:pt x="8055" y="2766"/>
                      <a:pt x="8845" y="2858"/>
                      <a:pt x="9575" y="2918"/>
                    </a:cubicBezTo>
                    <a:lnTo>
                      <a:pt x="10700" y="3040"/>
                    </a:lnTo>
                    <a:lnTo>
                      <a:pt x="11733" y="3192"/>
                    </a:lnTo>
                    <a:lnTo>
                      <a:pt x="12797" y="3313"/>
                    </a:lnTo>
                    <a:cubicBezTo>
                      <a:pt x="13162" y="3344"/>
                      <a:pt x="13557" y="3405"/>
                      <a:pt x="13921" y="3465"/>
                    </a:cubicBezTo>
                    <a:lnTo>
                      <a:pt x="14985" y="3648"/>
                    </a:lnTo>
                    <a:cubicBezTo>
                      <a:pt x="15320" y="3678"/>
                      <a:pt x="15654" y="3739"/>
                      <a:pt x="15988" y="3769"/>
                    </a:cubicBezTo>
                    <a:cubicBezTo>
                      <a:pt x="16687" y="3861"/>
                      <a:pt x="17356" y="3952"/>
                      <a:pt x="18025" y="3982"/>
                    </a:cubicBezTo>
                    <a:cubicBezTo>
                      <a:pt x="18694" y="4013"/>
                      <a:pt x="19362" y="4073"/>
                      <a:pt x="20031" y="4165"/>
                    </a:cubicBezTo>
                    <a:cubicBezTo>
                      <a:pt x="20092" y="4073"/>
                      <a:pt x="20183" y="3982"/>
                      <a:pt x="20244" y="3891"/>
                    </a:cubicBezTo>
                    <a:cubicBezTo>
                      <a:pt x="20760" y="3162"/>
                      <a:pt x="21004" y="2250"/>
                      <a:pt x="21004" y="1338"/>
                    </a:cubicBezTo>
                    <a:cubicBezTo>
                      <a:pt x="20183" y="1247"/>
                      <a:pt x="19362" y="1155"/>
                      <a:pt x="18572" y="1064"/>
                    </a:cubicBezTo>
                    <a:lnTo>
                      <a:pt x="16384" y="851"/>
                    </a:lnTo>
                    <a:lnTo>
                      <a:pt x="14225" y="639"/>
                    </a:lnTo>
                    <a:cubicBezTo>
                      <a:pt x="12797" y="517"/>
                      <a:pt x="11338" y="426"/>
                      <a:pt x="9879" y="335"/>
                    </a:cubicBezTo>
                    <a:lnTo>
                      <a:pt x="5532" y="92"/>
                    </a:lnTo>
                    <a:lnTo>
                      <a:pt x="3374" y="31"/>
                    </a:lnTo>
                    <a:lnTo>
                      <a:pt x="161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6532425" y="3396550"/>
                <a:ext cx="4445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3892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0" y="1125"/>
                      <a:pt x="31" y="2280"/>
                      <a:pt x="243" y="3405"/>
                    </a:cubicBezTo>
                    <a:lnTo>
                      <a:pt x="1277" y="3405"/>
                    </a:lnTo>
                    <a:lnTo>
                      <a:pt x="3465" y="3374"/>
                    </a:lnTo>
                    <a:cubicBezTo>
                      <a:pt x="3972" y="3374"/>
                      <a:pt x="4478" y="3361"/>
                      <a:pt x="4985" y="3361"/>
                    </a:cubicBezTo>
                    <a:cubicBezTo>
                      <a:pt x="5238" y="3361"/>
                      <a:pt x="5492" y="3364"/>
                      <a:pt x="5745" y="3374"/>
                    </a:cubicBezTo>
                    <a:cubicBezTo>
                      <a:pt x="6505" y="3374"/>
                      <a:pt x="7295" y="3435"/>
                      <a:pt x="8025" y="3466"/>
                    </a:cubicBezTo>
                    <a:cubicBezTo>
                      <a:pt x="8754" y="3526"/>
                      <a:pt x="9453" y="3526"/>
                      <a:pt x="10183" y="3557"/>
                    </a:cubicBezTo>
                    <a:lnTo>
                      <a:pt x="12402" y="3618"/>
                    </a:lnTo>
                    <a:lnTo>
                      <a:pt x="16809" y="3861"/>
                    </a:lnTo>
                    <a:lnTo>
                      <a:pt x="17782" y="3891"/>
                    </a:lnTo>
                    <a:cubicBezTo>
                      <a:pt x="17508" y="3435"/>
                      <a:pt x="17386" y="2919"/>
                      <a:pt x="17386" y="2371"/>
                    </a:cubicBezTo>
                    <a:cubicBezTo>
                      <a:pt x="17386" y="1885"/>
                      <a:pt x="17508" y="1429"/>
                      <a:pt x="17751" y="1034"/>
                    </a:cubicBezTo>
                    <a:cubicBezTo>
                      <a:pt x="17022" y="943"/>
                      <a:pt x="16292" y="912"/>
                      <a:pt x="15563" y="852"/>
                    </a:cubicBezTo>
                    <a:lnTo>
                      <a:pt x="11307" y="639"/>
                    </a:lnTo>
                    <a:lnTo>
                      <a:pt x="9180" y="548"/>
                    </a:lnTo>
                    <a:lnTo>
                      <a:pt x="7022" y="456"/>
                    </a:lnTo>
                    <a:cubicBezTo>
                      <a:pt x="5593" y="396"/>
                      <a:pt x="4164" y="305"/>
                      <a:pt x="2736" y="213"/>
                    </a:cubicBezTo>
                    <a:lnTo>
                      <a:pt x="578" y="3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6538500" y="3297775"/>
                <a:ext cx="51902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3952" extrusionOk="0">
                    <a:moveTo>
                      <a:pt x="1186" y="0"/>
                    </a:moveTo>
                    <a:cubicBezTo>
                      <a:pt x="639" y="942"/>
                      <a:pt x="243" y="1976"/>
                      <a:pt x="0" y="3040"/>
                    </a:cubicBezTo>
                    <a:lnTo>
                      <a:pt x="426" y="3070"/>
                    </a:lnTo>
                    <a:lnTo>
                      <a:pt x="2554" y="3222"/>
                    </a:lnTo>
                    <a:cubicBezTo>
                      <a:pt x="3921" y="3313"/>
                      <a:pt x="5350" y="3374"/>
                      <a:pt x="6748" y="3435"/>
                    </a:cubicBezTo>
                    <a:lnTo>
                      <a:pt x="8845" y="3496"/>
                    </a:lnTo>
                    <a:lnTo>
                      <a:pt x="11004" y="3556"/>
                    </a:lnTo>
                    <a:lnTo>
                      <a:pt x="15229" y="3708"/>
                    </a:lnTo>
                    <a:cubicBezTo>
                      <a:pt x="16292" y="3769"/>
                      <a:pt x="17326" y="3860"/>
                      <a:pt x="18359" y="3952"/>
                    </a:cubicBezTo>
                    <a:cubicBezTo>
                      <a:pt x="19058" y="3283"/>
                      <a:pt x="19970" y="2705"/>
                      <a:pt x="20761" y="2037"/>
                    </a:cubicBezTo>
                    <a:cubicBezTo>
                      <a:pt x="20457" y="2037"/>
                      <a:pt x="20153" y="1976"/>
                      <a:pt x="19818" y="1976"/>
                    </a:cubicBezTo>
                    <a:cubicBezTo>
                      <a:pt x="19058" y="1915"/>
                      <a:pt x="18298" y="1824"/>
                      <a:pt x="17569" y="1733"/>
                    </a:cubicBezTo>
                    <a:cubicBezTo>
                      <a:pt x="17204" y="1702"/>
                      <a:pt x="16809" y="1641"/>
                      <a:pt x="16444" y="1581"/>
                    </a:cubicBezTo>
                    <a:lnTo>
                      <a:pt x="15381" y="1398"/>
                    </a:lnTo>
                    <a:cubicBezTo>
                      <a:pt x="15046" y="1338"/>
                      <a:pt x="14712" y="1307"/>
                      <a:pt x="14377" y="1246"/>
                    </a:cubicBezTo>
                    <a:lnTo>
                      <a:pt x="13283" y="1125"/>
                    </a:lnTo>
                    <a:lnTo>
                      <a:pt x="12219" y="973"/>
                    </a:lnTo>
                    <a:lnTo>
                      <a:pt x="11186" y="851"/>
                    </a:lnTo>
                    <a:cubicBezTo>
                      <a:pt x="10456" y="760"/>
                      <a:pt x="9818" y="699"/>
                      <a:pt x="9119" y="669"/>
                    </a:cubicBezTo>
                    <a:cubicBezTo>
                      <a:pt x="8785" y="669"/>
                      <a:pt x="8359" y="638"/>
                      <a:pt x="7994" y="608"/>
                    </a:cubicBezTo>
                    <a:lnTo>
                      <a:pt x="6839" y="517"/>
                    </a:lnTo>
                    <a:cubicBezTo>
                      <a:pt x="6140" y="456"/>
                      <a:pt x="5350" y="365"/>
                      <a:pt x="4681" y="274"/>
                    </a:cubicBezTo>
                    <a:lnTo>
                      <a:pt x="2554" y="91"/>
                    </a:lnTo>
                    <a:cubicBezTo>
                      <a:pt x="2098" y="61"/>
                      <a:pt x="1642" y="31"/>
                      <a:pt x="1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6641850" y="3131350"/>
                <a:ext cx="46355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831" extrusionOk="0">
                    <a:moveTo>
                      <a:pt x="2219" y="0"/>
                    </a:moveTo>
                    <a:lnTo>
                      <a:pt x="2006" y="244"/>
                    </a:lnTo>
                    <a:cubicBezTo>
                      <a:pt x="1338" y="1034"/>
                      <a:pt x="669" y="1824"/>
                      <a:pt x="0" y="2615"/>
                    </a:cubicBezTo>
                    <a:lnTo>
                      <a:pt x="882" y="2615"/>
                    </a:lnTo>
                    <a:lnTo>
                      <a:pt x="3131" y="2675"/>
                    </a:lnTo>
                    <a:lnTo>
                      <a:pt x="7508" y="2888"/>
                    </a:lnTo>
                    <a:cubicBezTo>
                      <a:pt x="8967" y="2949"/>
                      <a:pt x="10426" y="3070"/>
                      <a:pt x="11915" y="3192"/>
                    </a:cubicBezTo>
                    <a:lnTo>
                      <a:pt x="14104" y="3374"/>
                    </a:lnTo>
                    <a:lnTo>
                      <a:pt x="16262" y="3587"/>
                    </a:lnTo>
                    <a:cubicBezTo>
                      <a:pt x="17022" y="3648"/>
                      <a:pt x="17782" y="3739"/>
                      <a:pt x="18481" y="3830"/>
                    </a:cubicBezTo>
                    <a:lnTo>
                      <a:pt x="18541" y="3830"/>
                    </a:lnTo>
                    <a:cubicBezTo>
                      <a:pt x="18420" y="2979"/>
                      <a:pt x="18177" y="2159"/>
                      <a:pt x="17812" y="1368"/>
                    </a:cubicBezTo>
                    <a:lnTo>
                      <a:pt x="16687" y="1308"/>
                    </a:lnTo>
                    <a:cubicBezTo>
                      <a:pt x="15958" y="1247"/>
                      <a:pt x="15289" y="1216"/>
                      <a:pt x="14499" y="1186"/>
                    </a:cubicBezTo>
                    <a:cubicBezTo>
                      <a:pt x="13709" y="1156"/>
                      <a:pt x="12949" y="1095"/>
                      <a:pt x="12189" y="1064"/>
                    </a:cubicBezTo>
                    <a:cubicBezTo>
                      <a:pt x="11429" y="1004"/>
                      <a:pt x="10669" y="912"/>
                      <a:pt x="9909" y="821"/>
                    </a:cubicBezTo>
                    <a:cubicBezTo>
                      <a:pt x="9119" y="730"/>
                      <a:pt x="8420" y="639"/>
                      <a:pt x="7690" y="548"/>
                    </a:cubicBezTo>
                    <a:lnTo>
                      <a:pt x="3313" y="92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6581050" y="3606275"/>
                <a:ext cx="48635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19454" h="3193" extrusionOk="0">
                    <a:moveTo>
                      <a:pt x="0" y="1"/>
                    </a:moveTo>
                    <a:cubicBezTo>
                      <a:pt x="122" y="244"/>
                      <a:pt x="244" y="487"/>
                      <a:pt x="396" y="730"/>
                    </a:cubicBezTo>
                    <a:cubicBezTo>
                      <a:pt x="700" y="1277"/>
                      <a:pt x="1034" y="1855"/>
                      <a:pt x="1338" y="2432"/>
                    </a:cubicBezTo>
                    <a:lnTo>
                      <a:pt x="3466" y="2432"/>
                    </a:lnTo>
                    <a:lnTo>
                      <a:pt x="5624" y="2493"/>
                    </a:lnTo>
                    <a:lnTo>
                      <a:pt x="7782" y="2554"/>
                    </a:lnTo>
                    <a:lnTo>
                      <a:pt x="9940" y="2584"/>
                    </a:lnTo>
                    <a:cubicBezTo>
                      <a:pt x="10669" y="2584"/>
                      <a:pt x="11399" y="2645"/>
                      <a:pt x="12128" y="2676"/>
                    </a:cubicBezTo>
                    <a:lnTo>
                      <a:pt x="14286" y="2797"/>
                    </a:lnTo>
                    <a:cubicBezTo>
                      <a:pt x="15776" y="2858"/>
                      <a:pt x="17204" y="2979"/>
                      <a:pt x="18633" y="3131"/>
                    </a:cubicBezTo>
                    <a:lnTo>
                      <a:pt x="19454" y="3192"/>
                    </a:lnTo>
                    <a:cubicBezTo>
                      <a:pt x="19454" y="2402"/>
                      <a:pt x="19332" y="1612"/>
                      <a:pt x="19150" y="852"/>
                    </a:cubicBezTo>
                    <a:lnTo>
                      <a:pt x="18937" y="852"/>
                    </a:lnTo>
                    <a:cubicBezTo>
                      <a:pt x="18177" y="821"/>
                      <a:pt x="17478" y="761"/>
                      <a:pt x="16748" y="761"/>
                    </a:cubicBezTo>
                    <a:lnTo>
                      <a:pt x="14560" y="730"/>
                    </a:lnTo>
                    <a:lnTo>
                      <a:pt x="12341" y="609"/>
                    </a:lnTo>
                    <a:cubicBezTo>
                      <a:pt x="11612" y="578"/>
                      <a:pt x="10852" y="487"/>
                      <a:pt x="10122" y="457"/>
                    </a:cubicBezTo>
                    <a:cubicBezTo>
                      <a:pt x="9393" y="396"/>
                      <a:pt x="8694" y="335"/>
                      <a:pt x="7964" y="305"/>
                    </a:cubicBezTo>
                    <a:lnTo>
                      <a:pt x="5776" y="183"/>
                    </a:lnTo>
                    <a:cubicBezTo>
                      <a:pt x="4347" y="92"/>
                      <a:pt x="2888" y="1"/>
                      <a:pt x="14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6624350" y="3686075"/>
                <a:ext cx="44305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404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8" y="1003"/>
                      <a:pt x="974" y="2067"/>
                      <a:pt x="1278" y="3161"/>
                    </a:cubicBezTo>
                    <a:lnTo>
                      <a:pt x="3892" y="3253"/>
                    </a:lnTo>
                    <a:lnTo>
                      <a:pt x="8147" y="3405"/>
                    </a:lnTo>
                    <a:cubicBezTo>
                      <a:pt x="9606" y="3435"/>
                      <a:pt x="11004" y="3557"/>
                      <a:pt x="12463" y="3648"/>
                    </a:cubicBezTo>
                    <a:lnTo>
                      <a:pt x="14591" y="3830"/>
                    </a:lnTo>
                    <a:lnTo>
                      <a:pt x="16688" y="4012"/>
                    </a:lnTo>
                    <a:lnTo>
                      <a:pt x="17205" y="4043"/>
                    </a:lnTo>
                    <a:cubicBezTo>
                      <a:pt x="17479" y="3040"/>
                      <a:pt x="17661" y="2006"/>
                      <a:pt x="17722" y="973"/>
                    </a:cubicBezTo>
                    <a:lnTo>
                      <a:pt x="16779" y="912"/>
                    </a:lnTo>
                    <a:cubicBezTo>
                      <a:pt x="15351" y="730"/>
                      <a:pt x="13922" y="608"/>
                      <a:pt x="12524" y="517"/>
                    </a:cubicBezTo>
                    <a:lnTo>
                      <a:pt x="10336" y="395"/>
                    </a:lnTo>
                    <a:cubicBezTo>
                      <a:pt x="9636" y="335"/>
                      <a:pt x="8937" y="274"/>
                      <a:pt x="8208" y="274"/>
                    </a:cubicBezTo>
                    <a:lnTo>
                      <a:pt x="6050" y="213"/>
                    </a:lnTo>
                    <a:lnTo>
                      <a:pt x="3892" y="122"/>
                    </a:lnTo>
                    <a:lnTo>
                      <a:pt x="1734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6542300" y="3505400"/>
                <a:ext cx="50990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3945" extrusionOk="0">
                    <a:moveTo>
                      <a:pt x="4221" y="1"/>
                    </a:moveTo>
                    <a:cubicBezTo>
                      <a:pt x="3861" y="1"/>
                      <a:pt x="3496" y="8"/>
                      <a:pt x="3131" y="24"/>
                    </a:cubicBezTo>
                    <a:lnTo>
                      <a:pt x="912" y="54"/>
                    </a:lnTo>
                    <a:lnTo>
                      <a:pt x="0" y="54"/>
                    </a:lnTo>
                    <a:cubicBezTo>
                      <a:pt x="304" y="1087"/>
                      <a:pt x="669" y="2151"/>
                      <a:pt x="1125" y="3124"/>
                    </a:cubicBezTo>
                    <a:lnTo>
                      <a:pt x="3009" y="3124"/>
                    </a:lnTo>
                    <a:cubicBezTo>
                      <a:pt x="4529" y="3124"/>
                      <a:pt x="5988" y="3185"/>
                      <a:pt x="7447" y="3306"/>
                    </a:cubicBezTo>
                    <a:lnTo>
                      <a:pt x="9605" y="3428"/>
                    </a:lnTo>
                    <a:cubicBezTo>
                      <a:pt x="10335" y="3458"/>
                      <a:pt x="11095" y="3519"/>
                      <a:pt x="11824" y="3549"/>
                    </a:cubicBezTo>
                    <a:cubicBezTo>
                      <a:pt x="12554" y="3610"/>
                      <a:pt x="13222" y="3671"/>
                      <a:pt x="13952" y="3701"/>
                    </a:cubicBezTo>
                    <a:lnTo>
                      <a:pt x="16110" y="3823"/>
                    </a:lnTo>
                    <a:lnTo>
                      <a:pt x="18268" y="3853"/>
                    </a:lnTo>
                    <a:cubicBezTo>
                      <a:pt x="18967" y="3853"/>
                      <a:pt x="19697" y="3914"/>
                      <a:pt x="20396" y="3945"/>
                    </a:cubicBezTo>
                    <a:cubicBezTo>
                      <a:pt x="20183" y="3367"/>
                      <a:pt x="19879" y="2820"/>
                      <a:pt x="19514" y="2334"/>
                    </a:cubicBezTo>
                    <a:cubicBezTo>
                      <a:pt x="19150" y="1786"/>
                      <a:pt x="18663" y="1270"/>
                      <a:pt x="18207" y="753"/>
                    </a:cubicBezTo>
                    <a:cubicBezTo>
                      <a:pt x="17599" y="723"/>
                      <a:pt x="16991" y="662"/>
                      <a:pt x="16353" y="631"/>
                    </a:cubicBezTo>
                    <a:lnTo>
                      <a:pt x="11915" y="327"/>
                    </a:lnTo>
                    <a:lnTo>
                      <a:pt x="9727" y="267"/>
                    </a:lnTo>
                    <a:cubicBezTo>
                      <a:pt x="8997" y="236"/>
                      <a:pt x="8207" y="206"/>
                      <a:pt x="7447" y="145"/>
                    </a:cubicBezTo>
                    <a:cubicBezTo>
                      <a:pt x="6687" y="84"/>
                      <a:pt x="6019" y="54"/>
                      <a:pt x="5289" y="24"/>
                    </a:cubicBezTo>
                    <a:cubicBezTo>
                      <a:pt x="4940" y="8"/>
                      <a:pt x="4582" y="1"/>
                      <a:pt x="42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6717825" y="3039400"/>
                <a:ext cx="3556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3892" extrusionOk="0">
                    <a:moveTo>
                      <a:pt x="821" y="1"/>
                    </a:moveTo>
                    <a:lnTo>
                      <a:pt x="821" y="305"/>
                    </a:lnTo>
                    <a:cubicBezTo>
                      <a:pt x="730" y="1095"/>
                      <a:pt x="457" y="1855"/>
                      <a:pt x="1" y="2523"/>
                    </a:cubicBezTo>
                    <a:lnTo>
                      <a:pt x="487" y="2584"/>
                    </a:lnTo>
                    <a:lnTo>
                      <a:pt x="4894" y="3071"/>
                    </a:lnTo>
                    <a:cubicBezTo>
                      <a:pt x="5624" y="3162"/>
                      <a:pt x="6353" y="3223"/>
                      <a:pt x="7113" y="3344"/>
                    </a:cubicBezTo>
                    <a:cubicBezTo>
                      <a:pt x="7843" y="3435"/>
                      <a:pt x="8511" y="3496"/>
                      <a:pt x="9241" y="3587"/>
                    </a:cubicBezTo>
                    <a:cubicBezTo>
                      <a:pt x="9970" y="3648"/>
                      <a:pt x="10670" y="3709"/>
                      <a:pt x="11338" y="3739"/>
                    </a:cubicBezTo>
                    <a:cubicBezTo>
                      <a:pt x="12007" y="3770"/>
                      <a:pt x="12828" y="3800"/>
                      <a:pt x="13588" y="3861"/>
                    </a:cubicBezTo>
                    <a:lnTo>
                      <a:pt x="14226" y="3891"/>
                    </a:lnTo>
                    <a:cubicBezTo>
                      <a:pt x="13952" y="3375"/>
                      <a:pt x="13679" y="2858"/>
                      <a:pt x="13375" y="2371"/>
                    </a:cubicBezTo>
                    <a:lnTo>
                      <a:pt x="12433" y="821"/>
                    </a:lnTo>
                    <a:lnTo>
                      <a:pt x="8785" y="548"/>
                    </a:lnTo>
                    <a:lnTo>
                      <a:pt x="6688" y="426"/>
                    </a:lnTo>
                    <a:lnTo>
                      <a:pt x="4530" y="305"/>
                    </a:lnTo>
                    <a:cubicBezTo>
                      <a:pt x="3283" y="213"/>
                      <a:pt x="2068" y="122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6627400" y="2678450"/>
                <a:ext cx="25762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2706" extrusionOk="0">
                    <a:moveTo>
                      <a:pt x="1" y="1"/>
                    </a:moveTo>
                    <a:cubicBezTo>
                      <a:pt x="1" y="578"/>
                      <a:pt x="31" y="1156"/>
                      <a:pt x="92" y="1703"/>
                    </a:cubicBezTo>
                    <a:lnTo>
                      <a:pt x="335" y="1703"/>
                    </a:lnTo>
                    <a:cubicBezTo>
                      <a:pt x="1095" y="1764"/>
                      <a:pt x="1885" y="1794"/>
                      <a:pt x="2615" y="1855"/>
                    </a:cubicBezTo>
                    <a:cubicBezTo>
                      <a:pt x="3375" y="1916"/>
                      <a:pt x="4134" y="1976"/>
                      <a:pt x="4864" y="2068"/>
                    </a:cubicBezTo>
                    <a:lnTo>
                      <a:pt x="7083" y="2341"/>
                    </a:lnTo>
                    <a:lnTo>
                      <a:pt x="9241" y="2584"/>
                    </a:lnTo>
                    <a:lnTo>
                      <a:pt x="10183" y="2706"/>
                    </a:lnTo>
                    <a:cubicBezTo>
                      <a:pt x="10183" y="2068"/>
                      <a:pt x="10244" y="1429"/>
                      <a:pt x="10305" y="761"/>
                    </a:cubicBezTo>
                    <a:lnTo>
                      <a:pt x="8967" y="609"/>
                    </a:lnTo>
                    <a:cubicBezTo>
                      <a:pt x="7539" y="457"/>
                      <a:pt x="6171" y="305"/>
                      <a:pt x="4773" y="244"/>
                    </a:cubicBezTo>
                    <a:lnTo>
                      <a:pt x="517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6635000" y="2494550"/>
                <a:ext cx="243200" cy="9275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3710" extrusionOk="0">
                    <a:moveTo>
                      <a:pt x="456" y="1"/>
                    </a:moveTo>
                    <a:cubicBezTo>
                      <a:pt x="274" y="852"/>
                      <a:pt x="122" y="1673"/>
                      <a:pt x="1" y="2554"/>
                    </a:cubicBezTo>
                    <a:cubicBezTo>
                      <a:pt x="153" y="2554"/>
                      <a:pt x="335" y="2585"/>
                      <a:pt x="487" y="2585"/>
                    </a:cubicBezTo>
                    <a:lnTo>
                      <a:pt x="1612" y="2706"/>
                    </a:lnTo>
                    <a:lnTo>
                      <a:pt x="2675" y="2858"/>
                    </a:lnTo>
                    <a:lnTo>
                      <a:pt x="3739" y="2980"/>
                    </a:lnTo>
                    <a:cubicBezTo>
                      <a:pt x="4104" y="3010"/>
                      <a:pt x="4499" y="3071"/>
                      <a:pt x="4864" y="3132"/>
                    </a:cubicBezTo>
                    <a:lnTo>
                      <a:pt x="5928" y="3314"/>
                    </a:lnTo>
                    <a:cubicBezTo>
                      <a:pt x="6262" y="3375"/>
                      <a:pt x="6596" y="3405"/>
                      <a:pt x="6931" y="3436"/>
                    </a:cubicBezTo>
                    <a:cubicBezTo>
                      <a:pt x="7630" y="3527"/>
                      <a:pt x="8299" y="3618"/>
                      <a:pt x="8967" y="3648"/>
                    </a:cubicBezTo>
                    <a:cubicBezTo>
                      <a:pt x="9210" y="3679"/>
                      <a:pt x="9484" y="3709"/>
                      <a:pt x="9727" y="3709"/>
                    </a:cubicBezTo>
                    <a:cubicBezTo>
                      <a:pt x="9393" y="2645"/>
                      <a:pt x="8967" y="1612"/>
                      <a:pt x="8420" y="639"/>
                    </a:cubicBezTo>
                    <a:lnTo>
                      <a:pt x="7326" y="518"/>
                    </a:lnTo>
                    <a:lnTo>
                      <a:pt x="5137" y="335"/>
                    </a:lnTo>
                    <a:cubicBezTo>
                      <a:pt x="3709" y="183"/>
                      <a:pt x="2280" y="92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6651725" y="2412500"/>
                <a:ext cx="1786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2858" extrusionOk="0">
                    <a:moveTo>
                      <a:pt x="639" y="0"/>
                    </a:moveTo>
                    <a:cubicBezTo>
                      <a:pt x="395" y="760"/>
                      <a:pt x="183" y="1550"/>
                      <a:pt x="0" y="2310"/>
                    </a:cubicBezTo>
                    <a:lnTo>
                      <a:pt x="152" y="2310"/>
                    </a:lnTo>
                    <a:cubicBezTo>
                      <a:pt x="1611" y="2402"/>
                      <a:pt x="3070" y="2493"/>
                      <a:pt x="4560" y="2614"/>
                    </a:cubicBezTo>
                    <a:lnTo>
                      <a:pt x="6748" y="2797"/>
                    </a:lnTo>
                    <a:lnTo>
                      <a:pt x="7143" y="2857"/>
                    </a:lnTo>
                    <a:cubicBezTo>
                      <a:pt x="6687" y="2098"/>
                      <a:pt x="6201" y="1307"/>
                      <a:pt x="5715" y="547"/>
                    </a:cubicBezTo>
                    <a:lnTo>
                      <a:pt x="4833" y="456"/>
                    </a:lnTo>
                    <a:cubicBezTo>
                      <a:pt x="4073" y="395"/>
                      <a:pt x="3313" y="304"/>
                      <a:pt x="2553" y="213"/>
                    </a:cubicBezTo>
                    <a:cubicBezTo>
                      <a:pt x="1915" y="122"/>
                      <a:pt x="1277" y="61"/>
                      <a:pt x="6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6676025" y="2257475"/>
                <a:ext cx="10035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5533" extrusionOk="0">
                    <a:moveTo>
                      <a:pt x="1733" y="305"/>
                    </a:moveTo>
                    <a:cubicBezTo>
                      <a:pt x="1794" y="791"/>
                      <a:pt x="1885" y="1247"/>
                      <a:pt x="1977" y="1733"/>
                    </a:cubicBezTo>
                    <a:cubicBezTo>
                      <a:pt x="1885" y="1368"/>
                      <a:pt x="1794" y="943"/>
                      <a:pt x="1703" y="517"/>
                    </a:cubicBezTo>
                    <a:cubicBezTo>
                      <a:pt x="1703" y="426"/>
                      <a:pt x="1733" y="335"/>
                      <a:pt x="1733" y="305"/>
                    </a:cubicBezTo>
                    <a:close/>
                    <a:moveTo>
                      <a:pt x="1794" y="1"/>
                    </a:moveTo>
                    <a:cubicBezTo>
                      <a:pt x="1156" y="1672"/>
                      <a:pt x="548" y="3344"/>
                      <a:pt x="1" y="5046"/>
                    </a:cubicBezTo>
                    <a:cubicBezTo>
                      <a:pt x="609" y="5137"/>
                      <a:pt x="1217" y="5198"/>
                      <a:pt x="1825" y="5289"/>
                    </a:cubicBezTo>
                    <a:cubicBezTo>
                      <a:pt x="2524" y="5381"/>
                      <a:pt x="3223" y="5441"/>
                      <a:pt x="3983" y="5533"/>
                    </a:cubicBezTo>
                    <a:lnTo>
                      <a:pt x="4013" y="5533"/>
                    </a:lnTo>
                    <a:cubicBezTo>
                      <a:pt x="2980" y="3770"/>
                      <a:pt x="2068" y="1976"/>
                      <a:pt x="17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6627400" y="2584225"/>
                <a:ext cx="260675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3436" extrusionOk="0">
                    <a:moveTo>
                      <a:pt x="183" y="1"/>
                    </a:moveTo>
                    <a:cubicBezTo>
                      <a:pt x="183" y="122"/>
                      <a:pt x="153" y="213"/>
                      <a:pt x="122" y="335"/>
                    </a:cubicBezTo>
                    <a:cubicBezTo>
                      <a:pt x="61" y="1125"/>
                      <a:pt x="31" y="1946"/>
                      <a:pt x="1" y="2736"/>
                    </a:cubicBezTo>
                    <a:lnTo>
                      <a:pt x="487" y="2736"/>
                    </a:lnTo>
                    <a:lnTo>
                      <a:pt x="4712" y="2949"/>
                    </a:lnTo>
                    <a:cubicBezTo>
                      <a:pt x="6171" y="3010"/>
                      <a:pt x="7630" y="3131"/>
                      <a:pt x="9058" y="3283"/>
                    </a:cubicBezTo>
                    <a:lnTo>
                      <a:pt x="10396" y="3435"/>
                    </a:lnTo>
                    <a:cubicBezTo>
                      <a:pt x="10426" y="3040"/>
                      <a:pt x="10426" y="2645"/>
                      <a:pt x="10396" y="2250"/>
                    </a:cubicBezTo>
                    <a:cubicBezTo>
                      <a:pt x="10366" y="1916"/>
                      <a:pt x="10335" y="1581"/>
                      <a:pt x="10274" y="1277"/>
                    </a:cubicBezTo>
                    <a:cubicBezTo>
                      <a:pt x="9970" y="1247"/>
                      <a:pt x="9636" y="1186"/>
                      <a:pt x="9302" y="1186"/>
                    </a:cubicBezTo>
                    <a:cubicBezTo>
                      <a:pt x="8542" y="1125"/>
                      <a:pt x="7782" y="1034"/>
                      <a:pt x="7052" y="943"/>
                    </a:cubicBezTo>
                    <a:cubicBezTo>
                      <a:pt x="6688" y="913"/>
                      <a:pt x="6292" y="852"/>
                      <a:pt x="5928" y="791"/>
                    </a:cubicBezTo>
                    <a:lnTo>
                      <a:pt x="4864" y="609"/>
                    </a:lnTo>
                    <a:cubicBezTo>
                      <a:pt x="4530" y="548"/>
                      <a:pt x="4195" y="517"/>
                      <a:pt x="3861" y="457"/>
                    </a:cubicBezTo>
                    <a:lnTo>
                      <a:pt x="2767" y="335"/>
                    </a:lnTo>
                    <a:lnTo>
                      <a:pt x="1703" y="183"/>
                    </a:lnTo>
                    <a:lnTo>
                      <a:pt x="639" y="6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6694275" y="2933775"/>
                <a:ext cx="31765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39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9" y="1064"/>
                      <a:pt x="1338" y="2128"/>
                      <a:pt x="1642" y="3283"/>
                    </a:cubicBezTo>
                    <a:cubicBezTo>
                      <a:pt x="2918" y="3375"/>
                      <a:pt x="4195" y="3466"/>
                      <a:pt x="5472" y="3527"/>
                    </a:cubicBezTo>
                    <a:lnTo>
                      <a:pt x="7569" y="3648"/>
                    </a:lnTo>
                    <a:lnTo>
                      <a:pt x="9697" y="3739"/>
                    </a:lnTo>
                    <a:lnTo>
                      <a:pt x="12706" y="3922"/>
                    </a:lnTo>
                    <a:cubicBezTo>
                      <a:pt x="12189" y="3010"/>
                      <a:pt x="11642" y="2098"/>
                      <a:pt x="11095" y="1186"/>
                    </a:cubicBezTo>
                    <a:lnTo>
                      <a:pt x="10973" y="1156"/>
                    </a:lnTo>
                    <a:lnTo>
                      <a:pt x="9940" y="1034"/>
                    </a:lnTo>
                    <a:cubicBezTo>
                      <a:pt x="9210" y="943"/>
                      <a:pt x="8572" y="852"/>
                      <a:pt x="7873" y="821"/>
                    </a:cubicBezTo>
                    <a:cubicBezTo>
                      <a:pt x="7539" y="791"/>
                      <a:pt x="7113" y="761"/>
                      <a:pt x="6748" y="730"/>
                    </a:cubicBezTo>
                    <a:lnTo>
                      <a:pt x="5624" y="609"/>
                    </a:lnTo>
                    <a:cubicBezTo>
                      <a:pt x="4894" y="548"/>
                      <a:pt x="4134" y="426"/>
                      <a:pt x="3466" y="365"/>
                    </a:cubicBezTo>
                    <a:lnTo>
                      <a:pt x="1338" y="122"/>
                    </a:lnTo>
                    <a:cubicBezTo>
                      <a:pt x="912" y="61"/>
                      <a:pt x="456" y="3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6658550" y="2854000"/>
                <a:ext cx="295625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2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578" y="1489"/>
                      <a:pt x="973" y="2219"/>
                    </a:cubicBezTo>
                    <a:cubicBezTo>
                      <a:pt x="1612" y="2249"/>
                      <a:pt x="2280" y="2310"/>
                      <a:pt x="2949" y="2371"/>
                    </a:cubicBezTo>
                    <a:lnTo>
                      <a:pt x="5107" y="2584"/>
                    </a:lnTo>
                    <a:cubicBezTo>
                      <a:pt x="5867" y="2675"/>
                      <a:pt x="6505" y="2736"/>
                      <a:pt x="7235" y="2827"/>
                    </a:cubicBezTo>
                    <a:lnTo>
                      <a:pt x="8268" y="2918"/>
                    </a:lnTo>
                    <a:cubicBezTo>
                      <a:pt x="8603" y="2948"/>
                      <a:pt x="8907" y="2948"/>
                      <a:pt x="9271" y="2979"/>
                    </a:cubicBezTo>
                    <a:cubicBezTo>
                      <a:pt x="10031" y="3009"/>
                      <a:pt x="10822" y="3100"/>
                      <a:pt x="11551" y="3161"/>
                    </a:cubicBezTo>
                    <a:lnTo>
                      <a:pt x="11825" y="3222"/>
                    </a:lnTo>
                    <a:cubicBezTo>
                      <a:pt x="11612" y="2827"/>
                      <a:pt x="11369" y="2462"/>
                      <a:pt x="11156" y="2067"/>
                    </a:cubicBezTo>
                    <a:cubicBezTo>
                      <a:pt x="10852" y="1550"/>
                      <a:pt x="10518" y="1034"/>
                      <a:pt x="10244" y="486"/>
                    </a:cubicBezTo>
                    <a:lnTo>
                      <a:pt x="7569" y="304"/>
                    </a:lnTo>
                    <a:lnTo>
                      <a:pt x="5442" y="213"/>
                    </a:lnTo>
                    <a:lnTo>
                      <a:pt x="3223" y="122"/>
                    </a:lnTo>
                    <a:cubicBezTo>
                      <a:pt x="2493" y="91"/>
                      <a:pt x="1794" y="31"/>
                      <a:pt x="1065" y="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6660075" y="3783325"/>
                <a:ext cx="387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2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2" y="700"/>
                      <a:pt x="153" y="1399"/>
                      <a:pt x="31" y="2068"/>
                    </a:cubicBezTo>
                    <a:cubicBezTo>
                      <a:pt x="31" y="2159"/>
                      <a:pt x="1" y="2220"/>
                      <a:pt x="1" y="2311"/>
                    </a:cubicBezTo>
                    <a:cubicBezTo>
                      <a:pt x="487" y="2341"/>
                      <a:pt x="1004" y="2341"/>
                      <a:pt x="1520" y="2372"/>
                    </a:cubicBezTo>
                    <a:cubicBezTo>
                      <a:pt x="2058" y="2393"/>
                      <a:pt x="2565" y="2415"/>
                      <a:pt x="3052" y="2415"/>
                    </a:cubicBezTo>
                    <a:cubicBezTo>
                      <a:pt x="3254" y="2415"/>
                      <a:pt x="3452" y="2411"/>
                      <a:pt x="3648" y="2402"/>
                    </a:cubicBezTo>
                    <a:cubicBezTo>
                      <a:pt x="4317" y="2402"/>
                      <a:pt x="5137" y="2372"/>
                      <a:pt x="5897" y="2372"/>
                    </a:cubicBezTo>
                    <a:lnTo>
                      <a:pt x="8116" y="2372"/>
                    </a:lnTo>
                    <a:cubicBezTo>
                      <a:pt x="8876" y="2372"/>
                      <a:pt x="9636" y="2433"/>
                      <a:pt x="10396" y="2463"/>
                    </a:cubicBezTo>
                    <a:cubicBezTo>
                      <a:pt x="11156" y="2524"/>
                      <a:pt x="11946" y="2585"/>
                      <a:pt x="12706" y="2676"/>
                    </a:cubicBezTo>
                    <a:lnTo>
                      <a:pt x="14864" y="2919"/>
                    </a:lnTo>
                    <a:cubicBezTo>
                      <a:pt x="15107" y="2311"/>
                      <a:pt x="15320" y="1673"/>
                      <a:pt x="15502" y="1065"/>
                    </a:cubicBezTo>
                    <a:lnTo>
                      <a:pt x="15168" y="1034"/>
                    </a:lnTo>
                    <a:lnTo>
                      <a:pt x="13010" y="822"/>
                    </a:lnTo>
                    <a:lnTo>
                      <a:pt x="10913" y="609"/>
                    </a:lnTo>
                    <a:cubicBezTo>
                      <a:pt x="9514" y="518"/>
                      <a:pt x="8086" y="396"/>
                      <a:pt x="6688" y="305"/>
                    </a:cubicBezTo>
                    <a:lnTo>
                      <a:pt x="2402" y="1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6633475" y="2750650"/>
                <a:ext cx="2682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618" extrusionOk="0">
                    <a:moveTo>
                      <a:pt x="1" y="0"/>
                    </a:moveTo>
                    <a:cubicBezTo>
                      <a:pt x="153" y="1064"/>
                      <a:pt x="396" y="2158"/>
                      <a:pt x="700" y="3192"/>
                    </a:cubicBezTo>
                    <a:lnTo>
                      <a:pt x="2007" y="3222"/>
                    </a:lnTo>
                    <a:cubicBezTo>
                      <a:pt x="2706" y="3222"/>
                      <a:pt x="3466" y="3283"/>
                      <a:pt x="4165" y="3313"/>
                    </a:cubicBezTo>
                    <a:lnTo>
                      <a:pt x="6323" y="3374"/>
                    </a:lnTo>
                    <a:lnTo>
                      <a:pt x="8542" y="3465"/>
                    </a:lnTo>
                    <a:lnTo>
                      <a:pt x="10730" y="3617"/>
                    </a:lnTo>
                    <a:cubicBezTo>
                      <a:pt x="10366" y="2857"/>
                      <a:pt x="10123" y="2067"/>
                      <a:pt x="10001" y="1247"/>
                    </a:cubicBezTo>
                    <a:lnTo>
                      <a:pt x="10001" y="1034"/>
                    </a:lnTo>
                    <a:lnTo>
                      <a:pt x="8815" y="882"/>
                    </a:lnTo>
                    <a:lnTo>
                      <a:pt x="6597" y="639"/>
                    </a:lnTo>
                    <a:lnTo>
                      <a:pt x="4408" y="365"/>
                    </a:lnTo>
                    <a:cubicBezTo>
                      <a:pt x="3709" y="274"/>
                      <a:pt x="2980" y="183"/>
                      <a:pt x="2250" y="122"/>
                    </a:cubicBezTo>
                    <a:cubicBezTo>
                      <a:pt x="1521" y="91"/>
                      <a:pt x="852" y="31"/>
                      <a:pt x="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6622075" y="3869950"/>
                <a:ext cx="4012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950" extrusionOk="0">
                    <a:moveTo>
                      <a:pt x="1217" y="1"/>
                    </a:moveTo>
                    <a:cubicBezTo>
                      <a:pt x="882" y="761"/>
                      <a:pt x="487" y="1521"/>
                      <a:pt x="1" y="2220"/>
                    </a:cubicBezTo>
                    <a:lnTo>
                      <a:pt x="2888" y="2220"/>
                    </a:lnTo>
                    <a:lnTo>
                      <a:pt x="5107" y="2281"/>
                    </a:lnTo>
                    <a:lnTo>
                      <a:pt x="7265" y="2341"/>
                    </a:lnTo>
                    <a:cubicBezTo>
                      <a:pt x="8025" y="2372"/>
                      <a:pt x="8785" y="2402"/>
                      <a:pt x="9515" y="2463"/>
                    </a:cubicBezTo>
                    <a:cubicBezTo>
                      <a:pt x="10244" y="2493"/>
                      <a:pt x="11004" y="2554"/>
                      <a:pt x="11734" y="2645"/>
                    </a:cubicBezTo>
                    <a:lnTo>
                      <a:pt x="13892" y="2858"/>
                    </a:lnTo>
                    <a:cubicBezTo>
                      <a:pt x="14287" y="2858"/>
                      <a:pt x="14652" y="2919"/>
                      <a:pt x="15077" y="2949"/>
                    </a:cubicBezTo>
                    <a:cubicBezTo>
                      <a:pt x="15381" y="2098"/>
                      <a:pt x="15715" y="1278"/>
                      <a:pt x="16050" y="427"/>
                    </a:cubicBezTo>
                    <a:lnTo>
                      <a:pt x="14044" y="244"/>
                    </a:lnTo>
                    <a:cubicBezTo>
                      <a:pt x="13314" y="153"/>
                      <a:pt x="12645" y="123"/>
                      <a:pt x="11916" y="92"/>
                    </a:cubicBezTo>
                    <a:cubicBezTo>
                      <a:pt x="11326" y="68"/>
                      <a:pt x="10736" y="23"/>
                      <a:pt x="10161" y="23"/>
                    </a:cubicBezTo>
                    <a:cubicBezTo>
                      <a:pt x="10026" y="23"/>
                      <a:pt x="9891" y="26"/>
                      <a:pt x="9758" y="31"/>
                    </a:cubicBezTo>
                    <a:lnTo>
                      <a:pt x="7539" y="31"/>
                    </a:lnTo>
                    <a:cubicBezTo>
                      <a:pt x="6809" y="31"/>
                      <a:pt x="6171" y="31"/>
                      <a:pt x="5350" y="62"/>
                    </a:cubicBezTo>
                    <a:lnTo>
                      <a:pt x="3040" y="62"/>
                    </a:lnTo>
                    <a:cubicBezTo>
                      <a:pt x="2432" y="62"/>
                      <a:pt x="1825" y="31"/>
                      <a:pt x="12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6497450" y="4336525"/>
                <a:ext cx="721925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3801" extrusionOk="0">
                    <a:moveTo>
                      <a:pt x="1" y="1"/>
                    </a:moveTo>
                    <a:cubicBezTo>
                      <a:pt x="244" y="974"/>
                      <a:pt x="609" y="1916"/>
                      <a:pt x="1034" y="2828"/>
                    </a:cubicBezTo>
                    <a:lnTo>
                      <a:pt x="3253" y="2828"/>
                    </a:lnTo>
                    <a:lnTo>
                      <a:pt x="5381" y="2767"/>
                    </a:lnTo>
                    <a:lnTo>
                      <a:pt x="9758" y="2767"/>
                    </a:lnTo>
                    <a:lnTo>
                      <a:pt x="11916" y="2828"/>
                    </a:lnTo>
                    <a:lnTo>
                      <a:pt x="14074" y="2888"/>
                    </a:lnTo>
                    <a:lnTo>
                      <a:pt x="16232" y="2919"/>
                    </a:lnTo>
                    <a:cubicBezTo>
                      <a:pt x="16962" y="2919"/>
                      <a:pt x="17691" y="2980"/>
                      <a:pt x="18421" y="3010"/>
                    </a:cubicBezTo>
                    <a:lnTo>
                      <a:pt x="20579" y="3132"/>
                    </a:lnTo>
                    <a:cubicBezTo>
                      <a:pt x="22068" y="3192"/>
                      <a:pt x="23497" y="3314"/>
                      <a:pt x="24925" y="3466"/>
                    </a:cubicBezTo>
                    <a:lnTo>
                      <a:pt x="27114" y="3648"/>
                    </a:lnTo>
                    <a:lnTo>
                      <a:pt x="28360" y="3800"/>
                    </a:lnTo>
                    <a:cubicBezTo>
                      <a:pt x="28451" y="3618"/>
                      <a:pt x="28542" y="3436"/>
                      <a:pt x="28603" y="3253"/>
                    </a:cubicBezTo>
                    <a:cubicBezTo>
                      <a:pt x="28786" y="2615"/>
                      <a:pt x="28877" y="1977"/>
                      <a:pt x="28877" y="1338"/>
                    </a:cubicBezTo>
                    <a:lnTo>
                      <a:pt x="27418" y="1277"/>
                    </a:lnTo>
                    <a:lnTo>
                      <a:pt x="25229" y="1156"/>
                    </a:lnTo>
                    <a:cubicBezTo>
                      <a:pt x="24469" y="1126"/>
                      <a:pt x="23770" y="1095"/>
                      <a:pt x="23041" y="1065"/>
                    </a:cubicBezTo>
                    <a:lnTo>
                      <a:pt x="20852" y="1034"/>
                    </a:lnTo>
                    <a:lnTo>
                      <a:pt x="18633" y="913"/>
                    </a:lnTo>
                    <a:cubicBezTo>
                      <a:pt x="17904" y="882"/>
                      <a:pt x="17114" y="822"/>
                      <a:pt x="16415" y="761"/>
                    </a:cubicBezTo>
                    <a:cubicBezTo>
                      <a:pt x="15685" y="700"/>
                      <a:pt x="14986" y="670"/>
                      <a:pt x="14256" y="609"/>
                    </a:cubicBezTo>
                    <a:lnTo>
                      <a:pt x="12068" y="487"/>
                    </a:lnTo>
                    <a:cubicBezTo>
                      <a:pt x="10639" y="396"/>
                      <a:pt x="9180" y="305"/>
                      <a:pt x="7752" y="305"/>
                    </a:cubicBezTo>
                    <a:lnTo>
                      <a:pt x="5563" y="274"/>
                    </a:lnTo>
                    <a:cubicBezTo>
                      <a:pt x="4834" y="274"/>
                      <a:pt x="4074" y="244"/>
                      <a:pt x="3344" y="183"/>
                    </a:cubicBezTo>
                    <a:lnTo>
                      <a:pt x="1156" y="31"/>
                    </a:lnTo>
                    <a:cubicBezTo>
                      <a:pt x="761" y="31"/>
                      <a:pt x="396" y="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6504300" y="4040175"/>
                <a:ext cx="49015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3284" extrusionOk="0">
                    <a:moveTo>
                      <a:pt x="1307" y="1"/>
                    </a:moveTo>
                    <a:cubicBezTo>
                      <a:pt x="760" y="882"/>
                      <a:pt x="335" y="1855"/>
                      <a:pt x="0" y="2858"/>
                    </a:cubicBezTo>
                    <a:lnTo>
                      <a:pt x="912" y="2827"/>
                    </a:lnTo>
                    <a:lnTo>
                      <a:pt x="3040" y="2736"/>
                    </a:lnTo>
                    <a:lnTo>
                      <a:pt x="7295" y="2645"/>
                    </a:lnTo>
                    <a:cubicBezTo>
                      <a:pt x="7686" y="2637"/>
                      <a:pt x="8075" y="2633"/>
                      <a:pt x="8462" y="2633"/>
                    </a:cubicBezTo>
                    <a:cubicBezTo>
                      <a:pt x="9520" y="2633"/>
                      <a:pt x="10566" y="2661"/>
                      <a:pt x="11612" y="2706"/>
                    </a:cubicBezTo>
                    <a:cubicBezTo>
                      <a:pt x="13040" y="2767"/>
                      <a:pt x="14499" y="2827"/>
                      <a:pt x="15928" y="2949"/>
                    </a:cubicBezTo>
                    <a:cubicBezTo>
                      <a:pt x="17144" y="3071"/>
                      <a:pt x="18359" y="3162"/>
                      <a:pt x="19606" y="3283"/>
                    </a:cubicBezTo>
                    <a:cubicBezTo>
                      <a:pt x="19515" y="3223"/>
                      <a:pt x="19454" y="3162"/>
                      <a:pt x="19363" y="3071"/>
                    </a:cubicBezTo>
                    <a:cubicBezTo>
                      <a:pt x="18876" y="2493"/>
                      <a:pt x="18633" y="1733"/>
                      <a:pt x="18633" y="973"/>
                    </a:cubicBezTo>
                    <a:lnTo>
                      <a:pt x="18116" y="973"/>
                    </a:lnTo>
                    <a:cubicBezTo>
                      <a:pt x="17387" y="912"/>
                      <a:pt x="16657" y="882"/>
                      <a:pt x="15897" y="791"/>
                    </a:cubicBezTo>
                    <a:cubicBezTo>
                      <a:pt x="14530" y="639"/>
                      <a:pt x="13131" y="578"/>
                      <a:pt x="11733" y="578"/>
                    </a:cubicBezTo>
                    <a:cubicBezTo>
                      <a:pt x="10973" y="578"/>
                      <a:pt x="10213" y="548"/>
                      <a:pt x="9484" y="517"/>
                    </a:cubicBezTo>
                    <a:cubicBezTo>
                      <a:pt x="9089" y="487"/>
                      <a:pt x="8724" y="457"/>
                      <a:pt x="8329" y="426"/>
                    </a:cubicBezTo>
                    <a:lnTo>
                      <a:pt x="7265" y="305"/>
                    </a:lnTo>
                    <a:cubicBezTo>
                      <a:pt x="6931" y="274"/>
                      <a:pt x="6596" y="244"/>
                      <a:pt x="6262" y="244"/>
                    </a:cubicBezTo>
                    <a:lnTo>
                      <a:pt x="5168" y="153"/>
                    </a:lnTo>
                    <a:lnTo>
                      <a:pt x="4073" y="92"/>
                    </a:lnTo>
                    <a:lnTo>
                      <a:pt x="3040" y="31"/>
                    </a:lnTo>
                    <a:cubicBezTo>
                      <a:pt x="2432" y="1"/>
                      <a:pt x="1885" y="1"/>
                      <a:pt x="13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602325" y="4514350"/>
                <a:ext cx="500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35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72" y="2459"/>
                      <a:pt x="6991" y="3581"/>
                      <a:pt x="10973" y="3581"/>
                    </a:cubicBezTo>
                    <a:cubicBezTo>
                      <a:pt x="13146" y="3581"/>
                      <a:pt x="15277" y="3247"/>
                      <a:pt x="17144" y="2614"/>
                    </a:cubicBezTo>
                    <a:cubicBezTo>
                      <a:pt x="18147" y="2280"/>
                      <a:pt x="19089" y="1824"/>
                      <a:pt x="20001" y="1277"/>
                    </a:cubicBezTo>
                    <a:lnTo>
                      <a:pt x="18268" y="1125"/>
                    </a:lnTo>
                    <a:lnTo>
                      <a:pt x="16171" y="912"/>
                    </a:lnTo>
                    <a:cubicBezTo>
                      <a:pt x="14773" y="791"/>
                      <a:pt x="13344" y="700"/>
                      <a:pt x="11946" y="608"/>
                    </a:cubicBezTo>
                    <a:lnTo>
                      <a:pt x="7691" y="456"/>
                    </a:lnTo>
                    <a:lnTo>
                      <a:pt x="3374" y="213"/>
                    </a:lnTo>
                    <a:lnTo>
                      <a:pt x="1247" y="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6486050" y="4132875"/>
                <a:ext cx="69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27814" h="4469" extrusionOk="0">
                    <a:moveTo>
                      <a:pt x="8177" y="1"/>
                    </a:moveTo>
                    <a:lnTo>
                      <a:pt x="3922" y="62"/>
                    </a:lnTo>
                    <a:lnTo>
                      <a:pt x="1794" y="122"/>
                    </a:lnTo>
                    <a:lnTo>
                      <a:pt x="457" y="153"/>
                    </a:lnTo>
                    <a:cubicBezTo>
                      <a:pt x="183" y="1217"/>
                      <a:pt x="31" y="2311"/>
                      <a:pt x="1" y="3436"/>
                    </a:cubicBezTo>
                    <a:cubicBezTo>
                      <a:pt x="1308" y="3466"/>
                      <a:pt x="2676" y="3466"/>
                      <a:pt x="3922" y="3496"/>
                    </a:cubicBezTo>
                    <a:lnTo>
                      <a:pt x="6050" y="3496"/>
                    </a:lnTo>
                    <a:lnTo>
                      <a:pt x="8269" y="3436"/>
                    </a:lnTo>
                    <a:cubicBezTo>
                      <a:pt x="8775" y="3436"/>
                      <a:pt x="9282" y="3422"/>
                      <a:pt x="9788" y="3422"/>
                    </a:cubicBezTo>
                    <a:cubicBezTo>
                      <a:pt x="10042" y="3422"/>
                      <a:pt x="10295" y="3425"/>
                      <a:pt x="10548" y="3436"/>
                    </a:cubicBezTo>
                    <a:cubicBezTo>
                      <a:pt x="11308" y="3436"/>
                      <a:pt x="12098" y="3496"/>
                      <a:pt x="12798" y="3527"/>
                    </a:cubicBezTo>
                    <a:cubicBezTo>
                      <a:pt x="13527" y="3588"/>
                      <a:pt x="14226" y="3588"/>
                      <a:pt x="14956" y="3618"/>
                    </a:cubicBezTo>
                    <a:lnTo>
                      <a:pt x="17205" y="3679"/>
                    </a:lnTo>
                    <a:lnTo>
                      <a:pt x="21612" y="3922"/>
                    </a:lnTo>
                    <a:cubicBezTo>
                      <a:pt x="22342" y="3952"/>
                      <a:pt x="23132" y="3983"/>
                      <a:pt x="23892" y="4043"/>
                    </a:cubicBezTo>
                    <a:cubicBezTo>
                      <a:pt x="24652" y="4104"/>
                      <a:pt x="25381" y="4165"/>
                      <a:pt x="26141" y="4256"/>
                    </a:cubicBezTo>
                    <a:lnTo>
                      <a:pt x="27813" y="4469"/>
                    </a:lnTo>
                    <a:cubicBezTo>
                      <a:pt x="26780" y="2949"/>
                      <a:pt x="25321" y="1764"/>
                      <a:pt x="23649" y="1004"/>
                    </a:cubicBezTo>
                    <a:cubicBezTo>
                      <a:pt x="21278" y="761"/>
                      <a:pt x="18937" y="548"/>
                      <a:pt x="16567" y="366"/>
                    </a:cubicBezTo>
                    <a:cubicBezTo>
                      <a:pt x="15138" y="244"/>
                      <a:pt x="13770" y="153"/>
                      <a:pt x="12372" y="92"/>
                    </a:cubicBezTo>
                    <a:cubicBezTo>
                      <a:pt x="10943" y="31"/>
                      <a:pt x="9545" y="1"/>
                      <a:pt x="8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6530900" y="4422400"/>
                <a:ext cx="6641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6567" h="413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5" y="730"/>
                      <a:pt x="821" y="1399"/>
                      <a:pt x="1307" y="2037"/>
                    </a:cubicBezTo>
                    <a:cubicBezTo>
                      <a:pt x="1550" y="2341"/>
                      <a:pt x="1824" y="2675"/>
                      <a:pt x="2098" y="2949"/>
                    </a:cubicBezTo>
                    <a:cubicBezTo>
                      <a:pt x="3496" y="2979"/>
                      <a:pt x="4955" y="3040"/>
                      <a:pt x="6323" y="3131"/>
                    </a:cubicBezTo>
                    <a:lnTo>
                      <a:pt x="10578" y="3314"/>
                    </a:lnTo>
                    <a:lnTo>
                      <a:pt x="14833" y="3466"/>
                    </a:lnTo>
                    <a:cubicBezTo>
                      <a:pt x="16262" y="3526"/>
                      <a:pt x="17691" y="3618"/>
                      <a:pt x="19119" y="3709"/>
                    </a:cubicBezTo>
                    <a:lnTo>
                      <a:pt x="21277" y="3891"/>
                    </a:lnTo>
                    <a:lnTo>
                      <a:pt x="23375" y="4074"/>
                    </a:lnTo>
                    <a:lnTo>
                      <a:pt x="24043" y="4134"/>
                    </a:lnTo>
                    <a:cubicBezTo>
                      <a:pt x="25077" y="3374"/>
                      <a:pt x="25928" y="2402"/>
                      <a:pt x="26566" y="1308"/>
                    </a:cubicBezTo>
                    <a:lnTo>
                      <a:pt x="25594" y="1186"/>
                    </a:lnTo>
                    <a:lnTo>
                      <a:pt x="23466" y="943"/>
                    </a:lnTo>
                    <a:cubicBezTo>
                      <a:pt x="22037" y="791"/>
                      <a:pt x="20578" y="669"/>
                      <a:pt x="19210" y="578"/>
                    </a:cubicBezTo>
                    <a:lnTo>
                      <a:pt x="17022" y="426"/>
                    </a:lnTo>
                    <a:cubicBezTo>
                      <a:pt x="16323" y="396"/>
                      <a:pt x="15624" y="335"/>
                      <a:pt x="14894" y="335"/>
                    </a:cubicBezTo>
                    <a:lnTo>
                      <a:pt x="12736" y="274"/>
                    </a:lnTo>
                    <a:lnTo>
                      <a:pt x="10548" y="183"/>
                    </a:lnTo>
                    <a:lnTo>
                      <a:pt x="8390" y="92"/>
                    </a:lnTo>
                    <a:lnTo>
                      <a:pt x="6231" y="61"/>
                    </a:lnTo>
                    <a:lnTo>
                      <a:pt x="4104" y="61"/>
                    </a:lnTo>
                    <a:cubicBezTo>
                      <a:pt x="3658" y="61"/>
                      <a:pt x="3172" y="75"/>
                      <a:pt x="2681" y="75"/>
                    </a:cubicBezTo>
                    <a:cubicBezTo>
                      <a:pt x="2435" y="75"/>
                      <a:pt x="2189" y="71"/>
                      <a:pt x="1946" y="61"/>
                    </a:cubicBezTo>
                    <a:cubicBezTo>
                      <a:pt x="1307" y="61"/>
                      <a:pt x="669" y="6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6484550" y="4242300"/>
                <a:ext cx="7340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4135" extrusionOk="0">
                    <a:moveTo>
                      <a:pt x="1702" y="1"/>
                    </a:moveTo>
                    <a:cubicBezTo>
                      <a:pt x="1338" y="1"/>
                      <a:pt x="973" y="1"/>
                      <a:pt x="638" y="31"/>
                    </a:cubicBezTo>
                    <a:lnTo>
                      <a:pt x="0" y="92"/>
                    </a:lnTo>
                    <a:cubicBezTo>
                      <a:pt x="31" y="1034"/>
                      <a:pt x="122" y="2007"/>
                      <a:pt x="335" y="2949"/>
                    </a:cubicBezTo>
                    <a:cubicBezTo>
                      <a:pt x="821" y="2949"/>
                      <a:pt x="1307" y="2949"/>
                      <a:pt x="1794" y="2980"/>
                    </a:cubicBezTo>
                    <a:lnTo>
                      <a:pt x="3952" y="3101"/>
                    </a:lnTo>
                    <a:cubicBezTo>
                      <a:pt x="4651" y="3132"/>
                      <a:pt x="5380" y="3132"/>
                      <a:pt x="6079" y="3162"/>
                    </a:cubicBezTo>
                    <a:lnTo>
                      <a:pt x="8268" y="3162"/>
                    </a:lnTo>
                    <a:cubicBezTo>
                      <a:pt x="9757" y="3162"/>
                      <a:pt x="11216" y="3223"/>
                      <a:pt x="12675" y="3344"/>
                    </a:cubicBezTo>
                    <a:lnTo>
                      <a:pt x="14864" y="3466"/>
                    </a:lnTo>
                    <a:cubicBezTo>
                      <a:pt x="15593" y="3496"/>
                      <a:pt x="16323" y="3557"/>
                      <a:pt x="17052" y="3588"/>
                    </a:cubicBezTo>
                    <a:cubicBezTo>
                      <a:pt x="17782" y="3648"/>
                      <a:pt x="18481" y="3709"/>
                      <a:pt x="19180" y="3770"/>
                    </a:cubicBezTo>
                    <a:lnTo>
                      <a:pt x="21338" y="3861"/>
                    </a:lnTo>
                    <a:lnTo>
                      <a:pt x="23496" y="3891"/>
                    </a:lnTo>
                    <a:cubicBezTo>
                      <a:pt x="24226" y="3891"/>
                      <a:pt x="24985" y="3952"/>
                      <a:pt x="25685" y="3983"/>
                    </a:cubicBezTo>
                    <a:lnTo>
                      <a:pt x="27843" y="4074"/>
                    </a:lnTo>
                    <a:lnTo>
                      <a:pt x="29362" y="4135"/>
                    </a:lnTo>
                    <a:cubicBezTo>
                      <a:pt x="29271" y="3162"/>
                      <a:pt x="28998" y="2250"/>
                      <a:pt x="28603" y="1369"/>
                    </a:cubicBezTo>
                    <a:lnTo>
                      <a:pt x="28116" y="1338"/>
                    </a:lnTo>
                    <a:lnTo>
                      <a:pt x="25928" y="1065"/>
                    </a:lnTo>
                    <a:cubicBezTo>
                      <a:pt x="25198" y="973"/>
                      <a:pt x="24469" y="882"/>
                      <a:pt x="23770" y="822"/>
                    </a:cubicBezTo>
                    <a:cubicBezTo>
                      <a:pt x="23040" y="761"/>
                      <a:pt x="22371" y="730"/>
                      <a:pt x="21612" y="700"/>
                    </a:cubicBezTo>
                    <a:lnTo>
                      <a:pt x="17174" y="396"/>
                    </a:lnTo>
                    <a:lnTo>
                      <a:pt x="14985" y="305"/>
                    </a:lnTo>
                    <a:cubicBezTo>
                      <a:pt x="14225" y="274"/>
                      <a:pt x="13465" y="244"/>
                      <a:pt x="12706" y="214"/>
                    </a:cubicBezTo>
                    <a:cubicBezTo>
                      <a:pt x="11946" y="153"/>
                      <a:pt x="11277" y="92"/>
                      <a:pt x="10547" y="62"/>
                    </a:cubicBezTo>
                    <a:cubicBezTo>
                      <a:pt x="9818" y="31"/>
                      <a:pt x="9089" y="31"/>
                      <a:pt x="8389" y="31"/>
                    </a:cubicBezTo>
                    <a:lnTo>
                      <a:pt x="6171" y="62"/>
                    </a:lnTo>
                    <a:lnTo>
                      <a:pt x="3921" y="31"/>
                    </a:lnTo>
                    <a:cubicBezTo>
                      <a:pt x="3161" y="31"/>
                      <a:pt x="2401" y="1"/>
                      <a:pt x="17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>
                <a:off x="6553700" y="3949425"/>
                <a:ext cx="436200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7448" h="3540" extrusionOk="0">
                    <a:moveTo>
                      <a:pt x="3074" y="1"/>
                    </a:moveTo>
                    <a:cubicBezTo>
                      <a:pt x="2719" y="1"/>
                      <a:pt x="2362" y="5"/>
                      <a:pt x="2006" y="14"/>
                    </a:cubicBezTo>
                    <a:cubicBezTo>
                      <a:pt x="1338" y="865"/>
                      <a:pt x="638" y="1716"/>
                      <a:pt x="0" y="2567"/>
                    </a:cubicBezTo>
                    <a:cubicBezTo>
                      <a:pt x="395" y="2567"/>
                      <a:pt x="760" y="2567"/>
                      <a:pt x="1155" y="2597"/>
                    </a:cubicBezTo>
                    <a:lnTo>
                      <a:pt x="2280" y="2658"/>
                    </a:lnTo>
                    <a:lnTo>
                      <a:pt x="3313" y="2719"/>
                    </a:lnTo>
                    <a:lnTo>
                      <a:pt x="4377" y="2780"/>
                    </a:lnTo>
                    <a:cubicBezTo>
                      <a:pt x="4772" y="2780"/>
                      <a:pt x="5137" y="2810"/>
                      <a:pt x="5532" y="2840"/>
                    </a:cubicBezTo>
                    <a:lnTo>
                      <a:pt x="6596" y="2962"/>
                    </a:lnTo>
                    <a:cubicBezTo>
                      <a:pt x="6930" y="2992"/>
                      <a:pt x="7265" y="3023"/>
                      <a:pt x="7599" y="3023"/>
                    </a:cubicBezTo>
                    <a:cubicBezTo>
                      <a:pt x="8298" y="3053"/>
                      <a:pt x="8967" y="3114"/>
                      <a:pt x="9636" y="3114"/>
                    </a:cubicBezTo>
                    <a:cubicBezTo>
                      <a:pt x="11125" y="3114"/>
                      <a:pt x="12614" y="3175"/>
                      <a:pt x="14073" y="3357"/>
                    </a:cubicBezTo>
                    <a:cubicBezTo>
                      <a:pt x="14773" y="3418"/>
                      <a:pt x="15472" y="3479"/>
                      <a:pt x="16171" y="3509"/>
                    </a:cubicBezTo>
                    <a:lnTo>
                      <a:pt x="16718" y="3539"/>
                    </a:lnTo>
                    <a:cubicBezTo>
                      <a:pt x="16748" y="3205"/>
                      <a:pt x="16839" y="2871"/>
                      <a:pt x="16900" y="2536"/>
                    </a:cubicBezTo>
                    <a:cubicBezTo>
                      <a:pt x="17052" y="1928"/>
                      <a:pt x="17265" y="1351"/>
                      <a:pt x="17447" y="743"/>
                    </a:cubicBezTo>
                    <a:lnTo>
                      <a:pt x="16505" y="652"/>
                    </a:lnTo>
                    <a:lnTo>
                      <a:pt x="14317" y="439"/>
                    </a:lnTo>
                    <a:cubicBezTo>
                      <a:pt x="12888" y="287"/>
                      <a:pt x="11429" y="196"/>
                      <a:pt x="10031" y="166"/>
                    </a:cubicBezTo>
                    <a:lnTo>
                      <a:pt x="7812" y="74"/>
                    </a:lnTo>
                    <a:lnTo>
                      <a:pt x="5623" y="44"/>
                    </a:lnTo>
                    <a:cubicBezTo>
                      <a:pt x="4785" y="22"/>
                      <a:pt x="3932" y="1"/>
                      <a:pt x="30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4"/>
              <p:cNvSpPr/>
              <p:nvPr/>
            </p:nvSpPr>
            <p:spPr>
              <a:xfrm>
                <a:off x="6523300" y="4404925"/>
                <a:ext cx="6831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07" extrusionOk="0">
                    <a:moveTo>
                      <a:pt x="4347" y="0"/>
                    </a:moveTo>
                    <a:lnTo>
                      <a:pt x="2219" y="61"/>
                    </a:lnTo>
                    <a:cubicBezTo>
                      <a:pt x="1733" y="61"/>
                      <a:pt x="1260" y="75"/>
                      <a:pt x="801" y="75"/>
                    </a:cubicBezTo>
                    <a:cubicBezTo>
                      <a:pt x="571" y="75"/>
                      <a:pt x="345" y="71"/>
                      <a:pt x="122" y="61"/>
                    </a:cubicBezTo>
                    <a:lnTo>
                      <a:pt x="0" y="61"/>
                    </a:lnTo>
                    <a:cubicBezTo>
                      <a:pt x="92" y="274"/>
                      <a:pt x="213" y="487"/>
                      <a:pt x="304" y="700"/>
                    </a:cubicBezTo>
                    <a:cubicBezTo>
                      <a:pt x="973" y="730"/>
                      <a:pt x="1611" y="730"/>
                      <a:pt x="2250" y="760"/>
                    </a:cubicBezTo>
                    <a:lnTo>
                      <a:pt x="6535" y="760"/>
                    </a:lnTo>
                    <a:lnTo>
                      <a:pt x="8724" y="791"/>
                    </a:lnTo>
                    <a:lnTo>
                      <a:pt x="10882" y="882"/>
                    </a:lnTo>
                    <a:lnTo>
                      <a:pt x="13040" y="973"/>
                    </a:lnTo>
                    <a:lnTo>
                      <a:pt x="15198" y="1034"/>
                    </a:lnTo>
                    <a:cubicBezTo>
                      <a:pt x="15928" y="1034"/>
                      <a:pt x="16627" y="1095"/>
                      <a:pt x="17326" y="1125"/>
                    </a:cubicBezTo>
                    <a:lnTo>
                      <a:pt x="19514" y="1277"/>
                    </a:lnTo>
                    <a:cubicBezTo>
                      <a:pt x="20913" y="1368"/>
                      <a:pt x="22341" y="1490"/>
                      <a:pt x="23770" y="1642"/>
                    </a:cubicBezTo>
                    <a:lnTo>
                      <a:pt x="25898" y="1885"/>
                    </a:lnTo>
                    <a:lnTo>
                      <a:pt x="26870" y="2007"/>
                    </a:lnTo>
                    <a:cubicBezTo>
                      <a:pt x="27053" y="1703"/>
                      <a:pt x="27205" y="1368"/>
                      <a:pt x="27326" y="1034"/>
                    </a:cubicBezTo>
                    <a:lnTo>
                      <a:pt x="26080" y="912"/>
                    </a:lnTo>
                    <a:lnTo>
                      <a:pt x="23891" y="700"/>
                    </a:lnTo>
                    <a:cubicBezTo>
                      <a:pt x="22463" y="548"/>
                      <a:pt x="21034" y="456"/>
                      <a:pt x="19545" y="365"/>
                    </a:cubicBezTo>
                    <a:lnTo>
                      <a:pt x="17387" y="274"/>
                    </a:lnTo>
                    <a:cubicBezTo>
                      <a:pt x="16657" y="244"/>
                      <a:pt x="15928" y="183"/>
                      <a:pt x="15198" y="183"/>
                    </a:cubicBezTo>
                    <a:lnTo>
                      <a:pt x="13040" y="122"/>
                    </a:lnTo>
                    <a:lnTo>
                      <a:pt x="10882" y="61"/>
                    </a:lnTo>
                    <a:lnTo>
                      <a:pt x="8724" y="31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6584100" y="4496875"/>
                <a:ext cx="5486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19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3" y="244"/>
                      <a:pt x="486" y="487"/>
                      <a:pt x="760" y="699"/>
                    </a:cubicBezTo>
                    <a:lnTo>
                      <a:pt x="2006" y="760"/>
                    </a:lnTo>
                    <a:lnTo>
                      <a:pt x="4103" y="912"/>
                    </a:lnTo>
                    <a:lnTo>
                      <a:pt x="8420" y="1155"/>
                    </a:lnTo>
                    <a:lnTo>
                      <a:pt x="12675" y="1307"/>
                    </a:lnTo>
                    <a:cubicBezTo>
                      <a:pt x="14104" y="1399"/>
                      <a:pt x="15502" y="1520"/>
                      <a:pt x="16900" y="1611"/>
                    </a:cubicBezTo>
                    <a:lnTo>
                      <a:pt x="19028" y="1824"/>
                    </a:lnTo>
                    <a:lnTo>
                      <a:pt x="20730" y="1976"/>
                    </a:lnTo>
                    <a:cubicBezTo>
                      <a:pt x="21155" y="1733"/>
                      <a:pt x="21551" y="1459"/>
                      <a:pt x="21946" y="1155"/>
                    </a:cubicBezTo>
                    <a:lnTo>
                      <a:pt x="21247" y="1125"/>
                    </a:lnTo>
                    <a:lnTo>
                      <a:pt x="19149" y="912"/>
                    </a:lnTo>
                    <a:lnTo>
                      <a:pt x="17022" y="760"/>
                    </a:lnTo>
                    <a:cubicBezTo>
                      <a:pt x="15563" y="639"/>
                      <a:pt x="14134" y="547"/>
                      <a:pt x="12705" y="487"/>
                    </a:cubicBezTo>
                    <a:lnTo>
                      <a:pt x="8450" y="365"/>
                    </a:lnTo>
                    <a:lnTo>
                      <a:pt x="4225" y="152"/>
                    </a:lnTo>
                    <a:cubicBezTo>
                      <a:pt x="2857" y="92"/>
                      <a:pt x="1398" y="31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4"/>
              <p:cNvSpPr/>
              <p:nvPr/>
            </p:nvSpPr>
            <p:spPr>
              <a:xfrm>
                <a:off x="6492900" y="4316025"/>
                <a:ext cx="727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9090" h="2159" extrusionOk="0">
                    <a:moveTo>
                      <a:pt x="1" y="0"/>
                    </a:moveTo>
                    <a:cubicBezTo>
                      <a:pt x="61" y="274"/>
                      <a:pt x="122" y="547"/>
                      <a:pt x="183" y="821"/>
                    </a:cubicBezTo>
                    <a:cubicBezTo>
                      <a:pt x="578" y="821"/>
                      <a:pt x="943" y="851"/>
                      <a:pt x="1338" y="882"/>
                    </a:cubicBezTo>
                    <a:lnTo>
                      <a:pt x="3526" y="1034"/>
                    </a:lnTo>
                    <a:cubicBezTo>
                      <a:pt x="4286" y="1064"/>
                      <a:pt x="5016" y="1094"/>
                      <a:pt x="5745" y="1125"/>
                    </a:cubicBezTo>
                    <a:lnTo>
                      <a:pt x="7934" y="1125"/>
                    </a:lnTo>
                    <a:cubicBezTo>
                      <a:pt x="9362" y="1125"/>
                      <a:pt x="10821" y="1216"/>
                      <a:pt x="12250" y="1338"/>
                    </a:cubicBezTo>
                    <a:lnTo>
                      <a:pt x="14438" y="1459"/>
                    </a:lnTo>
                    <a:cubicBezTo>
                      <a:pt x="15168" y="1490"/>
                      <a:pt x="15867" y="1520"/>
                      <a:pt x="16597" y="1581"/>
                    </a:cubicBezTo>
                    <a:cubicBezTo>
                      <a:pt x="17296" y="1642"/>
                      <a:pt x="18086" y="1702"/>
                      <a:pt x="18815" y="1763"/>
                    </a:cubicBezTo>
                    <a:lnTo>
                      <a:pt x="21034" y="1854"/>
                    </a:lnTo>
                    <a:lnTo>
                      <a:pt x="23223" y="1915"/>
                    </a:lnTo>
                    <a:cubicBezTo>
                      <a:pt x="23952" y="1915"/>
                      <a:pt x="24651" y="1976"/>
                      <a:pt x="25411" y="2006"/>
                    </a:cubicBezTo>
                    <a:lnTo>
                      <a:pt x="27600" y="2097"/>
                    </a:lnTo>
                    <a:lnTo>
                      <a:pt x="29089" y="2158"/>
                    </a:lnTo>
                    <a:cubicBezTo>
                      <a:pt x="29089" y="1824"/>
                      <a:pt x="29059" y="1520"/>
                      <a:pt x="29028" y="1186"/>
                    </a:cubicBezTo>
                    <a:lnTo>
                      <a:pt x="27509" y="1125"/>
                    </a:lnTo>
                    <a:lnTo>
                      <a:pt x="25381" y="1064"/>
                    </a:lnTo>
                    <a:cubicBezTo>
                      <a:pt x="24651" y="1034"/>
                      <a:pt x="23922" y="973"/>
                      <a:pt x="23162" y="973"/>
                    </a:cubicBezTo>
                    <a:lnTo>
                      <a:pt x="21004" y="912"/>
                    </a:lnTo>
                    <a:lnTo>
                      <a:pt x="18876" y="821"/>
                    </a:lnTo>
                    <a:cubicBezTo>
                      <a:pt x="18147" y="790"/>
                      <a:pt x="17448" y="730"/>
                      <a:pt x="16749" y="669"/>
                    </a:cubicBezTo>
                    <a:cubicBezTo>
                      <a:pt x="16019" y="608"/>
                      <a:pt x="15259" y="547"/>
                      <a:pt x="14530" y="517"/>
                    </a:cubicBezTo>
                    <a:lnTo>
                      <a:pt x="12341" y="395"/>
                    </a:lnTo>
                    <a:cubicBezTo>
                      <a:pt x="10882" y="304"/>
                      <a:pt x="9423" y="243"/>
                      <a:pt x="7934" y="213"/>
                    </a:cubicBezTo>
                    <a:lnTo>
                      <a:pt x="5776" y="213"/>
                    </a:lnTo>
                    <a:cubicBezTo>
                      <a:pt x="5046" y="213"/>
                      <a:pt x="4317" y="183"/>
                      <a:pt x="3618" y="152"/>
                    </a:cubicBezTo>
                    <a:lnTo>
                      <a:pt x="1460" y="31"/>
                    </a:lnTo>
                    <a:cubicBezTo>
                      <a:pt x="973" y="0"/>
                      <a:pt x="487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4"/>
              <p:cNvSpPr/>
              <p:nvPr/>
            </p:nvSpPr>
            <p:spPr>
              <a:xfrm>
                <a:off x="6483775" y="4218000"/>
                <a:ext cx="715850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28634" h="2341" extrusionOk="0">
                    <a:moveTo>
                      <a:pt x="1" y="0"/>
                    </a:moveTo>
                    <a:lnTo>
                      <a:pt x="1" y="1034"/>
                    </a:lnTo>
                    <a:lnTo>
                      <a:pt x="639" y="1003"/>
                    </a:lnTo>
                    <a:cubicBezTo>
                      <a:pt x="1034" y="1003"/>
                      <a:pt x="1399" y="973"/>
                      <a:pt x="1733" y="973"/>
                    </a:cubicBezTo>
                    <a:cubicBezTo>
                      <a:pt x="2463" y="973"/>
                      <a:pt x="3223" y="973"/>
                      <a:pt x="3983" y="1034"/>
                    </a:cubicBezTo>
                    <a:lnTo>
                      <a:pt x="10609" y="1034"/>
                    </a:lnTo>
                    <a:cubicBezTo>
                      <a:pt x="11308" y="1064"/>
                      <a:pt x="12007" y="1125"/>
                      <a:pt x="12767" y="1186"/>
                    </a:cubicBezTo>
                    <a:cubicBezTo>
                      <a:pt x="13527" y="1216"/>
                      <a:pt x="14287" y="1246"/>
                      <a:pt x="15047" y="1277"/>
                    </a:cubicBezTo>
                    <a:lnTo>
                      <a:pt x="17235" y="1368"/>
                    </a:lnTo>
                    <a:lnTo>
                      <a:pt x="21643" y="1672"/>
                    </a:lnTo>
                    <a:cubicBezTo>
                      <a:pt x="22402" y="1702"/>
                      <a:pt x="23102" y="1733"/>
                      <a:pt x="23801" y="1794"/>
                    </a:cubicBezTo>
                    <a:cubicBezTo>
                      <a:pt x="24530" y="1854"/>
                      <a:pt x="25260" y="1945"/>
                      <a:pt x="25959" y="2037"/>
                    </a:cubicBezTo>
                    <a:lnTo>
                      <a:pt x="28147" y="2310"/>
                    </a:lnTo>
                    <a:lnTo>
                      <a:pt x="28634" y="2341"/>
                    </a:lnTo>
                    <a:cubicBezTo>
                      <a:pt x="28421" y="1915"/>
                      <a:pt x="28147" y="1459"/>
                      <a:pt x="27874" y="1064"/>
                    </a:cubicBezTo>
                    <a:lnTo>
                      <a:pt x="26202" y="851"/>
                    </a:lnTo>
                    <a:cubicBezTo>
                      <a:pt x="25442" y="760"/>
                      <a:pt x="24712" y="669"/>
                      <a:pt x="23953" y="638"/>
                    </a:cubicBezTo>
                    <a:cubicBezTo>
                      <a:pt x="23193" y="578"/>
                      <a:pt x="22402" y="547"/>
                      <a:pt x="21673" y="517"/>
                    </a:cubicBezTo>
                    <a:lnTo>
                      <a:pt x="17266" y="243"/>
                    </a:lnTo>
                    <a:lnTo>
                      <a:pt x="15016" y="213"/>
                    </a:lnTo>
                    <a:cubicBezTo>
                      <a:pt x="14287" y="213"/>
                      <a:pt x="13588" y="152"/>
                      <a:pt x="12858" y="122"/>
                    </a:cubicBezTo>
                    <a:cubicBezTo>
                      <a:pt x="12159" y="91"/>
                      <a:pt x="11338" y="31"/>
                      <a:pt x="10609" y="0"/>
                    </a:cubicBezTo>
                    <a:lnTo>
                      <a:pt x="8329" y="0"/>
                    </a:lnTo>
                    <a:lnTo>
                      <a:pt x="6141" y="61"/>
                    </a:lnTo>
                    <a:lnTo>
                      <a:pt x="3952" y="61"/>
                    </a:lnTo>
                    <a:cubicBezTo>
                      <a:pt x="2706" y="31"/>
                      <a:pt x="1338" y="6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6613725" y="3667075"/>
                <a:ext cx="45445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1764" extrusionOk="0">
                    <a:moveTo>
                      <a:pt x="0" y="0"/>
                    </a:moveTo>
                    <a:cubicBezTo>
                      <a:pt x="152" y="274"/>
                      <a:pt x="274" y="517"/>
                      <a:pt x="426" y="760"/>
                    </a:cubicBezTo>
                    <a:lnTo>
                      <a:pt x="2128" y="821"/>
                    </a:lnTo>
                    <a:lnTo>
                      <a:pt x="4317" y="882"/>
                    </a:lnTo>
                    <a:lnTo>
                      <a:pt x="6475" y="973"/>
                    </a:lnTo>
                    <a:lnTo>
                      <a:pt x="8663" y="1034"/>
                    </a:lnTo>
                    <a:cubicBezTo>
                      <a:pt x="9362" y="1034"/>
                      <a:pt x="10061" y="1095"/>
                      <a:pt x="10791" y="1125"/>
                    </a:cubicBezTo>
                    <a:lnTo>
                      <a:pt x="12949" y="1277"/>
                    </a:lnTo>
                    <a:cubicBezTo>
                      <a:pt x="14347" y="1368"/>
                      <a:pt x="15776" y="1490"/>
                      <a:pt x="17204" y="1642"/>
                    </a:cubicBezTo>
                    <a:lnTo>
                      <a:pt x="18147" y="1763"/>
                    </a:lnTo>
                    <a:cubicBezTo>
                      <a:pt x="18147" y="1429"/>
                      <a:pt x="18177" y="1095"/>
                      <a:pt x="18147" y="760"/>
                    </a:cubicBezTo>
                    <a:lnTo>
                      <a:pt x="17326" y="699"/>
                    </a:lnTo>
                    <a:cubicBezTo>
                      <a:pt x="15897" y="547"/>
                      <a:pt x="14469" y="456"/>
                      <a:pt x="12979" y="365"/>
                    </a:cubicBezTo>
                    <a:lnTo>
                      <a:pt x="10821" y="274"/>
                    </a:lnTo>
                    <a:cubicBezTo>
                      <a:pt x="10092" y="213"/>
                      <a:pt x="9332" y="183"/>
                      <a:pt x="8633" y="183"/>
                    </a:cubicBezTo>
                    <a:lnTo>
                      <a:pt x="6475" y="122"/>
                    </a:lnTo>
                    <a:lnTo>
                      <a:pt x="4317" y="61"/>
                    </a:lnTo>
                    <a:lnTo>
                      <a:pt x="21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6657050" y="3764350"/>
                <a:ext cx="39742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15897" h="18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" y="274"/>
                      <a:pt x="122" y="517"/>
                      <a:pt x="152" y="760"/>
                    </a:cubicBezTo>
                    <a:lnTo>
                      <a:pt x="2523" y="881"/>
                    </a:lnTo>
                    <a:lnTo>
                      <a:pt x="6809" y="1094"/>
                    </a:lnTo>
                    <a:cubicBezTo>
                      <a:pt x="8207" y="1155"/>
                      <a:pt x="9635" y="1277"/>
                      <a:pt x="11034" y="1398"/>
                    </a:cubicBezTo>
                    <a:lnTo>
                      <a:pt x="13131" y="1581"/>
                    </a:lnTo>
                    <a:lnTo>
                      <a:pt x="15289" y="1793"/>
                    </a:lnTo>
                    <a:lnTo>
                      <a:pt x="15654" y="1824"/>
                    </a:lnTo>
                    <a:cubicBezTo>
                      <a:pt x="15715" y="1550"/>
                      <a:pt x="15806" y="1307"/>
                      <a:pt x="15867" y="1033"/>
                    </a:cubicBezTo>
                    <a:cubicBezTo>
                      <a:pt x="15867" y="1003"/>
                      <a:pt x="15867" y="973"/>
                      <a:pt x="15897" y="912"/>
                    </a:cubicBezTo>
                    <a:lnTo>
                      <a:pt x="15380" y="881"/>
                    </a:lnTo>
                    <a:lnTo>
                      <a:pt x="13283" y="699"/>
                    </a:lnTo>
                    <a:lnTo>
                      <a:pt x="11155" y="517"/>
                    </a:lnTo>
                    <a:cubicBezTo>
                      <a:pt x="9696" y="426"/>
                      <a:pt x="8298" y="304"/>
                      <a:pt x="6839" y="274"/>
                    </a:cubicBezTo>
                    <a:lnTo>
                      <a:pt x="2584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6570400" y="3582725"/>
                <a:ext cx="4894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794" extrusionOk="0">
                    <a:moveTo>
                      <a:pt x="1" y="0"/>
                    </a:moveTo>
                    <a:cubicBezTo>
                      <a:pt x="153" y="304"/>
                      <a:pt x="305" y="608"/>
                      <a:pt x="426" y="912"/>
                    </a:cubicBezTo>
                    <a:lnTo>
                      <a:pt x="1885" y="912"/>
                    </a:lnTo>
                    <a:cubicBezTo>
                      <a:pt x="3314" y="943"/>
                      <a:pt x="4773" y="1004"/>
                      <a:pt x="6202" y="1125"/>
                    </a:cubicBezTo>
                    <a:lnTo>
                      <a:pt x="8390" y="1247"/>
                    </a:lnTo>
                    <a:cubicBezTo>
                      <a:pt x="9120" y="1277"/>
                      <a:pt x="9819" y="1338"/>
                      <a:pt x="10548" y="1368"/>
                    </a:cubicBezTo>
                    <a:cubicBezTo>
                      <a:pt x="11278" y="1429"/>
                      <a:pt x="12038" y="1520"/>
                      <a:pt x="12767" y="1551"/>
                    </a:cubicBezTo>
                    <a:lnTo>
                      <a:pt x="14986" y="1642"/>
                    </a:lnTo>
                    <a:lnTo>
                      <a:pt x="17174" y="1703"/>
                    </a:lnTo>
                    <a:cubicBezTo>
                      <a:pt x="17904" y="1703"/>
                      <a:pt x="18603" y="1763"/>
                      <a:pt x="19363" y="1794"/>
                    </a:cubicBezTo>
                    <a:lnTo>
                      <a:pt x="19576" y="1794"/>
                    </a:lnTo>
                    <a:cubicBezTo>
                      <a:pt x="19485" y="1459"/>
                      <a:pt x="19393" y="1155"/>
                      <a:pt x="19272" y="852"/>
                    </a:cubicBezTo>
                    <a:cubicBezTo>
                      <a:pt x="18573" y="821"/>
                      <a:pt x="17843" y="760"/>
                      <a:pt x="17144" y="760"/>
                    </a:cubicBezTo>
                    <a:lnTo>
                      <a:pt x="14956" y="700"/>
                    </a:lnTo>
                    <a:lnTo>
                      <a:pt x="12828" y="608"/>
                    </a:lnTo>
                    <a:cubicBezTo>
                      <a:pt x="12098" y="578"/>
                      <a:pt x="11399" y="517"/>
                      <a:pt x="10700" y="456"/>
                    </a:cubicBezTo>
                    <a:cubicBezTo>
                      <a:pt x="9971" y="396"/>
                      <a:pt x="9211" y="365"/>
                      <a:pt x="8481" y="304"/>
                    </a:cubicBezTo>
                    <a:lnTo>
                      <a:pt x="6323" y="183"/>
                    </a:lnTo>
                    <a:cubicBezTo>
                      <a:pt x="4834" y="92"/>
                      <a:pt x="3375" y="31"/>
                      <a:pt x="18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6537725" y="3479800"/>
                <a:ext cx="46052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747" extrusionOk="0">
                    <a:moveTo>
                      <a:pt x="4743" y="1"/>
                    </a:moveTo>
                    <a:cubicBezTo>
                      <a:pt x="4236" y="1"/>
                      <a:pt x="3729" y="14"/>
                      <a:pt x="3223" y="14"/>
                    </a:cubicBezTo>
                    <a:lnTo>
                      <a:pt x="1004" y="75"/>
                    </a:lnTo>
                    <a:lnTo>
                      <a:pt x="1" y="75"/>
                    </a:lnTo>
                    <a:cubicBezTo>
                      <a:pt x="62" y="379"/>
                      <a:pt x="122" y="713"/>
                      <a:pt x="214" y="1017"/>
                    </a:cubicBezTo>
                    <a:lnTo>
                      <a:pt x="5503" y="1017"/>
                    </a:lnTo>
                    <a:cubicBezTo>
                      <a:pt x="6202" y="1017"/>
                      <a:pt x="6901" y="1108"/>
                      <a:pt x="7661" y="1139"/>
                    </a:cubicBezTo>
                    <a:cubicBezTo>
                      <a:pt x="8390" y="1199"/>
                      <a:pt x="9180" y="1230"/>
                      <a:pt x="9940" y="1260"/>
                    </a:cubicBezTo>
                    <a:lnTo>
                      <a:pt x="12129" y="1351"/>
                    </a:lnTo>
                    <a:lnTo>
                      <a:pt x="16567" y="1655"/>
                    </a:lnTo>
                    <a:cubicBezTo>
                      <a:pt x="17205" y="1686"/>
                      <a:pt x="17782" y="1716"/>
                      <a:pt x="18421" y="1747"/>
                    </a:cubicBezTo>
                    <a:cubicBezTo>
                      <a:pt x="18086" y="1382"/>
                      <a:pt x="17782" y="956"/>
                      <a:pt x="17539" y="531"/>
                    </a:cubicBezTo>
                    <a:lnTo>
                      <a:pt x="16597" y="470"/>
                    </a:lnTo>
                    <a:lnTo>
                      <a:pt x="12159" y="257"/>
                    </a:lnTo>
                    <a:lnTo>
                      <a:pt x="9910" y="196"/>
                    </a:lnTo>
                    <a:cubicBezTo>
                      <a:pt x="9180" y="196"/>
                      <a:pt x="8481" y="166"/>
                      <a:pt x="7782" y="136"/>
                    </a:cubicBezTo>
                    <a:cubicBezTo>
                      <a:pt x="7053" y="75"/>
                      <a:pt x="6262" y="44"/>
                      <a:pt x="5503" y="14"/>
                    </a:cubicBezTo>
                    <a:cubicBezTo>
                      <a:pt x="5249" y="4"/>
                      <a:pt x="4996" y="1"/>
                      <a:pt x="4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4"/>
              <p:cNvSpPr/>
              <p:nvPr/>
            </p:nvSpPr>
            <p:spPr>
              <a:xfrm>
                <a:off x="6681350" y="2908700"/>
                <a:ext cx="290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190" extrusionOk="0">
                    <a:moveTo>
                      <a:pt x="1" y="1"/>
                    </a:moveTo>
                    <a:cubicBezTo>
                      <a:pt x="153" y="274"/>
                      <a:pt x="274" y="548"/>
                      <a:pt x="426" y="821"/>
                    </a:cubicBezTo>
                    <a:lnTo>
                      <a:pt x="548" y="1004"/>
                    </a:lnTo>
                    <a:cubicBezTo>
                      <a:pt x="973" y="1064"/>
                      <a:pt x="1429" y="1095"/>
                      <a:pt x="1885" y="1156"/>
                    </a:cubicBezTo>
                    <a:lnTo>
                      <a:pt x="3983" y="1368"/>
                    </a:lnTo>
                    <a:cubicBezTo>
                      <a:pt x="4682" y="1460"/>
                      <a:pt x="5442" y="1551"/>
                      <a:pt x="6171" y="1642"/>
                    </a:cubicBezTo>
                    <a:lnTo>
                      <a:pt x="7265" y="1733"/>
                    </a:lnTo>
                    <a:cubicBezTo>
                      <a:pt x="7660" y="1794"/>
                      <a:pt x="8056" y="1824"/>
                      <a:pt x="8420" y="1824"/>
                    </a:cubicBezTo>
                    <a:cubicBezTo>
                      <a:pt x="9089" y="1885"/>
                      <a:pt x="9758" y="1946"/>
                      <a:pt x="10457" y="2037"/>
                    </a:cubicBezTo>
                    <a:lnTo>
                      <a:pt x="11490" y="2189"/>
                    </a:lnTo>
                    <a:lnTo>
                      <a:pt x="11612" y="2189"/>
                    </a:lnTo>
                    <a:lnTo>
                      <a:pt x="10913" y="1034"/>
                    </a:lnTo>
                    <a:lnTo>
                      <a:pt x="10639" y="973"/>
                    </a:lnTo>
                    <a:cubicBezTo>
                      <a:pt x="9940" y="912"/>
                      <a:pt x="9119" y="821"/>
                      <a:pt x="8359" y="791"/>
                    </a:cubicBezTo>
                    <a:cubicBezTo>
                      <a:pt x="7995" y="760"/>
                      <a:pt x="7691" y="760"/>
                      <a:pt x="7326" y="730"/>
                    </a:cubicBezTo>
                    <a:lnTo>
                      <a:pt x="6323" y="639"/>
                    </a:lnTo>
                    <a:cubicBezTo>
                      <a:pt x="5593" y="548"/>
                      <a:pt x="4925" y="487"/>
                      <a:pt x="4195" y="396"/>
                    </a:cubicBezTo>
                    <a:lnTo>
                      <a:pt x="2007" y="183"/>
                    </a:lnTo>
                    <a:cubicBezTo>
                      <a:pt x="1338" y="122"/>
                      <a:pt x="669" y="6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6650200" y="2830425"/>
                <a:ext cx="263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" y="305"/>
                      <a:pt x="183" y="639"/>
                      <a:pt x="274" y="943"/>
                    </a:cubicBezTo>
                    <a:lnTo>
                      <a:pt x="1338" y="943"/>
                    </a:lnTo>
                    <a:cubicBezTo>
                      <a:pt x="2098" y="974"/>
                      <a:pt x="2797" y="1004"/>
                      <a:pt x="3526" y="1034"/>
                    </a:cubicBezTo>
                    <a:lnTo>
                      <a:pt x="5745" y="1125"/>
                    </a:lnTo>
                    <a:lnTo>
                      <a:pt x="7873" y="1217"/>
                    </a:lnTo>
                    <a:lnTo>
                      <a:pt x="10548" y="1429"/>
                    </a:lnTo>
                    <a:cubicBezTo>
                      <a:pt x="10365" y="1095"/>
                      <a:pt x="10213" y="761"/>
                      <a:pt x="10061" y="426"/>
                    </a:cubicBezTo>
                    <a:lnTo>
                      <a:pt x="7873" y="274"/>
                    </a:lnTo>
                    <a:lnTo>
                      <a:pt x="5654" y="183"/>
                    </a:lnTo>
                    <a:lnTo>
                      <a:pt x="3496" y="122"/>
                    </a:lnTo>
                    <a:cubicBezTo>
                      <a:pt x="2766" y="92"/>
                      <a:pt x="2037" y="31"/>
                      <a:pt x="1277" y="3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6629675" y="2721775"/>
                <a:ext cx="2538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2189" extrusionOk="0">
                    <a:moveTo>
                      <a:pt x="1" y="0"/>
                    </a:moveTo>
                    <a:cubicBezTo>
                      <a:pt x="31" y="365"/>
                      <a:pt x="92" y="760"/>
                      <a:pt x="153" y="1155"/>
                    </a:cubicBezTo>
                    <a:lnTo>
                      <a:pt x="244" y="1155"/>
                    </a:lnTo>
                    <a:cubicBezTo>
                      <a:pt x="973" y="1186"/>
                      <a:pt x="1673" y="1216"/>
                      <a:pt x="2402" y="1277"/>
                    </a:cubicBezTo>
                    <a:cubicBezTo>
                      <a:pt x="3132" y="1338"/>
                      <a:pt x="3861" y="1429"/>
                      <a:pt x="4560" y="1520"/>
                    </a:cubicBezTo>
                    <a:lnTo>
                      <a:pt x="6749" y="1794"/>
                    </a:lnTo>
                    <a:lnTo>
                      <a:pt x="8967" y="2037"/>
                    </a:lnTo>
                    <a:lnTo>
                      <a:pt x="10153" y="2189"/>
                    </a:lnTo>
                    <a:cubicBezTo>
                      <a:pt x="10123" y="1763"/>
                      <a:pt x="10092" y="1368"/>
                      <a:pt x="10092" y="973"/>
                    </a:cubicBezTo>
                    <a:lnTo>
                      <a:pt x="9180" y="851"/>
                    </a:lnTo>
                    <a:lnTo>
                      <a:pt x="6992" y="608"/>
                    </a:lnTo>
                    <a:lnTo>
                      <a:pt x="4803" y="335"/>
                    </a:lnTo>
                    <a:cubicBezTo>
                      <a:pt x="4043" y="243"/>
                      <a:pt x="3314" y="183"/>
                      <a:pt x="2554" y="122"/>
                    </a:cubicBezTo>
                    <a:cubicBezTo>
                      <a:pt x="1794" y="61"/>
                      <a:pt x="1004" y="31"/>
                      <a:pt x="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6536975" y="4013575"/>
                <a:ext cx="43467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7387" h="2038" extrusionOk="0">
                    <a:moveTo>
                      <a:pt x="669" y="1"/>
                    </a:moveTo>
                    <a:lnTo>
                      <a:pt x="426" y="366"/>
                    </a:lnTo>
                    <a:cubicBezTo>
                      <a:pt x="274" y="578"/>
                      <a:pt x="122" y="821"/>
                      <a:pt x="0" y="1065"/>
                    </a:cubicBezTo>
                    <a:cubicBezTo>
                      <a:pt x="548" y="1065"/>
                      <a:pt x="1125" y="1065"/>
                      <a:pt x="1703" y="1095"/>
                    </a:cubicBezTo>
                    <a:lnTo>
                      <a:pt x="2766" y="1156"/>
                    </a:lnTo>
                    <a:lnTo>
                      <a:pt x="3861" y="1217"/>
                    </a:lnTo>
                    <a:lnTo>
                      <a:pt x="4955" y="1308"/>
                    </a:lnTo>
                    <a:cubicBezTo>
                      <a:pt x="5289" y="1308"/>
                      <a:pt x="5624" y="1338"/>
                      <a:pt x="5958" y="1369"/>
                    </a:cubicBezTo>
                    <a:lnTo>
                      <a:pt x="7022" y="1490"/>
                    </a:lnTo>
                    <a:cubicBezTo>
                      <a:pt x="7387" y="1521"/>
                      <a:pt x="7812" y="1551"/>
                      <a:pt x="8147" y="1581"/>
                    </a:cubicBezTo>
                    <a:cubicBezTo>
                      <a:pt x="8906" y="1612"/>
                      <a:pt x="9666" y="1642"/>
                      <a:pt x="10426" y="1642"/>
                    </a:cubicBezTo>
                    <a:cubicBezTo>
                      <a:pt x="11824" y="1642"/>
                      <a:pt x="13192" y="1703"/>
                      <a:pt x="14590" y="1855"/>
                    </a:cubicBezTo>
                    <a:cubicBezTo>
                      <a:pt x="15350" y="1946"/>
                      <a:pt x="16080" y="1976"/>
                      <a:pt x="16809" y="2037"/>
                    </a:cubicBezTo>
                    <a:lnTo>
                      <a:pt x="17326" y="2037"/>
                    </a:lnTo>
                    <a:cubicBezTo>
                      <a:pt x="17296" y="1703"/>
                      <a:pt x="17326" y="1338"/>
                      <a:pt x="17387" y="973"/>
                    </a:cubicBezTo>
                    <a:lnTo>
                      <a:pt x="16840" y="943"/>
                    </a:lnTo>
                    <a:cubicBezTo>
                      <a:pt x="16141" y="913"/>
                      <a:pt x="15442" y="852"/>
                      <a:pt x="14742" y="791"/>
                    </a:cubicBezTo>
                    <a:cubicBezTo>
                      <a:pt x="13283" y="609"/>
                      <a:pt x="11794" y="548"/>
                      <a:pt x="10305" y="548"/>
                    </a:cubicBezTo>
                    <a:cubicBezTo>
                      <a:pt x="9636" y="548"/>
                      <a:pt x="8967" y="517"/>
                      <a:pt x="8268" y="457"/>
                    </a:cubicBezTo>
                    <a:cubicBezTo>
                      <a:pt x="7934" y="457"/>
                      <a:pt x="7599" y="426"/>
                      <a:pt x="7265" y="396"/>
                    </a:cubicBezTo>
                    <a:lnTo>
                      <a:pt x="6201" y="274"/>
                    </a:lnTo>
                    <a:cubicBezTo>
                      <a:pt x="5806" y="244"/>
                      <a:pt x="5441" y="214"/>
                      <a:pt x="5046" y="214"/>
                    </a:cubicBezTo>
                    <a:lnTo>
                      <a:pt x="3982" y="153"/>
                    </a:lnTo>
                    <a:lnTo>
                      <a:pt x="2949" y="92"/>
                    </a:lnTo>
                    <a:lnTo>
                      <a:pt x="1824" y="31"/>
                    </a:lnTo>
                    <a:cubicBezTo>
                      <a:pt x="1429" y="31"/>
                      <a:pt x="106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4"/>
              <p:cNvSpPr/>
              <p:nvPr/>
            </p:nvSpPr>
            <p:spPr>
              <a:xfrm>
                <a:off x="6496700" y="4106000"/>
                <a:ext cx="579825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193" h="2079" extrusionOk="0">
                    <a:moveTo>
                      <a:pt x="8741" y="0"/>
                    </a:moveTo>
                    <a:cubicBezTo>
                      <a:pt x="8351" y="0"/>
                      <a:pt x="7960" y="4"/>
                      <a:pt x="7569" y="12"/>
                    </a:cubicBezTo>
                    <a:lnTo>
                      <a:pt x="3344" y="103"/>
                    </a:lnTo>
                    <a:lnTo>
                      <a:pt x="1186" y="194"/>
                    </a:lnTo>
                    <a:lnTo>
                      <a:pt x="304" y="225"/>
                    </a:lnTo>
                    <a:cubicBezTo>
                      <a:pt x="183" y="559"/>
                      <a:pt x="92" y="893"/>
                      <a:pt x="1" y="1228"/>
                    </a:cubicBezTo>
                    <a:lnTo>
                      <a:pt x="1338" y="1197"/>
                    </a:lnTo>
                    <a:lnTo>
                      <a:pt x="3466" y="1137"/>
                    </a:lnTo>
                    <a:lnTo>
                      <a:pt x="7721" y="1076"/>
                    </a:lnTo>
                    <a:cubicBezTo>
                      <a:pt x="9089" y="1076"/>
                      <a:pt x="10487" y="1106"/>
                      <a:pt x="11916" y="1167"/>
                    </a:cubicBezTo>
                    <a:cubicBezTo>
                      <a:pt x="13314" y="1258"/>
                      <a:pt x="14682" y="1289"/>
                      <a:pt x="16110" y="1441"/>
                    </a:cubicBezTo>
                    <a:cubicBezTo>
                      <a:pt x="18481" y="1623"/>
                      <a:pt x="20852" y="1836"/>
                      <a:pt x="23192" y="2079"/>
                    </a:cubicBezTo>
                    <a:cubicBezTo>
                      <a:pt x="23010" y="2018"/>
                      <a:pt x="22797" y="1927"/>
                      <a:pt x="22615" y="1866"/>
                    </a:cubicBezTo>
                    <a:cubicBezTo>
                      <a:pt x="21673" y="1532"/>
                      <a:pt x="20639" y="1319"/>
                      <a:pt x="19910" y="650"/>
                    </a:cubicBezTo>
                    <a:cubicBezTo>
                      <a:pt x="18663" y="529"/>
                      <a:pt x="17448" y="438"/>
                      <a:pt x="16201" y="316"/>
                    </a:cubicBezTo>
                    <a:cubicBezTo>
                      <a:pt x="14803" y="194"/>
                      <a:pt x="13344" y="134"/>
                      <a:pt x="11916" y="73"/>
                    </a:cubicBezTo>
                    <a:cubicBezTo>
                      <a:pt x="10870" y="28"/>
                      <a:pt x="9808" y="0"/>
                      <a:pt x="87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4"/>
              <p:cNvSpPr/>
              <p:nvPr/>
            </p:nvSpPr>
            <p:spPr>
              <a:xfrm>
                <a:off x="6603850" y="3925100"/>
                <a:ext cx="39517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5807" h="1717" extrusionOk="0">
                    <a:moveTo>
                      <a:pt x="1681" y="0"/>
                    </a:moveTo>
                    <a:cubicBezTo>
                      <a:pt x="1361" y="0"/>
                      <a:pt x="1044" y="4"/>
                      <a:pt x="730" y="14"/>
                    </a:cubicBezTo>
                    <a:cubicBezTo>
                      <a:pt x="487" y="318"/>
                      <a:pt x="243" y="652"/>
                      <a:pt x="0" y="987"/>
                    </a:cubicBezTo>
                    <a:cubicBezTo>
                      <a:pt x="1216" y="987"/>
                      <a:pt x="2432" y="987"/>
                      <a:pt x="3648" y="1017"/>
                    </a:cubicBezTo>
                    <a:lnTo>
                      <a:pt x="5836" y="1078"/>
                    </a:lnTo>
                    <a:lnTo>
                      <a:pt x="8025" y="1139"/>
                    </a:lnTo>
                    <a:cubicBezTo>
                      <a:pt x="9423" y="1169"/>
                      <a:pt x="10882" y="1260"/>
                      <a:pt x="12311" y="1412"/>
                    </a:cubicBezTo>
                    <a:lnTo>
                      <a:pt x="14499" y="1625"/>
                    </a:lnTo>
                    <a:lnTo>
                      <a:pt x="15441" y="1716"/>
                    </a:lnTo>
                    <a:cubicBezTo>
                      <a:pt x="15563" y="1382"/>
                      <a:pt x="15684" y="1078"/>
                      <a:pt x="15806" y="743"/>
                    </a:cubicBezTo>
                    <a:cubicBezTo>
                      <a:pt x="15411" y="713"/>
                      <a:pt x="15016" y="652"/>
                      <a:pt x="14621" y="622"/>
                    </a:cubicBezTo>
                    <a:lnTo>
                      <a:pt x="12463" y="439"/>
                    </a:lnTo>
                    <a:cubicBezTo>
                      <a:pt x="11733" y="348"/>
                      <a:pt x="10973" y="287"/>
                      <a:pt x="10244" y="227"/>
                    </a:cubicBezTo>
                    <a:cubicBezTo>
                      <a:pt x="9514" y="196"/>
                      <a:pt x="8754" y="166"/>
                      <a:pt x="7994" y="135"/>
                    </a:cubicBezTo>
                    <a:lnTo>
                      <a:pt x="5836" y="75"/>
                    </a:lnTo>
                    <a:lnTo>
                      <a:pt x="3617" y="14"/>
                    </a:lnTo>
                    <a:cubicBezTo>
                      <a:pt x="2969" y="14"/>
                      <a:pt x="2321" y="0"/>
                      <a:pt x="16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6653250" y="3841850"/>
                <a:ext cx="3792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168" h="1551" extrusionOk="0">
                    <a:moveTo>
                      <a:pt x="334" y="0"/>
                    </a:moveTo>
                    <a:cubicBezTo>
                      <a:pt x="243" y="365"/>
                      <a:pt x="152" y="760"/>
                      <a:pt x="0" y="1125"/>
                    </a:cubicBezTo>
                    <a:cubicBezTo>
                      <a:pt x="638" y="1155"/>
                      <a:pt x="1246" y="1186"/>
                      <a:pt x="1854" y="1186"/>
                    </a:cubicBezTo>
                    <a:cubicBezTo>
                      <a:pt x="2300" y="1186"/>
                      <a:pt x="2800" y="1199"/>
                      <a:pt x="3327" y="1199"/>
                    </a:cubicBezTo>
                    <a:cubicBezTo>
                      <a:pt x="3590" y="1199"/>
                      <a:pt x="3860" y="1196"/>
                      <a:pt x="4134" y="1186"/>
                    </a:cubicBezTo>
                    <a:cubicBezTo>
                      <a:pt x="4924" y="1186"/>
                      <a:pt x="5593" y="1155"/>
                      <a:pt x="6292" y="1155"/>
                    </a:cubicBezTo>
                    <a:lnTo>
                      <a:pt x="8511" y="1155"/>
                    </a:lnTo>
                    <a:cubicBezTo>
                      <a:pt x="9210" y="1155"/>
                      <a:pt x="9939" y="1186"/>
                      <a:pt x="10669" y="1216"/>
                    </a:cubicBezTo>
                    <a:cubicBezTo>
                      <a:pt x="11398" y="1247"/>
                      <a:pt x="12098" y="1277"/>
                      <a:pt x="12797" y="1368"/>
                    </a:cubicBezTo>
                    <a:lnTo>
                      <a:pt x="14803" y="1551"/>
                    </a:lnTo>
                    <a:cubicBezTo>
                      <a:pt x="14924" y="1247"/>
                      <a:pt x="15046" y="912"/>
                      <a:pt x="15167" y="578"/>
                    </a:cubicBezTo>
                    <a:lnTo>
                      <a:pt x="13009" y="335"/>
                    </a:lnTo>
                    <a:cubicBezTo>
                      <a:pt x="12249" y="244"/>
                      <a:pt x="11429" y="183"/>
                      <a:pt x="10699" y="152"/>
                    </a:cubicBezTo>
                    <a:cubicBezTo>
                      <a:pt x="9939" y="92"/>
                      <a:pt x="9180" y="61"/>
                      <a:pt x="8420" y="61"/>
                    </a:cubicBezTo>
                    <a:lnTo>
                      <a:pt x="6201" y="61"/>
                    </a:lnTo>
                    <a:cubicBezTo>
                      <a:pt x="5441" y="61"/>
                      <a:pt x="4620" y="61"/>
                      <a:pt x="3951" y="92"/>
                    </a:cubicBezTo>
                    <a:cubicBezTo>
                      <a:pt x="3756" y="100"/>
                      <a:pt x="3557" y="104"/>
                      <a:pt x="3356" y="104"/>
                    </a:cubicBezTo>
                    <a:cubicBezTo>
                      <a:pt x="2871" y="104"/>
                      <a:pt x="2370" y="83"/>
                      <a:pt x="1854" y="61"/>
                    </a:cubicBezTo>
                    <a:cubicBezTo>
                      <a:pt x="1337" y="31"/>
                      <a:pt x="821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6568900" y="3274975"/>
                <a:ext cx="5152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2949" extrusionOk="0">
                    <a:moveTo>
                      <a:pt x="547" y="0"/>
                    </a:moveTo>
                    <a:cubicBezTo>
                      <a:pt x="365" y="274"/>
                      <a:pt x="182" y="578"/>
                      <a:pt x="0" y="882"/>
                    </a:cubicBezTo>
                    <a:cubicBezTo>
                      <a:pt x="456" y="943"/>
                      <a:pt x="912" y="973"/>
                      <a:pt x="1368" y="1003"/>
                    </a:cubicBezTo>
                    <a:lnTo>
                      <a:pt x="3496" y="1186"/>
                    </a:lnTo>
                    <a:cubicBezTo>
                      <a:pt x="4164" y="1277"/>
                      <a:pt x="4924" y="1368"/>
                      <a:pt x="5654" y="1429"/>
                    </a:cubicBezTo>
                    <a:lnTo>
                      <a:pt x="6809" y="1520"/>
                    </a:lnTo>
                    <a:cubicBezTo>
                      <a:pt x="7173" y="1550"/>
                      <a:pt x="7569" y="1581"/>
                      <a:pt x="7933" y="1581"/>
                    </a:cubicBezTo>
                    <a:cubicBezTo>
                      <a:pt x="8632" y="1611"/>
                      <a:pt x="9271" y="1672"/>
                      <a:pt x="9970" y="1763"/>
                    </a:cubicBezTo>
                    <a:lnTo>
                      <a:pt x="11003" y="1885"/>
                    </a:lnTo>
                    <a:lnTo>
                      <a:pt x="12098" y="2006"/>
                    </a:lnTo>
                    <a:lnTo>
                      <a:pt x="13192" y="2158"/>
                    </a:lnTo>
                    <a:cubicBezTo>
                      <a:pt x="13526" y="2219"/>
                      <a:pt x="13861" y="2250"/>
                      <a:pt x="14195" y="2310"/>
                    </a:cubicBezTo>
                    <a:lnTo>
                      <a:pt x="15228" y="2493"/>
                    </a:lnTo>
                    <a:cubicBezTo>
                      <a:pt x="15623" y="2553"/>
                      <a:pt x="15988" y="2614"/>
                      <a:pt x="16383" y="2645"/>
                    </a:cubicBezTo>
                    <a:cubicBezTo>
                      <a:pt x="17113" y="2736"/>
                      <a:pt x="17873" y="2827"/>
                      <a:pt x="18633" y="2888"/>
                    </a:cubicBezTo>
                    <a:cubicBezTo>
                      <a:pt x="18937" y="2888"/>
                      <a:pt x="19271" y="2918"/>
                      <a:pt x="19575" y="2949"/>
                    </a:cubicBezTo>
                    <a:cubicBezTo>
                      <a:pt x="19940" y="2645"/>
                      <a:pt x="20274" y="2310"/>
                      <a:pt x="20608" y="1946"/>
                    </a:cubicBezTo>
                    <a:cubicBezTo>
                      <a:pt x="19909" y="1854"/>
                      <a:pt x="19241" y="1794"/>
                      <a:pt x="18572" y="1763"/>
                    </a:cubicBezTo>
                    <a:cubicBezTo>
                      <a:pt x="17934" y="1733"/>
                      <a:pt x="17234" y="1642"/>
                      <a:pt x="16535" y="1550"/>
                    </a:cubicBezTo>
                    <a:cubicBezTo>
                      <a:pt x="16201" y="1520"/>
                      <a:pt x="15867" y="1459"/>
                      <a:pt x="15563" y="1429"/>
                    </a:cubicBezTo>
                    <a:lnTo>
                      <a:pt x="14499" y="1246"/>
                    </a:lnTo>
                    <a:cubicBezTo>
                      <a:pt x="14104" y="1186"/>
                      <a:pt x="13739" y="1125"/>
                      <a:pt x="13344" y="1094"/>
                    </a:cubicBezTo>
                    <a:lnTo>
                      <a:pt x="12310" y="973"/>
                    </a:lnTo>
                    <a:lnTo>
                      <a:pt x="11247" y="821"/>
                    </a:lnTo>
                    <a:lnTo>
                      <a:pt x="10122" y="699"/>
                    </a:lnTo>
                    <a:cubicBezTo>
                      <a:pt x="9423" y="639"/>
                      <a:pt x="8602" y="547"/>
                      <a:pt x="7842" y="547"/>
                    </a:cubicBezTo>
                    <a:cubicBezTo>
                      <a:pt x="7477" y="547"/>
                      <a:pt x="7173" y="517"/>
                      <a:pt x="6839" y="487"/>
                    </a:cubicBezTo>
                    <a:lnTo>
                      <a:pt x="5806" y="426"/>
                    </a:lnTo>
                    <a:cubicBezTo>
                      <a:pt x="5076" y="365"/>
                      <a:pt x="4438" y="304"/>
                      <a:pt x="3678" y="213"/>
                    </a:cubicBezTo>
                    <a:lnTo>
                      <a:pt x="1489" y="61"/>
                    </a:lnTo>
                    <a:cubicBezTo>
                      <a:pt x="1186" y="31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6534700" y="3373750"/>
                <a:ext cx="4628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1916" extrusionOk="0">
                    <a:moveTo>
                      <a:pt x="152" y="1"/>
                    </a:moveTo>
                    <a:cubicBezTo>
                      <a:pt x="122" y="122"/>
                      <a:pt x="91" y="213"/>
                      <a:pt x="91" y="335"/>
                    </a:cubicBezTo>
                    <a:cubicBezTo>
                      <a:pt x="31" y="517"/>
                      <a:pt x="31" y="730"/>
                      <a:pt x="0" y="882"/>
                    </a:cubicBezTo>
                    <a:lnTo>
                      <a:pt x="456" y="913"/>
                    </a:lnTo>
                    <a:lnTo>
                      <a:pt x="2614" y="1095"/>
                    </a:lnTo>
                    <a:cubicBezTo>
                      <a:pt x="4073" y="1217"/>
                      <a:pt x="5472" y="1308"/>
                      <a:pt x="6931" y="1368"/>
                    </a:cubicBezTo>
                    <a:lnTo>
                      <a:pt x="9089" y="1460"/>
                    </a:lnTo>
                    <a:lnTo>
                      <a:pt x="11186" y="1551"/>
                    </a:lnTo>
                    <a:lnTo>
                      <a:pt x="15441" y="1764"/>
                    </a:lnTo>
                    <a:cubicBezTo>
                      <a:pt x="16171" y="1794"/>
                      <a:pt x="16931" y="1855"/>
                      <a:pt x="17660" y="1916"/>
                    </a:cubicBezTo>
                    <a:cubicBezTo>
                      <a:pt x="17873" y="1551"/>
                      <a:pt x="18177" y="1217"/>
                      <a:pt x="18511" y="913"/>
                    </a:cubicBezTo>
                    <a:cubicBezTo>
                      <a:pt x="17478" y="821"/>
                      <a:pt x="16444" y="730"/>
                      <a:pt x="15381" y="669"/>
                    </a:cubicBezTo>
                    <a:lnTo>
                      <a:pt x="11156" y="517"/>
                    </a:lnTo>
                    <a:lnTo>
                      <a:pt x="8997" y="457"/>
                    </a:lnTo>
                    <a:lnTo>
                      <a:pt x="6900" y="396"/>
                    </a:lnTo>
                    <a:cubicBezTo>
                      <a:pt x="5502" y="335"/>
                      <a:pt x="4073" y="274"/>
                      <a:pt x="2675" y="183"/>
                    </a:cubicBezTo>
                    <a:lnTo>
                      <a:pt x="578" y="3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6622850" y="3196700"/>
                <a:ext cx="4848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9393" h="2250" extrusionOk="0">
                    <a:moveTo>
                      <a:pt x="760" y="1"/>
                    </a:moveTo>
                    <a:cubicBezTo>
                      <a:pt x="517" y="335"/>
                      <a:pt x="243" y="639"/>
                      <a:pt x="0" y="943"/>
                    </a:cubicBezTo>
                    <a:lnTo>
                      <a:pt x="1763" y="973"/>
                    </a:lnTo>
                    <a:lnTo>
                      <a:pt x="3921" y="1004"/>
                    </a:lnTo>
                    <a:lnTo>
                      <a:pt x="8268" y="1247"/>
                    </a:lnTo>
                    <a:cubicBezTo>
                      <a:pt x="9727" y="1338"/>
                      <a:pt x="11186" y="1429"/>
                      <a:pt x="12614" y="1551"/>
                    </a:cubicBezTo>
                    <a:lnTo>
                      <a:pt x="14773" y="1763"/>
                    </a:lnTo>
                    <a:lnTo>
                      <a:pt x="16991" y="1976"/>
                    </a:lnTo>
                    <a:cubicBezTo>
                      <a:pt x="17782" y="2037"/>
                      <a:pt x="18572" y="2159"/>
                      <a:pt x="19393" y="2250"/>
                    </a:cubicBezTo>
                    <a:cubicBezTo>
                      <a:pt x="19393" y="1915"/>
                      <a:pt x="19362" y="1581"/>
                      <a:pt x="19301" y="1247"/>
                    </a:cubicBezTo>
                    <a:lnTo>
                      <a:pt x="19241" y="1247"/>
                    </a:lnTo>
                    <a:cubicBezTo>
                      <a:pt x="18511" y="1125"/>
                      <a:pt x="17782" y="1064"/>
                      <a:pt x="17022" y="973"/>
                    </a:cubicBezTo>
                    <a:lnTo>
                      <a:pt x="14864" y="791"/>
                    </a:lnTo>
                    <a:lnTo>
                      <a:pt x="12675" y="578"/>
                    </a:lnTo>
                    <a:cubicBezTo>
                      <a:pt x="11186" y="456"/>
                      <a:pt x="9727" y="365"/>
                      <a:pt x="8268" y="274"/>
                    </a:cubicBezTo>
                    <a:lnTo>
                      <a:pt x="3891" y="61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6698075" y="3102475"/>
                <a:ext cx="38985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524" extrusionOk="0">
                    <a:moveTo>
                      <a:pt x="821" y="0"/>
                    </a:moveTo>
                    <a:cubicBezTo>
                      <a:pt x="548" y="396"/>
                      <a:pt x="274" y="760"/>
                      <a:pt x="0" y="1155"/>
                    </a:cubicBezTo>
                    <a:lnTo>
                      <a:pt x="1095" y="1247"/>
                    </a:lnTo>
                    <a:lnTo>
                      <a:pt x="5472" y="1703"/>
                    </a:lnTo>
                    <a:cubicBezTo>
                      <a:pt x="6201" y="1794"/>
                      <a:pt x="6961" y="1855"/>
                      <a:pt x="7690" y="1946"/>
                    </a:cubicBezTo>
                    <a:cubicBezTo>
                      <a:pt x="8390" y="2037"/>
                      <a:pt x="9210" y="2128"/>
                      <a:pt x="9970" y="2189"/>
                    </a:cubicBezTo>
                    <a:cubicBezTo>
                      <a:pt x="10730" y="2250"/>
                      <a:pt x="11490" y="2341"/>
                      <a:pt x="12280" y="2341"/>
                    </a:cubicBezTo>
                    <a:cubicBezTo>
                      <a:pt x="13071" y="2371"/>
                      <a:pt x="13709" y="2402"/>
                      <a:pt x="14438" y="2463"/>
                    </a:cubicBezTo>
                    <a:lnTo>
                      <a:pt x="15593" y="2523"/>
                    </a:lnTo>
                    <a:cubicBezTo>
                      <a:pt x="15411" y="2159"/>
                      <a:pt x="15229" y="1763"/>
                      <a:pt x="15046" y="1399"/>
                    </a:cubicBezTo>
                    <a:lnTo>
                      <a:pt x="14378" y="1338"/>
                    </a:lnTo>
                    <a:cubicBezTo>
                      <a:pt x="13618" y="1277"/>
                      <a:pt x="12827" y="1247"/>
                      <a:pt x="12159" y="1216"/>
                    </a:cubicBezTo>
                    <a:cubicBezTo>
                      <a:pt x="11490" y="1216"/>
                      <a:pt x="10791" y="1125"/>
                      <a:pt x="10061" y="1064"/>
                    </a:cubicBezTo>
                    <a:cubicBezTo>
                      <a:pt x="9301" y="973"/>
                      <a:pt x="8602" y="912"/>
                      <a:pt x="7903" y="821"/>
                    </a:cubicBezTo>
                    <a:cubicBezTo>
                      <a:pt x="7204" y="730"/>
                      <a:pt x="6444" y="639"/>
                      <a:pt x="5715" y="548"/>
                    </a:cubicBezTo>
                    <a:lnTo>
                      <a:pt x="1307" y="61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4"/>
              <p:cNvSpPr/>
              <p:nvPr/>
            </p:nvSpPr>
            <p:spPr>
              <a:xfrm>
                <a:off x="6631950" y="2557625"/>
                <a:ext cx="2523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2342" extrusionOk="0">
                    <a:moveTo>
                      <a:pt x="123" y="1"/>
                    </a:moveTo>
                    <a:cubicBezTo>
                      <a:pt x="92" y="366"/>
                      <a:pt x="31" y="700"/>
                      <a:pt x="1" y="1065"/>
                    </a:cubicBezTo>
                    <a:lnTo>
                      <a:pt x="487" y="1125"/>
                    </a:lnTo>
                    <a:lnTo>
                      <a:pt x="1521" y="1247"/>
                    </a:lnTo>
                    <a:lnTo>
                      <a:pt x="2585" y="1399"/>
                    </a:lnTo>
                    <a:lnTo>
                      <a:pt x="3679" y="1521"/>
                    </a:lnTo>
                    <a:cubicBezTo>
                      <a:pt x="4013" y="1581"/>
                      <a:pt x="4348" y="1612"/>
                      <a:pt x="4682" y="1673"/>
                    </a:cubicBezTo>
                    <a:lnTo>
                      <a:pt x="5746" y="1855"/>
                    </a:lnTo>
                    <a:cubicBezTo>
                      <a:pt x="6110" y="1916"/>
                      <a:pt x="6506" y="1977"/>
                      <a:pt x="6870" y="2007"/>
                    </a:cubicBezTo>
                    <a:cubicBezTo>
                      <a:pt x="7600" y="2098"/>
                      <a:pt x="8360" y="2189"/>
                      <a:pt x="9120" y="2250"/>
                    </a:cubicBezTo>
                    <a:cubicBezTo>
                      <a:pt x="9454" y="2250"/>
                      <a:pt x="9788" y="2311"/>
                      <a:pt x="10092" y="2341"/>
                    </a:cubicBezTo>
                    <a:cubicBezTo>
                      <a:pt x="10032" y="1946"/>
                      <a:pt x="9971" y="1551"/>
                      <a:pt x="9849" y="1186"/>
                    </a:cubicBezTo>
                    <a:cubicBezTo>
                      <a:pt x="9606" y="1156"/>
                      <a:pt x="9332" y="1125"/>
                      <a:pt x="9089" y="1125"/>
                    </a:cubicBezTo>
                    <a:cubicBezTo>
                      <a:pt x="8421" y="1065"/>
                      <a:pt x="7752" y="1004"/>
                      <a:pt x="7053" y="913"/>
                    </a:cubicBezTo>
                    <a:cubicBezTo>
                      <a:pt x="6718" y="882"/>
                      <a:pt x="6384" y="822"/>
                      <a:pt x="6050" y="791"/>
                    </a:cubicBezTo>
                    <a:lnTo>
                      <a:pt x="4986" y="609"/>
                    </a:lnTo>
                    <a:cubicBezTo>
                      <a:pt x="4621" y="548"/>
                      <a:pt x="4226" y="487"/>
                      <a:pt x="3861" y="457"/>
                    </a:cubicBezTo>
                    <a:lnTo>
                      <a:pt x="2797" y="305"/>
                    </a:lnTo>
                    <a:lnTo>
                      <a:pt x="1764" y="183"/>
                    </a:lnTo>
                    <a:lnTo>
                      <a:pt x="639" y="62"/>
                    </a:lnTo>
                    <a:cubicBezTo>
                      <a:pt x="487" y="31"/>
                      <a:pt x="305" y="31"/>
                      <a:pt x="1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4"/>
              <p:cNvSpPr/>
              <p:nvPr/>
            </p:nvSpPr>
            <p:spPr>
              <a:xfrm>
                <a:off x="6627400" y="2653375"/>
                <a:ext cx="2599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764" extrusionOk="0">
                    <a:moveTo>
                      <a:pt x="1" y="1"/>
                    </a:moveTo>
                    <a:lnTo>
                      <a:pt x="1" y="1034"/>
                    </a:lnTo>
                    <a:lnTo>
                      <a:pt x="548" y="1034"/>
                    </a:lnTo>
                    <a:lnTo>
                      <a:pt x="4773" y="1247"/>
                    </a:lnTo>
                    <a:cubicBezTo>
                      <a:pt x="6141" y="1308"/>
                      <a:pt x="7539" y="1460"/>
                      <a:pt x="8967" y="1612"/>
                    </a:cubicBezTo>
                    <a:lnTo>
                      <a:pt x="10305" y="1764"/>
                    </a:lnTo>
                    <a:cubicBezTo>
                      <a:pt x="10335" y="1399"/>
                      <a:pt x="10366" y="1034"/>
                      <a:pt x="10396" y="669"/>
                    </a:cubicBezTo>
                    <a:lnTo>
                      <a:pt x="9028" y="517"/>
                    </a:lnTo>
                    <a:cubicBezTo>
                      <a:pt x="7630" y="365"/>
                      <a:pt x="6171" y="244"/>
                      <a:pt x="4712" y="183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6646400" y="2470250"/>
                <a:ext cx="19912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1612" extrusionOk="0">
                    <a:moveTo>
                      <a:pt x="213" y="0"/>
                    </a:moveTo>
                    <a:cubicBezTo>
                      <a:pt x="152" y="335"/>
                      <a:pt x="92" y="639"/>
                      <a:pt x="0" y="973"/>
                    </a:cubicBezTo>
                    <a:lnTo>
                      <a:pt x="365" y="1003"/>
                    </a:lnTo>
                    <a:cubicBezTo>
                      <a:pt x="1824" y="1064"/>
                      <a:pt x="3283" y="1155"/>
                      <a:pt x="4712" y="1307"/>
                    </a:cubicBezTo>
                    <a:lnTo>
                      <a:pt x="6900" y="1490"/>
                    </a:lnTo>
                    <a:lnTo>
                      <a:pt x="7964" y="1611"/>
                    </a:lnTo>
                    <a:cubicBezTo>
                      <a:pt x="7782" y="1247"/>
                      <a:pt x="7599" y="882"/>
                      <a:pt x="7356" y="547"/>
                    </a:cubicBezTo>
                    <a:lnTo>
                      <a:pt x="6961" y="517"/>
                    </a:lnTo>
                    <a:lnTo>
                      <a:pt x="4773" y="304"/>
                    </a:lnTo>
                    <a:cubicBezTo>
                      <a:pt x="3283" y="183"/>
                      <a:pt x="1824" y="92"/>
                      <a:pt x="3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6667675" y="2384375"/>
                <a:ext cx="1269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673" extrusionOk="0">
                    <a:moveTo>
                      <a:pt x="335" y="1"/>
                    </a:moveTo>
                    <a:cubicBezTo>
                      <a:pt x="213" y="365"/>
                      <a:pt x="92" y="761"/>
                      <a:pt x="1" y="1125"/>
                    </a:cubicBezTo>
                    <a:cubicBezTo>
                      <a:pt x="639" y="1216"/>
                      <a:pt x="1277" y="1277"/>
                      <a:pt x="1946" y="1368"/>
                    </a:cubicBezTo>
                    <a:cubicBezTo>
                      <a:pt x="2706" y="1460"/>
                      <a:pt x="3466" y="1520"/>
                      <a:pt x="4195" y="1581"/>
                    </a:cubicBezTo>
                    <a:lnTo>
                      <a:pt x="5077" y="1672"/>
                    </a:lnTo>
                    <a:cubicBezTo>
                      <a:pt x="4833" y="1277"/>
                      <a:pt x="4590" y="852"/>
                      <a:pt x="4347" y="457"/>
                    </a:cubicBezTo>
                    <a:lnTo>
                      <a:pt x="4286" y="457"/>
                    </a:lnTo>
                    <a:cubicBezTo>
                      <a:pt x="3557" y="396"/>
                      <a:pt x="2858" y="305"/>
                      <a:pt x="2159" y="213"/>
                    </a:cubicBezTo>
                    <a:cubicBezTo>
                      <a:pt x="1551" y="122"/>
                      <a:pt x="943" y="61"/>
                      <a:pt x="3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3" name="Google Shape;343;p4"/>
          <p:cNvSpPr/>
          <p:nvPr/>
        </p:nvSpPr>
        <p:spPr>
          <a:xfrm>
            <a:off x="1310241" y="89881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"/>
          <p:cNvSpPr/>
          <p:nvPr/>
        </p:nvSpPr>
        <p:spPr>
          <a:xfrm>
            <a:off x="310798" y="1239154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"/>
          <p:cNvSpPr/>
          <p:nvPr/>
        </p:nvSpPr>
        <p:spPr>
          <a:xfrm>
            <a:off x="8739998" y="4516614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611934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891927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272083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712409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487721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64739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45741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039170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973398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005493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5"/>
          <p:cNvSpPr txBox="1">
            <a:spLocks noGrp="1"/>
          </p:cNvSpPr>
          <p:nvPr>
            <p:ph type="subTitle" idx="1"/>
          </p:nvPr>
        </p:nvSpPr>
        <p:spPr>
          <a:xfrm>
            <a:off x="1842031" y="3131625"/>
            <a:ext cx="22119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49" name="Google Shape;349;p5"/>
          <p:cNvSpPr txBox="1">
            <a:spLocks noGrp="1"/>
          </p:cNvSpPr>
          <p:nvPr>
            <p:ph type="title" idx="2"/>
          </p:nvPr>
        </p:nvSpPr>
        <p:spPr>
          <a:xfrm>
            <a:off x="1842031" y="2709750"/>
            <a:ext cx="22119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0" name="Google Shape;350;p5"/>
          <p:cNvSpPr txBox="1">
            <a:spLocks noGrp="1"/>
          </p:cNvSpPr>
          <p:nvPr>
            <p:ph type="subTitle" idx="3"/>
          </p:nvPr>
        </p:nvSpPr>
        <p:spPr>
          <a:xfrm>
            <a:off x="5090056" y="3131625"/>
            <a:ext cx="22119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title" idx="4"/>
          </p:nvPr>
        </p:nvSpPr>
        <p:spPr>
          <a:xfrm>
            <a:off x="5090056" y="2709750"/>
            <a:ext cx="22119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2" name="Google Shape;352;p5"/>
          <p:cNvSpPr/>
          <p:nvPr/>
        </p:nvSpPr>
        <p:spPr>
          <a:xfrm rot="8322759">
            <a:off x="456285" y="3179005"/>
            <a:ext cx="1048164" cy="2520659"/>
          </a:xfrm>
          <a:custGeom>
            <a:avLst/>
            <a:gdLst/>
            <a:ahLst/>
            <a:cxnLst/>
            <a:rect l="l" t="t" r="r" b="b"/>
            <a:pathLst>
              <a:path w="21977" h="52851" extrusionOk="0">
                <a:moveTo>
                  <a:pt x="4985" y="912"/>
                </a:moveTo>
                <a:lnTo>
                  <a:pt x="5015" y="943"/>
                </a:lnTo>
                <a:cubicBezTo>
                  <a:pt x="5015" y="943"/>
                  <a:pt x="5015" y="973"/>
                  <a:pt x="5015" y="973"/>
                </a:cubicBezTo>
                <a:cubicBezTo>
                  <a:pt x="5015" y="1003"/>
                  <a:pt x="5015" y="1064"/>
                  <a:pt x="5015" y="1095"/>
                </a:cubicBezTo>
                <a:lnTo>
                  <a:pt x="5015" y="1125"/>
                </a:lnTo>
                <a:lnTo>
                  <a:pt x="4985" y="1155"/>
                </a:lnTo>
                <a:cubicBezTo>
                  <a:pt x="4985" y="1155"/>
                  <a:pt x="5015" y="1186"/>
                  <a:pt x="5015" y="1186"/>
                </a:cubicBezTo>
                <a:cubicBezTo>
                  <a:pt x="5015" y="1216"/>
                  <a:pt x="5015" y="1216"/>
                  <a:pt x="5015" y="1247"/>
                </a:cubicBezTo>
                <a:cubicBezTo>
                  <a:pt x="5015" y="1277"/>
                  <a:pt x="4985" y="1277"/>
                  <a:pt x="4985" y="1307"/>
                </a:cubicBezTo>
                <a:lnTo>
                  <a:pt x="4924" y="1307"/>
                </a:lnTo>
                <a:lnTo>
                  <a:pt x="4894" y="1338"/>
                </a:lnTo>
                <a:lnTo>
                  <a:pt x="4772" y="1338"/>
                </a:lnTo>
                <a:lnTo>
                  <a:pt x="4742" y="1307"/>
                </a:lnTo>
                <a:cubicBezTo>
                  <a:pt x="4742" y="1277"/>
                  <a:pt x="4742" y="1247"/>
                  <a:pt x="4742" y="1216"/>
                </a:cubicBezTo>
                <a:cubicBezTo>
                  <a:pt x="4742" y="1216"/>
                  <a:pt x="4742" y="1186"/>
                  <a:pt x="4742" y="1186"/>
                </a:cubicBezTo>
                <a:lnTo>
                  <a:pt x="4711" y="1155"/>
                </a:lnTo>
                <a:lnTo>
                  <a:pt x="4711" y="1125"/>
                </a:lnTo>
                <a:lnTo>
                  <a:pt x="4711" y="1034"/>
                </a:lnTo>
                <a:lnTo>
                  <a:pt x="4742" y="1095"/>
                </a:lnTo>
                <a:lnTo>
                  <a:pt x="4772" y="1064"/>
                </a:lnTo>
                <a:cubicBezTo>
                  <a:pt x="4772" y="1034"/>
                  <a:pt x="4772" y="1003"/>
                  <a:pt x="4772" y="1003"/>
                </a:cubicBezTo>
                <a:cubicBezTo>
                  <a:pt x="4803" y="973"/>
                  <a:pt x="4803" y="943"/>
                  <a:pt x="4833" y="943"/>
                </a:cubicBezTo>
                <a:lnTo>
                  <a:pt x="4833" y="912"/>
                </a:lnTo>
                <a:close/>
                <a:moveTo>
                  <a:pt x="8617" y="1178"/>
                </a:moveTo>
                <a:cubicBezTo>
                  <a:pt x="8648" y="1178"/>
                  <a:pt x="8678" y="1186"/>
                  <a:pt x="8693" y="1186"/>
                </a:cubicBezTo>
                <a:lnTo>
                  <a:pt x="8724" y="1277"/>
                </a:lnTo>
                <a:lnTo>
                  <a:pt x="8724" y="1307"/>
                </a:lnTo>
                <a:cubicBezTo>
                  <a:pt x="8693" y="1338"/>
                  <a:pt x="8663" y="1338"/>
                  <a:pt x="8602" y="1338"/>
                </a:cubicBezTo>
                <a:lnTo>
                  <a:pt x="8572" y="1338"/>
                </a:lnTo>
                <a:lnTo>
                  <a:pt x="8572" y="1307"/>
                </a:lnTo>
                <a:cubicBezTo>
                  <a:pt x="8541" y="1277"/>
                  <a:pt x="8541" y="1247"/>
                  <a:pt x="8572" y="1216"/>
                </a:cubicBezTo>
                <a:lnTo>
                  <a:pt x="8541" y="1216"/>
                </a:lnTo>
                <a:cubicBezTo>
                  <a:pt x="8556" y="1186"/>
                  <a:pt x="8587" y="1178"/>
                  <a:pt x="8617" y="1178"/>
                </a:cubicBezTo>
                <a:close/>
                <a:moveTo>
                  <a:pt x="6049" y="1611"/>
                </a:moveTo>
                <a:cubicBezTo>
                  <a:pt x="6079" y="1611"/>
                  <a:pt x="6110" y="1611"/>
                  <a:pt x="6140" y="1642"/>
                </a:cubicBezTo>
                <a:lnTo>
                  <a:pt x="6170" y="1642"/>
                </a:lnTo>
                <a:lnTo>
                  <a:pt x="6231" y="1672"/>
                </a:lnTo>
                <a:lnTo>
                  <a:pt x="6231" y="1702"/>
                </a:lnTo>
                <a:cubicBezTo>
                  <a:pt x="6201" y="1733"/>
                  <a:pt x="6170" y="1763"/>
                  <a:pt x="6140" y="1763"/>
                </a:cubicBezTo>
                <a:lnTo>
                  <a:pt x="6049" y="1733"/>
                </a:lnTo>
                <a:lnTo>
                  <a:pt x="5988" y="1733"/>
                </a:lnTo>
                <a:cubicBezTo>
                  <a:pt x="5988" y="1733"/>
                  <a:pt x="5988" y="1702"/>
                  <a:pt x="5988" y="1672"/>
                </a:cubicBezTo>
                <a:lnTo>
                  <a:pt x="6018" y="1611"/>
                </a:lnTo>
                <a:close/>
                <a:moveTo>
                  <a:pt x="7547" y="2297"/>
                </a:moveTo>
                <a:cubicBezTo>
                  <a:pt x="7558" y="2297"/>
                  <a:pt x="7579" y="2310"/>
                  <a:pt x="7599" y="2310"/>
                </a:cubicBezTo>
                <a:lnTo>
                  <a:pt x="7599" y="2341"/>
                </a:lnTo>
                <a:lnTo>
                  <a:pt x="7660" y="2402"/>
                </a:lnTo>
                <a:cubicBezTo>
                  <a:pt x="7629" y="2432"/>
                  <a:pt x="7629" y="2462"/>
                  <a:pt x="7599" y="2462"/>
                </a:cubicBezTo>
                <a:lnTo>
                  <a:pt x="7569" y="2462"/>
                </a:lnTo>
                <a:lnTo>
                  <a:pt x="7569" y="2493"/>
                </a:lnTo>
                <a:lnTo>
                  <a:pt x="7508" y="2523"/>
                </a:lnTo>
                <a:lnTo>
                  <a:pt x="7447" y="2493"/>
                </a:lnTo>
                <a:cubicBezTo>
                  <a:pt x="7417" y="2462"/>
                  <a:pt x="7417" y="2432"/>
                  <a:pt x="7447" y="2402"/>
                </a:cubicBezTo>
                <a:lnTo>
                  <a:pt x="7447" y="2371"/>
                </a:lnTo>
                <a:lnTo>
                  <a:pt x="7508" y="2341"/>
                </a:lnTo>
                <a:lnTo>
                  <a:pt x="7538" y="2310"/>
                </a:lnTo>
                <a:cubicBezTo>
                  <a:pt x="7538" y="2300"/>
                  <a:pt x="7542" y="2297"/>
                  <a:pt x="7547" y="2297"/>
                </a:cubicBezTo>
                <a:close/>
                <a:moveTo>
                  <a:pt x="10213" y="2614"/>
                </a:moveTo>
                <a:cubicBezTo>
                  <a:pt x="10243" y="2614"/>
                  <a:pt x="10274" y="2645"/>
                  <a:pt x="10304" y="2645"/>
                </a:cubicBezTo>
                <a:lnTo>
                  <a:pt x="10365" y="2675"/>
                </a:lnTo>
                <a:lnTo>
                  <a:pt x="10395" y="2736"/>
                </a:lnTo>
                <a:lnTo>
                  <a:pt x="10395" y="2766"/>
                </a:lnTo>
                <a:cubicBezTo>
                  <a:pt x="10365" y="2797"/>
                  <a:pt x="10335" y="2827"/>
                  <a:pt x="10304" y="2827"/>
                </a:cubicBezTo>
                <a:lnTo>
                  <a:pt x="10243" y="2827"/>
                </a:lnTo>
                <a:cubicBezTo>
                  <a:pt x="10152" y="2766"/>
                  <a:pt x="10122" y="2736"/>
                  <a:pt x="10152" y="2675"/>
                </a:cubicBezTo>
                <a:lnTo>
                  <a:pt x="10183" y="2645"/>
                </a:lnTo>
                <a:lnTo>
                  <a:pt x="10213" y="2614"/>
                </a:lnTo>
                <a:close/>
                <a:moveTo>
                  <a:pt x="9787" y="3118"/>
                </a:moveTo>
                <a:cubicBezTo>
                  <a:pt x="9798" y="3118"/>
                  <a:pt x="9808" y="3121"/>
                  <a:pt x="9818" y="3131"/>
                </a:cubicBezTo>
                <a:lnTo>
                  <a:pt x="9848" y="3161"/>
                </a:lnTo>
                <a:cubicBezTo>
                  <a:pt x="9848" y="3161"/>
                  <a:pt x="9848" y="3192"/>
                  <a:pt x="9848" y="3192"/>
                </a:cubicBezTo>
                <a:lnTo>
                  <a:pt x="9848" y="3253"/>
                </a:lnTo>
                <a:cubicBezTo>
                  <a:pt x="9833" y="3268"/>
                  <a:pt x="9818" y="3275"/>
                  <a:pt x="9803" y="3275"/>
                </a:cubicBezTo>
                <a:cubicBezTo>
                  <a:pt x="9787" y="3275"/>
                  <a:pt x="9772" y="3268"/>
                  <a:pt x="9757" y="3253"/>
                </a:cubicBezTo>
                <a:lnTo>
                  <a:pt x="9757" y="3283"/>
                </a:lnTo>
                <a:lnTo>
                  <a:pt x="9696" y="3313"/>
                </a:lnTo>
                <a:lnTo>
                  <a:pt x="9635" y="3283"/>
                </a:lnTo>
                <a:lnTo>
                  <a:pt x="9635" y="3253"/>
                </a:lnTo>
                <a:lnTo>
                  <a:pt x="9605" y="3161"/>
                </a:lnTo>
                <a:lnTo>
                  <a:pt x="9727" y="3161"/>
                </a:lnTo>
                <a:lnTo>
                  <a:pt x="9727" y="3131"/>
                </a:lnTo>
                <a:cubicBezTo>
                  <a:pt x="9747" y="3131"/>
                  <a:pt x="9767" y="3118"/>
                  <a:pt x="9787" y="3118"/>
                </a:cubicBezTo>
                <a:close/>
                <a:moveTo>
                  <a:pt x="5137" y="3131"/>
                </a:moveTo>
                <a:lnTo>
                  <a:pt x="5198" y="3192"/>
                </a:lnTo>
                <a:cubicBezTo>
                  <a:pt x="5228" y="3222"/>
                  <a:pt x="5228" y="3253"/>
                  <a:pt x="5228" y="3283"/>
                </a:cubicBezTo>
                <a:cubicBezTo>
                  <a:pt x="5228" y="3313"/>
                  <a:pt x="5228" y="3344"/>
                  <a:pt x="5228" y="3344"/>
                </a:cubicBezTo>
                <a:lnTo>
                  <a:pt x="5228" y="3374"/>
                </a:lnTo>
                <a:lnTo>
                  <a:pt x="5167" y="3405"/>
                </a:lnTo>
                <a:lnTo>
                  <a:pt x="5106" y="3405"/>
                </a:lnTo>
                <a:cubicBezTo>
                  <a:pt x="5076" y="3405"/>
                  <a:pt x="5046" y="3405"/>
                  <a:pt x="5046" y="3374"/>
                </a:cubicBezTo>
                <a:cubicBezTo>
                  <a:pt x="5015" y="3344"/>
                  <a:pt x="5015" y="3313"/>
                  <a:pt x="5046" y="3283"/>
                </a:cubicBezTo>
                <a:lnTo>
                  <a:pt x="5046" y="3222"/>
                </a:lnTo>
                <a:lnTo>
                  <a:pt x="5046" y="3192"/>
                </a:lnTo>
                <a:cubicBezTo>
                  <a:pt x="5076" y="3161"/>
                  <a:pt x="5106" y="3161"/>
                  <a:pt x="5137" y="3131"/>
                </a:cubicBezTo>
                <a:close/>
                <a:moveTo>
                  <a:pt x="8024" y="3374"/>
                </a:moveTo>
                <a:lnTo>
                  <a:pt x="8085" y="3405"/>
                </a:lnTo>
                <a:cubicBezTo>
                  <a:pt x="8085" y="3405"/>
                  <a:pt x="8085" y="3435"/>
                  <a:pt x="8116" y="3465"/>
                </a:cubicBezTo>
                <a:cubicBezTo>
                  <a:pt x="8116" y="3465"/>
                  <a:pt x="8116" y="3496"/>
                  <a:pt x="8116" y="3526"/>
                </a:cubicBezTo>
                <a:cubicBezTo>
                  <a:pt x="8085" y="3557"/>
                  <a:pt x="8055" y="3557"/>
                  <a:pt x="8024" y="3557"/>
                </a:cubicBezTo>
                <a:lnTo>
                  <a:pt x="7964" y="3587"/>
                </a:lnTo>
                <a:lnTo>
                  <a:pt x="7933" y="3587"/>
                </a:lnTo>
                <a:cubicBezTo>
                  <a:pt x="7903" y="3587"/>
                  <a:pt x="7873" y="3557"/>
                  <a:pt x="7842" y="3557"/>
                </a:cubicBezTo>
                <a:lnTo>
                  <a:pt x="7842" y="3465"/>
                </a:lnTo>
                <a:lnTo>
                  <a:pt x="7873" y="3465"/>
                </a:lnTo>
                <a:cubicBezTo>
                  <a:pt x="7903" y="3435"/>
                  <a:pt x="7903" y="3405"/>
                  <a:pt x="7933" y="3405"/>
                </a:cubicBezTo>
                <a:cubicBezTo>
                  <a:pt x="7964" y="3374"/>
                  <a:pt x="7964" y="3374"/>
                  <a:pt x="7994" y="3374"/>
                </a:cubicBezTo>
                <a:close/>
                <a:moveTo>
                  <a:pt x="8632" y="3769"/>
                </a:moveTo>
                <a:cubicBezTo>
                  <a:pt x="8663" y="3800"/>
                  <a:pt x="8693" y="3800"/>
                  <a:pt x="8724" y="3830"/>
                </a:cubicBezTo>
                <a:lnTo>
                  <a:pt x="8754" y="3830"/>
                </a:lnTo>
                <a:lnTo>
                  <a:pt x="8754" y="3952"/>
                </a:lnTo>
                <a:lnTo>
                  <a:pt x="8724" y="3952"/>
                </a:lnTo>
                <a:cubicBezTo>
                  <a:pt x="8707" y="3960"/>
                  <a:pt x="8691" y="3964"/>
                  <a:pt x="8676" y="3964"/>
                </a:cubicBezTo>
                <a:cubicBezTo>
                  <a:pt x="8635" y="3964"/>
                  <a:pt x="8602" y="3935"/>
                  <a:pt x="8602" y="3891"/>
                </a:cubicBezTo>
                <a:lnTo>
                  <a:pt x="8602" y="3861"/>
                </a:lnTo>
                <a:lnTo>
                  <a:pt x="8632" y="3769"/>
                </a:lnTo>
                <a:close/>
                <a:moveTo>
                  <a:pt x="4073" y="3587"/>
                </a:moveTo>
                <a:lnTo>
                  <a:pt x="4073" y="3617"/>
                </a:lnTo>
                <a:cubicBezTo>
                  <a:pt x="4073" y="3617"/>
                  <a:pt x="4103" y="3648"/>
                  <a:pt x="4103" y="3648"/>
                </a:cubicBezTo>
                <a:lnTo>
                  <a:pt x="4134" y="3648"/>
                </a:lnTo>
                <a:cubicBezTo>
                  <a:pt x="4134" y="3678"/>
                  <a:pt x="4134" y="3709"/>
                  <a:pt x="4134" y="3709"/>
                </a:cubicBezTo>
                <a:cubicBezTo>
                  <a:pt x="4134" y="3739"/>
                  <a:pt x="4164" y="3739"/>
                  <a:pt x="4164" y="3769"/>
                </a:cubicBezTo>
                <a:cubicBezTo>
                  <a:pt x="4164" y="3800"/>
                  <a:pt x="4164" y="3800"/>
                  <a:pt x="4164" y="3830"/>
                </a:cubicBezTo>
                <a:lnTo>
                  <a:pt x="4164" y="3861"/>
                </a:lnTo>
                <a:lnTo>
                  <a:pt x="4103" y="3861"/>
                </a:lnTo>
                <a:cubicBezTo>
                  <a:pt x="4103" y="3891"/>
                  <a:pt x="4103" y="3891"/>
                  <a:pt x="4103" y="3891"/>
                </a:cubicBezTo>
                <a:cubicBezTo>
                  <a:pt x="4073" y="3952"/>
                  <a:pt x="4043" y="3982"/>
                  <a:pt x="4012" y="3982"/>
                </a:cubicBezTo>
                <a:cubicBezTo>
                  <a:pt x="3951" y="3982"/>
                  <a:pt x="3921" y="3982"/>
                  <a:pt x="3891" y="3952"/>
                </a:cubicBezTo>
                <a:lnTo>
                  <a:pt x="3860" y="3952"/>
                </a:lnTo>
                <a:lnTo>
                  <a:pt x="3860" y="3891"/>
                </a:lnTo>
                <a:cubicBezTo>
                  <a:pt x="3860" y="3891"/>
                  <a:pt x="3860" y="3861"/>
                  <a:pt x="3860" y="3861"/>
                </a:cubicBezTo>
                <a:lnTo>
                  <a:pt x="3860" y="3769"/>
                </a:lnTo>
                <a:lnTo>
                  <a:pt x="3830" y="3769"/>
                </a:lnTo>
                <a:lnTo>
                  <a:pt x="3830" y="3678"/>
                </a:lnTo>
                <a:lnTo>
                  <a:pt x="3921" y="3617"/>
                </a:lnTo>
                <a:lnTo>
                  <a:pt x="3951" y="3617"/>
                </a:lnTo>
                <a:lnTo>
                  <a:pt x="3951" y="3587"/>
                </a:lnTo>
                <a:close/>
                <a:moveTo>
                  <a:pt x="10395" y="4073"/>
                </a:moveTo>
                <a:cubicBezTo>
                  <a:pt x="10426" y="4073"/>
                  <a:pt x="10456" y="4073"/>
                  <a:pt x="10487" y="4104"/>
                </a:cubicBezTo>
                <a:lnTo>
                  <a:pt x="10517" y="4104"/>
                </a:lnTo>
                <a:lnTo>
                  <a:pt x="10517" y="4164"/>
                </a:lnTo>
                <a:cubicBezTo>
                  <a:pt x="10517" y="4164"/>
                  <a:pt x="10517" y="4195"/>
                  <a:pt x="10517" y="4225"/>
                </a:cubicBezTo>
                <a:lnTo>
                  <a:pt x="10547" y="4225"/>
                </a:lnTo>
                <a:lnTo>
                  <a:pt x="10608" y="4164"/>
                </a:lnTo>
                <a:lnTo>
                  <a:pt x="10760" y="4164"/>
                </a:lnTo>
                <a:lnTo>
                  <a:pt x="10760" y="4195"/>
                </a:lnTo>
                <a:cubicBezTo>
                  <a:pt x="10790" y="4225"/>
                  <a:pt x="10821" y="4256"/>
                  <a:pt x="10790" y="4286"/>
                </a:cubicBezTo>
                <a:lnTo>
                  <a:pt x="10790" y="4316"/>
                </a:lnTo>
                <a:lnTo>
                  <a:pt x="10790" y="4347"/>
                </a:lnTo>
                <a:cubicBezTo>
                  <a:pt x="10790" y="4377"/>
                  <a:pt x="10760" y="4408"/>
                  <a:pt x="10730" y="4408"/>
                </a:cubicBezTo>
                <a:lnTo>
                  <a:pt x="10699" y="4408"/>
                </a:lnTo>
                <a:lnTo>
                  <a:pt x="10639" y="4438"/>
                </a:lnTo>
                <a:cubicBezTo>
                  <a:pt x="10578" y="4438"/>
                  <a:pt x="10547" y="4408"/>
                  <a:pt x="10517" y="4377"/>
                </a:cubicBezTo>
                <a:cubicBezTo>
                  <a:pt x="10517" y="4347"/>
                  <a:pt x="10517" y="4316"/>
                  <a:pt x="10517" y="4316"/>
                </a:cubicBezTo>
                <a:cubicBezTo>
                  <a:pt x="10517" y="4286"/>
                  <a:pt x="10517" y="4256"/>
                  <a:pt x="10517" y="4256"/>
                </a:cubicBezTo>
                <a:lnTo>
                  <a:pt x="10517" y="4225"/>
                </a:lnTo>
                <a:lnTo>
                  <a:pt x="10487" y="4225"/>
                </a:lnTo>
                <a:cubicBezTo>
                  <a:pt x="10456" y="4225"/>
                  <a:pt x="10456" y="4225"/>
                  <a:pt x="10426" y="4195"/>
                </a:cubicBezTo>
                <a:cubicBezTo>
                  <a:pt x="10395" y="4195"/>
                  <a:pt x="10395" y="4195"/>
                  <a:pt x="10395" y="4164"/>
                </a:cubicBezTo>
                <a:lnTo>
                  <a:pt x="10395" y="4104"/>
                </a:lnTo>
                <a:lnTo>
                  <a:pt x="10395" y="4073"/>
                </a:lnTo>
                <a:close/>
                <a:moveTo>
                  <a:pt x="6292" y="4438"/>
                </a:moveTo>
                <a:cubicBezTo>
                  <a:pt x="6292" y="4468"/>
                  <a:pt x="6322" y="4468"/>
                  <a:pt x="6322" y="4499"/>
                </a:cubicBezTo>
                <a:lnTo>
                  <a:pt x="6353" y="4529"/>
                </a:lnTo>
                <a:lnTo>
                  <a:pt x="6353" y="4560"/>
                </a:lnTo>
                <a:cubicBezTo>
                  <a:pt x="6383" y="4560"/>
                  <a:pt x="6383" y="4590"/>
                  <a:pt x="6383" y="4590"/>
                </a:cubicBezTo>
                <a:lnTo>
                  <a:pt x="6383" y="4651"/>
                </a:lnTo>
                <a:cubicBezTo>
                  <a:pt x="6353" y="4651"/>
                  <a:pt x="6353" y="4681"/>
                  <a:pt x="6322" y="4681"/>
                </a:cubicBezTo>
                <a:cubicBezTo>
                  <a:pt x="6322" y="4681"/>
                  <a:pt x="6292" y="4712"/>
                  <a:pt x="6292" y="4712"/>
                </a:cubicBezTo>
                <a:lnTo>
                  <a:pt x="6292" y="4742"/>
                </a:lnTo>
                <a:lnTo>
                  <a:pt x="6201" y="4772"/>
                </a:lnTo>
                <a:lnTo>
                  <a:pt x="6201" y="4803"/>
                </a:lnTo>
                <a:lnTo>
                  <a:pt x="6170" y="4803"/>
                </a:lnTo>
                <a:cubicBezTo>
                  <a:pt x="6140" y="4803"/>
                  <a:pt x="6110" y="4833"/>
                  <a:pt x="6110" y="4833"/>
                </a:cubicBezTo>
                <a:lnTo>
                  <a:pt x="5988" y="4833"/>
                </a:lnTo>
                <a:lnTo>
                  <a:pt x="5927" y="4712"/>
                </a:lnTo>
                <a:lnTo>
                  <a:pt x="5927" y="4681"/>
                </a:lnTo>
                <a:lnTo>
                  <a:pt x="5958" y="4590"/>
                </a:lnTo>
                <a:lnTo>
                  <a:pt x="5988" y="4620"/>
                </a:lnTo>
                <a:cubicBezTo>
                  <a:pt x="5988" y="4560"/>
                  <a:pt x="6049" y="4560"/>
                  <a:pt x="6079" y="4529"/>
                </a:cubicBezTo>
                <a:lnTo>
                  <a:pt x="6170" y="4529"/>
                </a:lnTo>
                <a:cubicBezTo>
                  <a:pt x="6170" y="4529"/>
                  <a:pt x="6170" y="4499"/>
                  <a:pt x="6170" y="4499"/>
                </a:cubicBezTo>
                <a:cubicBezTo>
                  <a:pt x="6170" y="4468"/>
                  <a:pt x="6201" y="4468"/>
                  <a:pt x="6231" y="4438"/>
                </a:cubicBezTo>
                <a:close/>
                <a:moveTo>
                  <a:pt x="6839" y="4803"/>
                </a:moveTo>
                <a:cubicBezTo>
                  <a:pt x="6869" y="4803"/>
                  <a:pt x="6900" y="4803"/>
                  <a:pt x="6900" y="4833"/>
                </a:cubicBezTo>
                <a:cubicBezTo>
                  <a:pt x="6961" y="4894"/>
                  <a:pt x="6900" y="4955"/>
                  <a:pt x="6869" y="4955"/>
                </a:cubicBezTo>
                <a:lnTo>
                  <a:pt x="6809" y="4955"/>
                </a:lnTo>
                <a:lnTo>
                  <a:pt x="6778" y="4924"/>
                </a:lnTo>
                <a:cubicBezTo>
                  <a:pt x="6778" y="4924"/>
                  <a:pt x="6778" y="4894"/>
                  <a:pt x="6778" y="4864"/>
                </a:cubicBezTo>
                <a:lnTo>
                  <a:pt x="6778" y="4833"/>
                </a:lnTo>
                <a:lnTo>
                  <a:pt x="6809" y="4803"/>
                </a:lnTo>
                <a:close/>
                <a:moveTo>
                  <a:pt x="4225" y="5046"/>
                </a:moveTo>
                <a:cubicBezTo>
                  <a:pt x="4255" y="5076"/>
                  <a:pt x="4255" y="5107"/>
                  <a:pt x="4225" y="5137"/>
                </a:cubicBezTo>
                <a:cubicBezTo>
                  <a:pt x="4195" y="5168"/>
                  <a:pt x="4195" y="5198"/>
                  <a:pt x="4164" y="5198"/>
                </a:cubicBezTo>
                <a:cubicBezTo>
                  <a:pt x="4134" y="5198"/>
                  <a:pt x="4103" y="5198"/>
                  <a:pt x="4073" y="5168"/>
                </a:cubicBezTo>
                <a:lnTo>
                  <a:pt x="4073" y="5076"/>
                </a:lnTo>
                <a:cubicBezTo>
                  <a:pt x="4103" y="5046"/>
                  <a:pt x="4103" y="5046"/>
                  <a:pt x="4134" y="5046"/>
                </a:cubicBezTo>
                <a:close/>
                <a:moveTo>
                  <a:pt x="3436" y="5093"/>
                </a:moveTo>
                <a:cubicBezTo>
                  <a:pt x="3445" y="5093"/>
                  <a:pt x="3455" y="5097"/>
                  <a:pt x="3465" y="5107"/>
                </a:cubicBezTo>
                <a:lnTo>
                  <a:pt x="3496" y="5107"/>
                </a:lnTo>
                <a:lnTo>
                  <a:pt x="3496" y="5137"/>
                </a:lnTo>
                <a:cubicBezTo>
                  <a:pt x="3526" y="5198"/>
                  <a:pt x="3496" y="5259"/>
                  <a:pt x="3465" y="5259"/>
                </a:cubicBezTo>
                <a:lnTo>
                  <a:pt x="3404" y="5259"/>
                </a:lnTo>
                <a:cubicBezTo>
                  <a:pt x="3374" y="5259"/>
                  <a:pt x="3344" y="5228"/>
                  <a:pt x="3344" y="5228"/>
                </a:cubicBezTo>
                <a:cubicBezTo>
                  <a:pt x="3344" y="5228"/>
                  <a:pt x="3344" y="5228"/>
                  <a:pt x="3344" y="5259"/>
                </a:cubicBezTo>
                <a:lnTo>
                  <a:pt x="3344" y="5320"/>
                </a:lnTo>
                <a:lnTo>
                  <a:pt x="3344" y="5350"/>
                </a:lnTo>
                <a:cubicBezTo>
                  <a:pt x="3313" y="5380"/>
                  <a:pt x="3313" y="5411"/>
                  <a:pt x="3283" y="5411"/>
                </a:cubicBezTo>
                <a:lnTo>
                  <a:pt x="3283" y="5441"/>
                </a:lnTo>
                <a:lnTo>
                  <a:pt x="3252" y="5441"/>
                </a:lnTo>
                <a:cubicBezTo>
                  <a:pt x="3222" y="5441"/>
                  <a:pt x="3192" y="5441"/>
                  <a:pt x="3161" y="5411"/>
                </a:cubicBezTo>
                <a:lnTo>
                  <a:pt x="3131" y="5411"/>
                </a:lnTo>
                <a:lnTo>
                  <a:pt x="3131" y="5380"/>
                </a:lnTo>
                <a:cubicBezTo>
                  <a:pt x="3100" y="5380"/>
                  <a:pt x="3100" y="5350"/>
                  <a:pt x="3100" y="5320"/>
                </a:cubicBezTo>
                <a:lnTo>
                  <a:pt x="3100" y="5289"/>
                </a:lnTo>
                <a:lnTo>
                  <a:pt x="3100" y="5198"/>
                </a:lnTo>
                <a:cubicBezTo>
                  <a:pt x="3131" y="5168"/>
                  <a:pt x="3161" y="5137"/>
                  <a:pt x="3222" y="5137"/>
                </a:cubicBezTo>
                <a:lnTo>
                  <a:pt x="3252" y="5137"/>
                </a:lnTo>
                <a:cubicBezTo>
                  <a:pt x="3283" y="5137"/>
                  <a:pt x="3283" y="5168"/>
                  <a:pt x="3283" y="5168"/>
                </a:cubicBezTo>
                <a:cubicBezTo>
                  <a:pt x="3313" y="5168"/>
                  <a:pt x="3344" y="5198"/>
                  <a:pt x="3344" y="5198"/>
                </a:cubicBezTo>
                <a:lnTo>
                  <a:pt x="3344" y="5168"/>
                </a:lnTo>
                <a:cubicBezTo>
                  <a:pt x="3344" y="5137"/>
                  <a:pt x="3374" y="5137"/>
                  <a:pt x="3404" y="5107"/>
                </a:cubicBezTo>
                <a:cubicBezTo>
                  <a:pt x="3404" y="5107"/>
                  <a:pt x="3418" y="5093"/>
                  <a:pt x="3436" y="5093"/>
                </a:cubicBezTo>
                <a:close/>
                <a:moveTo>
                  <a:pt x="4799" y="5570"/>
                </a:moveTo>
                <a:cubicBezTo>
                  <a:pt x="4825" y="5570"/>
                  <a:pt x="4848" y="5578"/>
                  <a:pt x="4863" y="5593"/>
                </a:cubicBezTo>
                <a:lnTo>
                  <a:pt x="4863" y="5654"/>
                </a:lnTo>
                <a:cubicBezTo>
                  <a:pt x="4863" y="5684"/>
                  <a:pt x="4833" y="5715"/>
                  <a:pt x="4803" y="5715"/>
                </a:cubicBezTo>
                <a:cubicBezTo>
                  <a:pt x="4803" y="5715"/>
                  <a:pt x="4772" y="5745"/>
                  <a:pt x="4772" y="5745"/>
                </a:cubicBezTo>
                <a:lnTo>
                  <a:pt x="4681" y="5745"/>
                </a:lnTo>
                <a:cubicBezTo>
                  <a:pt x="4681" y="5723"/>
                  <a:pt x="4681" y="5685"/>
                  <a:pt x="4681" y="5654"/>
                </a:cubicBezTo>
                <a:lnTo>
                  <a:pt x="4711" y="5593"/>
                </a:lnTo>
                <a:cubicBezTo>
                  <a:pt x="4742" y="5578"/>
                  <a:pt x="4772" y="5570"/>
                  <a:pt x="4799" y="5570"/>
                </a:cubicBezTo>
                <a:close/>
                <a:moveTo>
                  <a:pt x="5319" y="5927"/>
                </a:moveTo>
                <a:cubicBezTo>
                  <a:pt x="5350" y="5927"/>
                  <a:pt x="5380" y="5927"/>
                  <a:pt x="5410" y="5958"/>
                </a:cubicBezTo>
                <a:lnTo>
                  <a:pt x="5441" y="6019"/>
                </a:lnTo>
                <a:cubicBezTo>
                  <a:pt x="5422" y="6056"/>
                  <a:pt x="5392" y="6082"/>
                  <a:pt x="5357" y="6082"/>
                </a:cubicBezTo>
                <a:cubicBezTo>
                  <a:pt x="5335" y="6082"/>
                  <a:pt x="5312" y="6072"/>
                  <a:pt x="5289" y="6049"/>
                </a:cubicBezTo>
                <a:lnTo>
                  <a:pt x="5258" y="5988"/>
                </a:lnTo>
                <a:cubicBezTo>
                  <a:pt x="5289" y="5958"/>
                  <a:pt x="5289" y="5958"/>
                  <a:pt x="5319" y="5958"/>
                </a:cubicBezTo>
                <a:lnTo>
                  <a:pt x="5319" y="5927"/>
                </a:lnTo>
                <a:close/>
                <a:moveTo>
                  <a:pt x="9746" y="5996"/>
                </a:moveTo>
                <a:cubicBezTo>
                  <a:pt x="9757" y="5996"/>
                  <a:pt x="9772" y="6003"/>
                  <a:pt x="9787" y="6019"/>
                </a:cubicBezTo>
                <a:lnTo>
                  <a:pt x="9848" y="6049"/>
                </a:lnTo>
                <a:lnTo>
                  <a:pt x="9848" y="6079"/>
                </a:lnTo>
                <a:lnTo>
                  <a:pt x="9848" y="6110"/>
                </a:lnTo>
                <a:cubicBezTo>
                  <a:pt x="9848" y="6140"/>
                  <a:pt x="9848" y="6171"/>
                  <a:pt x="9848" y="6201"/>
                </a:cubicBezTo>
                <a:cubicBezTo>
                  <a:pt x="9848" y="6231"/>
                  <a:pt x="9787" y="6231"/>
                  <a:pt x="9727" y="6231"/>
                </a:cubicBezTo>
                <a:lnTo>
                  <a:pt x="9696" y="6231"/>
                </a:lnTo>
                <a:cubicBezTo>
                  <a:pt x="9666" y="6201"/>
                  <a:pt x="9666" y="6171"/>
                  <a:pt x="9666" y="6171"/>
                </a:cubicBezTo>
                <a:cubicBezTo>
                  <a:pt x="9666" y="6140"/>
                  <a:pt x="9666" y="6140"/>
                  <a:pt x="9666" y="6110"/>
                </a:cubicBezTo>
                <a:lnTo>
                  <a:pt x="9635" y="6079"/>
                </a:lnTo>
                <a:lnTo>
                  <a:pt x="9666" y="6019"/>
                </a:lnTo>
                <a:lnTo>
                  <a:pt x="9727" y="6019"/>
                </a:lnTo>
                <a:cubicBezTo>
                  <a:pt x="9727" y="6003"/>
                  <a:pt x="9734" y="5996"/>
                  <a:pt x="9746" y="5996"/>
                </a:cubicBezTo>
                <a:close/>
                <a:moveTo>
                  <a:pt x="6474" y="6201"/>
                </a:moveTo>
                <a:lnTo>
                  <a:pt x="6505" y="6231"/>
                </a:lnTo>
                <a:cubicBezTo>
                  <a:pt x="6535" y="6262"/>
                  <a:pt x="6535" y="6292"/>
                  <a:pt x="6505" y="6323"/>
                </a:cubicBezTo>
                <a:cubicBezTo>
                  <a:pt x="6505" y="6353"/>
                  <a:pt x="6444" y="6353"/>
                  <a:pt x="6414" y="6353"/>
                </a:cubicBezTo>
                <a:cubicBezTo>
                  <a:pt x="6353" y="6353"/>
                  <a:pt x="6322" y="6323"/>
                  <a:pt x="6322" y="6262"/>
                </a:cubicBezTo>
                <a:lnTo>
                  <a:pt x="6322" y="6231"/>
                </a:lnTo>
                <a:cubicBezTo>
                  <a:pt x="6353" y="6201"/>
                  <a:pt x="6383" y="6201"/>
                  <a:pt x="6444" y="6201"/>
                </a:cubicBezTo>
                <a:close/>
                <a:moveTo>
                  <a:pt x="3830" y="6383"/>
                </a:moveTo>
                <a:cubicBezTo>
                  <a:pt x="3860" y="6414"/>
                  <a:pt x="3860" y="6475"/>
                  <a:pt x="3830" y="6535"/>
                </a:cubicBezTo>
                <a:lnTo>
                  <a:pt x="3769" y="6535"/>
                </a:lnTo>
                <a:lnTo>
                  <a:pt x="3708" y="6505"/>
                </a:lnTo>
                <a:lnTo>
                  <a:pt x="3708" y="6444"/>
                </a:lnTo>
                <a:lnTo>
                  <a:pt x="3739" y="6444"/>
                </a:lnTo>
                <a:lnTo>
                  <a:pt x="3739" y="6414"/>
                </a:lnTo>
                <a:lnTo>
                  <a:pt x="3830" y="6383"/>
                </a:lnTo>
                <a:close/>
                <a:moveTo>
                  <a:pt x="7751" y="6535"/>
                </a:moveTo>
                <a:cubicBezTo>
                  <a:pt x="7781" y="6535"/>
                  <a:pt x="7812" y="6535"/>
                  <a:pt x="7842" y="6566"/>
                </a:cubicBezTo>
                <a:lnTo>
                  <a:pt x="7873" y="6566"/>
                </a:lnTo>
                <a:lnTo>
                  <a:pt x="7873" y="6657"/>
                </a:lnTo>
                <a:lnTo>
                  <a:pt x="7721" y="6657"/>
                </a:lnTo>
                <a:lnTo>
                  <a:pt x="7660" y="6596"/>
                </a:lnTo>
                <a:lnTo>
                  <a:pt x="7690" y="6596"/>
                </a:lnTo>
                <a:lnTo>
                  <a:pt x="7690" y="6566"/>
                </a:lnTo>
                <a:cubicBezTo>
                  <a:pt x="7721" y="6535"/>
                  <a:pt x="7721" y="6535"/>
                  <a:pt x="7751" y="6535"/>
                </a:cubicBezTo>
                <a:close/>
                <a:moveTo>
                  <a:pt x="5137" y="6475"/>
                </a:moveTo>
                <a:cubicBezTo>
                  <a:pt x="5137" y="6475"/>
                  <a:pt x="5167" y="6505"/>
                  <a:pt x="5198" y="6505"/>
                </a:cubicBezTo>
                <a:cubicBezTo>
                  <a:pt x="5198" y="6505"/>
                  <a:pt x="5228" y="6505"/>
                  <a:pt x="5228" y="6535"/>
                </a:cubicBezTo>
                <a:lnTo>
                  <a:pt x="5289" y="6596"/>
                </a:lnTo>
                <a:lnTo>
                  <a:pt x="5289" y="6627"/>
                </a:lnTo>
                <a:cubicBezTo>
                  <a:pt x="5258" y="6657"/>
                  <a:pt x="5258" y="6687"/>
                  <a:pt x="5289" y="6718"/>
                </a:cubicBezTo>
                <a:lnTo>
                  <a:pt x="5319" y="6718"/>
                </a:lnTo>
                <a:cubicBezTo>
                  <a:pt x="5319" y="6779"/>
                  <a:pt x="5289" y="6839"/>
                  <a:pt x="5228" y="6839"/>
                </a:cubicBezTo>
                <a:lnTo>
                  <a:pt x="5137" y="6839"/>
                </a:lnTo>
                <a:lnTo>
                  <a:pt x="5137" y="6809"/>
                </a:lnTo>
                <a:cubicBezTo>
                  <a:pt x="5137" y="6809"/>
                  <a:pt x="5106" y="6779"/>
                  <a:pt x="5106" y="6748"/>
                </a:cubicBezTo>
                <a:cubicBezTo>
                  <a:pt x="5076" y="6748"/>
                  <a:pt x="5076" y="6748"/>
                  <a:pt x="5046" y="6718"/>
                </a:cubicBezTo>
                <a:lnTo>
                  <a:pt x="5076" y="6718"/>
                </a:lnTo>
                <a:lnTo>
                  <a:pt x="5046" y="6657"/>
                </a:lnTo>
                <a:lnTo>
                  <a:pt x="5046" y="6627"/>
                </a:lnTo>
                <a:lnTo>
                  <a:pt x="5046" y="6596"/>
                </a:lnTo>
                <a:lnTo>
                  <a:pt x="5046" y="6505"/>
                </a:lnTo>
                <a:cubicBezTo>
                  <a:pt x="5046" y="6505"/>
                  <a:pt x="5076" y="6475"/>
                  <a:pt x="5076" y="6475"/>
                </a:cubicBezTo>
                <a:close/>
                <a:moveTo>
                  <a:pt x="3373" y="6887"/>
                </a:moveTo>
                <a:cubicBezTo>
                  <a:pt x="3391" y="6887"/>
                  <a:pt x="3404" y="6900"/>
                  <a:pt x="3404" y="6900"/>
                </a:cubicBezTo>
                <a:lnTo>
                  <a:pt x="3435" y="6991"/>
                </a:lnTo>
                <a:lnTo>
                  <a:pt x="3465" y="7022"/>
                </a:lnTo>
                <a:cubicBezTo>
                  <a:pt x="3435" y="7052"/>
                  <a:pt x="3404" y="7052"/>
                  <a:pt x="3374" y="7052"/>
                </a:cubicBezTo>
                <a:cubicBezTo>
                  <a:pt x="3313" y="7052"/>
                  <a:pt x="3283" y="7022"/>
                  <a:pt x="3283" y="6961"/>
                </a:cubicBezTo>
                <a:lnTo>
                  <a:pt x="3283" y="6930"/>
                </a:lnTo>
                <a:cubicBezTo>
                  <a:pt x="3283" y="6900"/>
                  <a:pt x="3313" y="6900"/>
                  <a:pt x="3344" y="6900"/>
                </a:cubicBezTo>
                <a:cubicBezTo>
                  <a:pt x="3354" y="6890"/>
                  <a:pt x="3364" y="6887"/>
                  <a:pt x="3373" y="6887"/>
                </a:cubicBezTo>
                <a:close/>
                <a:moveTo>
                  <a:pt x="5593" y="7082"/>
                </a:moveTo>
                <a:cubicBezTo>
                  <a:pt x="5623" y="7082"/>
                  <a:pt x="5654" y="7113"/>
                  <a:pt x="5654" y="7143"/>
                </a:cubicBezTo>
                <a:lnTo>
                  <a:pt x="5684" y="7143"/>
                </a:lnTo>
                <a:cubicBezTo>
                  <a:pt x="5714" y="7174"/>
                  <a:pt x="5714" y="7204"/>
                  <a:pt x="5714" y="7234"/>
                </a:cubicBezTo>
                <a:lnTo>
                  <a:pt x="5714" y="7265"/>
                </a:lnTo>
                <a:lnTo>
                  <a:pt x="5684" y="7265"/>
                </a:lnTo>
                <a:lnTo>
                  <a:pt x="5654" y="7295"/>
                </a:lnTo>
                <a:lnTo>
                  <a:pt x="5654" y="7326"/>
                </a:lnTo>
                <a:lnTo>
                  <a:pt x="5623" y="7326"/>
                </a:lnTo>
                <a:cubicBezTo>
                  <a:pt x="5593" y="7356"/>
                  <a:pt x="5562" y="7356"/>
                  <a:pt x="5532" y="7356"/>
                </a:cubicBezTo>
                <a:cubicBezTo>
                  <a:pt x="5502" y="7326"/>
                  <a:pt x="5471" y="7326"/>
                  <a:pt x="5441" y="7295"/>
                </a:cubicBezTo>
                <a:lnTo>
                  <a:pt x="5410" y="7295"/>
                </a:lnTo>
                <a:lnTo>
                  <a:pt x="5410" y="7265"/>
                </a:lnTo>
                <a:cubicBezTo>
                  <a:pt x="5410" y="7234"/>
                  <a:pt x="5410" y="7234"/>
                  <a:pt x="5410" y="7204"/>
                </a:cubicBezTo>
                <a:cubicBezTo>
                  <a:pt x="5410" y="7174"/>
                  <a:pt x="5410" y="7174"/>
                  <a:pt x="5410" y="7143"/>
                </a:cubicBezTo>
                <a:cubicBezTo>
                  <a:pt x="5441" y="7143"/>
                  <a:pt x="5441" y="7113"/>
                  <a:pt x="5471" y="7113"/>
                </a:cubicBezTo>
                <a:cubicBezTo>
                  <a:pt x="5502" y="7113"/>
                  <a:pt x="5502" y="7113"/>
                  <a:pt x="5532" y="7143"/>
                </a:cubicBezTo>
                <a:lnTo>
                  <a:pt x="5532" y="7113"/>
                </a:lnTo>
                <a:lnTo>
                  <a:pt x="5562" y="7082"/>
                </a:lnTo>
                <a:close/>
                <a:moveTo>
                  <a:pt x="7265" y="7417"/>
                </a:moveTo>
                <a:cubicBezTo>
                  <a:pt x="7258" y="7423"/>
                  <a:pt x="7253" y="7431"/>
                  <a:pt x="7249" y="7440"/>
                </a:cubicBezTo>
                <a:lnTo>
                  <a:pt x="7249" y="7440"/>
                </a:lnTo>
                <a:lnTo>
                  <a:pt x="7295" y="7417"/>
                </a:lnTo>
                <a:close/>
                <a:moveTo>
                  <a:pt x="9727" y="7174"/>
                </a:moveTo>
                <a:cubicBezTo>
                  <a:pt x="9757" y="7174"/>
                  <a:pt x="9787" y="7204"/>
                  <a:pt x="9787" y="7234"/>
                </a:cubicBezTo>
                <a:lnTo>
                  <a:pt x="9787" y="7265"/>
                </a:lnTo>
                <a:cubicBezTo>
                  <a:pt x="9818" y="7295"/>
                  <a:pt x="9818" y="7326"/>
                  <a:pt x="9818" y="7356"/>
                </a:cubicBezTo>
                <a:lnTo>
                  <a:pt x="9818" y="7417"/>
                </a:lnTo>
                <a:lnTo>
                  <a:pt x="9787" y="7447"/>
                </a:lnTo>
                <a:lnTo>
                  <a:pt x="9727" y="7447"/>
                </a:lnTo>
                <a:lnTo>
                  <a:pt x="9727" y="7417"/>
                </a:lnTo>
                <a:cubicBezTo>
                  <a:pt x="9696" y="7386"/>
                  <a:pt x="9666" y="7356"/>
                  <a:pt x="9666" y="7326"/>
                </a:cubicBezTo>
                <a:lnTo>
                  <a:pt x="9666" y="7265"/>
                </a:lnTo>
                <a:cubicBezTo>
                  <a:pt x="9666" y="7234"/>
                  <a:pt x="9666" y="7234"/>
                  <a:pt x="9666" y="7204"/>
                </a:cubicBezTo>
                <a:lnTo>
                  <a:pt x="9727" y="7174"/>
                </a:lnTo>
                <a:close/>
                <a:moveTo>
                  <a:pt x="7356" y="7356"/>
                </a:moveTo>
                <a:lnTo>
                  <a:pt x="7386" y="7417"/>
                </a:lnTo>
                <a:cubicBezTo>
                  <a:pt x="7386" y="7447"/>
                  <a:pt x="7386" y="7447"/>
                  <a:pt x="7386" y="7447"/>
                </a:cubicBezTo>
                <a:lnTo>
                  <a:pt x="7417" y="7478"/>
                </a:lnTo>
                <a:lnTo>
                  <a:pt x="7417" y="7508"/>
                </a:lnTo>
                <a:cubicBezTo>
                  <a:pt x="7386" y="7538"/>
                  <a:pt x="7386" y="7538"/>
                  <a:pt x="7356" y="7538"/>
                </a:cubicBezTo>
                <a:lnTo>
                  <a:pt x="7325" y="7569"/>
                </a:lnTo>
                <a:cubicBezTo>
                  <a:pt x="7295" y="7569"/>
                  <a:pt x="7295" y="7569"/>
                  <a:pt x="7265" y="7538"/>
                </a:cubicBezTo>
                <a:lnTo>
                  <a:pt x="7265" y="7508"/>
                </a:lnTo>
                <a:cubicBezTo>
                  <a:pt x="7241" y="7508"/>
                  <a:pt x="7236" y="7471"/>
                  <a:pt x="7249" y="7440"/>
                </a:cubicBezTo>
                <a:lnTo>
                  <a:pt x="7249" y="7440"/>
                </a:lnTo>
                <a:lnTo>
                  <a:pt x="7234" y="7447"/>
                </a:lnTo>
                <a:lnTo>
                  <a:pt x="7234" y="7356"/>
                </a:lnTo>
                <a:close/>
                <a:moveTo>
                  <a:pt x="9514" y="7546"/>
                </a:moveTo>
                <a:cubicBezTo>
                  <a:pt x="9537" y="7546"/>
                  <a:pt x="9559" y="7554"/>
                  <a:pt x="9575" y="7569"/>
                </a:cubicBezTo>
                <a:lnTo>
                  <a:pt x="9666" y="7569"/>
                </a:lnTo>
                <a:lnTo>
                  <a:pt x="9666" y="7599"/>
                </a:lnTo>
                <a:cubicBezTo>
                  <a:pt x="9666" y="7630"/>
                  <a:pt x="9666" y="7690"/>
                  <a:pt x="9666" y="7721"/>
                </a:cubicBezTo>
                <a:cubicBezTo>
                  <a:pt x="9635" y="7751"/>
                  <a:pt x="9575" y="7782"/>
                  <a:pt x="9544" y="7812"/>
                </a:cubicBezTo>
                <a:lnTo>
                  <a:pt x="9483" y="7812"/>
                </a:lnTo>
                <a:cubicBezTo>
                  <a:pt x="9453" y="7782"/>
                  <a:pt x="9453" y="7782"/>
                  <a:pt x="9423" y="7782"/>
                </a:cubicBezTo>
                <a:lnTo>
                  <a:pt x="9392" y="7721"/>
                </a:lnTo>
                <a:lnTo>
                  <a:pt x="9392" y="7690"/>
                </a:lnTo>
                <a:cubicBezTo>
                  <a:pt x="9392" y="7660"/>
                  <a:pt x="9392" y="7660"/>
                  <a:pt x="9392" y="7660"/>
                </a:cubicBezTo>
                <a:lnTo>
                  <a:pt x="9423" y="7630"/>
                </a:lnTo>
                <a:cubicBezTo>
                  <a:pt x="9423" y="7630"/>
                  <a:pt x="9423" y="7599"/>
                  <a:pt x="9453" y="7569"/>
                </a:cubicBezTo>
                <a:cubicBezTo>
                  <a:pt x="9468" y="7554"/>
                  <a:pt x="9491" y="7546"/>
                  <a:pt x="9514" y="7546"/>
                </a:cubicBezTo>
                <a:close/>
                <a:moveTo>
                  <a:pt x="8055" y="7903"/>
                </a:moveTo>
                <a:cubicBezTo>
                  <a:pt x="8085" y="7934"/>
                  <a:pt x="8116" y="7964"/>
                  <a:pt x="8085" y="8025"/>
                </a:cubicBezTo>
                <a:lnTo>
                  <a:pt x="8055" y="8086"/>
                </a:lnTo>
                <a:lnTo>
                  <a:pt x="7994" y="8116"/>
                </a:lnTo>
                <a:lnTo>
                  <a:pt x="7933" y="8055"/>
                </a:lnTo>
                <a:lnTo>
                  <a:pt x="7933" y="8025"/>
                </a:lnTo>
                <a:cubicBezTo>
                  <a:pt x="7933" y="8025"/>
                  <a:pt x="7933" y="7994"/>
                  <a:pt x="7933" y="7994"/>
                </a:cubicBezTo>
                <a:cubicBezTo>
                  <a:pt x="7933" y="7964"/>
                  <a:pt x="7933" y="7934"/>
                  <a:pt x="7994" y="7903"/>
                </a:cubicBezTo>
                <a:close/>
                <a:moveTo>
                  <a:pt x="5644" y="8164"/>
                </a:moveTo>
                <a:cubicBezTo>
                  <a:pt x="5656" y="8164"/>
                  <a:pt x="5663" y="8186"/>
                  <a:pt x="5684" y="8207"/>
                </a:cubicBezTo>
                <a:cubicBezTo>
                  <a:pt x="5684" y="8207"/>
                  <a:pt x="5684" y="8238"/>
                  <a:pt x="5684" y="8268"/>
                </a:cubicBezTo>
                <a:lnTo>
                  <a:pt x="5684" y="8298"/>
                </a:lnTo>
                <a:lnTo>
                  <a:pt x="5654" y="8298"/>
                </a:lnTo>
                <a:lnTo>
                  <a:pt x="5654" y="8329"/>
                </a:lnTo>
                <a:lnTo>
                  <a:pt x="5623" y="8329"/>
                </a:lnTo>
                <a:cubicBezTo>
                  <a:pt x="5613" y="8339"/>
                  <a:pt x="5600" y="8342"/>
                  <a:pt x="5585" y="8342"/>
                </a:cubicBezTo>
                <a:cubicBezTo>
                  <a:pt x="5556" y="8342"/>
                  <a:pt x="5522" y="8329"/>
                  <a:pt x="5502" y="8329"/>
                </a:cubicBezTo>
                <a:lnTo>
                  <a:pt x="5502" y="8298"/>
                </a:lnTo>
                <a:lnTo>
                  <a:pt x="5502" y="8238"/>
                </a:lnTo>
                <a:cubicBezTo>
                  <a:pt x="5502" y="8216"/>
                  <a:pt x="5517" y="8195"/>
                  <a:pt x="5536" y="8195"/>
                </a:cubicBezTo>
                <a:cubicBezTo>
                  <a:pt x="5545" y="8195"/>
                  <a:pt x="5554" y="8198"/>
                  <a:pt x="5562" y="8207"/>
                </a:cubicBezTo>
                <a:lnTo>
                  <a:pt x="5593" y="8177"/>
                </a:lnTo>
                <a:lnTo>
                  <a:pt x="5623" y="8177"/>
                </a:lnTo>
                <a:cubicBezTo>
                  <a:pt x="5632" y="8168"/>
                  <a:pt x="5638" y="8164"/>
                  <a:pt x="5644" y="8164"/>
                </a:cubicBezTo>
                <a:close/>
                <a:moveTo>
                  <a:pt x="6158" y="8286"/>
                </a:moveTo>
                <a:cubicBezTo>
                  <a:pt x="6201" y="8286"/>
                  <a:pt x="6239" y="8315"/>
                  <a:pt x="6262" y="8359"/>
                </a:cubicBezTo>
                <a:cubicBezTo>
                  <a:pt x="6262" y="8389"/>
                  <a:pt x="6262" y="8420"/>
                  <a:pt x="6262" y="8450"/>
                </a:cubicBezTo>
                <a:lnTo>
                  <a:pt x="6110" y="8450"/>
                </a:lnTo>
                <a:cubicBezTo>
                  <a:pt x="6079" y="8450"/>
                  <a:pt x="6049" y="8389"/>
                  <a:pt x="6079" y="8359"/>
                </a:cubicBezTo>
                <a:lnTo>
                  <a:pt x="6079" y="8298"/>
                </a:lnTo>
                <a:lnTo>
                  <a:pt x="6110" y="8298"/>
                </a:lnTo>
                <a:cubicBezTo>
                  <a:pt x="6126" y="8290"/>
                  <a:pt x="6142" y="8286"/>
                  <a:pt x="6158" y="8286"/>
                </a:cubicBezTo>
                <a:close/>
                <a:moveTo>
                  <a:pt x="4012" y="8238"/>
                </a:moveTo>
                <a:cubicBezTo>
                  <a:pt x="4073" y="8268"/>
                  <a:pt x="4043" y="8329"/>
                  <a:pt x="4043" y="8359"/>
                </a:cubicBezTo>
                <a:cubicBezTo>
                  <a:pt x="4043" y="8389"/>
                  <a:pt x="4043" y="8420"/>
                  <a:pt x="4043" y="8450"/>
                </a:cubicBezTo>
                <a:cubicBezTo>
                  <a:pt x="4043" y="8450"/>
                  <a:pt x="4012" y="8481"/>
                  <a:pt x="4012" y="8481"/>
                </a:cubicBezTo>
                <a:lnTo>
                  <a:pt x="3982" y="8481"/>
                </a:lnTo>
                <a:cubicBezTo>
                  <a:pt x="3951" y="8511"/>
                  <a:pt x="3921" y="8511"/>
                  <a:pt x="3891" y="8511"/>
                </a:cubicBezTo>
                <a:cubicBezTo>
                  <a:pt x="3860" y="8511"/>
                  <a:pt x="3830" y="8481"/>
                  <a:pt x="3830" y="8450"/>
                </a:cubicBezTo>
                <a:lnTo>
                  <a:pt x="3830" y="8389"/>
                </a:lnTo>
                <a:cubicBezTo>
                  <a:pt x="3830" y="8389"/>
                  <a:pt x="3860" y="8389"/>
                  <a:pt x="3860" y="8359"/>
                </a:cubicBezTo>
                <a:lnTo>
                  <a:pt x="3891" y="8238"/>
                </a:lnTo>
                <a:close/>
                <a:moveTo>
                  <a:pt x="8024" y="8876"/>
                </a:moveTo>
                <a:cubicBezTo>
                  <a:pt x="8024" y="8906"/>
                  <a:pt x="8024" y="8937"/>
                  <a:pt x="8024" y="8967"/>
                </a:cubicBezTo>
                <a:cubicBezTo>
                  <a:pt x="7994" y="8997"/>
                  <a:pt x="7964" y="8997"/>
                  <a:pt x="7933" y="8997"/>
                </a:cubicBezTo>
                <a:lnTo>
                  <a:pt x="7903" y="8997"/>
                </a:lnTo>
                <a:lnTo>
                  <a:pt x="7842" y="8967"/>
                </a:lnTo>
                <a:cubicBezTo>
                  <a:pt x="7842" y="8967"/>
                  <a:pt x="7842" y="8937"/>
                  <a:pt x="7842" y="8906"/>
                </a:cubicBezTo>
                <a:lnTo>
                  <a:pt x="7903" y="8876"/>
                </a:lnTo>
                <a:close/>
                <a:moveTo>
                  <a:pt x="7462" y="8975"/>
                </a:moveTo>
                <a:cubicBezTo>
                  <a:pt x="7477" y="8975"/>
                  <a:pt x="7493" y="8982"/>
                  <a:pt x="7508" y="8997"/>
                </a:cubicBezTo>
                <a:cubicBezTo>
                  <a:pt x="7538" y="9028"/>
                  <a:pt x="7538" y="9058"/>
                  <a:pt x="7508" y="9089"/>
                </a:cubicBezTo>
                <a:lnTo>
                  <a:pt x="7417" y="9089"/>
                </a:lnTo>
                <a:cubicBezTo>
                  <a:pt x="7417" y="9089"/>
                  <a:pt x="7417" y="9058"/>
                  <a:pt x="7417" y="9058"/>
                </a:cubicBezTo>
                <a:lnTo>
                  <a:pt x="7417" y="8997"/>
                </a:lnTo>
                <a:cubicBezTo>
                  <a:pt x="7432" y="8982"/>
                  <a:pt x="7447" y="8975"/>
                  <a:pt x="7462" y="8975"/>
                </a:cubicBezTo>
                <a:close/>
                <a:moveTo>
                  <a:pt x="6140" y="9605"/>
                </a:moveTo>
                <a:cubicBezTo>
                  <a:pt x="6170" y="9605"/>
                  <a:pt x="6231" y="9636"/>
                  <a:pt x="6231" y="9666"/>
                </a:cubicBezTo>
                <a:cubicBezTo>
                  <a:pt x="6262" y="9696"/>
                  <a:pt x="6262" y="9727"/>
                  <a:pt x="6231" y="9727"/>
                </a:cubicBezTo>
                <a:lnTo>
                  <a:pt x="6262" y="9757"/>
                </a:lnTo>
                <a:lnTo>
                  <a:pt x="6262" y="9788"/>
                </a:lnTo>
                <a:cubicBezTo>
                  <a:pt x="6262" y="9818"/>
                  <a:pt x="6262" y="9818"/>
                  <a:pt x="6262" y="9818"/>
                </a:cubicBezTo>
                <a:cubicBezTo>
                  <a:pt x="6231" y="9848"/>
                  <a:pt x="6201" y="9909"/>
                  <a:pt x="6170" y="9909"/>
                </a:cubicBezTo>
                <a:lnTo>
                  <a:pt x="6140" y="9940"/>
                </a:lnTo>
                <a:lnTo>
                  <a:pt x="6018" y="9940"/>
                </a:lnTo>
                <a:lnTo>
                  <a:pt x="6049" y="9879"/>
                </a:lnTo>
                <a:cubicBezTo>
                  <a:pt x="6018" y="9879"/>
                  <a:pt x="6018" y="9848"/>
                  <a:pt x="5988" y="9818"/>
                </a:cubicBezTo>
                <a:cubicBezTo>
                  <a:pt x="5988" y="9818"/>
                  <a:pt x="5988" y="9788"/>
                  <a:pt x="5988" y="9757"/>
                </a:cubicBezTo>
                <a:lnTo>
                  <a:pt x="5988" y="9727"/>
                </a:lnTo>
                <a:cubicBezTo>
                  <a:pt x="5988" y="9696"/>
                  <a:pt x="5988" y="9696"/>
                  <a:pt x="5988" y="9696"/>
                </a:cubicBezTo>
                <a:lnTo>
                  <a:pt x="5988" y="9636"/>
                </a:lnTo>
                <a:cubicBezTo>
                  <a:pt x="6049" y="9605"/>
                  <a:pt x="6079" y="9605"/>
                  <a:pt x="6140" y="9605"/>
                </a:cubicBezTo>
                <a:close/>
                <a:moveTo>
                  <a:pt x="9742" y="9745"/>
                </a:moveTo>
                <a:cubicBezTo>
                  <a:pt x="9772" y="9745"/>
                  <a:pt x="9787" y="9766"/>
                  <a:pt x="9787" y="9788"/>
                </a:cubicBezTo>
                <a:lnTo>
                  <a:pt x="9818" y="9818"/>
                </a:lnTo>
                <a:lnTo>
                  <a:pt x="9818" y="9848"/>
                </a:lnTo>
                <a:lnTo>
                  <a:pt x="9848" y="9818"/>
                </a:lnTo>
                <a:lnTo>
                  <a:pt x="9879" y="9848"/>
                </a:lnTo>
                <a:lnTo>
                  <a:pt x="9879" y="9879"/>
                </a:lnTo>
                <a:cubicBezTo>
                  <a:pt x="9848" y="9909"/>
                  <a:pt x="9818" y="9940"/>
                  <a:pt x="9787" y="9940"/>
                </a:cubicBezTo>
                <a:lnTo>
                  <a:pt x="9696" y="9940"/>
                </a:lnTo>
                <a:cubicBezTo>
                  <a:pt x="9666" y="9909"/>
                  <a:pt x="9635" y="9879"/>
                  <a:pt x="9635" y="9848"/>
                </a:cubicBezTo>
                <a:cubicBezTo>
                  <a:pt x="9635" y="9818"/>
                  <a:pt x="9635" y="9818"/>
                  <a:pt x="9635" y="9818"/>
                </a:cubicBezTo>
                <a:cubicBezTo>
                  <a:pt x="9635" y="9788"/>
                  <a:pt x="9635" y="9757"/>
                  <a:pt x="9666" y="9757"/>
                </a:cubicBezTo>
                <a:lnTo>
                  <a:pt x="9696" y="9757"/>
                </a:lnTo>
                <a:cubicBezTo>
                  <a:pt x="9714" y="9748"/>
                  <a:pt x="9729" y="9745"/>
                  <a:pt x="9742" y="9745"/>
                </a:cubicBezTo>
                <a:close/>
                <a:moveTo>
                  <a:pt x="8845" y="9848"/>
                </a:moveTo>
                <a:cubicBezTo>
                  <a:pt x="8876" y="9879"/>
                  <a:pt x="8876" y="9879"/>
                  <a:pt x="8876" y="9909"/>
                </a:cubicBezTo>
                <a:cubicBezTo>
                  <a:pt x="8906" y="9909"/>
                  <a:pt x="8906" y="9940"/>
                  <a:pt x="8906" y="9940"/>
                </a:cubicBezTo>
                <a:cubicBezTo>
                  <a:pt x="8906" y="9970"/>
                  <a:pt x="8906" y="9970"/>
                  <a:pt x="8906" y="9970"/>
                </a:cubicBezTo>
                <a:lnTo>
                  <a:pt x="8906" y="10000"/>
                </a:lnTo>
                <a:cubicBezTo>
                  <a:pt x="8906" y="10031"/>
                  <a:pt x="8906" y="10031"/>
                  <a:pt x="8906" y="10031"/>
                </a:cubicBezTo>
                <a:cubicBezTo>
                  <a:pt x="8906" y="10031"/>
                  <a:pt x="8906" y="10061"/>
                  <a:pt x="8906" y="10061"/>
                </a:cubicBezTo>
                <a:lnTo>
                  <a:pt x="8906" y="10092"/>
                </a:lnTo>
                <a:lnTo>
                  <a:pt x="8876" y="10122"/>
                </a:lnTo>
                <a:cubicBezTo>
                  <a:pt x="8876" y="10122"/>
                  <a:pt x="8845" y="10152"/>
                  <a:pt x="8845" y="10152"/>
                </a:cubicBezTo>
                <a:lnTo>
                  <a:pt x="8815" y="10152"/>
                </a:lnTo>
                <a:cubicBezTo>
                  <a:pt x="8800" y="10168"/>
                  <a:pt x="8777" y="10175"/>
                  <a:pt x="8754" y="10175"/>
                </a:cubicBezTo>
                <a:cubicBezTo>
                  <a:pt x="8731" y="10175"/>
                  <a:pt x="8708" y="10168"/>
                  <a:pt x="8693" y="10152"/>
                </a:cubicBezTo>
                <a:cubicBezTo>
                  <a:pt x="8663" y="10152"/>
                  <a:pt x="8632" y="10122"/>
                  <a:pt x="8632" y="10092"/>
                </a:cubicBezTo>
                <a:cubicBezTo>
                  <a:pt x="8632" y="10092"/>
                  <a:pt x="8632" y="10061"/>
                  <a:pt x="8632" y="10061"/>
                </a:cubicBezTo>
                <a:lnTo>
                  <a:pt x="8632" y="10031"/>
                </a:lnTo>
                <a:cubicBezTo>
                  <a:pt x="8632" y="10000"/>
                  <a:pt x="8632" y="10000"/>
                  <a:pt x="8632" y="9970"/>
                </a:cubicBezTo>
                <a:lnTo>
                  <a:pt x="8632" y="9909"/>
                </a:lnTo>
                <a:lnTo>
                  <a:pt x="8663" y="9909"/>
                </a:lnTo>
                <a:cubicBezTo>
                  <a:pt x="8681" y="9874"/>
                  <a:pt x="8709" y="9859"/>
                  <a:pt x="8735" y="9859"/>
                </a:cubicBezTo>
                <a:cubicBezTo>
                  <a:pt x="8754" y="9859"/>
                  <a:pt x="8772" y="9866"/>
                  <a:pt x="8784" y="9879"/>
                </a:cubicBezTo>
                <a:lnTo>
                  <a:pt x="8815" y="9848"/>
                </a:lnTo>
                <a:close/>
                <a:moveTo>
                  <a:pt x="3313" y="9940"/>
                </a:moveTo>
                <a:lnTo>
                  <a:pt x="3374" y="9970"/>
                </a:lnTo>
                <a:lnTo>
                  <a:pt x="3374" y="10000"/>
                </a:lnTo>
                <a:cubicBezTo>
                  <a:pt x="3374" y="10000"/>
                  <a:pt x="3404" y="10031"/>
                  <a:pt x="3404" y="10031"/>
                </a:cubicBezTo>
                <a:cubicBezTo>
                  <a:pt x="3435" y="10061"/>
                  <a:pt x="3435" y="10122"/>
                  <a:pt x="3435" y="10183"/>
                </a:cubicBezTo>
                <a:lnTo>
                  <a:pt x="3374" y="10152"/>
                </a:lnTo>
                <a:lnTo>
                  <a:pt x="3313" y="10152"/>
                </a:lnTo>
                <a:lnTo>
                  <a:pt x="3252" y="10183"/>
                </a:lnTo>
                <a:lnTo>
                  <a:pt x="3222" y="10183"/>
                </a:lnTo>
                <a:cubicBezTo>
                  <a:pt x="3192" y="10152"/>
                  <a:pt x="3192" y="10152"/>
                  <a:pt x="3192" y="10122"/>
                </a:cubicBezTo>
                <a:lnTo>
                  <a:pt x="3192" y="10031"/>
                </a:lnTo>
                <a:lnTo>
                  <a:pt x="3222" y="10031"/>
                </a:lnTo>
                <a:lnTo>
                  <a:pt x="3252" y="9970"/>
                </a:lnTo>
                <a:lnTo>
                  <a:pt x="3313" y="9940"/>
                </a:lnTo>
                <a:close/>
                <a:moveTo>
                  <a:pt x="1763" y="9970"/>
                </a:moveTo>
                <a:cubicBezTo>
                  <a:pt x="1793" y="9970"/>
                  <a:pt x="1793" y="10000"/>
                  <a:pt x="1793" y="10031"/>
                </a:cubicBezTo>
                <a:lnTo>
                  <a:pt x="1793" y="10061"/>
                </a:lnTo>
                <a:lnTo>
                  <a:pt x="1793" y="10092"/>
                </a:lnTo>
                <a:cubicBezTo>
                  <a:pt x="1824" y="10092"/>
                  <a:pt x="1854" y="10122"/>
                  <a:pt x="1824" y="10183"/>
                </a:cubicBezTo>
                <a:lnTo>
                  <a:pt x="1824" y="10152"/>
                </a:lnTo>
                <a:cubicBezTo>
                  <a:pt x="1824" y="10183"/>
                  <a:pt x="1824" y="10213"/>
                  <a:pt x="1793" y="10213"/>
                </a:cubicBezTo>
                <a:cubicBezTo>
                  <a:pt x="1793" y="10213"/>
                  <a:pt x="1793" y="10244"/>
                  <a:pt x="1793" y="10244"/>
                </a:cubicBezTo>
                <a:lnTo>
                  <a:pt x="1763" y="10274"/>
                </a:lnTo>
                <a:cubicBezTo>
                  <a:pt x="1733" y="10304"/>
                  <a:pt x="1733" y="10304"/>
                  <a:pt x="1702" y="10304"/>
                </a:cubicBezTo>
                <a:lnTo>
                  <a:pt x="1641" y="10304"/>
                </a:lnTo>
                <a:lnTo>
                  <a:pt x="1581" y="10244"/>
                </a:lnTo>
                <a:lnTo>
                  <a:pt x="1581" y="10183"/>
                </a:lnTo>
                <a:lnTo>
                  <a:pt x="1581" y="10152"/>
                </a:lnTo>
                <a:cubicBezTo>
                  <a:pt x="1581" y="10122"/>
                  <a:pt x="1581" y="10122"/>
                  <a:pt x="1581" y="10092"/>
                </a:cubicBezTo>
                <a:cubicBezTo>
                  <a:pt x="1581" y="10061"/>
                  <a:pt x="1611" y="10031"/>
                  <a:pt x="1641" y="10031"/>
                </a:cubicBezTo>
                <a:cubicBezTo>
                  <a:pt x="1641" y="10000"/>
                  <a:pt x="1641" y="10000"/>
                  <a:pt x="1672" y="9970"/>
                </a:cubicBezTo>
                <a:close/>
                <a:moveTo>
                  <a:pt x="3678" y="10061"/>
                </a:moveTo>
                <a:cubicBezTo>
                  <a:pt x="3708" y="10061"/>
                  <a:pt x="3739" y="10061"/>
                  <a:pt x="3739" y="10092"/>
                </a:cubicBezTo>
                <a:lnTo>
                  <a:pt x="3830" y="10092"/>
                </a:lnTo>
                <a:cubicBezTo>
                  <a:pt x="3830" y="10092"/>
                  <a:pt x="3860" y="10122"/>
                  <a:pt x="3891" y="10122"/>
                </a:cubicBezTo>
                <a:cubicBezTo>
                  <a:pt x="3891" y="10152"/>
                  <a:pt x="3891" y="10183"/>
                  <a:pt x="3891" y="10213"/>
                </a:cubicBezTo>
                <a:lnTo>
                  <a:pt x="3830" y="10274"/>
                </a:lnTo>
                <a:lnTo>
                  <a:pt x="3769" y="10274"/>
                </a:lnTo>
                <a:lnTo>
                  <a:pt x="3739" y="10335"/>
                </a:lnTo>
                <a:cubicBezTo>
                  <a:pt x="3723" y="10350"/>
                  <a:pt x="3716" y="10358"/>
                  <a:pt x="3708" y="10358"/>
                </a:cubicBezTo>
                <a:cubicBezTo>
                  <a:pt x="3701" y="10358"/>
                  <a:pt x="3693" y="10350"/>
                  <a:pt x="3678" y="10335"/>
                </a:cubicBezTo>
                <a:lnTo>
                  <a:pt x="3648" y="10335"/>
                </a:lnTo>
                <a:lnTo>
                  <a:pt x="3617" y="10304"/>
                </a:lnTo>
                <a:lnTo>
                  <a:pt x="3587" y="10244"/>
                </a:lnTo>
                <a:lnTo>
                  <a:pt x="3617" y="10213"/>
                </a:lnTo>
                <a:cubicBezTo>
                  <a:pt x="3587" y="10213"/>
                  <a:pt x="3587" y="10183"/>
                  <a:pt x="3617" y="10152"/>
                </a:cubicBezTo>
                <a:lnTo>
                  <a:pt x="3617" y="10092"/>
                </a:lnTo>
                <a:lnTo>
                  <a:pt x="3648" y="10092"/>
                </a:lnTo>
                <a:cubicBezTo>
                  <a:pt x="3648" y="10092"/>
                  <a:pt x="3678" y="10061"/>
                  <a:pt x="3678" y="10061"/>
                </a:cubicBezTo>
                <a:close/>
                <a:moveTo>
                  <a:pt x="7812" y="10213"/>
                </a:moveTo>
                <a:lnTo>
                  <a:pt x="7933" y="10274"/>
                </a:lnTo>
                <a:lnTo>
                  <a:pt x="7933" y="10335"/>
                </a:lnTo>
                <a:lnTo>
                  <a:pt x="7933" y="10365"/>
                </a:lnTo>
                <a:lnTo>
                  <a:pt x="7933" y="10396"/>
                </a:lnTo>
                <a:cubicBezTo>
                  <a:pt x="7933" y="10426"/>
                  <a:pt x="7903" y="10426"/>
                  <a:pt x="7903" y="10456"/>
                </a:cubicBezTo>
                <a:cubicBezTo>
                  <a:pt x="7873" y="10456"/>
                  <a:pt x="7873" y="10456"/>
                  <a:pt x="7873" y="10487"/>
                </a:cubicBezTo>
                <a:cubicBezTo>
                  <a:pt x="7873" y="10487"/>
                  <a:pt x="7842" y="10487"/>
                  <a:pt x="7842" y="10517"/>
                </a:cubicBezTo>
                <a:lnTo>
                  <a:pt x="7781" y="10517"/>
                </a:lnTo>
                <a:cubicBezTo>
                  <a:pt x="7781" y="10487"/>
                  <a:pt x="7751" y="10487"/>
                  <a:pt x="7751" y="10456"/>
                </a:cubicBezTo>
                <a:cubicBezTo>
                  <a:pt x="7751" y="10426"/>
                  <a:pt x="7751" y="10396"/>
                  <a:pt x="7751" y="10365"/>
                </a:cubicBezTo>
                <a:lnTo>
                  <a:pt x="7751" y="10335"/>
                </a:lnTo>
                <a:lnTo>
                  <a:pt x="7690" y="10304"/>
                </a:lnTo>
                <a:cubicBezTo>
                  <a:pt x="7690" y="10304"/>
                  <a:pt x="7690" y="10304"/>
                  <a:pt x="7690" y="10274"/>
                </a:cubicBezTo>
                <a:cubicBezTo>
                  <a:pt x="7721" y="10274"/>
                  <a:pt x="7721" y="10244"/>
                  <a:pt x="7751" y="10244"/>
                </a:cubicBezTo>
                <a:lnTo>
                  <a:pt x="7812" y="10213"/>
                </a:lnTo>
                <a:close/>
                <a:moveTo>
                  <a:pt x="9787" y="10456"/>
                </a:moveTo>
                <a:cubicBezTo>
                  <a:pt x="9818" y="10456"/>
                  <a:pt x="9879" y="10517"/>
                  <a:pt x="9879" y="10578"/>
                </a:cubicBezTo>
                <a:lnTo>
                  <a:pt x="9848" y="10639"/>
                </a:lnTo>
                <a:lnTo>
                  <a:pt x="9787" y="10639"/>
                </a:lnTo>
                <a:cubicBezTo>
                  <a:pt x="9727" y="10639"/>
                  <a:pt x="9696" y="10639"/>
                  <a:pt x="9696" y="10608"/>
                </a:cubicBezTo>
                <a:cubicBezTo>
                  <a:pt x="9666" y="10608"/>
                  <a:pt x="9666" y="10578"/>
                  <a:pt x="9666" y="10548"/>
                </a:cubicBezTo>
                <a:lnTo>
                  <a:pt x="9666" y="10517"/>
                </a:lnTo>
                <a:lnTo>
                  <a:pt x="9727" y="10456"/>
                </a:lnTo>
                <a:close/>
                <a:moveTo>
                  <a:pt x="6961" y="10882"/>
                </a:moveTo>
                <a:lnTo>
                  <a:pt x="6961" y="10912"/>
                </a:lnTo>
                <a:lnTo>
                  <a:pt x="7052" y="10912"/>
                </a:lnTo>
                <a:cubicBezTo>
                  <a:pt x="7082" y="10943"/>
                  <a:pt x="7113" y="10973"/>
                  <a:pt x="7113" y="11034"/>
                </a:cubicBezTo>
                <a:cubicBezTo>
                  <a:pt x="7143" y="11034"/>
                  <a:pt x="7143" y="11095"/>
                  <a:pt x="7113" y="11095"/>
                </a:cubicBezTo>
                <a:lnTo>
                  <a:pt x="7113" y="11125"/>
                </a:lnTo>
                <a:lnTo>
                  <a:pt x="7082" y="11155"/>
                </a:lnTo>
                <a:lnTo>
                  <a:pt x="7052" y="11186"/>
                </a:lnTo>
                <a:lnTo>
                  <a:pt x="6930" y="11186"/>
                </a:lnTo>
                <a:cubicBezTo>
                  <a:pt x="6900" y="11186"/>
                  <a:pt x="6839" y="11186"/>
                  <a:pt x="6839" y="11095"/>
                </a:cubicBezTo>
                <a:lnTo>
                  <a:pt x="6809" y="11034"/>
                </a:lnTo>
                <a:cubicBezTo>
                  <a:pt x="6809" y="11004"/>
                  <a:pt x="6839" y="10973"/>
                  <a:pt x="6839" y="10973"/>
                </a:cubicBezTo>
                <a:cubicBezTo>
                  <a:pt x="6839" y="10943"/>
                  <a:pt x="6839" y="10943"/>
                  <a:pt x="6839" y="10912"/>
                </a:cubicBezTo>
                <a:lnTo>
                  <a:pt x="6869" y="10912"/>
                </a:lnTo>
                <a:lnTo>
                  <a:pt x="6869" y="10882"/>
                </a:lnTo>
                <a:close/>
                <a:moveTo>
                  <a:pt x="5532" y="11034"/>
                </a:moveTo>
                <a:lnTo>
                  <a:pt x="5562" y="11064"/>
                </a:lnTo>
                <a:lnTo>
                  <a:pt x="5593" y="11125"/>
                </a:lnTo>
                <a:lnTo>
                  <a:pt x="5593" y="11155"/>
                </a:lnTo>
                <a:lnTo>
                  <a:pt x="5562" y="11186"/>
                </a:lnTo>
                <a:cubicBezTo>
                  <a:pt x="5545" y="11204"/>
                  <a:pt x="5527" y="11211"/>
                  <a:pt x="5511" y="11211"/>
                </a:cubicBezTo>
                <a:cubicBezTo>
                  <a:pt x="5471" y="11211"/>
                  <a:pt x="5441" y="11168"/>
                  <a:pt x="5441" y="11125"/>
                </a:cubicBezTo>
                <a:lnTo>
                  <a:pt x="5441" y="11095"/>
                </a:lnTo>
                <a:lnTo>
                  <a:pt x="5441" y="11064"/>
                </a:lnTo>
                <a:cubicBezTo>
                  <a:pt x="5441" y="11034"/>
                  <a:pt x="5502" y="11034"/>
                  <a:pt x="5532" y="11034"/>
                </a:cubicBezTo>
                <a:close/>
                <a:moveTo>
                  <a:pt x="7933" y="11551"/>
                </a:moveTo>
                <a:lnTo>
                  <a:pt x="7964" y="11611"/>
                </a:lnTo>
                <a:cubicBezTo>
                  <a:pt x="7933" y="11642"/>
                  <a:pt x="7933" y="11642"/>
                  <a:pt x="7933" y="11672"/>
                </a:cubicBezTo>
                <a:cubicBezTo>
                  <a:pt x="7903" y="11703"/>
                  <a:pt x="7873" y="11733"/>
                  <a:pt x="7842" y="11733"/>
                </a:cubicBezTo>
                <a:lnTo>
                  <a:pt x="7842" y="11763"/>
                </a:lnTo>
                <a:lnTo>
                  <a:pt x="7781" y="11763"/>
                </a:lnTo>
                <a:cubicBezTo>
                  <a:pt x="7781" y="11794"/>
                  <a:pt x="7751" y="11824"/>
                  <a:pt x="7721" y="11824"/>
                </a:cubicBezTo>
                <a:lnTo>
                  <a:pt x="7721" y="11794"/>
                </a:lnTo>
                <a:lnTo>
                  <a:pt x="7629" y="11794"/>
                </a:lnTo>
                <a:lnTo>
                  <a:pt x="7629" y="11642"/>
                </a:lnTo>
                <a:lnTo>
                  <a:pt x="7690" y="11581"/>
                </a:lnTo>
                <a:lnTo>
                  <a:pt x="7721" y="11581"/>
                </a:lnTo>
                <a:lnTo>
                  <a:pt x="7721" y="11551"/>
                </a:lnTo>
                <a:close/>
                <a:moveTo>
                  <a:pt x="4590" y="11672"/>
                </a:moveTo>
                <a:cubicBezTo>
                  <a:pt x="4620" y="11672"/>
                  <a:pt x="4681" y="11672"/>
                  <a:pt x="4742" y="11703"/>
                </a:cubicBezTo>
                <a:lnTo>
                  <a:pt x="4742" y="11763"/>
                </a:lnTo>
                <a:cubicBezTo>
                  <a:pt x="4742" y="11763"/>
                  <a:pt x="4742" y="11794"/>
                  <a:pt x="4742" y="11824"/>
                </a:cubicBezTo>
                <a:lnTo>
                  <a:pt x="4711" y="11885"/>
                </a:lnTo>
                <a:lnTo>
                  <a:pt x="4559" y="11885"/>
                </a:lnTo>
                <a:cubicBezTo>
                  <a:pt x="4499" y="11855"/>
                  <a:pt x="4499" y="11824"/>
                  <a:pt x="4499" y="11763"/>
                </a:cubicBezTo>
                <a:lnTo>
                  <a:pt x="4468" y="11733"/>
                </a:lnTo>
                <a:lnTo>
                  <a:pt x="4468" y="11733"/>
                </a:lnTo>
                <a:cubicBezTo>
                  <a:pt x="4499" y="11672"/>
                  <a:pt x="4529" y="11672"/>
                  <a:pt x="4590" y="11672"/>
                </a:cubicBezTo>
                <a:close/>
                <a:moveTo>
                  <a:pt x="6288" y="11599"/>
                </a:moveTo>
                <a:cubicBezTo>
                  <a:pt x="6310" y="11599"/>
                  <a:pt x="6331" y="11620"/>
                  <a:pt x="6353" y="11642"/>
                </a:cubicBezTo>
                <a:lnTo>
                  <a:pt x="6353" y="11672"/>
                </a:lnTo>
                <a:lnTo>
                  <a:pt x="6414" y="11703"/>
                </a:lnTo>
                <a:lnTo>
                  <a:pt x="6444" y="11794"/>
                </a:lnTo>
                <a:lnTo>
                  <a:pt x="6414" y="11824"/>
                </a:lnTo>
                <a:cubicBezTo>
                  <a:pt x="6383" y="11855"/>
                  <a:pt x="6353" y="11885"/>
                  <a:pt x="6322" y="11885"/>
                </a:cubicBezTo>
                <a:lnTo>
                  <a:pt x="6292" y="11885"/>
                </a:lnTo>
                <a:lnTo>
                  <a:pt x="6231" y="11915"/>
                </a:lnTo>
                <a:lnTo>
                  <a:pt x="6170" y="11885"/>
                </a:lnTo>
                <a:lnTo>
                  <a:pt x="6170" y="11824"/>
                </a:lnTo>
                <a:lnTo>
                  <a:pt x="6170" y="11733"/>
                </a:lnTo>
                <a:cubicBezTo>
                  <a:pt x="6140" y="11703"/>
                  <a:pt x="6140" y="11672"/>
                  <a:pt x="6170" y="11642"/>
                </a:cubicBezTo>
                <a:lnTo>
                  <a:pt x="6201" y="11611"/>
                </a:lnTo>
                <a:lnTo>
                  <a:pt x="6262" y="11611"/>
                </a:lnTo>
                <a:cubicBezTo>
                  <a:pt x="6270" y="11603"/>
                  <a:pt x="6279" y="11599"/>
                  <a:pt x="6288" y="11599"/>
                </a:cubicBezTo>
                <a:close/>
                <a:moveTo>
                  <a:pt x="4316" y="11703"/>
                </a:moveTo>
                <a:lnTo>
                  <a:pt x="4347" y="11794"/>
                </a:lnTo>
                <a:lnTo>
                  <a:pt x="4316" y="11824"/>
                </a:lnTo>
                <a:cubicBezTo>
                  <a:pt x="4286" y="11855"/>
                  <a:pt x="4286" y="11885"/>
                  <a:pt x="4255" y="11915"/>
                </a:cubicBezTo>
                <a:lnTo>
                  <a:pt x="4225" y="11915"/>
                </a:lnTo>
                <a:cubicBezTo>
                  <a:pt x="4195" y="11915"/>
                  <a:pt x="4195" y="11915"/>
                  <a:pt x="4164" y="11946"/>
                </a:cubicBezTo>
                <a:lnTo>
                  <a:pt x="4103" y="11915"/>
                </a:lnTo>
                <a:cubicBezTo>
                  <a:pt x="4103" y="11885"/>
                  <a:pt x="4103" y="11855"/>
                  <a:pt x="4103" y="11824"/>
                </a:cubicBezTo>
                <a:cubicBezTo>
                  <a:pt x="4134" y="11794"/>
                  <a:pt x="4134" y="11763"/>
                  <a:pt x="4164" y="11763"/>
                </a:cubicBezTo>
                <a:lnTo>
                  <a:pt x="4225" y="11703"/>
                </a:lnTo>
                <a:close/>
                <a:moveTo>
                  <a:pt x="1488" y="11882"/>
                </a:moveTo>
                <a:cubicBezTo>
                  <a:pt x="1515" y="11882"/>
                  <a:pt x="1546" y="11892"/>
                  <a:pt x="1581" y="11915"/>
                </a:cubicBezTo>
                <a:lnTo>
                  <a:pt x="1611" y="11976"/>
                </a:lnTo>
                <a:lnTo>
                  <a:pt x="1611" y="12007"/>
                </a:lnTo>
                <a:cubicBezTo>
                  <a:pt x="1611" y="12037"/>
                  <a:pt x="1611" y="12067"/>
                  <a:pt x="1581" y="12067"/>
                </a:cubicBezTo>
                <a:lnTo>
                  <a:pt x="1520" y="12098"/>
                </a:lnTo>
                <a:lnTo>
                  <a:pt x="1459" y="12128"/>
                </a:lnTo>
                <a:cubicBezTo>
                  <a:pt x="1429" y="12128"/>
                  <a:pt x="1398" y="12098"/>
                  <a:pt x="1368" y="12067"/>
                </a:cubicBezTo>
                <a:cubicBezTo>
                  <a:pt x="1368" y="12067"/>
                  <a:pt x="1337" y="12037"/>
                  <a:pt x="1337" y="12037"/>
                </a:cubicBezTo>
                <a:lnTo>
                  <a:pt x="1337" y="12007"/>
                </a:lnTo>
                <a:lnTo>
                  <a:pt x="1337" y="11946"/>
                </a:lnTo>
                <a:lnTo>
                  <a:pt x="1368" y="11946"/>
                </a:lnTo>
                <a:cubicBezTo>
                  <a:pt x="1405" y="11908"/>
                  <a:pt x="1443" y="11882"/>
                  <a:pt x="1488" y="11882"/>
                </a:cubicBezTo>
                <a:close/>
                <a:moveTo>
                  <a:pt x="7021" y="11824"/>
                </a:moveTo>
                <a:cubicBezTo>
                  <a:pt x="7052" y="11824"/>
                  <a:pt x="7113" y="11824"/>
                  <a:pt x="7143" y="11855"/>
                </a:cubicBezTo>
                <a:lnTo>
                  <a:pt x="7173" y="11855"/>
                </a:lnTo>
                <a:lnTo>
                  <a:pt x="7173" y="11885"/>
                </a:lnTo>
                <a:cubicBezTo>
                  <a:pt x="7173" y="11885"/>
                  <a:pt x="7173" y="11915"/>
                  <a:pt x="7173" y="11946"/>
                </a:cubicBezTo>
                <a:cubicBezTo>
                  <a:pt x="7173" y="11946"/>
                  <a:pt x="7173" y="11946"/>
                  <a:pt x="7173" y="11976"/>
                </a:cubicBezTo>
                <a:cubicBezTo>
                  <a:pt x="7173" y="11976"/>
                  <a:pt x="7173" y="12007"/>
                  <a:pt x="7173" y="12007"/>
                </a:cubicBezTo>
                <a:lnTo>
                  <a:pt x="7173" y="12037"/>
                </a:lnTo>
                <a:cubicBezTo>
                  <a:pt x="7173" y="12067"/>
                  <a:pt x="7143" y="12067"/>
                  <a:pt x="7143" y="12098"/>
                </a:cubicBezTo>
                <a:cubicBezTo>
                  <a:pt x="7097" y="12128"/>
                  <a:pt x="7052" y="12143"/>
                  <a:pt x="7006" y="12143"/>
                </a:cubicBezTo>
                <a:cubicBezTo>
                  <a:pt x="6961" y="12143"/>
                  <a:pt x="6915" y="12128"/>
                  <a:pt x="6869" y="12098"/>
                </a:cubicBezTo>
                <a:lnTo>
                  <a:pt x="6869" y="12067"/>
                </a:lnTo>
                <a:cubicBezTo>
                  <a:pt x="6869" y="12007"/>
                  <a:pt x="6869" y="11946"/>
                  <a:pt x="6869" y="11915"/>
                </a:cubicBezTo>
                <a:cubicBezTo>
                  <a:pt x="6900" y="11885"/>
                  <a:pt x="6900" y="11885"/>
                  <a:pt x="6930" y="11855"/>
                </a:cubicBezTo>
                <a:cubicBezTo>
                  <a:pt x="6961" y="11824"/>
                  <a:pt x="6991" y="11824"/>
                  <a:pt x="7021" y="11824"/>
                </a:cubicBezTo>
                <a:close/>
                <a:moveTo>
                  <a:pt x="6717" y="11976"/>
                </a:moveTo>
                <a:cubicBezTo>
                  <a:pt x="6748" y="11976"/>
                  <a:pt x="6748" y="12007"/>
                  <a:pt x="6778" y="12007"/>
                </a:cubicBezTo>
                <a:lnTo>
                  <a:pt x="6778" y="12037"/>
                </a:lnTo>
                <a:lnTo>
                  <a:pt x="6778" y="12067"/>
                </a:lnTo>
                <a:cubicBezTo>
                  <a:pt x="6778" y="12098"/>
                  <a:pt x="6809" y="12128"/>
                  <a:pt x="6809" y="12159"/>
                </a:cubicBezTo>
                <a:lnTo>
                  <a:pt x="6809" y="12219"/>
                </a:lnTo>
                <a:lnTo>
                  <a:pt x="6778" y="12219"/>
                </a:lnTo>
                <a:cubicBezTo>
                  <a:pt x="6778" y="12219"/>
                  <a:pt x="6778" y="12250"/>
                  <a:pt x="6778" y="12250"/>
                </a:cubicBezTo>
                <a:lnTo>
                  <a:pt x="6778" y="12280"/>
                </a:lnTo>
                <a:cubicBezTo>
                  <a:pt x="6748" y="12280"/>
                  <a:pt x="6748" y="12311"/>
                  <a:pt x="6717" y="12311"/>
                </a:cubicBezTo>
                <a:lnTo>
                  <a:pt x="6657" y="12341"/>
                </a:lnTo>
                <a:lnTo>
                  <a:pt x="6626" y="12341"/>
                </a:lnTo>
                <a:cubicBezTo>
                  <a:pt x="6596" y="12341"/>
                  <a:pt x="6565" y="12311"/>
                  <a:pt x="6565" y="12311"/>
                </a:cubicBezTo>
                <a:cubicBezTo>
                  <a:pt x="6535" y="12280"/>
                  <a:pt x="6535" y="12280"/>
                  <a:pt x="6565" y="12280"/>
                </a:cubicBezTo>
                <a:cubicBezTo>
                  <a:pt x="6535" y="12250"/>
                  <a:pt x="6535" y="12250"/>
                  <a:pt x="6565" y="12250"/>
                </a:cubicBezTo>
                <a:cubicBezTo>
                  <a:pt x="6535" y="12219"/>
                  <a:pt x="6535" y="12189"/>
                  <a:pt x="6565" y="12189"/>
                </a:cubicBezTo>
                <a:lnTo>
                  <a:pt x="6565" y="12128"/>
                </a:lnTo>
                <a:lnTo>
                  <a:pt x="6535" y="12067"/>
                </a:lnTo>
                <a:cubicBezTo>
                  <a:pt x="6565" y="12007"/>
                  <a:pt x="6596" y="11976"/>
                  <a:pt x="6626" y="11976"/>
                </a:cubicBezTo>
                <a:close/>
                <a:moveTo>
                  <a:pt x="3222" y="12432"/>
                </a:moveTo>
                <a:cubicBezTo>
                  <a:pt x="3252" y="12432"/>
                  <a:pt x="3283" y="12432"/>
                  <a:pt x="3313" y="12493"/>
                </a:cubicBezTo>
                <a:lnTo>
                  <a:pt x="3344" y="12523"/>
                </a:lnTo>
                <a:lnTo>
                  <a:pt x="3313" y="12523"/>
                </a:lnTo>
                <a:cubicBezTo>
                  <a:pt x="3313" y="12554"/>
                  <a:pt x="3313" y="12554"/>
                  <a:pt x="3283" y="12584"/>
                </a:cubicBezTo>
                <a:cubicBezTo>
                  <a:pt x="3283" y="12584"/>
                  <a:pt x="3283" y="12614"/>
                  <a:pt x="3252" y="12614"/>
                </a:cubicBezTo>
                <a:lnTo>
                  <a:pt x="3252" y="12645"/>
                </a:lnTo>
                <a:lnTo>
                  <a:pt x="3161" y="12645"/>
                </a:lnTo>
                <a:cubicBezTo>
                  <a:pt x="3131" y="12614"/>
                  <a:pt x="3131" y="12614"/>
                  <a:pt x="3131" y="12584"/>
                </a:cubicBezTo>
                <a:lnTo>
                  <a:pt x="3131" y="12523"/>
                </a:lnTo>
                <a:lnTo>
                  <a:pt x="3161" y="12493"/>
                </a:lnTo>
                <a:lnTo>
                  <a:pt x="3161" y="12462"/>
                </a:lnTo>
                <a:cubicBezTo>
                  <a:pt x="3161" y="12432"/>
                  <a:pt x="3192" y="12432"/>
                  <a:pt x="3222" y="12432"/>
                </a:cubicBezTo>
                <a:close/>
                <a:moveTo>
                  <a:pt x="7599" y="12554"/>
                </a:moveTo>
                <a:cubicBezTo>
                  <a:pt x="7629" y="12554"/>
                  <a:pt x="7660" y="12554"/>
                  <a:pt x="7690" y="12584"/>
                </a:cubicBezTo>
                <a:lnTo>
                  <a:pt x="7721" y="12584"/>
                </a:lnTo>
                <a:lnTo>
                  <a:pt x="7721" y="12675"/>
                </a:lnTo>
                <a:cubicBezTo>
                  <a:pt x="7721" y="12728"/>
                  <a:pt x="7679" y="12761"/>
                  <a:pt x="7633" y="12761"/>
                </a:cubicBezTo>
                <a:cubicBezTo>
                  <a:pt x="7600" y="12761"/>
                  <a:pt x="7564" y="12744"/>
                  <a:pt x="7538" y="12706"/>
                </a:cubicBezTo>
                <a:lnTo>
                  <a:pt x="7538" y="12645"/>
                </a:lnTo>
                <a:lnTo>
                  <a:pt x="7538" y="12614"/>
                </a:lnTo>
                <a:cubicBezTo>
                  <a:pt x="7569" y="12584"/>
                  <a:pt x="7569" y="12584"/>
                  <a:pt x="7599" y="12554"/>
                </a:cubicBezTo>
                <a:close/>
                <a:moveTo>
                  <a:pt x="6991" y="12645"/>
                </a:moveTo>
                <a:lnTo>
                  <a:pt x="7021" y="12706"/>
                </a:lnTo>
                <a:lnTo>
                  <a:pt x="6991" y="12736"/>
                </a:lnTo>
                <a:cubicBezTo>
                  <a:pt x="6991" y="12736"/>
                  <a:pt x="6991" y="12766"/>
                  <a:pt x="6991" y="12766"/>
                </a:cubicBezTo>
                <a:lnTo>
                  <a:pt x="6991" y="12797"/>
                </a:lnTo>
                <a:lnTo>
                  <a:pt x="6930" y="12827"/>
                </a:lnTo>
                <a:cubicBezTo>
                  <a:pt x="6869" y="12827"/>
                  <a:pt x="6839" y="12797"/>
                  <a:pt x="6839" y="12736"/>
                </a:cubicBezTo>
                <a:cubicBezTo>
                  <a:pt x="6839" y="12706"/>
                  <a:pt x="6869" y="12645"/>
                  <a:pt x="6930" y="12645"/>
                </a:cubicBezTo>
                <a:close/>
                <a:moveTo>
                  <a:pt x="1337" y="12645"/>
                </a:moveTo>
                <a:lnTo>
                  <a:pt x="1398" y="12706"/>
                </a:lnTo>
                <a:cubicBezTo>
                  <a:pt x="1398" y="12766"/>
                  <a:pt x="1398" y="12827"/>
                  <a:pt x="1368" y="12888"/>
                </a:cubicBezTo>
                <a:lnTo>
                  <a:pt x="1368" y="12858"/>
                </a:lnTo>
                <a:cubicBezTo>
                  <a:pt x="1368" y="12888"/>
                  <a:pt x="1337" y="12888"/>
                  <a:pt x="1307" y="12888"/>
                </a:cubicBezTo>
                <a:cubicBezTo>
                  <a:pt x="1307" y="12918"/>
                  <a:pt x="1277" y="12918"/>
                  <a:pt x="1277" y="12918"/>
                </a:cubicBezTo>
                <a:lnTo>
                  <a:pt x="1307" y="12949"/>
                </a:lnTo>
                <a:cubicBezTo>
                  <a:pt x="1337" y="12979"/>
                  <a:pt x="1337" y="12979"/>
                  <a:pt x="1307" y="13010"/>
                </a:cubicBezTo>
                <a:cubicBezTo>
                  <a:pt x="1307" y="13040"/>
                  <a:pt x="1307" y="13040"/>
                  <a:pt x="1307" y="13070"/>
                </a:cubicBezTo>
                <a:lnTo>
                  <a:pt x="1277" y="13101"/>
                </a:lnTo>
                <a:lnTo>
                  <a:pt x="1246" y="13101"/>
                </a:lnTo>
                <a:cubicBezTo>
                  <a:pt x="1185" y="13101"/>
                  <a:pt x="1125" y="13040"/>
                  <a:pt x="1155" y="12979"/>
                </a:cubicBezTo>
                <a:lnTo>
                  <a:pt x="1185" y="12918"/>
                </a:lnTo>
                <a:cubicBezTo>
                  <a:pt x="1216" y="12918"/>
                  <a:pt x="1216" y="12888"/>
                  <a:pt x="1246" y="12888"/>
                </a:cubicBezTo>
                <a:lnTo>
                  <a:pt x="1125" y="12888"/>
                </a:lnTo>
                <a:lnTo>
                  <a:pt x="1125" y="12858"/>
                </a:lnTo>
                <a:lnTo>
                  <a:pt x="1125" y="12827"/>
                </a:lnTo>
                <a:cubicBezTo>
                  <a:pt x="1125" y="12827"/>
                  <a:pt x="1094" y="12797"/>
                  <a:pt x="1094" y="12766"/>
                </a:cubicBezTo>
                <a:lnTo>
                  <a:pt x="1094" y="12736"/>
                </a:lnTo>
                <a:lnTo>
                  <a:pt x="1094" y="12706"/>
                </a:lnTo>
                <a:cubicBezTo>
                  <a:pt x="1094" y="12675"/>
                  <a:pt x="1125" y="12645"/>
                  <a:pt x="1155" y="12645"/>
                </a:cubicBezTo>
                <a:close/>
                <a:moveTo>
                  <a:pt x="8268" y="12949"/>
                </a:moveTo>
                <a:cubicBezTo>
                  <a:pt x="8298" y="12979"/>
                  <a:pt x="8298" y="12979"/>
                  <a:pt x="8298" y="13010"/>
                </a:cubicBezTo>
                <a:lnTo>
                  <a:pt x="8298" y="13040"/>
                </a:lnTo>
                <a:lnTo>
                  <a:pt x="8298" y="13070"/>
                </a:lnTo>
                <a:cubicBezTo>
                  <a:pt x="8298" y="13101"/>
                  <a:pt x="8268" y="13131"/>
                  <a:pt x="8237" y="13131"/>
                </a:cubicBezTo>
                <a:lnTo>
                  <a:pt x="8146" y="13131"/>
                </a:lnTo>
                <a:cubicBezTo>
                  <a:pt x="8116" y="13101"/>
                  <a:pt x="8116" y="13070"/>
                  <a:pt x="8116" y="13010"/>
                </a:cubicBezTo>
                <a:cubicBezTo>
                  <a:pt x="8116" y="12979"/>
                  <a:pt x="8146" y="12979"/>
                  <a:pt x="8146" y="12979"/>
                </a:cubicBezTo>
                <a:lnTo>
                  <a:pt x="8146" y="12949"/>
                </a:lnTo>
                <a:close/>
                <a:moveTo>
                  <a:pt x="8359" y="13283"/>
                </a:moveTo>
                <a:lnTo>
                  <a:pt x="8389" y="13344"/>
                </a:lnTo>
                <a:lnTo>
                  <a:pt x="8389" y="13374"/>
                </a:lnTo>
                <a:lnTo>
                  <a:pt x="8389" y="13435"/>
                </a:lnTo>
                <a:lnTo>
                  <a:pt x="8389" y="13466"/>
                </a:lnTo>
                <a:cubicBezTo>
                  <a:pt x="8389" y="13466"/>
                  <a:pt x="8359" y="13496"/>
                  <a:pt x="8359" y="13526"/>
                </a:cubicBezTo>
                <a:cubicBezTo>
                  <a:pt x="8359" y="13557"/>
                  <a:pt x="8328" y="13557"/>
                  <a:pt x="8328" y="13557"/>
                </a:cubicBezTo>
                <a:lnTo>
                  <a:pt x="8268" y="13557"/>
                </a:lnTo>
                <a:lnTo>
                  <a:pt x="8207" y="13587"/>
                </a:lnTo>
                <a:cubicBezTo>
                  <a:pt x="8146" y="13587"/>
                  <a:pt x="8116" y="13557"/>
                  <a:pt x="8116" y="13496"/>
                </a:cubicBezTo>
                <a:cubicBezTo>
                  <a:pt x="8085" y="13466"/>
                  <a:pt x="8055" y="13405"/>
                  <a:pt x="8085" y="13374"/>
                </a:cubicBezTo>
                <a:cubicBezTo>
                  <a:pt x="8085" y="13344"/>
                  <a:pt x="8116" y="13344"/>
                  <a:pt x="8146" y="13314"/>
                </a:cubicBezTo>
                <a:lnTo>
                  <a:pt x="8146" y="13283"/>
                </a:lnTo>
                <a:close/>
                <a:moveTo>
                  <a:pt x="4319" y="13362"/>
                </a:moveTo>
                <a:cubicBezTo>
                  <a:pt x="4349" y="13362"/>
                  <a:pt x="4386" y="13383"/>
                  <a:pt x="4407" y="13405"/>
                </a:cubicBezTo>
                <a:lnTo>
                  <a:pt x="4407" y="13466"/>
                </a:lnTo>
                <a:lnTo>
                  <a:pt x="4407" y="13496"/>
                </a:lnTo>
                <a:lnTo>
                  <a:pt x="4407" y="13526"/>
                </a:lnTo>
                <a:cubicBezTo>
                  <a:pt x="4407" y="13557"/>
                  <a:pt x="4377" y="13557"/>
                  <a:pt x="4347" y="13557"/>
                </a:cubicBezTo>
                <a:lnTo>
                  <a:pt x="4347" y="13587"/>
                </a:lnTo>
                <a:cubicBezTo>
                  <a:pt x="4316" y="13618"/>
                  <a:pt x="4316" y="13618"/>
                  <a:pt x="4286" y="13618"/>
                </a:cubicBezTo>
                <a:cubicBezTo>
                  <a:pt x="4271" y="13633"/>
                  <a:pt x="4263" y="13640"/>
                  <a:pt x="4255" y="13640"/>
                </a:cubicBezTo>
                <a:cubicBezTo>
                  <a:pt x="4248" y="13640"/>
                  <a:pt x="4240" y="13633"/>
                  <a:pt x="4225" y="13618"/>
                </a:cubicBezTo>
                <a:lnTo>
                  <a:pt x="4195" y="13587"/>
                </a:lnTo>
                <a:lnTo>
                  <a:pt x="4195" y="13557"/>
                </a:lnTo>
                <a:cubicBezTo>
                  <a:pt x="4195" y="13526"/>
                  <a:pt x="4195" y="13526"/>
                  <a:pt x="4195" y="13496"/>
                </a:cubicBezTo>
                <a:cubicBezTo>
                  <a:pt x="4195" y="13496"/>
                  <a:pt x="4195" y="13466"/>
                  <a:pt x="4195" y="13466"/>
                </a:cubicBezTo>
                <a:lnTo>
                  <a:pt x="4195" y="13435"/>
                </a:lnTo>
                <a:lnTo>
                  <a:pt x="4255" y="13374"/>
                </a:lnTo>
                <a:lnTo>
                  <a:pt x="4286" y="13374"/>
                </a:lnTo>
                <a:cubicBezTo>
                  <a:pt x="4295" y="13365"/>
                  <a:pt x="4306" y="13362"/>
                  <a:pt x="4319" y="13362"/>
                </a:cubicBezTo>
                <a:close/>
                <a:moveTo>
                  <a:pt x="6409" y="13514"/>
                </a:moveTo>
                <a:cubicBezTo>
                  <a:pt x="6429" y="13514"/>
                  <a:pt x="6444" y="13535"/>
                  <a:pt x="6444" y="13557"/>
                </a:cubicBezTo>
                <a:lnTo>
                  <a:pt x="6444" y="13587"/>
                </a:lnTo>
                <a:lnTo>
                  <a:pt x="6505" y="13678"/>
                </a:lnTo>
                <a:lnTo>
                  <a:pt x="6474" y="13678"/>
                </a:lnTo>
                <a:cubicBezTo>
                  <a:pt x="6474" y="13678"/>
                  <a:pt x="6444" y="13709"/>
                  <a:pt x="6414" y="13709"/>
                </a:cubicBezTo>
                <a:cubicBezTo>
                  <a:pt x="6383" y="13709"/>
                  <a:pt x="6353" y="13678"/>
                  <a:pt x="6353" y="13678"/>
                </a:cubicBezTo>
                <a:lnTo>
                  <a:pt x="6322" y="13678"/>
                </a:lnTo>
                <a:cubicBezTo>
                  <a:pt x="6292" y="13648"/>
                  <a:pt x="6262" y="13587"/>
                  <a:pt x="6292" y="13557"/>
                </a:cubicBezTo>
                <a:cubicBezTo>
                  <a:pt x="6292" y="13526"/>
                  <a:pt x="6322" y="13526"/>
                  <a:pt x="6322" y="13526"/>
                </a:cubicBezTo>
                <a:lnTo>
                  <a:pt x="6383" y="13526"/>
                </a:lnTo>
                <a:cubicBezTo>
                  <a:pt x="6392" y="13517"/>
                  <a:pt x="6401" y="13514"/>
                  <a:pt x="6409" y="13514"/>
                </a:cubicBezTo>
                <a:close/>
                <a:moveTo>
                  <a:pt x="4711" y="13739"/>
                </a:moveTo>
                <a:cubicBezTo>
                  <a:pt x="4742" y="13739"/>
                  <a:pt x="4772" y="13770"/>
                  <a:pt x="4772" y="13800"/>
                </a:cubicBezTo>
                <a:lnTo>
                  <a:pt x="4742" y="13861"/>
                </a:lnTo>
                <a:lnTo>
                  <a:pt x="4651" y="13861"/>
                </a:lnTo>
                <a:cubicBezTo>
                  <a:pt x="4630" y="13840"/>
                  <a:pt x="4623" y="13819"/>
                  <a:pt x="4621" y="13799"/>
                </a:cubicBezTo>
                <a:lnTo>
                  <a:pt x="4621" y="13799"/>
                </a:lnTo>
                <a:lnTo>
                  <a:pt x="4681" y="13739"/>
                </a:lnTo>
                <a:close/>
                <a:moveTo>
                  <a:pt x="5745" y="13678"/>
                </a:moveTo>
                <a:cubicBezTo>
                  <a:pt x="5775" y="13709"/>
                  <a:pt x="5775" y="13739"/>
                  <a:pt x="5745" y="13739"/>
                </a:cubicBezTo>
                <a:lnTo>
                  <a:pt x="5745" y="13770"/>
                </a:lnTo>
                <a:cubicBezTo>
                  <a:pt x="5745" y="13800"/>
                  <a:pt x="5714" y="13830"/>
                  <a:pt x="5684" y="13830"/>
                </a:cubicBezTo>
                <a:lnTo>
                  <a:pt x="5714" y="13830"/>
                </a:lnTo>
                <a:lnTo>
                  <a:pt x="5684" y="13891"/>
                </a:lnTo>
                <a:lnTo>
                  <a:pt x="5654" y="13891"/>
                </a:lnTo>
                <a:cubicBezTo>
                  <a:pt x="5623" y="13861"/>
                  <a:pt x="5593" y="13830"/>
                  <a:pt x="5593" y="13800"/>
                </a:cubicBezTo>
                <a:lnTo>
                  <a:pt x="5593" y="13739"/>
                </a:lnTo>
                <a:lnTo>
                  <a:pt x="5623" y="13739"/>
                </a:lnTo>
                <a:lnTo>
                  <a:pt x="5623" y="13678"/>
                </a:lnTo>
                <a:close/>
                <a:moveTo>
                  <a:pt x="7113" y="14043"/>
                </a:moveTo>
                <a:cubicBezTo>
                  <a:pt x="7143" y="14043"/>
                  <a:pt x="7143" y="14073"/>
                  <a:pt x="7143" y="14073"/>
                </a:cubicBezTo>
                <a:lnTo>
                  <a:pt x="7173" y="14134"/>
                </a:lnTo>
                <a:cubicBezTo>
                  <a:pt x="7173" y="14165"/>
                  <a:pt x="7143" y="14195"/>
                  <a:pt x="7113" y="14195"/>
                </a:cubicBezTo>
                <a:lnTo>
                  <a:pt x="7082" y="14225"/>
                </a:lnTo>
                <a:lnTo>
                  <a:pt x="7052" y="14225"/>
                </a:lnTo>
                <a:cubicBezTo>
                  <a:pt x="7021" y="14195"/>
                  <a:pt x="7021" y="14165"/>
                  <a:pt x="7021" y="14134"/>
                </a:cubicBezTo>
                <a:lnTo>
                  <a:pt x="7021" y="14104"/>
                </a:lnTo>
                <a:cubicBezTo>
                  <a:pt x="7021" y="14073"/>
                  <a:pt x="7052" y="14043"/>
                  <a:pt x="7082" y="14043"/>
                </a:cubicBezTo>
                <a:close/>
                <a:moveTo>
                  <a:pt x="5198" y="15046"/>
                </a:moveTo>
                <a:cubicBezTo>
                  <a:pt x="5228" y="15046"/>
                  <a:pt x="5289" y="15077"/>
                  <a:pt x="5289" y="15137"/>
                </a:cubicBezTo>
                <a:cubicBezTo>
                  <a:pt x="5319" y="15168"/>
                  <a:pt x="5289" y="15198"/>
                  <a:pt x="5258" y="15228"/>
                </a:cubicBezTo>
                <a:lnTo>
                  <a:pt x="5228" y="15228"/>
                </a:lnTo>
                <a:cubicBezTo>
                  <a:pt x="5198" y="15228"/>
                  <a:pt x="5167" y="15198"/>
                  <a:pt x="5167" y="15168"/>
                </a:cubicBezTo>
                <a:lnTo>
                  <a:pt x="5137" y="15137"/>
                </a:lnTo>
                <a:lnTo>
                  <a:pt x="5137" y="15107"/>
                </a:lnTo>
                <a:cubicBezTo>
                  <a:pt x="5137" y="15077"/>
                  <a:pt x="5167" y="15077"/>
                  <a:pt x="5198" y="15046"/>
                </a:cubicBezTo>
                <a:close/>
                <a:moveTo>
                  <a:pt x="6565" y="15228"/>
                </a:moveTo>
                <a:cubicBezTo>
                  <a:pt x="6596" y="15259"/>
                  <a:pt x="6626" y="15259"/>
                  <a:pt x="6626" y="15289"/>
                </a:cubicBezTo>
                <a:cubicBezTo>
                  <a:pt x="6657" y="15350"/>
                  <a:pt x="6657" y="15380"/>
                  <a:pt x="6626" y="15411"/>
                </a:cubicBezTo>
                <a:lnTo>
                  <a:pt x="6626" y="15441"/>
                </a:lnTo>
                <a:lnTo>
                  <a:pt x="6626" y="15472"/>
                </a:lnTo>
                <a:cubicBezTo>
                  <a:pt x="6596" y="15472"/>
                  <a:pt x="6596" y="15502"/>
                  <a:pt x="6565" y="15502"/>
                </a:cubicBezTo>
                <a:lnTo>
                  <a:pt x="6565" y="15472"/>
                </a:lnTo>
                <a:lnTo>
                  <a:pt x="6505" y="15472"/>
                </a:lnTo>
                <a:cubicBezTo>
                  <a:pt x="6505" y="15472"/>
                  <a:pt x="6474" y="15472"/>
                  <a:pt x="6444" y="15441"/>
                </a:cubicBezTo>
                <a:cubicBezTo>
                  <a:pt x="6444" y="15441"/>
                  <a:pt x="6414" y="15441"/>
                  <a:pt x="6414" y="15411"/>
                </a:cubicBezTo>
                <a:lnTo>
                  <a:pt x="6383" y="15411"/>
                </a:lnTo>
                <a:lnTo>
                  <a:pt x="6383" y="15380"/>
                </a:lnTo>
                <a:cubicBezTo>
                  <a:pt x="6383" y="15350"/>
                  <a:pt x="6383" y="15320"/>
                  <a:pt x="6383" y="15289"/>
                </a:cubicBezTo>
                <a:cubicBezTo>
                  <a:pt x="6383" y="15259"/>
                  <a:pt x="6414" y="15228"/>
                  <a:pt x="6444" y="15228"/>
                </a:cubicBezTo>
                <a:close/>
                <a:moveTo>
                  <a:pt x="1976" y="15320"/>
                </a:moveTo>
                <a:cubicBezTo>
                  <a:pt x="2006" y="15320"/>
                  <a:pt x="2037" y="15350"/>
                  <a:pt x="2037" y="15350"/>
                </a:cubicBezTo>
                <a:lnTo>
                  <a:pt x="2097" y="15380"/>
                </a:lnTo>
                <a:lnTo>
                  <a:pt x="2097" y="15411"/>
                </a:lnTo>
                <a:cubicBezTo>
                  <a:pt x="2097" y="15441"/>
                  <a:pt x="2097" y="15472"/>
                  <a:pt x="2097" y="15502"/>
                </a:cubicBezTo>
                <a:lnTo>
                  <a:pt x="2097" y="15532"/>
                </a:lnTo>
                <a:lnTo>
                  <a:pt x="2037" y="15593"/>
                </a:lnTo>
                <a:lnTo>
                  <a:pt x="2006" y="15593"/>
                </a:lnTo>
                <a:cubicBezTo>
                  <a:pt x="1976" y="15593"/>
                  <a:pt x="1945" y="15563"/>
                  <a:pt x="1915" y="15563"/>
                </a:cubicBezTo>
                <a:lnTo>
                  <a:pt x="1854" y="15563"/>
                </a:lnTo>
                <a:lnTo>
                  <a:pt x="1885" y="15502"/>
                </a:lnTo>
                <a:lnTo>
                  <a:pt x="1885" y="15441"/>
                </a:lnTo>
                <a:cubicBezTo>
                  <a:pt x="1885" y="15411"/>
                  <a:pt x="1885" y="15411"/>
                  <a:pt x="1885" y="15411"/>
                </a:cubicBezTo>
                <a:cubicBezTo>
                  <a:pt x="1885" y="15380"/>
                  <a:pt x="1885" y="15380"/>
                  <a:pt x="1915" y="15350"/>
                </a:cubicBezTo>
                <a:cubicBezTo>
                  <a:pt x="1915" y="15350"/>
                  <a:pt x="1945" y="15320"/>
                  <a:pt x="1976" y="15320"/>
                </a:cubicBezTo>
                <a:close/>
                <a:moveTo>
                  <a:pt x="8389" y="15928"/>
                </a:moveTo>
                <a:lnTo>
                  <a:pt x="8420" y="15958"/>
                </a:lnTo>
                <a:cubicBezTo>
                  <a:pt x="8450" y="15958"/>
                  <a:pt x="8450" y="15958"/>
                  <a:pt x="8480" y="15988"/>
                </a:cubicBezTo>
                <a:cubicBezTo>
                  <a:pt x="8480" y="16019"/>
                  <a:pt x="8480" y="16049"/>
                  <a:pt x="8480" y="16080"/>
                </a:cubicBezTo>
                <a:lnTo>
                  <a:pt x="8450" y="16080"/>
                </a:lnTo>
                <a:cubicBezTo>
                  <a:pt x="8435" y="16095"/>
                  <a:pt x="8420" y="16102"/>
                  <a:pt x="8408" y="16102"/>
                </a:cubicBezTo>
                <a:cubicBezTo>
                  <a:pt x="8397" y="16102"/>
                  <a:pt x="8389" y="16095"/>
                  <a:pt x="8389" y="16080"/>
                </a:cubicBezTo>
                <a:lnTo>
                  <a:pt x="8328" y="16110"/>
                </a:lnTo>
                <a:lnTo>
                  <a:pt x="8237" y="16110"/>
                </a:lnTo>
                <a:cubicBezTo>
                  <a:pt x="8176" y="16110"/>
                  <a:pt x="8176" y="16080"/>
                  <a:pt x="8176" y="16049"/>
                </a:cubicBezTo>
                <a:cubicBezTo>
                  <a:pt x="8176" y="15988"/>
                  <a:pt x="8237" y="15958"/>
                  <a:pt x="8237" y="15958"/>
                </a:cubicBezTo>
                <a:cubicBezTo>
                  <a:pt x="8268" y="15928"/>
                  <a:pt x="8298" y="15928"/>
                  <a:pt x="8328" y="15928"/>
                </a:cubicBezTo>
                <a:close/>
                <a:moveTo>
                  <a:pt x="6231" y="15776"/>
                </a:moveTo>
                <a:cubicBezTo>
                  <a:pt x="6262" y="15776"/>
                  <a:pt x="6292" y="15776"/>
                  <a:pt x="6322" y="15806"/>
                </a:cubicBezTo>
                <a:lnTo>
                  <a:pt x="6383" y="15867"/>
                </a:lnTo>
                <a:cubicBezTo>
                  <a:pt x="6383" y="15867"/>
                  <a:pt x="6353" y="15897"/>
                  <a:pt x="6353" y="15897"/>
                </a:cubicBezTo>
                <a:cubicBezTo>
                  <a:pt x="6353" y="15928"/>
                  <a:pt x="6353" y="15958"/>
                  <a:pt x="6353" y="15988"/>
                </a:cubicBezTo>
                <a:cubicBezTo>
                  <a:pt x="6353" y="15988"/>
                  <a:pt x="6353" y="16019"/>
                  <a:pt x="6353" y="16019"/>
                </a:cubicBezTo>
                <a:lnTo>
                  <a:pt x="6353" y="16049"/>
                </a:lnTo>
                <a:lnTo>
                  <a:pt x="6322" y="16110"/>
                </a:lnTo>
                <a:lnTo>
                  <a:pt x="6262" y="16110"/>
                </a:lnTo>
                <a:lnTo>
                  <a:pt x="6262" y="16140"/>
                </a:lnTo>
                <a:lnTo>
                  <a:pt x="6110" y="16140"/>
                </a:lnTo>
                <a:lnTo>
                  <a:pt x="6079" y="16110"/>
                </a:lnTo>
                <a:cubicBezTo>
                  <a:pt x="6049" y="16080"/>
                  <a:pt x="6049" y="16080"/>
                  <a:pt x="6049" y="16049"/>
                </a:cubicBezTo>
                <a:cubicBezTo>
                  <a:pt x="6049" y="16019"/>
                  <a:pt x="6049" y="16019"/>
                  <a:pt x="6049" y="15988"/>
                </a:cubicBezTo>
                <a:lnTo>
                  <a:pt x="6049" y="15958"/>
                </a:lnTo>
                <a:lnTo>
                  <a:pt x="6079" y="15897"/>
                </a:lnTo>
                <a:cubicBezTo>
                  <a:pt x="6110" y="15867"/>
                  <a:pt x="6140" y="15867"/>
                  <a:pt x="6170" y="15836"/>
                </a:cubicBezTo>
                <a:lnTo>
                  <a:pt x="6170" y="15806"/>
                </a:lnTo>
                <a:cubicBezTo>
                  <a:pt x="6170" y="15806"/>
                  <a:pt x="6201" y="15776"/>
                  <a:pt x="6231" y="15776"/>
                </a:cubicBezTo>
                <a:close/>
                <a:moveTo>
                  <a:pt x="5593" y="16110"/>
                </a:moveTo>
                <a:cubicBezTo>
                  <a:pt x="5623" y="16110"/>
                  <a:pt x="5684" y="16110"/>
                  <a:pt x="5684" y="16201"/>
                </a:cubicBezTo>
                <a:lnTo>
                  <a:pt x="5684" y="16232"/>
                </a:lnTo>
                <a:lnTo>
                  <a:pt x="5684" y="16262"/>
                </a:lnTo>
                <a:lnTo>
                  <a:pt x="5562" y="16262"/>
                </a:lnTo>
                <a:cubicBezTo>
                  <a:pt x="5532" y="16232"/>
                  <a:pt x="5532" y="16201"/>
                  <a:pt x="5532" y="16140"/>
                </a:cubicBezTo>
                <a:lnTo>
                  <a:pt x="5593" y="16110"/>
                </a:lnTo>
                <a:close/>
                <a:moveTo>
                  <a:pt x="8480" y="16110"/>
                </a:moveTo>
                <a:cubicBezTo>
                  <a:pt x="8480" y="16140"/>
                  <a:pt x="8511" y="16171"/>
                  <a:pt x="8511" y="16201"/>
                </a:cubicBezTo>
                <a:lnTo>
                  <a:pt x="8572" y="16201"/>
                </a:lnTo>
                <a:lnTo>
                  <a:pt x="8572" y="16292"/>
                </a:lnTo>
                <a:lnTo>
                  <a:pt x="8480" y="16323"/>
                </a:lnTo>
                <a:cubicBezTo>
                  <a:pt x="8450" y="16323"/>
                  <a:pt x="8450" y="16292"/>
                  <a:pt x="8450" y="16262"/>
                </a:cubicBezTo>
                <a:lnTo>
                  <a:pt x="8359" y="16262"/>
                </a:lnTo>
                <a:lnTo>
                  <a:pt x="8359" y="16232"/>
                </a:lnTo>
                <a:lnTo>
                  <a:pt x="8359" y="16171"/>
                </a:lnTo>
                <a:cubicBezTo>
                  <a:pt x="8359" y="16140"/>
                  <a:pt x="8389" y="16140"/>
                  <a:pt x="8420" y="16140"/>
                </a:cubicBezTo>
                <a:lnTo>
                  <a:pt x="8480" y="16110"/>
                </a:lnTo>
                <a:close/>
                <a:moveTo>
                  <a:pt x="3830" y="16080"/>
                </a:moveTo>
                <a:cubicBezTo>
                  <a:pt x="3860" y="16080"/>
                  <a:pt x="3891" y="16110"/>
                  <a:pt x="3921" y="16110"/>
                </a:cubicBezTo>
                <a:lnTo>
                  <a:pt x="4012" y="16110"/>
                </a:lnTo>
                <a:lnTo>
                  <a:pt x="4073" y="16140"/>
                </a:lnTo>
                <a:lnTo>
                  <a:pt x="4103" y="16140"/>
                </a:lnTo>
                <a:lnTo>
                  <a:pt x="4103" y="16201"/>
                </a:lnTo>
                <a:cubicBezTo>
                  <a:pt x="4134" y="16201"/>
                  <a:pt x="4164" y="16232"/>
                  <a:pt x="4164" y="16232"/>
                </a:cubicBezTo>
                <a:cubicBezTo>
                  <a:pt x="4195" y="16262"/>
                  <a:pt x="4195" y="16292"/>
                  <a:pt x="4195" y="16292"/>
                </a:cubicBezTo>
                <a:lnTo>
                  <a:pt x="4225" y="16323"/>
                </a:lnTo>
                <a:lnTo>
                  <a:pt x="4164" y="16414"/>
                </a:lnTo>
                <a:lnTo>
                  <a:pt x="4134" y="16444"/>
                </a:lnTo>
                <a:lnTo>
                  <a:pt x="4043" y="16444"/>
                </a:lnTo>
                <a:cubicBezTo>
                  <a:pt x="4012" y="16444"/>
                  <a:pt x="3951" y="16414"/>
                  <a:pt x="3921" y="16384"/>
                </a:cubicBezTo>
                <a:lnTo>
                  <a:pt x="3921" y="16353"/>
                </a:lnTo>
                <a:cubicBezTo>
                  <a:pt x="3891" y="16353"/>
                  <a:pt x="3891" y="16384"/>
                  <a:pt x="3860" y="16384"/>
                </a:cubicBezTo>
                <a:cubicBezTo>
                  <a:pt x="3830" y="16384"/>
                  <a:pt x="3830" y="16384"/>
                  <a:pt x="3799" y="16353"/>
                </a:cubicBezTo>
                <a:cubicBezTo>
                  <a:pt x="3769" y="16353"/>
                  <a:pt x="3739" y="16323"/>
                  <a:pt x="3739" y="16292"/>
                </a:cubicBezTo>
                <a:lnTo>
                  <a:pt x="3739" y="16262"/>
                </a:lnTo>
                <a:cubicBezTo>
                  <a:pt x="3739" y="16262"/>
                  <a:pt x="3739" y="16232"/>
                  <a:pt x="3739" y="16232"/>
                </a:cubicBezTo>
                <a:cubicBezTo>
                  <a:pt x="3739" y="16201"/>
                  <a:pt x="3739" y="16201"/>
                  <a:pt x="3739" y="16171"/>
                </a:cubicBezTo>
                <a:lnTo>
                  <a:pt x="3739" y="16140"/>
                </a:lnTo>
                <a:lnTo>
                  <a:pt x="3769" y="16110"/>
                </a:lnTo>
                <a:cubicBezTo>
                  <a:pt x="3769" y="16110"/>
                  <a:pt x="3799" y="16110"/>
                  <a:pt x="3799" y="16080"/>
                </a:cubicBezTo>
                <a:close/>
                <a:moveTo>
                  <a:pt x="9635" y="16627"/>
                </a:moveTo>
                <a:cubicBezTo>
                  <a:pt x="9666" y="16627"/>
                  <a:pt x="9696" y="16687"/>
                  <a:pt x="9666" y="16748"/>
                </a:cubicBezTo>
                <a:lnTo>
                  <a:pt x="9666" y="16779"/>
                </a:lnTo>
                <a:lnTo>
                  <a:pt x="9575" y="16779"/>
                </a:lnTo>
                <a:lnTo>
                  <a:pt x="9575" y="16748"/>
                </a:lnTo>
                <a:cubicBezTo>
                  <a:pt x="9575" y="16748"/>
                  <a:pt x="9544" y="16748"/>
                  <a:pt x="9514" y="16718"/>
                </a:cubicBezTo>
                <a:lnTo>
                  <a:pt x="9544" y="16687"/>
                </a:lnTo>
                <a:lnTo>
                  <a:pt x="9544" y="16657"/>
                </a:lnTo>
                <a:lnTo>
                  <a:pt x="9605" y="16627"/>
                </a:lnTo>
                <a:close/>
                <a:moveTo>
                  <a:pt x="4605" y="16725"/>
                </a:moveTo>
                <a:cubicBezTo>
                  <a:pt x="4613" y="16725"/>
                  <a:pt x="4620" y="16733"/>
                  <a:pt x="4620" y="16748"/>
                </a:cubicBezTo>
                <a:lnTo>
                  <a:pt x="4651" y="16779"/>
                </a:lnTo>
                <a:cubicBezTo>
                  <a:pt x="4681" y="16779"/>
                  <a:pt x="4711" y="16809"/>
                  <a:pt x="4742" y="16809"/>
                </a:cubicBezTo>
                <a:lnTo>
                  <a:pt x="4742" y="16839"/>
                </a:lnTo>
                <a:lnTo>
                  <a:pt x="4742" y="16931"/>
                </a:lnTo>
                <a:lnTo>
                  <a:pt x="4681" y="16931"/>
                </a:lnTo>
                <a:lnTo>
                  <a:pt x="4681" y="16961"/>
                </a:lnTo>
                <a:lnTo>
                  <a:pt x="4651" y="16961"/>
                </a:lnTo>
                <a:cubicBezTo>
                  <a:pt x="4620" y="16976"/>
                  <a:pt x="4590" y="16984"/>
                  <a:pt x="4559" y="16984"/>
                </a:cubicBezTo>
                <a:cubicBezTo>
                  <a:pt x="4529" y="16984"/>
                  <a:pt x="4499" y="16976"/>
                  <a:pt x="4468" y="16961"/>
                </a:cubicBezTo>
                <a:lnTo>
                  <a:pt x="4438" y="16931"/>
                </a:lnTo>
                <a:lnTo>
                  <a:pt x="4438" y="16870"/>
                </a:lnTo>
                <a:cubicBezTo>
                  <a:pt x="4438" y="16870"/>
                  <a:pt x="4438" y="16839"/>
                  <a:pt x="4468" y="16839"/>
                </a:cubicBezTo>
                <a:lnTo>
                  <a:pt x="4468" y="16809"/>
                </a:lnTo>
                <a:cubicBezTo>
                  <a:pt x="4468" y="16779"/>
                  <a:pt x="4499" y="16779"/>
                  <a:pt x="4499" y="16779"/>
                </a:cubicBezTo>
                <a:lnTo>
                  <a:pt x="4529" y="16748"/>
                </a:lnTo>
                <a:lnTo>
                  <a:pt x="4590" y="16748"/>
                </a:lnTo>
                <a:cubicBezTo>
                  <a:pt x="4590" y="16733"/>
                  <a:pt x="4597" y="16725"/>
                  <a:pt x="4605" y="16725"/>
                </a:cubicBezTo>
                <a:close/>
                <a:moveTo>
                  <a:pt x="6900" y="17113"/>
                </a:moveTo>
                <a:lnTo>
                  <a:pt x="6961" y="17174"/>
                </a:lnTo>
                <a:lnTo>
                  <a:pt x="6961" y="17265"/>
                </a:lnTo>
                <a:lnTo>
                  <a:pt x="6869" y="17295"/>
                </a:lnTo>
                <a:lnTo>
                  <a:pt x="6839" y="17295"/>
                </a:lnTo>
                <a:lnTo>
                  <a:pt x="6778" y="17235"/>
                </a:lnTo>
                <a:cubicBezTo>
                  <a:pt x="6778" y="17174"/>
                  <a:pt x="6809" y="17143"/>
                  <a:pt x="6869" y="17113"/>
                </a:cubicBezTo>
                <a:close/>
                <a:moveTo>
                  <a:pt x="7508" y="17174"/>
                </a:moveTo>
                <a:cubicBezTo>
                  <a:pt x="7538" y="17174"/>
                  <a:pt x="7569" y="17204"/>
                  <a:pt x="7569" y="17235"/>
                </a:cubicBezTo>
                <a:cubicBezTo>
                  <a:pt x="7599" y="17265"/>
                  <a:pt x="7599" y="17326"/>
                  <a:pt x="7569" y="17356"/>
                </a:cubicBezTo>
                <a:lnTo>
                  <a:pt x="7538" y="17356"/>
                </a:lnTo>
                <a:cubicBezTo>
                  <a:pt x="7477" y="17356"/>
                  <a:pt x="7447" y="17295"/>
                  <a:pt x="7447" y="17265"/>
                </a:cubicBezTo>
                <a:lnTo>
                  <a:pt x="7447" y="17235"/>
                </a:lnTo>
                <a:lnTo>
                  <a:pt x="7417" y="17265"/>
                </a:lnTo>
                <a:lnTo>
                  <a:pt x="7417" y="17265"/>
                </a:lnTo>
                <a:lnTo>
                  <a:pt x="7477" y="17174"/>
                </a:lnTo>
                <a:close/>
                <a:moveTo>
                  <a:pt x="5502" y="17599"/>
                </a:moveTo>
                <a:cubicBezTo>
                  <a:pt x="5532" y="17599"/>
                  <a:pt x="5532" y="17599"/>
                  <a:pt x="5562" y="17630"/>
                </a:cubicBezTo>
                <a:cubicBezTo>
                  <a:pt x="5593" y="17630"/>
                  <a:pt x="5593" y="17660"/>
                  <a:pt x="5593" y="17721"/>
                </a:cubicBezTo>
                <a:lnTo>
                  <a:pt x="5532" y="17751"/>
                </a:lnTo>
                <a:cubicBezTo>
                  <a:pt x="5502" y="17751"/>
                  <a:pt x="5471" y="17721"/>
                  <a:pt x="5471" y="17721"/>
                </a:cubicBezTo>
                <a:lnTo>
                  <a:pt x="5410" y="17660"/>
                </a:lnTo>
                <a:lnTo>
                  <a:pt x="5410" y="17630"/>
                </a:lnTo>
                <a:cubicBezTo>
                  <a:pt x="5441" y="17599"/>
                  <a:pt x="5471" y="17599"/>
                  <a:pt x="5502" y="17599"/>
                </a:cubicBezTo>
                <a:close/>
                <a:moveTo>
                  <a:pt x="1611" y="17873"/>
                </a:moveTo>
                <a:cubicBezTo>
                  <a:pt x="1672" y="17873"/>
                  <a:pt x="1702" y="17873"/>
                  <a:pt x="1702" y="17903"/>
                </a:cubicBezTo>
                <a:lnTo>
                  <a:pt x="1763" y="18025"/>
                </a:lnTo>
                <a:lnTo>
                  <a:pt x="1763" y="18055"/>
                </a:lnTo>
                <a:lnTo>
                  <a:pt x="1733" y="18055"/>
                </a:lnTo>
                <a:cubicBezTo>
                  <a:pt x="1733" y="18086"/>
                  <a:pt x="1702" y="18086"/>
                  <a:pt x="1702" y="18116"/>
                </a:cubicBezTo>
                <a:lnTo>
                  <a:pt x="1611" y="18116"/>
                </a:lnTo>
                <a:lnTo>
                  <a:pt x="1611" y="18086"/>
                </a:lnTo>
                <a:cubicBezTo>
                  <a:pt x="1581" y="18055"/>
                  <a:pt x="1581" y="18025"/>
                  <a:pt x="1581" y="17994"/>
                </a:cubicBezTo>
                <a:lnTo>
                  <a:pt x="1581" y="17964"/>
                </a:lnTo>
                <a:lnTo>
                  <a:pt x="1581" y="17903"/>
                </a:lnTo>
                <a:lnTo>
                  <a:pt x="1611" y="17873"/>
                </a:lnTo>
                <a:close/>
                <a:moveTo>
                  <a:pt x="6717" y="17934"/>
                </a:moveTo>
                <a:cubicBezTo>
                  <a:pt x="6748" y="17964"/>
                  <a:pt x="6748" y="17964"/>
                  <a:pt x="6748" y="17964"/>
                </a:cubicBezTo>
                <a:lnTo>
                  <a:pt x="6778" y="18025"/>
                </a:lnTo>
                <a:lnTo>
                  <a:pt x="6748" y="18086"/>
                </a:lnTo>
                <a:lnTo>
                  <a:pt x="6748" y="18146"/>
                </a:lnTo>
                <a:lnTo>
                  <a:pt x="6626" y="18146"/>
                </a:lnTo>
                <a:lnTo>
                  <a:pt x="6626" y="18116"/>
                </a:lnTo>
                <a:cubicBezTo>
                  <a:pt x="6596" y="18086"/>
                  <a:pt x="6596" y="18025"/>
                  <a:pt x="6626" y="17994"/>
                </a:cubicBezTo>
                <a:lnTo>
                  <a:pt x="6657" y="17964"/>
                </a:lnTo>
                <a:lnTo>
                  <a:pt x="6717" y="17934"/>
                </a:lnTo>
                <a:close/>
                <a:moveTo>
                  <a:pt x="8997" y="18359"/>
                </a:moveTo>
                <a:cubicBezTo>
                  <a:pt x="9028" y="18390"/>
                  <a:pt x="9058" y="18390"/>
                  <a:pt x="9058" y="18420"/>
                </a:cubicBezTo>
                <a:lnTo>
                  <a:pt x="9088" y="18390"/>
                </a:lnTo>
                <a:lnTo>
                  <a:pt x="9149" y="18420"/>
                </a:lnTo>
                <a:lnTo>
                  <a:pt x="9149" y="18481"/>
                </a:lnTo>
                <a:cubicBezTo>
                  <a:pt x="9119" y="18511"/>
                  <a:pt x="9088" y="18542"/>
                  <a:pt x="9058" y="18542"/>
                </a:cubicBezTo>
                <a:lnTo>
                  <a:pt x="8967" y="18542"/>
                </a:lnTo>
                <a:cubicBezTo>
                  <a:pt x="8967" y="18511"/>
                  <a:pt x="8936" y="18481"/>
                  <a:pt x="8936" y="18450"/>
                </a:cubicBezTo>
                <a:lnTo>
                  <a:pt x="8967" y="18359"/>
                </a:lnTo>
                <a:close/>
                <a:moveTo>
                  <a:pt x="4559" y="18329"/>
                </a:moveTo>
                <a:cubicBezTo>
                  <a:pt x="4590" y="18329"/>
                  <a:pt x="4651" y="18359"/>
                  <a:pt x="4681" y="18390"/>
                </a:cubicBezTo>
                <a:cubicBezTo>
                  <a:pt x="4711" y="18420"/>
                  <a:pt x="4711" y="18450"/>
                  <a:pt x="4711" y="18481"/>
                </a:cubicBezTo>
                <a:lnTo>
                  <a:pt x="4711" y="18511"/>
                </a:lnTo>
                <a:lnTo>
                  <a:pt x="4651" y="18542"/>
                </a:lnTo>
                <a:cubicBezTo>
                  <a:pt x="4651" y="18542"/>
                  <a:pt x="4651" y="18572"/>
                  <a:pt x="4620" y="18572"/>
                </a:cubicBezTo>
                <a:lnTo>
                  <a:pt x="4559" y="18602"/>
                </a:lnTo>
                <a:lnTo>
                  <a:pt x="4559" y="18633"/>
                </a:lnTo>
                <a:lnTo>
                  <a:pt x="4559" y="18663"/>
                </a:lnTo>
                <a:lnTo>
                  <a:pt x="4499" y="18724"/>
                </a:lnTo>
                <a:lnTo>
                  <a:pt x="4377" y="18724"/>
                </a:lnTo>
                <a:lnTo>
                  <a:pt x="4316" y="18663"/>
                </a:lnTo>
                <a:cubicBezTo>
                  <a:pt x="4316" y="18663"/>
                  <a:pt x="4316" y="18663"/>
                  <a:pt x="4316" y="18633"/>
                </a:cubicBezTo>
                <a:lnTo>
                  <a:pt x="4286" y="18602"/>
                </a:lnTo>
                <a:lnTo>
                  <a:pt x="4286" y="18572"/>
                </a:lnTo>
                <a:cubicBezTo>
                  <a:pt x="4286" y="18572"/>
                  <a:pt x="4286" y="18542"/>
                  <a:pt x="4286" y="18542"/>
                </a:cubicBezTo>
                <a:lnTo>
                  <a:pt x="4286" y="18511"/>
                </a:lnTo>
                <a:lnTo>
                  <a:pt x="4286" y="18481"/>
                </a:lnTo>
                <a:cubicBezTo>
                  <a:pt x="4286" y="18481"/>
                  <a:pt x="4286" y="18450"/>
                  <a:pt x="4316" y="18450"/>
                </a:cubicBezTo>
                <a:cubicBezTo>
                  <a:pt x="4316" y="18420"/>
                  <a:pt x="4347" y="18390"/>
                  <a:pt x="4347" y="18390"/>
                </a:cubicBezTo>
                <a:lnTo>
                  <a:pt x="4468" y="18390"/>
                </a:lnTo>
                <a:lnTo>
                  <a:pt x="4468" y="18329"/>
                </a:lnTo>
                <a:close/>
                <a:moveTo>
                  <a:pt x="7082" y="18846"/>
                </a:moveTo>
                <a:cubicBezTo>
                  <a:pt x="7113" y="18846"/>
                  <a:pt x="7173" y="18846"/>
                  <a:pt x="7173" y="18967"/>
                </a:cubicBezTo>
                <a:lnTo>
                  <a:pt x="7113" y="19028"/>
                </a:lnTo>
                <a:lnTo>
                  <a:pt x="7082" y="19028"/>
                </a:lnTo>
                <a:cubicBezTo>
                  <a:pt x="7052" y="18998"/>
                  <a:pt x="7021" y="18967"/>
                  <a:pt x="7021" y="18937"/>
                </a:cubicBezTo>
                <a:lnTo>
                  <a:pt x="7021" y="18906"/>
                </a:lnTo>
                <a:lnTo>
                  <a:pt x="7021" y="18876"/>
                </a:lnTo>
                <a:lnTo>
                  <a:pt x="7082" y="18846"/>
                </a:lnTo>
                <a:close/>
                <a:moveTo>
                  <a:pt x="9772" y="18580"/>
                </a:moveTo>
                <a:cubicBezTo>
                  <a:pt x="9787" y="18580"/>
                  <a:pt x="9803" y="18587"/>
                  <a:pt x="9818" y="18602"/>
                </a:cubicBezTo>
                <a:cubicBezTo>
                  <a:pt x="9827" y="18593"/>
                  <a:pt x="9838" y="18590"/>
                  <a:pt x="9851" y="18590"/>
                </a:cubicBezTo>
                <a:cubicBezTo>
                  <a:pt x="9881" y="18590"/>
                  <a:pt x="9918" y="18611"/>
                  <a:pt x="9939" y="18633"/>
                </a:cubicBezTo>
                <a:cubicBezTo>
                  <a:pt x="9939" y="18663"/>
                  <a:pt x="9939" y="18663"/>
                  <a:pt x="9939" y="18694"/>
                </a:cubicBezTo>
                <a:cubicBezTo>
                  <a:pt x="9970" y="18724"/>
                  <a:pt x="9970" y="18785"/>
                  <a:pt x="9939" y="18815"/>
                </a:cubicBezTo>
                <a:cubicBezTo>
                  <a:pt x="9939" y="18846"/>
                  <a:pt x="9909" y="18846"/>
                  <a:pt x="9909" y="18876"/>
                </a:cubicBezTo>
                <a:lnTo>
                  <a:pt x="9879" y="18876"/>
                </a:lnTo>
                <a:cubicBezTo>
                  <a:pt x="9848" y="18906"/>
                  <a:pt x="9818" y="18937"/>
                  <a:pt x="9787" y="18937"/>
                </a:cubicBezTo>
                <a:lnTo>
                  <a:pt x="9818" y="18937"/>
                </a:lnTo>
                <a:cubicBezTo>
                  <a:pt x="9879" y="18937"/>
                  <a:pt x="9939" y="18937"/>
                  <a:pt x="10000" y="18998"/>
                </a:cubicBezTo>
                <a:lnTo>
                  <a:pt x="10000" y="19028"/>
                </a:lnTo>
                <a:lnTo>
                  <a:pt x="10000" y="19089"/>
                </a:lnTo>
                <a:cubicBezTo>
                  <a:pt x="10000" y="19089"/>
                  <a:pt x="10000" y="19119"/>
                  <a:pt x="10000" y="19119"/>
                </a:cubicBezTo>
                <a:lnTo>
                  <a:pt x="9970" y="19210"/>
                </a:lnTo>
                <a:lnTo>
                  <a:pt x="9970" y="19241"/>
                </a:lnTo>
                <a:lnTo>
                  <a:pt x="9939" y="19271"/>
                </a:lnTo>
                <a:cubicBezTo>
                  <a:pt x="9939" y="19301"/>
                  <a:pt x="9909" y="19301"/>
                  <a:pt x="9909" y="19301"/>
                </a:cubicBezTo>
                <a:lnTo>
                  <a:pt x="9757" y="19301"/>
                </a:lnTo>
                <a:lnTo>
                  <a:pt x="9757" y="19241"/>
                </a:lnTo>
                <a:cubicBezTo>
                  <a:pt x="9727" y="19241"/>
                  <a:pt x="9727" y="19210"/>
                  <a:pt x="9696" y="19180"/>
                </a:cubicBezTo>
                <a:cubicBezTo>
                  <a:pt x="9696" y="19119"/>
                  <a:pt x="9727" y="19058"/>
                  <a:pt x="9757" y="18998"/>
                </a:cubicBezTo>
                <a:lnTo>
                  <a:pt x="9787" y="18967"/>
                </a:lnTo>
                <a:lnTo>
                  <a:pt x="9787" y="18937"/>
                </a:lnTo>
                <a:lnTo>
                  <a:pt x="9696" y="18937"/>
                </a:lnTo>
                <a:cubicBezTo>
                  <a:pt x="9635" y="18906"/>
                  <a:pt x="9605" y="18876"/>
                  <a:pt x="9605" y="18815"/>
                </a:cubicBezTo>
                <a:lnTo>
                  <a:pt x="9605" y="18785"/>
                </a:lnTo>
                <a:lnTo>
                  <a:pt x="9605" y="18754"/>
                </a:lnTo>
                <a:lnTo>
                  <a:pt x="9635" y="18724"/>
                </a:lnTo>
                <a:cubicBezTo>
                  <a:pt x="9635" y="18694"/>
                  <a:pt x="9666" y="18663"/>
                  <a:pt x="9666" y="18663"/>
                </a:cubicBezTo>
                <a:cubicBezTo>
                  <a:pt x="9666" y="18633"/>
                  <a:pt x="9696" y="18633"/>
                  <a:pt x="9696" y="18633"/>
                </a:cubicBezTo>
                <a:lnTo>
                  <a:pt x="9727" y="18602"/>
                </a:lnTo>
                <a:cubicBezTo>
                  <a:pt x="9742" y="18587"/>
                  <a:pt x="9757" y="18580"/>
                  <a:pt x="9772" y="18580"/>
                </a:cubicBezTo>
                <a:close/>
                <a:moveTo>
                  <a:pt x="4879" y="19096"/>
                </a:moveTo>
                <a:cubicBezTo>
                  <a:pt x="4901" y="19096"/>
                  <a:pt x="4924" y="19104"/>
                  <a:pt x="4955" y="19119"/>
                </a:cubicBezTo>
                <a:lnTo>
                  <a:pt x="4985" y="19119"/>
                </a:lnTo>
                <a:cubicBezTo>
                  <a:pt x="5015" y="19150"/>
                  <a:pt x="5046" y="19180"/>
                  <a:pt x="5046" y="19210"/>
                </a:cubicBezTo>
                <a:lnTo>
                  <a:pt x="5015" y="19271"/>
                </a:lnTo>
                <a:cubicBezTo>
                  <a:pt x="5015" y="19271"/>
                  <a:pt x="5015" y="19301"/>
                  <a:pt x="5015" y="19332"/>
                </a:cubicBezTo>
                <a:lnTo>
                  <a:pt x="4985" y="19362"/>
                </a:lnTo>
                <a:lnTo>
                  <a:pt x="4742" y="19362"/>
                </a:lnTo>
                <a:lnTo>
                  <a:pt x="4742" y="19301"/>
                </a:lnTo>
                <a:cubicBezTo>
                  <a:pt x="4742" y="19301"/>
                  <a:pt x="4711" y="19301"/>
                  <a:pt x="4711" y="19271"/>
                </a:cubicBezTo>
                <a:lnTo>
                  <a:pt x="4742" y="19210"/>
                </a:lnTo>
                <a:lnTo>
                  <a:pt x="4742" y="19119"/>
                </a:lnTo>
                <a:lnTo>
                  <a:pt x="4803" y="19119"/>
                </a:lnTo>
                <a:cubicBezTo>
                  <a:pt x="4833" y="19104"/>
                  <a:pt x="4856" y="19096"/>
                  <a:pt x="4879" y="19096"/>
                </a:cubicBezTo>
                <a:close/>
                <a:moveTo>
                  <a:pt x="5584" y="19471"/>
                </a:moveTo>
                <a:cubicBezTo>
                  <a:pt x="5600" y="19471"/>
                  <a:pt x="5614" y="19475"/>
                  <a:pt x="5623" y="19484"/>
                </a:cubicBezTo>
                <a:lnTo>
                  <a:pt x="5623" y="19514"/>
                </a:lnTo>
                <a:lnTo>
                  <a:pt x="5684" y="19514"/>
                </a:lnTo>
                <a:lnTo>
                  <a:pt x="5684" y="19545"/>
                </a:lnTo>
                <a:lnTo>
                  <a:pt x="5714" y="19575"/>
                </a:lnTo>
                <a:lnTo>
                  <a:pt x="5684" y="19605"/>
                </a:lnTo>
                <a:cubicBezTo>
                  <a:pt x="5654" y="19666"/>
                  <a:pt x="5593" y="19697"/>
                  <a:pt x="5562" y="19697"/>
                </a:cubicBezTo>
                <a:lnTo>
                  <a:pt x="5471" y="19697"/>
                </a:lnTo>
                <a:cubicBezTo>
                  <a:pt x="5471" y="19666"/>
                  <a:pt x="5471" y="19636"/>
                  <a:pt x="5471" y="19605"/>
                </a:cubicBezTo>
                <a:cubicBezTo>
                  <a:pt x="5471" y="19575"/>
                  <a:pt x="5471" y="19545"/>
                  <a:pt x="5471" y="19514"/>
                </a:cubicBezTo>
                <a:cubicBezTo>
                  <a:pt x="5493" y="19493"/>
                  <a:pt x="5545" y="19471"/>
                  <a:pt x="5584" y="19471"/>
                </a:cubicBezTo>
                <a:close/>
                <a:moveTo>
                  <a:pt x="3982" y="19666"/>
                </a:moveTo>
                <a:lnTo>
                  <a:pt x="4043" y="19697"/>
                </a:lnTo>
                <a:cubicBezTo>
                  <a:pt x="4043" y="19757"/>
                  <a:pt x="4012" y="19818"/>
                  <a:pt x="3951" y="19818"/>
                </a:cubicBezTo>
                <a:cubicBezTo>
                  <a:pt x="3921" y="19833"/>
                  <a:pt x="3898" y="19841"/>
                  <a:pt x="3879" y="19841"/>
                </a:cubicBezTo>
                <a:cubicBezTo>
                  <a:pt x="3860" y="19841"/>
                  <a:pt x="3845" y="19833"/>
                  <a:pt x="3830" y="19818"/>
                </a:cubicBezTo>
                <a:lnTo>
                  <a:pt x="3830" y="19788"/>
                </a:lnTo>
                <a:lnTo>
                  <a:pt x="3830" y="19727"/>
                </a:lnTo>
                <a:cubicBezTo>
                  <a:pt x="3860" y="19697"/>
                  <a:pt x="3891" y="19666"/>
                  <a:pt x="3951" y="19666"/>
                </a:cubicBezTo>
                <a:close/>
                <a:moveTo>
                  <a:pt x="8055" y="19849"/>
                </a:moveTo>
                <a:lnTo>
                  <a:pt x="8116" y="19909"/>
                </a:lnTo>
                <a:cubicBezTo>
                  <a:pt x="8116" y="19909"/>
                  <a:pt x="8146" y="19909"/>
                  <a:pt x="8146" y="19940"/>
                </a:cubicBezTo>
                <a:lnTo>
                  <a:pt x="8146" y="19970"/>
                </a:lnTo>
                <a:lnTo>
                  <a:pt x="8146" y="20001"/>
                </a:lnTo>
                <a:lnTo>
                  <a:pt x="8146" y="20031"/>
                </a:lnTo>
                <a:cubicBezTo>
                  <a:pt x="8146" y="20153"/>
                  <a:pt x="8055" y="20153"/>
                  <a:pt x="7994" y="20183"/>
                </a:cubicBezTo>
                <a:lnTo>
                  <a:pt x="7873" y="20183"/>
                </a:lnTo>
                <a:lnTo>
                  <a:pt x="7812" y="20153"/>
                </a:lnTo>
                <a:lnTo>
                  <a:pt x="7812" y="20031"/>
                </a:lnTo>
                <a:lnTo>
                  <a:pt x="7812" y="20001"/>
                </a:lnTo>
                <a:cubicBezTo>
                  <a:pt x="7781" y="19970"/>
                  <a:pt x="7781" y="19940"/>
                  <a:pt x="7812" y="19940"/>
                </a:cubicBezTo>
                <a:lnTo>
                  <a:pt x="7842" y="19879"/>
                </a:lnTo>
                <a:lnTo>
                  <a:pt x="7873" y="19879"/>
                </a:lnTo>
                <a:cubicBezTo>
                  <a:pt x="7903" y="19879"/>
                  <a:pt x="7903" y="19849"/>
                  <a:pt x="7933" y="19849"/>
                </a:cubicBezTo>
                <a:close/>
                <a:moveTo>
                  <a:pt x="2310" y="20244"/>
                </a:moveTo>
                <a:lnTo>
                  <a:pt x="2371" y="20365"/>
                </a:lnTo>
                <a:cubicBezTo>
                  <a:pt x="2340" y="20426"/>
                  <a:pt x="2310" y="20426"/>
                  <a:pt x="2280" y="20426"/>
                </a:cubicBezTo>
                <a:lnTo>
                  <a:pt x="2249" y="20426"/>
                </a:lnTo>
                <a:lnTo>
                  <a:pt x="2219" y="20396"/>
                </a:lnTo>
                <a:lnTo>
                  <a:pt x="2158" y="20365"/>
                </a:lnTo>
                <a:lnTo>
                  <a:pt x="2158" y="20335"/>
                </a:lnTo>
                <a:cubicBezTo>
                  <a:pt x="2158" y="20335"/>
                  <a:pt x="2158" y="20305"/>
                  <a:pt x="2158" y="20305"/>
                </a:cubicBezTo>
                <a:lnTo>
                  <a:pt x="2219" y="20244"/>
                </a:lnTo>
                <a:close/>
                <a:moveTo>
                  <a:pt x="4134" y="20609"/>
                </a:moveTo>
                <a:cubicBezTo>
                  <a:pt x="4195" y="20609"/>
                  <a:pt x="4225" y="20639"/>
                  <a:pt x="4255" y="20669"/>
                </a:cubicBezTo>
                <a:lnTo>
                  <a:pt x="4255" y="20700"/>
                </a:lnTo>
                <a:lnTo>
                  <a:pt x="4255" y="20760"/>
                </a:lnTo>
                <a:cubicBezTo>
                  <a:pt x="4255" y="20791"/>
                  <a:pt x="4225" y="20791"/>
                  <a:pt x="4195" y="20791"/>
                </a:cubicBezTo>
                <a:cubicBezTo>
                  <a:pt x="4195" y="20821"/>
                  <a:pt x="4164" y="20852"/>
                  <a:pt x="4134" y="20852"/>
                </a:cubicBezTo>
                <a:cubicBezTo>
                  <a:pt x="4103" y="20852"/>
                  <a:pt x="4073" y="20821"/>
                  <a:pt x="4043" y="20821"/>
                </a:cubicBezTo>
                <a:cubicBezTo>
                  <a:pt x="4043" y="20791"/>
                  <a:pt x="4012" y="20760"/>
                  <a:pt x="4043" y="20730"/>
                </a:cubicBezTo>
                <a:cubicBezTo>
                  <a:pt x="4073" y="20700"/>
                  <a:pt x="4073" y="20700"/>
                  <a:pt x="4073" y="20669"/>
                </a:cubicBezTo>
                <a:lnTo>
                  <a:pt x="4073" y="20639"/>
                </a:lnTo>
                <a:lnTo>
                  <a:pt x="4103" y="20609"/>
                </a:lnTo>
                <a:close/>
                <a:moveTo>
                  <a:pt x="7356" y="20609"/>
                </a:moveTo>
                <a:lnTo>
                  <a:pt x="7386" y="20639"/>
                </a:lnTo>
                <a:lnTo>
                  <a:pt x="7508" y="20639"/>
                </a:lnTo>
                <a:cubicBezTo>
                  <a:pt x="7508" y="20669"/>
                  <a:pt x="7508" y="20700"/>
                  <a:pt x="7508" y="20700"/>
                </a:cubicBezTo>
                <a:cubicBezTo>
                  <a:pt x="7538" y="20730"/>
                  <a:pt x="7538" y="20730"/>
                  <a:pt x="7538" y="20760"/>
                </a:cubicBezTo>
                <a:cubicBezTo>
                  <a:pt x="7538" y="20760"/>
                  <a:pt x="7538" y="20791"/>
                  <a:pt x="7538" y="20821"/>
                </a:cubicBezTo>
                <a:lnTo>
                  <a:pt x="7508" y="20943"/>
                </a:lnTo>
                <a:lnTo>
                  <a:pt x="7508" y="20973"/>
                </a:lnTo>
                <a:cubicBezTo>
                  <a:pt x="7477" y="21004"/>
                  <a:pt x="7447" y="21064"/>
                  <a:pt x="7417" y="21064"/>
                </a:cubicBezTo>
                <a:cubicBezTo>
                  <a:pt x="7386" y="21080"/>
                  <a:pt x="7363" y="21087"/>
                  <a:pt x="7344" y="21087"/>
                </a:cubicBezTo>
                <a:cubicBezTo>
                  <a:pt x="7325" y="21087"/>
                  <a:pt x="7310" y="21080"/>
                  <a:pt x="7295" y="21064"/>
                </a:cubicBezTo>
                <a:lnTo>
                  <a:pt x="7265" y="21064"/>
                </a:lnTo>
                <a:lnTo>
                  <a:pt x="7265" y="21004"/>
                </a:lnTo>
                <a:cubicBezTo>
                  <a:pt x="7265" y="21004"/>
                  <a:pt x="7265" y="20973"/>
                  <a:pt x="7265" y="20973"/>
                </a:cubicBezTo>
                <a:lnTo>
                  <a:pt x="7265" y="20882"/>
                </a:lnTo>
                <a:lnTo>
                  <a:pt x="7204" y="20882"/>
                </a:lnTo>
                <a:lnTo>
                  <a:pt x="7204" y="20791"/>
                </a:lnTo>
                <a:lnTo>
                  <a:pt x="7204" y="20700"/>
                </a:lnTo>
                <a:lnTo>
                  <a:pt x="7204" y="20669"/>
                </a:lnTo>
                <a:lnTo>
                  <a:pt x="7265" y="20639"/>
                </a:lnTo>
                <a:lnTo>
                  <a:pt x="7295" y="20639"/>
                </a:lnTo>
                <a:lnTo>
                  <a:pt x="7356" y="20609"/>
                </a:lnTo>
                <a:close/>
                <a:moveTo>
                  <a:pt x="9666" y="21156"/>
                </a:moveTo>
                <a:cubicBezTo>
                  <a:pt x="9666" y="21156"/>
                  <a:pt x="9696" y="21186"/>
                  <a:pt x="9696" y="21186"/>
                </a:cubicBezTo>
                <a:lnTo>
                  <a:pt x="9757" y="21216"/>
                </a:lnTo>
                <a:lnTo>
                  <a:pt x="9757" y="21247"/>
                </a:lnTo>
                <a:cubicBezTo>
                  <a:pt x="9787" y="21247"/>
                  <a:pt x="9787" y="21277"/>
                  <a:pt x="9787" y="21277"/>
                </a:cubicBezTo>
                <a:lnTo>
                  <a:pt x="9787" y="21338"/>
                </a:lnTo>
                <a:cubicBezTo>
                  <a:pt x="9787" y="21338"/>
                  <a:pt x="9757" y="21368"/>
                  <a:pt x="9727" y="21368"/>
                </a:cubicBezTo>
                <a:cubicBezTo>
                  <a:pt x="9727" y="21399"/>
                  <a:pt x="9727" y="21399"/>
                  <a:pt x="9696" y="21399"/>
                </a:cubicBezTo>
                <a:lnTo>
                  <a:pt x="9696" y="21460"/>
                </a:lnTo>
                <a:lnTo>
                  <a:pt x="9635" y="21490"/>
                </a:lnTo>
                <a:lnTo>
                  <a:pt x="9635" y="21520"/>
                </a:lnTo>
                <a:lnTo>
                  <a:pt x="9575" y="21520"/>
                </a:lnTo>
                <a:cubicBezTo>
                  <a:pt x="9575" y="21520"/>
                  <a:pt x="9544" y="21551"/>
                  <a:pt x="9544" y="21551"/>
                </a:cubicBezTo>
                <a:lnTo>
                  <a:pt x="9423" y="21551"/>
                </a:lnTo>
                <a:lnTo>
                  <a:pt x="9362" y="21460"/>
                </a:lnTo>
                <a:cubicBezTo>
                  <a:pt x="9362" y="21460"/>
                  <a:pt x="9362" y="21429"/>
                  <a:pt x="9362" y="21429"/>
                </a:cubicBezTo>
                <a:lnTo>
                  <a:pt x="9362" y="21368"/>
                </a:lnTo>
                <a:lnTo>
                  <a:pt x="9362" y="21338"/>
                </a:lnTo>
                <a:cubicBezTo>
                  <a:pt x="9392" y="21308"/>
                  <a:pt x="9423" y="21277"/>
                  <a:pt x="9483" y="21247"/>
                </a:cubicBezTo>
                <a:lnTo>
                  <a:pt x="9544" y="21247"/>
                </a:lnTo>
                <a:cubicBezTo>
                  <a:pt x="9544" y="21247"/>
                  <a:pt x="9544" y="21216"/>
                  <a:pt x="9544" y="21186"/>
                </a:cubicBezTo>
                <a:cubicBezTo>
                  <a:pt x="9544" y="21186"/>
                  <a:pt x="9575" y="21156"/>
                  <a:pt x="9605" y="21156"/>
                </a:cubicBezTo>
                <a:close/>
                <a:moveTo>
                  <a:pt x="4195" y="21338"/>
                </a:moveTo>
                <a:cubicBezTo>
                  <a:pt x="4195" y="21368"/>
                  <a:pt x="4195" y="21368"/>
                  <a:pt x="4195" y="21368"/>
                </a:cubicBezTo>
                <a:cubicBezTo>
                  <a:pt x="4195" y="21399"/>
                  <a:pt x="4225" y="21399"/>
                  <a:pt x="4225" y="21399"/>
                </a:cubicBezTo>
                <a:lnTo>
                  <a:pt x="4225" y="21429"/>
                </a:lnTo>
                <a:lnTo>
                  <a:pt x="4225" y="21490"/>
                </a:lnTo>
                <a:lnTo>
                  <a:pt x="4225" y="21551"/>
                </a:lnTo>
                <a:lnTo>
                  <a:pt x="4195" y="21581"/>
                </a:lnTo>
                <a:lnTo>
                  <a:pt x="4195" y="21612"/>
                </a:lnTo>
                <a:lnTo>
                  <a:pt x="4103" y="21642"/>
                </a:lnTo>
                <a:lnTo>
                  <a:pt x="4043" y="21612"/>
                </a:lnTo>
                <a:cubicBezTo>
                  <a:pt x="4012" y="21581"/>
                  <a:pt x="3982" y="21520"/>
                  <a:pt x="3982" y="21490"/>
                </a:cubicBezTo>
                <a:lnTo>
                  <a:pt x="3951" y="21460"/>
                </a:lnTo>
                <a:cubicBezTo>
                  <a:pt x="3951" y="21429"/>
                  <a:pt x="3982" y="21368"/>
                  <a:pt x="4012" y="21368"/>
                </a:cubicBezTo>
                <a:lnTo>
                  <a:pt x="4103" y="21368"/>
                </a:lnTo>
                <a:cubicBezTo>
                  <a:pt x="4103" y="21338"/>
                  <a:pt x="4134" y="21338"/>
                  <a:pt x="4164" y="21338"/>
                </a:cubicBezTo>
                <a:close/>
                <a:moveTo>
                  <a:pt x="2796" y="21672"/>
                </a:moveTo>
                <a:lnTo>
                  <a:pt x="2827" y="21703"/>
                </a:lnTo>
                <a:cubicBezTo>
                  <a:pt x="2857" y="21733"/>
                  <a:pt x="2888" y="21764"/>
                  <a:pt x="2888" y="21794"/>
                </a:cubicBezTo>
                <a:cubicBezTo>
                  <a:pt x="2888" y="21824"/>
                  <a:pt x="2857" y="21824"/>
                  <a:pt x="2857" y="21855"/>
                </a:cubicBezTo>
                <a:cubicBezTo>
                  <a:pt x="2857" y="21885"/>
                  <a:pt x="2857" y="21885"/>
                  <a:pt x="2857" y="21916"/>
                </a:cubicBezTo>
                <a:lnTo>
                  <a:pt x="2827" y="21946"/>
                </a:lnTo>
                <a:cubicBezTo>
                  <a:pt x="2809" y="21955"/>
                  <a:pt x="2791" y="21959"/>
                  <a:pt x="2773" y="21959"/>
                </a:cubicBezTo>
                <a:cubicBezTo>
                  <a:pt x="2730" y="21959"/>
                  <a:pt x="2687" y="21937"/>
                  <a:pt x="2644" y="21916"/>
                </a:cubicBezTo>
                <a:cubicBezTo>
                  <a:pt x="2644" y="21885"/>
                  <a:pt x="2614" y="21885"/>
                  <a:pt x="2614" y="21885"/>
                </a:cubicBezTo>
                <a:lnTo>
                  <a:pt x="2553" y="21885"/>
                </a:lnTo>
                <a:lnTo>
                  <a:pt x="2492" y="21794"/>
                </a:lnTo>
                <a:cubicBezTo>
                  <a:pt x="2523" y="21764"/>
                  <a:pt x="2523" y="21733"/>
                  <a:pt x="2584" y="21703"/>
                </a:cubicBezTo>
                <a:lnTo>
                  <a:pt x="2614" y="21672"/>
                </a:lnTo>
                <a:close/>
                <a:moveTo>
                  <a:pt x="4955" y="22007"/>
                </a:moveTo>
                <a:cubicBezTo>
                  <a:pt x="4985" y="22007"/>
                  <a:pt x="5046" y="22037"/>
                  <a:pt x="5046" y="22037"/>
                </a:cubicBezTo>
                <a:cubicBezTo>
                  <a:pt x="5076" y="22098"/>
                  <a:pt x="5076" y="22128"/>
                  <a:pt x="5046" y="22159"/>
                </a:cubicBezTo>
                <a:lnTo>
                  <a:pt x="5076" y="22159"/>
                </a:lnTo>
                <a:lnTo>
                  <a:pt x="5015" y="22189"/>
                </a:lnTo>
                <a:cubicBezTo>
                  <a:pt x="4985" y="22189"/>
                  <a:pt x="4924" y="22159"/>
                  <a:pt x="4924" y="22098"/>
                </a:cubicBezTo>
                <a:lnTo>
                  <a:pt x="4924" y="22037"/>
                </a:lnTo>
                <a:cubicBezTo>
                  <a:pt x="4924" y="22007"/>
                  <a:pt x="4955" y="22007"/>
                  <a:pt x="4955" y="22007"/>
                </a:cubicBezTo>
                <a:close/>
                <a:moveTo>
                  <a:pt x="7690" y="22037"/>
                </a:moveTo>
                <a:lnTo>
                  <a:pt x="7690" y="22067"/>
                </a:lnTo>
                <a:cubicBezTo>
                  <a:pt x="7721" y="22067"/>
                  <a:pt x="7751" y="22128"/>
                  <a:pt x="7721" y="22159"/>
                </a:cubicBezTo>
                <a:cubicBezTo>
                  <a:pt x="7721" y="22189"/>
                  <a:pt x="7690" y="22189"/>
                  <a:pt x="7660" y="22219"/>
                </a:cubicBezTo>
                <a:lnTo>
                  <a:pt x="7569" y="22219"/>
                </a:lnTo>
                <a:lnTo>
                  <a:pt x="7599" y="22159"/>
                </a:lnTo>
                <a:lnTo>
                  <a:pt x="7569" y="22098"/>
                </a:lnTo>
                <a:cubicBezTo>
                  <a:pt x="7569" y="22067"/>
                  <a:pt x="7599" y="22037"/>
                  <a:pt x="7629" y="22037"/>
                </a:cubicBezTo>
                <a:close/>
                <a:moveTo>
                  <a:pt x="7477" y="22128"/>
                </a:moveTo>
                <a:cubicBezTo>
                  <a:pt x="7508" y="22159"/>
                  <a:pt x="7508" y="22250"/>
                  <a:pt x="7508" y="22280"/>
                </a:cubicBezTo>
                <a:cubicBezTo>
                  <a:pt x="7508" y="22311"/>
                  <a:pt x="7508" y="22341"/>
                  <a:pt x="7508" y="22341"/>
                </a:cubicBezTo>
                <a:lnTo>
                  <a:pt x="7508" y="22371"/>
                </a:lnTo>
                <a:lnTo>
                  <a:pt x="7508" y="22463"/>
                </a:lnTo>
                <a:lnTo>
                  <a:pt x="7477" y="22463"/>
                </a:lnTo>
                <a:cubicBezTo>
                  <a:pt x="7447" y="22463"/>
                  <a:pt x="7417" y="22463"/>
                  <a:pt x="7386" y="22432"/>
                </a:cubicBezTo>
                <a:lnTo>
                  <a:pt x="7325" y="22432"/>
                </a:lnTo>
                <a:lnTo>
                  <a:pt x="7295" y="22402"/>
                </a:lnTo>
                <a:cubicBezTo>
                  <a:pt x="7295" y="22371"/>
                  <a:pt x="7295" y="22371"/>
                  <a:pt x="7295" y="22371"/>
                </a:cubicBezTo>
                <a:cubicBezTo>
                  <a:pt x="7265" y="22311"/>
                  <a:pt x="7234" y="22280"/>
                  <a:pt x="7234" y="22219"/>
                </a:cubicBezTo>
                <a:lnTo>
                  <a:pt x="7204" y="22159"/>
                </a:lnTo>
                <a:cubicBezTo>
                  <a:pt x="7234" y="22128"/>
                  <a:pt x="7265" y="22128"/>
                  <a:pt x="7295" y="22128"/>
                </a:cubicBezTo>
                <a:close/>
                <a:moveTo>
                  <a:pt x="2067" y="22554"/>
                </a:moveTo>
                <a:lnTo>
                  <a:pt x="2097" y="22584"/>
                </a:lnTo>
                <a:lnTo>
                  <a:pt x="2128" y="22584"/>
                </a:lnTo>
                <a:cubicBezTo>
                  <a:pt x="2189" y="22645"/>
                  <a:pt x="2219" y="22706"/>
                  <a:pt x="2219" y="22767"/>
                </a:cubicBezTo>
                <a:lnTo>
                  <a:pt x="2219" y="22797"/>
                </a:lnTo>
                <a:lnTo>
                  <a:pt x="2189" y="22797"/>
                </a:lnTo>
                <a:cubicBezTo>
                  <a:pt x="2189" y="22827"/>
                  <a:pt x="2158" y="22858"/>
                  <a:pt x="2128" y="22858"/>
                </a:cubicBezTo>
                <a:lnTo>
                  <a:pt x="2037" y="22858"/>
                </a:lnTo>
                <a:cubicBezTo>
                  <a:pt x="2006" y="22827"/>
                  <a:pt x="2006" y="22827"/>
                  <a:pt x="2006" y="22797"/>
                </a:cubicBezTo>
                <a:cubicBezTo>
                  <a:pt x="2006" y="22797"/>
                  <a:pt x="1976" y="22797"/>
                  <a:pt x="1976" y="22767"/>
                </a:cubicBezTo>
                <a:lnTo>
                  <a:pt x="1976" y="22736"/>
                </a:lnTo>
                <a:lnTo>
                  <a:pt x="1976" y="22706"/>
                </a:lnTo>
                <a:cubicBezTo>
                  <a:pt x="1976" y="22675"/>
                  <a:pt x="1976" y="22645"/>
                  <a:pt x="1976" y="22615"/>
                </a:cubicBezTo>
                <a:lnTo>
                  <a:pt x="1976" y="22584"/>
                </a:lnTo>
                <a:lnTo>
                  <a:pt x="2067" y="22554"/>
                </a:lnTo>
                <a:close/>
                <a:moveTo>
                  <a:pt x="8952" y="22805"/>
                </a:moveTo>
                <a:cubicBezTo>
                  <a:pt x="8967" y="22805"/>
                  <a:pt x="8982" y="22812"/>
                  <a:pt x="8997" y="22827"/>
                </a:cubicBezTo>
                <a:lnTo>
                  <a:pt x="9028" y="22888"/>
                </a:lnTo>
                <a:cubicBezTo>
                  <a:pt x="9028" y="22933"/>
                  <a:pt x="9011" y="22961"/>
                  <a:pt x="8955" y="22961"/>
                </a:cubicBezTo>
                <a:cubicBezTo>
                  <a:pt x="8934" y="22961"/>
                  <a:pt x="8908" y="22957"/>
                  <a:pt x="8876" y="22949"/>
                </a:cubicBezTo>
                <a:lnTo>
                  <a:pt x="8845" y="22888"/>
                </a:lnTo>
                <a:cubicBezTo>
                  <a:pt x="8876" y="22858"/>
                  <a:pt x="8876" y="22827"/>
                  <a:pt x="8906" y="22827"/>
                </a:cubicBezTo>
                <a:cubicBezTo>
                  <a:pt x="8921" y="22812"/>
                  <a:pt x="8936" y="22805"/>
                  <a:pt x="8952" y="22805"/>
                </a:cubicBezTo>
                <a:close/>
                <a:moveTo>
                  <a:pt x="10152" y="22888"/>
                </a:moveTo>
                <a:lnTo>
                  <a:pt x="10152" y="22919"/>
                </a:lnTo>
                <a:cubicBezTo>
                  <a:pt x="10152" y="22919"/>
                  <a:pt x="10152" y="22979"/>
                  <a:pt x="10152" y="22979"/>
                </a:cubicBezTo>
                <a:cubicBezTo>
                  <a:pt x="10130" y="23024"/>
                  <a:pt x="10108" y="23052"/>
                  <a:pt x="10085" y="23052"/>
                </a:cubicBezTo>
                <a:cubicBezTo>
                  <a:pt x="10077" y="23052"/>
                  <a:pt x="10069" y="23048"/>
                  <a:pt x="10061" y="23040"/>
                </a:cubicBezTo>
                <a:cubicBezTo>
                  <a:pt x="10000" y="23040"/>
                  <a:pt x="9970" y="23010"/>
                  <a:pt x="9970" y="22979"/>
                </a:cubicBezTo>
                <a:lnTo>
                  <a:pt x="9970" y="22919"/>
                </a:lnTo>
                <a:cubicBezTo>
                  <a:pt x="10000" y="22888"/>
                  <a:pt x="10031" y="22888"/>
                  <a:pt x="10061" y="22888"/>
                </a:cubicBezTo>
                <a:close/>
                <a:moveTo>
                  <a:pt x="5851" y="22926"/>
                </a:moveTo>
                <a:cubicBezTo>
                  <a:pt x="5874" y="22926"/>
                  <a:pt x="5897" y="22934"/>
                  <a:pt x="5927" y="22949"/>
                </a:cubicBezTo>
                <a:lnTo>
                  <a:pt x="5927" y="23010"/>
                </a:lnTo>
                <a:cubicBezTo>
                  <a:pt x="5927" y="23031"/>
                  <a:pt x="5913" y="23066"/>
                  <a:pt x="5864" y="23066"/>
                </a:cubicBezTo>
                <a:cubicBezTo>
                  <a:pt x="5842" y="23066"/>
                  <a:pt x="5813" y="23059"/>
                  <a:pt x="5775" y="23040"/>
                </a:cubicBezTo>
                <a:lnTo>
                  <a:pt x="5775" y="23010"/>
                </a:lnTo>
                <a:lnTo>
                  <a:pt x="5775" y="22949"/>
                </a:lnTo>
                <a:cubicBezTo>
                  <a:pt x="5806" y="22934"/>
                  <a:pt x="5828" y="22926"/>
                  <a:pt x="5851" y="22926"/>
                </a:cubicBezTo>
                <a:close/>
                <a:moveTo>
                  <a:pt x="11094" y="22675"/>
                </a:moveTo>
                <a:lnTo>
                  <a:pt x="11125" y="22767"/>
                </a:lnTo>
                <a:lnTo>
                  <a:pt x="11125" y="22797"/>
                </a:lnTo>
                <a:cubicBezTo>
                  <a:pt x="11125" y="22797"/>
                  <a:pt x="11125" y="22827"/>
                  <a:pt x="11094" y="22827"/>
                </a:cubicBezTo>
                <a:cubicBezTo>
                  <a:pt x="11186" y="22827"/>
                  <a:pt x="11246" y="22858"/>
                  <a:pt x="11277" y="22949"/>
                </a:cubicBezTo>
                <a:lnTo>
                  <a:pt x="11277" y="22979"/>
                </a:lnTo>
                <a:lnTo>
                  <a:pt x="11216" y="23010"/>
                </a:lnTo>
                <a:lnTo>
                  <a:pt x="11216" y="23040"/>
                </a:lnTo>
                <a:lnTo>
                  <a:pt x="11155" y="23101"/>
                </a:lnTo>
                <a:lnTo>
                  <a:pt x="11064" y="23101"/>
                </a:lnTo>
                <a:lnTo>
                  <a:pt x="11034" y="23071"/>
                </a:lnTo>
                <a:lnTo>
                  <a:pt x="11003" y="23071"/>
                </a:lnTo>
                <a:cubicBezTo>
                  <a:pt x="11003" y="23040"/>
                  <a:pt x="11003" y="23040"/>
                  <a:pt x="11003" y="23010"/>
                </a:cubicBezTo>
                <a:cubicBezTo>
                  <a:pt x="10973" y="22979"/>
                  <a:pt x="10942" y="22949"/>
                  <a:pt x="10942" y="22888"/>
                </a:cubicBezTo>
                <a:lnTo>
                  <a:pt x="10973" y="22888"/>
                </a:lnTo>
                <a:cubicBezTo>
                  <a:pt x="10942" y="22858"/>
                  <a:pt x="10942" y="22827"/>
                  <a:pt x="10942" y="22827"/>
                </a:cubicBezTo>
                <a:cubicBezTo>
                  <a:pt x="10942" y="22767"/>
                  <a:pt x="10973" y="22736"/>
                  <a:pt x="11003" y="22736"/>
                </a:cubicBezTo>
                <a:lnTo>
                  <a:pt x="10973" y="22736"/>
                </a:lnTo>
                <a:cubicBezTo>
                  <a:pt x="10973" y="22736"/>
                  <a:pt x="10973" y="22706"/>
                  <a:pt x="10973" y="22706"/>
                </a:cubicBezTo>
                <a:cubicBezTo>
                  <a:pt x="11003" y="22706"/>
                  <a:pt x="11034" y="22675"/>
                  <a:pt x="11034" y="22675"/>
                </a:cubicBezTo>
                <a:close/>
                <a:moveTo>
                  <a:pt x="11520" y="22979"/>
                </a:moveTo>
                <a:lnTo>
                  <a:pt x="11550" y="23101"/>
                </a:lnTo>
                <a:lnTo>
                  <a:pt x="11520" y="23101"/>
                </a:lnTo>
                <a:cubicBezTo>
                  <a:pt x="11505" y="23116"/>
                  <a:pt x="11490" y="23124"/>
                  <a:pt x="11474" y="23124"/>
                </a:cubicBezTo>
                <a:cubicBezTo>
                  <a:pt x="11459" y="23124"/>
                  <a:pt x="11444" y="23116"/>
                  <a:pt x="11429" y="23101"/>
                </a:cubicBezTo>
                <a:lnTo>
                  <a:pt x="11398" y="23101"/>
                </a:lnTo>
                <a:lnTo>
                  <a:pt x="11368" y="23040"/>
                </a:lnTo>
                <a:cubicBezTo>
                  <a:pt x="11368" y="23010"/>
                  <a:pt x="11398" y="23010"/>
                  <a:pt x="11398" y="22979"/>
                </a:cubicBezTo>
                <a:close/>
                <a:moveTo>
                  <a:pt x="4438" y="23131"/>
                </a:moveTo>
                <a:lnTo>
                  <a:pt x="4559" y="23162"/>
                </a:lnTo>
                <a:lnTo>
                  <a:pt x="4590" y="23162"/>
                </a:lnTo>
                <a:cubicBezTo>
                  <a:pt x="4605" y="23147"/>
                  <a:pt x="4613" y="23139"/>
                  <a:pt x="4620" y="23139"/>
                </a:cubicBezTo>
                <a:cubicBezTo>
                  <a:pt x="4628" y="23139"/>
                  <a:pt x="4635" y="23147"/>
                  <a:pt x="4651" y="23162"/>
                </a:cubicBezTo>
                <a:lnTo>
                  <a:pt x="4651" y="23192"/>
                </a:lnTo>
                <a:cubicBezTo>
                  <a:pt x="4651" y="23223"/>
                  <a:pt x="4651" y="23223"/>
                  <a:pt x="4651" y="23223"/>
                </a:cubicBezTo>
                <a:cubicBezTo>
                  <a:pt x="4651" y="23253"/>
                  <a:pt x="4651" y="23283"/>
                  <a:pt x="4651" y="23283"/>
                </a:cubicBezTo>
                <a:lnTo>
                  <a:pt x="4651" y="23314"/>
                </a:lnTo>
                <a:lnTo>
                  <a:pt x="4651" y="23344"/>
                </a:lnTo>
                <a:lnTo>
                  <a:pt x="4620" y="23375"/>
                </a:lnTo>
                <a:lnTo>
                  <a:pt x="4559" y="23435"/>
                </a:lnTo>
                <a:lnTo>
                  <a:pt x="4407" y="23435"/>
                </a:lnTo>
                <a:cubicBezTo>
                  <a:pt x="4347" y="23375"/>
                  <a:pt x="4316" y="23283"/>
                  <a:pt x="4347" y="23223"/>
                </a:cubicBezTo>
                <a:cubicBezTo>
                  <a:pt x="4347" y="23223"/>
                  <a:pt x="4347" y="23192"/>
                  <a:pt x="4347" y="23192"/>
                </a:cubicBezTo>
                <a:lnTo>
                  <a:pt x="4377" y="23131"/>
                </a:lnTo>
                <a:close/>
                <a:moveTo>
                  <a:pt x="13465" y="23344"/>
                </a:moveTo>
                <a:cubicBezTo>
                  <a:pt x="13496" y="23344"/>
                  <a:pt x="13526" y="23344"/>
                  <a:pt x="13526" y="23375"/>
                </a:cubicBezTo>
                <a:cubicBezTo>
                  <a:pt x="13557" y="23405"/>
                  <a:pt x="13587" y="23435"/>
                  <a:pt x="13587" y="23466"/>
                </a:cubicBezTo>
                <a:lnTo>
                  <a:pt x="13587" y="23526"/>
                </a:lnTo>
                <a:lnTo>
                  <a:pt x="13557" y="23557"/>
                </a:lnTo>
                <a:lnTo>
                  <a:pt x="13557" y="23587"/>
                </a:lnTo>
                <a:lnTo>
                  <a:pt x="13465" y="23587"/>
                </a:lnTo>
                <a:cubicBezTo>
                  <a:pt x="13435" y="23557"/>
                  <a:pt x="13435" y="23557"/>
                  <a:pt x="13405" y="23526"/>
                </a:cubicBezTo>
                <a:lnTo>
                  <a:pt x="13405" y="23435"/>
                </a:lnTo>
                <a:cubicBezTo>
                  <a:pt x="13405" y="23435"/>
                  <a:pt x="13405" y="23405"/>
                  <a:pt x="13405" y="23375"/>
                </a:cubicBezTo>
                <a:lnTo>
                  <a:pt x="13465" y="23344"/>
                </a:lnTo>
                <a:close/>
                <a:moveTo>
                  <a:pt x="7508" y="23435"/>
                </a:moveTo>
                <a:cubicBezTo>
                  <a:pt x="7569" y="23466"/>
                  <a:pt x="7569" y="23526"/>
                  <a:pt x="7569" y="23557"/>
                </a:cubicBezTo>
                <a:lnTo>
                  <a:pt x="7569" y="23587"/>
                </a:lnTo>
                <a:lnTo>
                  <a:pt x="7569" y="23618"/>
                </a:lnTo>
                <a:lnTo>
                  <a:pt x="7508" y="23648"/>
                </a:lnTo>
                <a:lnTo>
                  <a:pt x="7417" y="23618"/>
                </a:lnTo>
                <a:lnTo>
                  <a:pt x="7417" y="23496"/>
                </a:lnTo>
                <a:lnTo>
                  <a:pt x="7447" y="23496"/>
                </a:lnTo>
                <a:lnTo>
                  <a:pt x="7447" y="23466"/>
                </a:lnTo>
                <a:lnTo>
                  <a:pt x="7508" y="23435"/>
                </a:lnTo>
                <a:close/>
                <a:moveTo>
                  <a:pt x="8967" y="23435"/>
                </a:moveTo>
                <a:lnTo>
                  <a:pt x="9028" y="23496"/>
                </a:lnTo>
                <a:cubicBezTo>
                  <a:pt x="8997" y="23526"/>
                  <a:pt x="8997" y="23587"/>
                  <a:pt x="9028" y="23618"/>
                </a:cubicBezTo>
                <a:lnTo>
                  <a:pt x="9058" y="23618"/>
                </a:lnTo>
                <a:cubicBezTo>
                  <a:pt x="9058" y="23648"/>
                  <a:pt x="9058" y="23678"/>
                  <a:pt x="9058" y="23709"/>
                </a:cubicBezTo>
                <a:cubicBezTo>
                  <a:pt x="9028" y="23678"/>
                  <a:pt x="9028" y="23678"/>
                  <a:pt x="9058" y="23678"/>
                </a:cubicBezTo>
                <a:lnTo>
                  <a:pt x="9028" y="23678"/>
                </a:lnTo>
                <a:lnTo>
                  <a:pt x="8936" y="23709"/>
                </a:lnTo>
                <a:cubicBezTo>
                  <a:pt x="8936" y="23709"/>
                  <a:pt x="8906" y="23678"/>
                  <a:pt x="8906" y="23648"/>
                </a:cubicBezTo>
                <a:lnTo>
                  <a:pt x="8784" y="23648"/>
                </a:lnTo>
                <a:lnTo>
                  <a:pt x="8754" y="23557"/>
                </a:lnTo>
                <a:lnTo>
                  <a:pt x="8754" y="23526"/>
                </a:lnTo>
                <a:lnTo>
                  <a:pt x="8754" y="23496"/>
                </a:lnTo>
                <a:lnTo>
                  <a:pt x="8754" y="23466"/>
                </a:lnTo>
                <a:cubicBezTo>
                  <a:pt x="8754" y="23435"/>
                  <a:pt x="8784" y="23435"/>
                  <a:pt x="8784" y="23435"/>
                </a:cubicBezTo>
                <a:close/>
                <a:moveTo>
                  <a:pt x="13405" y="23739"/>
                </a:moveTo>
                <a:lnTo>
                  <a:pt x="13405" y="23770"/>
                </a:lnTo>
                <a:cubicBezTo>
                  <a:pt x="13405" y="23830"/>
                  <a:pt x="13405" y="23861"/>
                  <a:pt x="13405" y="23922"/>
                </a:cubicBezTo>
                <a:cubicBezTo>
                  <a:pt x="13374" y="23952"/>
                  <a:pt x="13344" y="23982"/>
                  <a:pt x="13313" y="24013"/>
                </a:cubicBezTo>
                <a:lnTo>
                  <a:pt x="13253" y="24013"/>
                </a:lnTo>
                <a:cubicBezTo>
                  <a:pt x="13222" y="24013"/>
                  <a:pt x="13222" y="23982"/>
                  <a:pt x="13192" y="23982"/>
                </a:cubicBezTo>
                <a:lnTo>
                  <a:pt x="13161" y="23952"/>
                </a:lnTo>
                <a:lnTo>
                  <a:pt x="13192" y="23891"/>
                </a:lnTo>
                <a:cubicBezTo>
                  <a:pt x="13192" y="23891"/>
                  <a:pt x="13192" y="23861"/>
                  <a:pt x="13192" y="23830"/>
                </a:cubicBezTo>
                <a:lnTo>
                  <a:pt x="13192" y="23800"/>
                </a:lnTo>
                <a:cubicBezTo>
                  <a:pt x="13192" y="23800"/>
                  <a:pt x="13192" y="23800"/>
                  <a:pt x="13222" y="23770"/>
                </a:cubicBezTo>
                <a:lnTo>
                  <a:pt x="13222" y="23739"/>
                </a:lnTo>
                <a:close/>
                <a:moveTo>
                  <a:pt x="11110" y="23868"/>
                </a:moveTo>
                <a:cubicBezTo>
                  <a:pt x="11125" y="23868"/>
                  <a:pt x="11140" y="23876"/>
                  <a:pt x="11155" y="23891"/>
                </a:cubicBezTo>
                <a:lnTo>
                  <a:pt x="11216" y="23922"/>
                </a:lnTo>
                <a:lnTo>
                  <a:pt x="11216" y="23952"/>
                </a:lnTo>
                <a:cubicBezTo>
                  <a:pt x="11216" y="23952"/>
                  <a:pt x="11216" y="23952"/>
                  <a:pt x="11216" y="23982"/>
                </a:cubicBezTo>
                <a:lnTo>
                  <a:pt x="11246" y="24013"/>
                </a:lnTo>
                <a:lnTo>
                  <a:pt x="11246" y="24043"/>
                </a:lnTo>
                <a:cubicBezTo>
                  <a:pt x="11216" y="24074"/>
                  <a:pt x="11216" y="24074"/>
                  <a:pt x="11186" y="24104"/>
                </a:cubicBezTo>
                <a:lnTo>
                  <a:pt x="11094" y="24104"/>
                </a:lnTo>
                <a:cubicBezTo>
                  <a:pt x="11064" y="24074"/>
                  <a:pt x="11064" y="24043"/>
                  <a:pt x="11094" y="24013"/>
                </a:cubicBezTo>
                <a:cubicBezTo>
                  <a:pt x="11064" y="23982"/>
                  <a:pt x="11064" y="23982"/>
                  <a:pt x="11094" y="23982"/>
                </a:cubicBezTo>
                <a:lnTo>
                  <a:pt x="11034" y="23982"/>
                </a:lnTo>
                <a:lnTo>
                  <a:pt x="11034" y="23922"/>
                </a:lnTo>
                <a:lnTo>
                  <a:pt x="11064" y="23891"/>
                </a:lnTo>
                <a:cubicBezTo>
                  <a:pt x="11079" y="23876"/>
                  <a:pt x="11094" y="23868"/>
                  <a:pt x="11110" y="23868"/>
                </a:cubicBezTo>
                <a:close/>
                <a:moveTo>
                  <a:pt x="9362" y="23891"/>
                </a:moveTo>
                <a:cubicBezTo>
                  <a:pt x="9392" y="23891"/>
                  <a:pt x="9423" y="23922"/>
                  <a:pt x="9453" y="23922"/>
                </a:cubicBezTo>
                <a:cubicBezTo>
                  <a:pt x="9483" y="23952"/>
                  <a:pt x="9483" y="23982"/>
                  <a:pt x="9483" y="24013"/>
                </a:cubicBezTo>
                <a:lnTo>
                  <a:pt x="9483" y="24043"/>
                </a:lnTo>
                <a:lnTo>
                  <a:pt x="9453" y="24074"/>
                </a:lnTo>
                <a:lnTo>
                  <a:pt x="9453" y="24104"/>
                </a:lnTo>
                <a:cubicBezTo>
                  <a:pt x="9423" y="24134"/>
                  <a:pt x="9392" y="24165"/>
                  <a:pt x="9362" y="24165"/>
                </a:cubicBezTo>
                <a:cubicBezTo>
                  <a:pt x="9332" y="24165"/>
                  <a:pt x="9301" y="24134"/>
                  <a:pt x="9271" y="24104"/>
                </a:cubicBezTo>
                <a:lnTo>
                  <a:pt x="9240" y="24074"/>
                </a:lnTo>
                <a:cubicBezTo>
                  <a:pt x="9240" y="24074"/>
                  <a:pt x="9240" y="24043"/>
                  <a:pt x="9240" y="24043"/>
                </a:cubicBezTo>
                <a:lnTo>
                  <a:pt x="9240" y="24013"/>
                </a:lnTo>
                <a:cubicBezTo>
                  <a:pt x="9240" y="24013"/>
                  <a:pt x="9210" y="23982"/>
                  <a:pt x="9210" y="23982"/>
                </a:cubicBezTo>
                <a:lnTo>
                  <a:pt x="9240" y="23952"/>
                </a:lnTo>
                <a:cubicBezTo>
                  <a:pt x="9240" y="23952"/>
                  <a:pt x="9240" y="23922"/>
                  <a:pt x="9271" y="23922"/>
                </a:cubicBezTo>
                <a:lnTo>
                  <a:pt x="9332" y="23922"/>
                </a:lnTo>
                <a:lnTo>
                  <a:pt x="9362" y="23891"/>
                </a:lnTo>
                <a:close/>
                <a:moveTo>
                  <a:pt x="7234" y="23982"/>
                </a:moveTo>
                <a:lnTo>
                  <a:pt x="7265" y="24043"/>
                </a:lnTo>
                <a:lnTo>
                  <a:pt x="7265" y="24074"/>
                </a:lnTo>
                <a:cubicBezTo>
                  <a:pt x="7295" y="24134"/>
                  <a:pt x="7234" y="24195"/>
                  <a:pt x="7173" y="24195"/>
                </a:cubicBezTo>
                <a:lnTo>
                  <a:pt x="7173" y="24165"/>
                </a:lnTo>
                <a:cubicBezTo>
                  <a:pt x="7143" y="24134"/>
                  <a:pt x="7113" y="24134"/>
                  <a:pt x="7082" y="24074"/>
                </a:cubicBezTo>
                <a:lnTo>
                  <a:pt x="7082" y="24043"/>
                </a:lnTo>
                <a:cubicBezTo>
                  <a:pt x="7082" y="24013"/>
                  <a:pt x="7113" y="23982"/>
                  <a:pt x="7143" y="23982"/>
                </a:cubicBezTo>
                <a:close/>
                <a:moveTo>
                  <a:pt x="10114" y="24973"/>
                </a:moveTo>
                <a:cubicBezTo>
                  <a:pt x="10155" y="24973"/>
                  <a:pt x="10191" y="24994"/>
                  <a:pt x="10213" y="25016"/>
                </a:cubicBezTo>
                <a:cubicBezTo>
                  <a:pt x="10243" y="25046"/>
                  <a:pt x="10243" y="25077"/>
                  <a:pt x="10213" y="25107"/>
                </a:cubicBezTo>
                <a:lnTo>
                  <a:pt x="10183" y="25137"/>
                </a:lnTo>
                <a:lnTo>
                  <a:pt x="10091" y="25137"/>
                </a:lnTo>
                <a:cubicBezTo>
                  <a:pt x="10061" y="25107"/>
                  <a:pt x="10031" y="25077"/>
                  <a:pt x="10061" y="25046"/>
                </a:cubicBezTo>
                <a:lnTo>
                  <a:pt x="10061" y="24985"/>
                </a:lnTo>
                <a:cubicBezTo>
                  <a:pt x="10079" y="24977"/>
                  <a:pt x="10097" y="24973"/>
                  <a:pt x="10114" y="24973"/>
                </a:cubicBezTo>
                <a:close/>
                <a:moveTo>
                  <a:pt x="8024" y="25198"/>
                </a:moveTo>
                <a:cubicBezTo>
                  <a:pt x="8055" y="25229"/>
                  <a:pt x="8085" y="25259"/>
                  <a:pt x="8055" y="25289"/>
                </a:cubicBezTo>
                <a:cubicBezTo>
                  <a:pt x="8085" y="25350"/>
                  <a:pt x="8085" y="25381"/>
                  <a:pt x="8055" y="25411"/>
                </a:cubicBezTo>
                <a:cubicBezTo>
                  <a:pt x="8055" y="25411"/>
                  <a:pt x="8055" y="25441"/>
                  <a:pt x="8055" y="25441"/>
                </a:cubicBezTo>
                <a:lnTo>
                  <a:pt x="7964" y="25441"/>
                </a:lnTo>
                <a:cubicBezTo>
                  <a:pt x="7964" y="25441"/>
                  <a:pt x="7933" y="25472"/>
                  <a:pt x="7903" y="25472"/>
                </a:cubicBezTo>
                <a:cubicBezTo>
                  <a:pt x="7873" y="25472"/>
                  <a:pt x="7842" y="25441"/>
                  <a:pt x="7842" y="25411"/>
                </a:cubicBezTo>
                <a:lnTo>
                  <a:pt x="7842" y="25350"/>
                </a:lnTo>
                <a:cubicBezTo>
                  <a:pt x="7842" y="25350"/>
                  <a:pt x="7842" y="25320"/>
                  <a:pt x="7873" y="25320"/>
                </a:cubicBezTo>
                <a:lnTo>
                  <a:pt x="7873" y="25259"/>
                </a:lnTo>
                <a:lnTo>
                  <a:pt x="7903" y="25229"/>
                </a:lnTo>
                <a:lnTo>
                  <a:pt x="7903" y="25198"/>
                </a:lnTo>
                <a:close/>
                <a:moveTo>
                  <a:pt x="4499" y="25229"/>
                </a:moveTo>
                <a:cubicBezTo>
                  <a:pt x="4559" y="25259"/>
                  <a:pt x="4620" y="25289"/>
                  <a:pt x="4651" y="25350"/>
                </a:cubicBezTo>
                <a:lnTo>
                  <a:pt x="4681" y="25381"/>
                </a:lnTo>
                <a:lnTo>
                  <a:pt x="4681" y="25411"/>
                </a:lnTo>
                <a:lnTo>
                  <a:pt x="4620" y="25320"/>
                </a:lnTo>
                <a:lnTo>
                  <a:pt x="4620" y="25350"/>
                </a:lnTo>
                <a:cubicBezTo>
                  <a:pt x="4620" y="25411"/>
                  <a:pt x="4559" y="25472"/>
                  <a:pt x="4499" y="25502"/>
                </a:cubicBezTo>
                <a:lnTo>
                  <a:pt x="4377" y="25502"/>
                </a:lnTo>
                <a:lnTo>
                  <a:pt x="4347" y="25472"/>
                </a:lnTo>
                <a:cubicBezTo>
                  <a:pt x="4347" y="25472"/>
                  <a:pt x="4347" y="25441"/>
                  <a:pt x="4347" y="25441"/>
                </a:cubicBezTo>
                <a:lnTo>
                  <a:pt x="4347" y="25411"/>
                </a:lnTo>
                <a:cubicBezTo>
                  <a:pt x="4316" y="25381"/>
                  <a:pt x="4316" y="25381"/>
                  <a:pt x="4347" y="25350"/>
                </a:cubicBezTo>
                <a:cubicBezTo>
                  <a:pt x="4347" y="25320"/>
                  <a:pt x="4347" y="25320"/>
                  <a:pt x="4377" y="25289"/>
                </a:cubicBezTo>
                <a:lnTo>
                  <a:pt x="4377" y="25259"/>
                </a:lnTo>
                <a:lnTo>
                  <a:pt x="4377" y="25229"/>
                </a:lnTo>
                <a:close/>
                <a:moveTo>
                  <a:pt x="11501" y="25452"/>
                </a:moveTo>
                <a:cubicBezTo>
                  <a:pt x="11520" y="25452"/>
                  <a:pt x="11538" y="25459"/>
                  <a:pt x="11550" y="25472"/>
                </a:cubicBezTo>
                <a:cubicBezTo>
                  <a:pt x="11581" y="25472"/>
                  <a:pt x="11581" y="25502"/>
                  <a:pt x="11581" y="25533"/>
                </a:cubicBezTo>
                <a:lnTo>
                  <a:pt x="11550" y="25533"/>
                </a:lnTo>
                <a:lnTo>
                  <a:pt x="11550" y="25593"/>
                </a:lnTo>
                <a:lnTo>
                  <a:pt x="11459" y="25593"/>
                </a:lnTo>
                <a:lnTo>
                  <a:pt x="11429" y="25563"/>
                </a:lnTo>
                <a:lnTo>
                  <a:pt x="11429" y="25502"/>
                </a:lnTo>
                <a:cubicBezTo>
                  <a:pt x="11447" y="25467"/>
                  <a:pt x="11475" y="25452"/>
                  <a:pt x="11501" y="25452"/>
                </a:cubicBezTo>
                <a:close/>
                <a:moveTo>
                  <a:pt x="4814" y="25300"/>
                </a:moveTo>
                <a:cubicBezTo>
                  <a:pt x="4833" y="25300"/>
                  <a:pt x="4851" y="25307"/>
                  <a:pt x="4863" y="25320"/>
                </a:cubicBezTo>
                <a:lnTo>
                  <a:pt x="4924" y="25320"/>
                </a:lnTo>
                <a:lnTo>
                  <a:pt x="4955" y="25350"/>
                </a:lnTo>
                <a:cubicBezTo>
                  <a:pt x="4985" y="25381"/>
                  <a:pt x="4985" y="25381"/>
                  <a:pt x="5015" y="25411"/>
                </a:cubicBezTo>
                <a:cubicBezTo>
                  <a:pt x="5015" y="25411"/>
                  <a:pt x="5015" y="25441"/>
                  <a:pt x="5015" y="25441"/>
                </a:cubicBezTo>
                <a:lnTo>
                  <a:pt x="5015" y="25502"/>
                </a:lnTo>
                <a:cubicBezTo>
                  <a:pt x="5015" y="25533"/>
                  <a:pt x="5015" y="25563"/>
                  <a:pt x="5015" y="25593"/>
                </a:cubicBezTo>
                <a:cubicBezTo>
                  <a:pt x="4985" y="25624"/>
                  <a:pt x="4955" y="25654"/>
                  <a:pt x="4924" y="25685"/>
                </a:cubicBezTo>
                <a:lnTo>
                  <a:pt x="4863" y="25685"/>
                </a:lnTo>
                <a:cubicBezTo>
                  <a:pt x="4803" y="25685"/>
                  <a:pt x="4772" y="25685"/>
                  <a:pt x="4742" y="25624"/>
                </a:cubicBezTo>
                <a:lnTo>
                  <a:pt x="4742" y="25593"/>
                </a:lnTo>
                <a:cubicBezTo>
                  <a:pt x="4742" y="25563"/>
                  <a:pt x="4711" y="25563"/>
                  <a:pt x="4711" y="25533"/>
                </a:cubicBezTo>
                <a:lnTo>
                  <a:pt x="4711" y="25502"/>
                </a:lnTo>
                <a:cubicBezTo>
                  <a:pt x="4711" y="25472"/>
                  <a:pt x="4711" y="25441"/>
                  <a:pt x="4711" y="25381"/>
                </a:cubicBezTo>
                <a:cubicBezTo>
                  <a:pt x="4711" y="25350"/>
                  <a:pt x="4742" y="25350"/>
                  <a:pt x="4742" y="25350"/>
                </a:cubicBezTo>
                <a:cubicBezTo>
                  <a:pt x="4760" y="25315"/>
                  <a:pt x="4788" y="25300"/>
                  <a:pt x="4814" y="25300"/>
                </a:cubicBezTo>
                <a:close/>
                <a:moveTo>
                  <a:pt x="6839" y="25745"/>
                </a:moveTo>
                <a:cubicBezTo>
                  <a:pt x="6900" y="25745"/>
                  <a:pt x="6930" y="25776"/>
                  <a:pt x="6930" y="25806"/>
                </a:cubicBezTo>
                <a:lnTo>
                  <a:pt x="6961" y="25837"/>
                </a:lnTo>
                <a:lnTo>
                  <a:pt x="6900" y="25897"/>
                </a:lnTo>
                <a:lnTo>
                  <a:pt x="6809" y="25897"/>
                </a:lnTo>
                <a:cubicBezTo>
                  <a:pt x="6809" y="25867"/>
                  <a:pt x="6809" y="25867"/>
                  <a:pt x="6809" y="25867"/>
                </a:cubicBezTo>
                <a:cubicBezTo>
                  <a:pt x="6778" y="25837"/>
                  <a:pt x="6778" y="25776"/>
                  <a:pt x="6809" y="25745"/>
                </a:cubicBezTo>
                <a:close/>
                <a:moveTo>
                  <a:pt x="9483" y="26110"/>
                </a:moveTo>
                <a:lnTo>
                  <a:pt x="9453" y="26141"/>
                </a:lnTo>
                <a:cubicBezTo>
                  <a:pt x="9483" y="26171"/>
                  <a:pt x="9483" y="26232"/>
                  <a:pt x="9453" y="26262"/>
                </a:cubicBezTo>
                <a:lnTo>
                  <a:pt x="9423" y="26292"/>
                </a:lnTo>
                <a:cubicBezTo>
                  <a:pt x="9392" y="26292"/>
                  <a:pt x="9362" y="26292"/>
                  <a:pt x="9332" y="26262"/>
                </a:cubicBezTo>
                <a:lnTo>
                  <a:pt x="9332" y="26232"/>
                </a:lnTo>
                <a:cubicBezTo>
                  <a:pt x="9301" y="26201"/>
                  <a:pt x="9301" y="26171"/>
                  <a:pt x="9332" y="26171"/>
                </a:cubicBezTo>
                <a:lnTo>
                  <a:pt x="9332" y="26141"/>
                </a:lnTo>
                <a:cubicBezTo>
                  <a:pt x="9332" y="26110"/>
                  <a:pt x="9362" y="26110"/>
                  <a:pt x="9423" y="26110"/>
                </a:cubicBezTo>
                <a:close/>
                <a:moveTo>
                  <a:pt x="11201" y="26148"/>
                </a:moveTo>
                <a:cubicBezTo>
                  <a:pt x="11216" y="26148"/>
                  <a:pt x="11231" y="26156"/>
                  <a:pt x="11246" y="26171"/>
                </a:cubicBezTo>
                <a:cubicBezTo>
                  <a:pt x="11277" y="26171"/>
                  <a:pt x="11277" y="26171"/>
                  <a:pt x="11277" y="26201"/>
                </a:cubicBezTo>
                <a:lnTo>
                  <a:pt x="11307" y="26171"/>
                </a:lnTo>
                <a:cubicBezTo>
                  <a:pt x="11368" y="26201"/>
                  <a:pt x="11368" y="26262"/>
                  <a:pt x="11307" y="26292"/>
                </a:cubicBezTo>
                <a:cubicBezTo>
                  <a:pt x="11307" y="26292"/>
                  <a:pt x="11307" y="26292"/>
                  <a:pt x="11277" y="26323"/>
                </a:cubicBezTo>
                <a:lnTo>
                  <a:pt x="11216" y="26323"/>
                </a:lnTo>
                <a:cubicBezTo>
                  <a:pt x="11186" y="26292"/>
                  <a:pt x="11155" y="26292"/>
                  <a:pt x="11155" y="26262"/>
                </a:cubicBezTo>
                <a:lnTo>
                  <a:pt x="11155" y="26201"/>
                </a:lnTo>
                <a:lnTo>
                  <a:pt x="11155" y="26171"/>
                </a:lnTo>
                <a:cubicBezTo>
                  <a:pt x="11170" y="26156"/>
                  <a:pt x="11186" y="26148"/>
                  <a:pt x="11201" y="26148"/>
                </a:cubicBezTo>
                <a:close/>
                <a:moveTo>
                  <a:pt x="16171" y="26201"/>
                </a:moveTo>
                <a:cubicBezTo>
                  <a:pt x="16171" y="26232"/>
                  <a:pt x="16171" y="26262"/>
                  <a:pt x="16171" y="26292"/>
                </a:cubicBezTo>
                <a:lnTo>
                  <a:pt x="16171" y="26323"/>
                </a:lnTo>
                <a:cubicBezTo>
                  <a:pt x="16171" y="26353"/>
                  <a:pt x="16140" y="26384"/>
                  <a:pt x="16110" y="26384"/>
                </a:cubicBezTo>
                <a:cubicBezTo>
                  <a:pt x="16079" y="26384"/>
                  <a:pt x="16049" y="26384"/>
                  <a:pt x="16049" y="26353"/>
                </a:cubicBezTo>
                <a:lnTo>
                  <a:pt x="16019" y="26353"/>
                </a:lnTo>
                <a:cubicBezTo>
                  <a:pt x="16019" y="26353"/>
                  <a:pt x="16019" y="26323"/>
                  <a:pt x="16019" y="26323"/>
                </a:cubicBezTo>
                <a:lnTo>
                  <a:pt x="15988" y="26292"/>
                </a:lnTo>
                <a:lnTo>
                  <a:pt x="16019" y="26292"/>
                </a:lnTo>
                <a:lnTo>
                  <a:pt x="16019" y="26262"/>
                </a:lnTo>
                <a:cubicBezTo>
                  <a:pt x="16049" y="26232"/>
                  <a:pt x="16049" y="26201"/>
                  <a:pt x="16110" y="26201"/>
                </a:cubicBezTo>
                <a:close/>
                <a:moveTo>
                  <a:pt x="5338" y="26178"/>
                </a:moveTo>
                <a:cubicBezTo>
                  <a:pt x="5350" y="26178"/>
                  <a:pt x="5365" y="26186"/>
                  <a:pt x="5380" y="26201"/>
                </a:cubicBezTo>
                <a:lnTo>
                  <a:pt x="5441" y="26201"/>
                </a:lnTo>
                <a:cubicBezTo>
                  <a:pt x="5441" y="26232"/>
                  <a:pt x="5471" y="26232"/>
                  <a:pt x="5471" y="26262"/>
                </a:cubicBezTo>
                <a:lnTo>
                  <a:pt x="5502" y="26323"/>
                </a:lnTo>
                <a:cubicBezTo>
                  <a:pt x="5471" y="26353"/>
                  <a:pt x="5471" y="26353"/>
                  <a:pt x="5471" y="26384"/>
                </a:cubicBezTo>
                <a:lnTo>
                  <a:pt x="5410" y="26384"/>
                </a:lnTo>
                <a:cubicBezTo>
                  <a:pt x="5380" y="26384"/>
                  <a:pt x="5380" y="26384"/>
                  <a:pt x="5350" y="26414"/>
                </a:cubicBezTo>
                <a:lnTo>
                  <a:pt x="5319" y="26414"/>
                </a:lnTo>
                <a:cubicBezTo>
                  <a:pt x="5289" y="26384"/>
                  <a:pt x="5289" y="26384"/>
                  <a:pt x="5289" y="26353"/>
                </a:cubicBezTo>
                <a:lnTo>
                  <a:pt x="5258" y="26323"/>
                </a:lnTo>
                <a:lnTo>
                  <a:pt x="5258" y="26292"/>
                </a:lnTo>
                <a:cubicBezTo>
                  <a:pt x="5258" y="26262"/>
                  <a:pt x="5258" y="26262"/>
                  <a:pt x="5289" y="26232"/>
                </a:cubicBezTo>
                <a:lnTo>
                  <a:pt x="5289" y="26201"/>
                </a:lnTo>
                <a:lnTo>
                  <a:pt x="5319" y="26201"/>
                </a:lnTo>
                <a:cubicBezTo>
                  <a:pt x="5319" y="26186"/>
                  <a:pt x="5327" y="26178"/>
                  <a:pt x="5338" y="26178"/>
                </a:cubicBezTo>
                <a:close/>
                <a:moveTo>
                  <a:pt x="12866" y="26158"/>
                </a:moveTo>
                <a:cubicBezTo>
                  <a:pt x="12883" y="26158"/>
                  <a:pt x="12900" y="26162"/>
                  <a:pt x="12918" y="26171"/>
                </a:cubicBezTo>
                <a:lnTo>
                  <a:pt x="12949" y="26171"/>
                </a:lnTo>
                <a:cubicBezTo>
                  <a:pt x="12979" y="26171"/>
                  <a:pt x="12979" y="26201"/>
                  <a:pt x="13009" y="26232"/>
                </a:cubicBezTo>
                <a:cubicBezTo>
                  <a:pt x="13009" y="26232"/>
                  <a:pt x="13040" y="26232"/>
                  <a:pt x="13040" y="26262"/>
                </a:cubicBezTo>
                <a:cubicBezTo>
                  <a:pt x="13040" y="26262"/>
                  <a:pt x="13040" y="26262"/>
                  <a:pt x="13040" y="26292"/>
                </a:cubicBezTo>
                <a:lnTo>
                  <a:pt x="13040" y="26323"/>
                </a:lnTo>
                <a:cubicBezTo>
                  <a:pt x="13040" y="26323"/>
                  <a:pt x="13040" y="26323"/>
                  <a:pt x="13040" y="26353"/>
                </a:cubicBezTo>
                <a:lnTo>
                  <a:pt x="13040" y="26384"/>
                </a:lnTo>
                <a:lnTo>
                  <a:pt x="13009" y="26444"/>
                </a:lnTo>
                <a:lnTo>
                  <a:pt x="12979" y="26475"/>
                </a:lnTo>
                <a:cubicBezTo>
                  <a:pt x="12949" y="26505"/>
                  <a:pt x="12888" y="26505"/>
                  <a:pt x="12857" y="26505"/>
                </a:cubicBezTo>
                <a:cubicBezTo>
                  <a:pt x="12827" y="26505"/>
                  <a:pt x="12797" y="26475"/>
                  <a:pt x="12766" y="26444"/>
                </a:cubicBezTo>
                <a:cubicBezTo>
                  <a:pt x="12766" y="26444"/>
                  <a:pt x="12766" y="26414"/>
                  <a:pt x="12766" y="26414"/>
                </a:cubicBezTo>
                <a:lnTo>
                  <a:pt x="12766" y="26384"/>
                </a:lnTo>
                <a:cubicBezTo>
                  <a:pt x="12766" y="26353"/>
                  <a:pt x="12766" y="26353"/>
                  <a:pt x="12766" y="26323"/>
                </a:cubicBezTo>
                <a:lnTo>
                  <a:pt x="12766" y="26232"/>
                </a:lnTo>
                <a:lnTo>
                  <a:pt x="12766" y="26201"/>
                </a:lnTo>
                <a:cubicBezTo>
                  <a:pt x="12788" y="26180"/>
                  <a:pt x="12824" y="26158"/>
                  <a:pt x="12866" y="26158"/>
                </a:cubicBezTo>
                <a:close/>
                <a:moveTo>
                  <a:pt x="10304" y="26262"/>
                </a:moveTo>
                <a:cubicBezTo>
                  <a:pt x="10365" y="26262"/>
                  <a:pt x="10426" y="26262"/>
                  <a:pt x="10456" y="26292"/>
                </a:cubicBezTo>
                <a:cubicBezTo>
                  <a:pt x="10456" y="26323"/>
                  <a:pt x="10456" y="26353"/>
                  <a:pt x="10456" y="26384"/>
                </a:cubicBezTo>
                <a:lnTo>
                  <a:pt x="10487" y="26384"/>
                </a:lnTo>
                <a:lnTo>
                  <a:pt x="10487" y="26414"/>
                </a:lnTo>
                <a:lnTo>
                  <a:pt x="10487" y="26475"/>
                </a:lnTo>
                <a:cubicBezTo>
                  <a:pt x="10456" y="26505"/>
                  <a:pt x="10426" y="26536"/>
                  <a:pt x="10426" y="26566"/>
                </a:cubicBezTo>
                <a:lnTo>
                  <a:pt x="10395" y="26596"/>
                </a:lnTo>
                <a:lnTo>
                  <a:pt x="10274" y="26596"/>
                </a:lnTo>
                <a:cubicBezTo>
                  <a:pt x="10243" y="26566"/>
                  <a:pt x="10213" y="26566"/>
                  <a:pt x="10213" y="26536"/>
                </a:cubicBezTo>
                <a:cubicBezTo>
                  <a:pt x="10213" y="26505"/>
                  <a:pt x="10183" y="26505"/>
                  <a:pt x="10183" y="26475"/>
                </a:cubicBezTo>
                <a:lnTo>
                  <a:pt x="10183" y="26444"/>
                </a:lnTo>
                <a:cubicBezTo>
                  <a:pt x="10183" y="26414"/>
                  <a:pt x="10213" y="26414"/>
                  <a:pt x="10213" y="26384"/>
                </a:cubicBezTo>
                <a:lnTo>
                  <a:pt x="10213" y="26323"/>
                </a:lnTo>
                <a:cubicBezTo>
                  <a:pt x="10243" y="26292"/>
                  <a:pt x="10274" y="26262"/>
                  <a:pt x="10304" y="26262"/>
                </a:cubicBezTo>
                <a:close/>
                <a:moveTo>
                  <a:pt x="7356" y="26475"/>
                </a:moveTo>
                <a:lnTo>
                  <a:pt x="7386" y="26505"/>
                </a:lnTo>
                <a:cubicBezTo>
                  <a:pt x="7417" y="26536"/>
                  <a:pt x="7417" y="26596"/>
                  <a:pt x="7386" y="26657"/>
                </a:cubicBezTo>
                <a:lnTo>
                  <a:pt x="7325" y="26657"/>
                </a:lnTo>
                <a:cubicBezTo>
                  <a:pt x="7295" y="26627"/>
                  <a:pt x="7265" y="26627"/>
                  <a:pt x="7265" y="26596"/>
                </a:cubicBezTo>
                <a:lnTo>
                  <a:pt x="7265" y="26536"/>
                </a:lnTo>
                <a:lnTo>
                  <a:pt x="7295" y="26505"/>
                </a:lnTo>
                <a:lnTo>
                  <a:pt x="7356" y="26475"/>
                </a:lnTo>
                <a:close/>
                <a:moveTo>
                  <a:pt x="9848" y="26695"/>
                </a:moveTo>
                <a:cubicBezTo>
                  <a:pt x="9871" y="26695"/>
                  <a:pt x="9894" y="26703"/>
                  <a:pt x="9909" y="26718"/>
                </a:cubicBezTo>
                <a:lnTo>
                  <a:pt x="9909" y="26779"/>
                </a:lnTo>
                <a:cubicBezTo>
                  <a:pt x="9879" y="26809"/>
                  <a:pt x="9848" y="26809"/>
                  <a:pt x="9818" y="26809"/>
                </a:cubicBezTo>
                <a:cubicBezTo>
                  <a:pt x="9787" y="26809"/>
                  <a:pt x="9757" y="26809"/>
                  <a:pt x="9757" y="26779"/>
                </a:cubicBezTo>
                <a:lnTo>
                  <a:pt x="9727" y="26809"/>
                </a:lnTo>
                <a:lnTo>
                  <a:pt x="9727" y="26718"/>
                </a:lnTo>
                <a:lnTo>
                  <a:pt x="9787" y="26718"/>
                </a:lnTo>
                <a:cubicBezTo>
                  <a:pt x="9803" y="26703"/>
                  <a:pt x="9825" y="26695"/>
                  <a:pt x="9848" y="26695"/>
                </a:cubicBezTo>
                <a:close/>
                <a:moveTo>
                  <a:pt x="12037" y="26596"/>
                </a:moveTo>
                <a:lnTo>
                  <a:pt x="12158" y="26657"/>
                </a:lnTo>
                <a:lnTo>
                  <a:pt x="12189" y="26718"/>
                </a:lnTo>
                <a:lnTo>
                  <a:pt x="12189" y="26748"/>
                </a:lnTo>
                <a:lnTo>
                  <a:pt x="12219" y="26779"/>
                </a:lnTo>
                <a:lnTo>
                  <a:pt x="12219" y="26809"/>
                </a:lnTo>
                <a:cubicBezTo>
                  <a:pt x="12189" y="26840"/>
                  <a:pt x="12189" y="26840"/>
                  <a:pt x="12158" y="26870"/>
                </a:cubicBezTo>
                <a:lnTo>
                  <a:pt x="12158" y="26900"/>
                </a:lnTo>
                <a:lnTo>
                  <a:pt x="12067" y="26900"/>
                </a:lnTo>
                <a:cubicBezTo>
                  <a:pt x="12037" y="26900"/>
                  <a:pt x="12037" y="26900"/>
                  <a:pt x="12037" y="26870"/>
                </a:cubicBezTo>
                <a:cubicBezTo>
                  <a:pt x="12006" y="26840"/>
                  <a:pt x="12006" y="26809"/>
                  <a:pt x="12006" y="26779"/>
                </a:cubicBezTo>
                <a:lnTo>
                  <a:pt x="12006" y="26748"/>
                </a:lnTo>
                <a:lnTo>
                  <a:pt x="11946" y="26748"/>
                </a:lnTo>
                <a:cubicBezTo>
                  <a:pt x="11946" y="26748"/>
                  <a:pt x="11946" y="26718"/>
                  <a:pt x="11946" y="26718"/>
                </a:cubicBezTo>
                <a:cubicBezTo>
                  <a:pt x="11946" y="26688"/>
                  <a:pt x="11976" y="26688"/>
                  <a:pt x="11976" y="26657"/>
                </a:cubicBezTo>
                <a:lnTo>
                  <a:pt x="12037" y="26596"/>
                </a:lnTo>
                <a:close/>
                <a:moveTo>
                  <a:pt x="13283" y="26870"/>
                </a:moveTo>
                <a:cubicBezTo>
                  <a:pt x="13313" y="26870"/>
                  <a:pt x="13313" y="26870"/>
                  <a:pt x="13344" y="26900"/>
                </a:cubicBezTo>
                <a:lnTo>
                  <a:pt x="13344" y="26961"/>
                </a:lnTo>
                <a:lnTo>
                  <a:pt x="13313" y="26992"/>
                </a:lnTo>
                <a:cubicBezTo>
                  <a:pt x="13313" y="26992"/>
                  <a:pt x="13313" y="27022"/>
                  <a:pt x="13283" y="27022"/>
                </a:cubicBezTo>
                <a:lnTo>
                  <a:pt x="13283" y="27052"/>
                </a:lnTo>
                <a:lnTo>
                  <a:pt x="13283" y="27083"/>
                </a:lnTo>
                <a:lnTo>
                  <a:pt x="13253" y="27113"/>
                </a:lnTo>
                <a:lnTo>
                  <a:pt x="13222" y="27113"/>
                </a:lnTo>
                <a:cubicBezTo>
                  <a:pt x="13161" y="27113"/>
                  <a:pt x="13131" y="27083"/>
                  <a:pt x="13101" y="27052"/>
                </a:cubicBezTo>
                <a:lnTo>
                  <a:pt x="13101" y="26961"/>
                </a:lnTo>
                <a:lnTo>
                  <a:pt x="13131" y="26961"/>
                </a:lnTo>
                <a:lnTo>
                  <a:pt x="13131" y="26900"/>
                </a:lnTo>
                <a:lnTo>
                  <a:pt x="13222" y="26900"/>
                </a:lnTo>
                <a:cubicBezTo>
                  <a:pt x="13222" y="26870"/>
                  <a:pt x="13253" y="26870"/>
                  <a:pt x="13283" y="26870"/>
                </a:cubicBezTo>
                <a:close/>
                <a:moveTo>
                  <a:pt x="7538" y="26992"/>
                </a:moveTo>
                <a:lnTo>
                  <a:pt x="7599" y="27022"/>
                </a:lnTo>
                <a:lnTo>
                  <a:pt x="7629" y="27052"/>
                </a:lnTo>
                <a:lnTo>
                  <a:pt x="7660" y="27052"/>
                </a:lnTo>
                <a:cubicBezTo>
                  <a:pt x="7690" y="27083"/>
                  <a:pt x="7721" y="27144"/>
                  <a:pt x="7690" y="27174"/>
                </a:cubicBezTo>
                <a:lnTo>
                  <a:pt x="7690" y="27204"/>
                </a:lnTo>
                <a:lnTo>
                  <a:pt x="7660" y="27235"/>
                </a:lnTo>
                <a:lnTo>
                  <a:pt x="7599" y="27235"/>
                </a:lnTo>
                <a:lnTo>
                  <a:pt x="7538" y="27265"/>
                </a:lnTo>
                <a:lnTo>
                  <a:pt x="7477" y="27265"/>
                </a:lnTo>
                <a:cubicBezTo>
                  <a:pt x="7447" y="27235"/>
                  <a:pt x="7447" y="27235"/>
                  <a:pt x="7447" y="27204"/>
                </a:cubicBezTo>
                <a:lnTo>
                  <a:pt x="7447" y="27113"/>
                </a:lnTo>
                <a:lnTo>
                  <a:pt x="7447" y="27083"/>
                </a:lnTo>
                <a:lnTo>
                  <a:pt x="7477" y="27022"/>
                </a:lnTo>
                <a:lnTo>
                  <a:pt x="7538" y="26992"/>
                </a:lnTo>
                <a:close/>
                <a:moveTo>
                  <a:pt x="10608" y="27326"/>
                </a:moveTo>
                <a:cubicBezTo>
                  <a:pt x="10639" y="27356"/>
                  <a:pt x="10639" y="27387"/>
                  <a:pt x="10669" y="27417"/>
                </a:cubicBezTo>
                <a:cubicBezTo>
                  <a:pt x="10669" y="27448"/>
                  <a:pt x="10669" y="27448"/>
                  <a:pt x="10669" y="27448"/>
                </a:cubicBezTo>
                <a:cubicBezTo>
                  <a:pt x="10669" y="27478"/>
                  <a:pt x="10669" y="27478"/>
                  <a:pt x="10669" y="27508"/>
                </a:cubicBezTo>
                <a:cubicBezTo>
                  <a:pt x="10669" y="27508"/>
                  <a:pt x="10669" y="27539"/>
                  <a:pt x="10639" y="27539"/>
                </a:cubicBezTo>
                <a:lnTo>
                  <a:pt x="10639" y="27599"/>
                </a:lnTo>
                <a:lnTo>
                  <a:pt x="10578" y="27599"/>
                </a:lnTo>
                <a:cubicBezTo>
                  <a:pt x="10559" y="27618"/>
                  <a:pt x="10541" y="27625"/>
                  <a:pt x="10522" y="27635"/>
                </a:cubicBezTo>
                <a:lnTo>
                  <a:pt x="10522" y="27635"/>
                </a:lnTo>
                <a:lnTo>
                  <a:pt x="10517" y="27630"/>
                </a:lnTo>
                <a:cubicBezTo>
                  <a:pt x="10487" y="27630"/>
                  <a:pt x="10456" y="27630"/>
                  <a:pt x="10456" y="27599"/>
                </a:cubicBezTo>
                <a:cubicBezTo>
                  <a:pt x="10426" y="27599"/>
                  <a:pt x="10426" y="27569"/>
                  <a:pt x="10426" y="27539"/>
                </a:cubicBezTo>
                <a:lnTo>
                  <a:pt x="10426" y="27508"/>
                </a:lnTo>
                <a:cubicBezTo>
                  <a:pt x="10395" y="27478"/>
                  <a:pt x="10395" y="27448"/>
                  <a:pt x="10426" y="27417"/>
                </a:cubicBezTo>
                <a:lnTo>
                  <a:pt x="10426" y="27387"/>
                </a:lnTo>
                <a:lnTo>
                  <a:pt x="10456" y="27387"/>
                </a:lnTo>
                <a:cubicBezTo>
                  <a:pt x="10456" y="27387"/>
                  <a:pt x="10456" y="27387"/>
                  <a:pt x="10456" y="27356"/>
                </a:cubicBezTo>
                <a:cubicBezTo>
                  <a:pt x="10456" y="27356"/>
                  <a:pt x="10487" y="27356"/>
                  <a:pt x="10517" y="27326"/>
                </a:cubicBezTo>
                <a:close/>
                <a:moveTo>
                  <a:pt x="10164" y="27436"/>
                </a:moveTo>
                <a:cubicBezTo>
                  <a:pt x="10238" y="27436"/>
                  <a:pt x="10312" y="27470"/>
                  <a:pt x="10335" y="27539"/>
                </a:cubicBezTo>
                <a:lnTo>
                  <a:pt x="10335" y="27599"/>
                </a:lnTo>
                <a:cubicBezTo>
                  <a:pt x="10335" y="27630"/>
                  <a:pt x="10304" y="27691"/>
                  <a:pt x="10274" y="27721"/>
                </a:cubicBezTo>
                <a:cubicBezTo>
                  <a:pt x="10274" y="27721"/>
                  <a:pt x="10243" y="27751"/>
                  <a:pt x="10213" y="27751"/>
                </a:cubicBezTo>
                <a:cubicBezTo>
                  <a:pt x="10198" y="27767"/>
                  <a:pt x="10183" y="27774"/>
                  <a:pt x="10167" y="27774"/>
                </a:cubicBezTo>
                <a:cubicBezTo>
                  <a:pt x="10152" y="27774"/>
                  <a:pt x="10137" y="27767"/>
                  <a:pt x="10122" y="27751"/>
                </a:cubicBezTo>
                <a:cubicBezTo>
                  <a:pt x="10091" y="27751"/>
                  <a:pt x="10031" y="27721"/>
                  <a:pt x="10000" y="27691"/>
                </a:cubicBezTo>
                <a:lnTo>
                  <a:pt x="10000" y="27660"/>
                </a:lnTo>
                <a:cubicBezTo>
                  <a:pt x="10000" y="27630"/>
                  <a:pt x="10000" y="27599"/>
                  <a:pt x="10031" y="27599"/>
                </a:cubicBezTo>
                <a:cubicBezTo>
                  <a:pt x="10031" y="27569"/>
                  <a:pt x="10031" y="27569"/>
                  <a:pt x="10031" y="27539"/>
                </a:cubicBezTo>
                <a:cubicBezTo>
                  <a:pt x="10031" y="27539"/>
                  <a:pt x="10031" y="27508"/>
                  <a:pt x="10031" y="27508"/>
                </a:cubicBezTo>
                <a:lnTo>
                  <a:pt x="10031" y="27478"/>
                </a:lnTo>
                <a:cubicBezTo>
                  <a:pt x="10061" y="27478"/>
                  <a:pt x="10091" y="27448"/>
                  <a:pt x="10091" y="27448"/>
                </a:cubicBezTo>
                <a:cubicBezTo>
                  <a:pt x="10114" y="27440"/>
                  <a:pt x="10139" y="27436"/>
                  <a:pt x="10164" y="27436"/>
                </a:cubicBezTo>
                <a:close/>
                <a:moveTo>
                  <a:pt x="9882" y="27800"/>
                </a:moveTo>
                <a:cubicBezTo>
                  <a:pt x="9891" y="27800"/>
                  <a:pt x="9900" y="27803"/>
                  <a:pt x="9909" y="27812"/>
                </a:cubicBezTo>
                <a:lnTo>
                  <a:pt x="9970" y="27812"/>
                </a:lnTo>
                <a:lnTo>
                  <a:pt x="10000" y="27873"/>
                </a:lnTo>
                <a:lnTo>
                  <a:pt x="10000" y="27903"/>
                </a:lnTo>
                <a:lnTo>
                  <a:pt x="9970" y="27934"/>
                </a:lnTo>
                <a:cubicBezTo>
                  <a:pt x="9970" y="27964"/>
                  <a:pt x="9939" y="27964"/>
                  <a:pt x="9909" y="27964"/>
                </a:cubicBezTo>
                <a:cubicBezTo>
                  <a:pt x="9879" y="27964"/>
                  <a:pt x="9848" y="27934"/>
                  <a:pt x="9848" y="27903"/>
                </a:cubicBezTo>
                <a:lnTo>
                  <a:pt x="9818" y="27873"/>
                </a:lnTo>
                <a:lnTo>
                  <a:pt x="9818" y="27843"/>
                </a:lnTo>
                <a:cubicBezTo>
                  <a:pt x="9839" y="27821"/>
                  <a:pt x="9861" y="27800"/>
                  <a:pt x="9882" y="27800"/>
                </a:cubicBezTo>
                <a:close/>
                <a:moveTo>
                  <a:pt x="10912" y="27873"/>
                </a:moveTo>
                <a:lnTo>
                  <a:pt x="10973" y="27903"/>
                </a:lnTo>
                <a:lnTo>
                  <a:pt x="10973" y="27964"/>
                </a:lnTo>
                <a:lnTo>
                  <a:pt x="10942" y="28055"/>
                </a:lnTo>
                <a:cubicBezTo>
                  <a:pt x="10942" y="28086"/>
                  <a:pt x="10912" y="28116"/>
                  <a:pt x="10912" y="28147"/>
                </a:cubicBezTo>
                <a:lnTo>
                  <a:pt x="10882" y="28177"/>
                </a:lnTo>
                <a:lnTo>
                  <a:pt x="10790" y="28177"/>
                </a:lnTo>
                <a:lnTo>
                  <a:pt x="10790" y="28147"/>
                </a:lnTo>
                <a:cubicBezTo>
                  <a:pt x="10760" y="28147"/>
                  <a:pt x="10730" y="28116"/>
                  <a:pt x="10730" y="28086"/>
                </a:cubicBezTo>
                <a:lnTo>
                  <a:pt x="10730" y="28025"/>
                </a:lnTo>
                <a:lnTo>
                  <a:pt x="10730" y="27964"/>
                </a:lnTo>
                <a:lnTo>
                  <a:pt x="10760" y="27934"/>
                </a:lnTo>
                <a:cubicBezTo>
                  <a:pt x="10790" y="27903"/>
                  <a:pt x="10821" y="27873"/>
                  <a:pt x="10851" y="27873"/>
                </a:cubicBezTo>
                <a:close/>
                <a:moveTo>
                  <a:pt x="14590" y="27964"/>
                </a:moveTo>
                <a:lnTo>
                  <a:pt x="14590" y="28025"/>
                </a:lnTo>
                <a:lnTo>
                  <a:pt x="14590" y="28055"/>
                </a:lnTo>
                <a:lnTo>
                  <a:pt x="14590" y="28086"/>
                </a:lnTo>
                <a:lnTo>
                  <a:pt x="14560" y="28177"/>
                </a:lnTo>
                <a:lnTo>
                  <a:pt x="14529" y="28177"/>
                </a:lnTo>
                <a:cubicBezTo>
                  <a:pt x="14499" y="28147"/>
                  <a:pt x="14468" y="28147"/>
                  <a:pt x="14468" y="28116"/>
                </a:cubicBezTo>
                <a:cubicBezTo>
                  <a:pt x="14438" y="28086"/>
                  <a:pt x="14438" y="28055"/>
                  <a:pt x="14468" y="28025"/>
                </a:cubicBezTo>
                <a:lnTo>
                  <a:pt x="14468" y="27995"/>
                </a:lnTo>
                <a:lnTo>
                  <a:pt x="14499" y="27964"/>
                </a:lnTo>
                <a:close/>
                <a:moveTo>
                  <a:pt x="10745" y="28245"/>
                </a:moveTo>
                <a:cubicBezTo>
                  <a:pt x="10760" y="28245"/>
                  <a:pt x="10775" y="28253"/>
                  <a:pt x="10790" y="28268"/>
                </a:cubicBezTo>
                <a:lnTo>
                  <a:pt x="10821" y="28299"/>
                </a:lnTo>
                <a:lnTo>
                  <a:pt x="10851" y="28359"/>
                </a:lnTo>
                <a:lnTo>
                  <a:pt x="10821" y="28420"/>
                </a:lnTo>
                <a:cubicBezTo>
                  <a:pt x="10821" y="28451"/>
                  <a:pt x="10790" y="28481"/>
                  <a:pt x="10760" y="28511"/>
                </a:cubicBezTo>
                <a:lnTo>
                  <a:pt x="10608" y="28511"/>
                </a:lnTo>
                <a:lnTo>
                  <a:pt x="10608" y="28451"/>
                </a:lnTo>
                <a:lnTo>
                  <a:pt x="10578" y="28359"/>
                </a:lnTo>
                <a:cubicBezTo>
                  <a:pt x="10608" y="28329"/>
                  <a:pt x="10608" y="28329"/>
                  <a:pt x="10608" y="28299"/>
                </a:cubicBezTo>
                <a:cubicBezTo>
                  <a:pt x="10608" y="28299"/>
                  <a:pt x="10608" y="28299"/>
                  <a:pt x="10608" y="28268"/>
                </a:cubicBezTo>
                <a:lnTo>
                  <a:pt x="10699" y="28268"/>
                </a:lnTo>
                <a:cubicBezTo>
                  <a:pt x="10715" y="28253"/>
                  <a:pt x="10730" y="28245"/>
                  <a:pt x="10745" y="28245"/>
                </a:cubicBezTo>
                <a:close/>
                <a:moveTo>
                  <a:pt x="11539" y="28337"/>
                </a:moveTo>
                <a:cubicBezTo>
                  <a:pt x="11558" y="28337"/>
                  <a:pt x="11581" y="28344"/>
                  <a:pt x="11611" y="28359"/>
                </a:cubicBezTo>
                <a:lnTo>
                  <a:pt x="11642" y="28359"/>
                </a:lnTo>
                <a:lnTo>
                  <a:pt x="11642" y="28390"/>
                </a:lnTo>
                <a:cubicBezTo>
                  <a:pt x="11642" y="28390"/>
                  <a:pt x="11672" y="28420"/>
                  <a:pt x="11672" y="28420"/>
                </a:cubicBezTo>
                <a:cubicBezTo>
                  <a:pt x="11672" y="28451"/>
                  <a:pt x="11672" y="28451"/>
                  <a:pt x="11672" y="28451"/>
                </a:cubicBezTo>
                <a:cubicBezTo>
                  <a:pt x="11672" y="28481"/>
                  <a:pt x="11672" y="28481"/>
                  <a:pt x="11672" y="28511"/>
                </a:cubicBezTo>
                <a:lnTo>
                  <a:pt x="11672" y="28542"/>
                </a:lnTo>
                <a:cubicBezTo>
                  <a:pt x="11672" y="28572"/>
                  <a:pt x="11642" y="28572"/>
                  <a:pt x="11642" y="28572"/>
                </a:cubicBezTo>
                <a:cubicBezTo>
                  <a:pt x="11606" y="28625"/>
                  <a:pt x="11550" y="28658"/>
                  <a:pt x="11492" y="28658"/>
                </a:cubicBezTo>
                <a:cubicBezTo>
                  <a:pt x="11450" y="28658"/>
                  <a:pt x="11406" y="28641"/>
                  <a:pt x="11368" y="28603"/>
                </a:cubicBezTo>
                <a:cubicBezTo>
                  <a:pt x="11338" y="28542"/>
                  <a:pt x="11338" y="28481"/>
                  <a:pt x="11368" y="28451"/>
                </a:cubicBezTo>
                <a:cubicBezTo>
                  <a:pt x="11368" y="28420"/>
                  <a:pt x="11368" y="28420"/>
                  <a:pt x="11398" y="28390"/>
                </a:cubicBezTo>
                <a:cubicBezTo>
                  <a:pt x="11398" y="28359"/>
                  <a:pt x="11429" y="28359"/>
                  <a:pt x="11490" y="28359"/>
                </a:cubicBezTo>
                <a:cubicBezTo>
                  <a:pt x="11505" y="28344"/>
                  <a:pt x="11520" y="28337"/>
                  <a:pt x="11539" y="28337"/>
                </a:cubicBezTo>
                <a:close/>
                <a:moveTo>
                  <a:pt x="15350" y="28511"/>
                </a:moveTo>
                <a:cubicBezTo>
                  <a:pt x="15380" y="28542"/>
                  <a:pt x="15380" y="28572"/>
                  <a:pt x="15380" y="28633"/>
                </a:cubicBezTo>
                <a:lnTo>
                  <a:pt x="15350" y="28663"/>
                </a:lnTo>
                <a:lnTo>
                  <a:pt x="15259" y="28663"/>
                </a:lnTo>
                <a:lnTo>
                  <a:pt x="15228" y="28603"/>
                </a:lnTo>
                <a:lnTo>
                  <a:pt x="15228" y="28511"/>
                </a:lnTo>
                <a:close/>
                <a:moveTo>
                  <a:pt x="11368" y="28764"/>
                </a:moveTo>
                <a:cubicBezTo>
                  <a:pt x="11358" y="28768"/>
                  <a:pt x="11348" y="28775"/>
                  <a:pt x="11338" y="28785"/>
                </a:cubicBezTo>
                <a:lnTo>
                  <a:pt x="11368" y="28785"/>
                </a:lnTo>
                <a:lnTo>
                  <a:pt x="11368" y="28764"/>
                </a:lnTo>
                <a:close/>
                <a:moveTo>
                  <a:pt x="11277" y="28603"/>
                </a:moveTo>
                <a:cubicBezTo>
                  <a:pt x="11307" y="28633"/>
                  <a:pt x="11307" y="28633"/>
                  <a:pt x="11338" y="28663"/>
                </a:cubicBezTo>
                <a:lnTo>
                  <a:pt x="11338" y="28694"/>
                </a:lnTo>
                <a:cubicBezTo>
                  <a:pt x="11338" y="28694"/>
                  <a:pt x="11368" y="28724"/>
                  <a:pt x="11368" y="28755"/>
                </a:cubicBezTo>
                <a:lnTo>
                  <a:pt x="11368" y="28764"/>
                </a:lnTo>
                <a:lnTo>
                  <a:pt x="11368" y="28764"/>
                </a:lnTo>
                <a:cubicBezTo>
                  <a:pt x="11388" y="28755"/>
                  <a:pt x="11409" y="28755"/>
                  <a:pt x="11429" y="28755"/>
                </a:cubicBezTo>
                <a:lnTo>
                  <a:pt x="11429" y="28785"/>
                </a:lnTo>
                <a:cubicBezTo>
                  <a:pt x="11429" y="28785"/>
                  <a:pt x="11459" y="28815"/>
                  <a:pt x="11429" y="28846"/>
                </a:cubicBezTo>
                <a:lnTo>
                  <a:pt x="11429" y="28907"/>
                </a:lnTo>
                <a:cubicBezTo>
                  <a:pt x="11414" y="28922"/>
                  <a:pt x="11391" y="28929"/>
                  <a:pt x="11368" y="28929"/>
                </a:cubicBezTo>
                <a:cubicBezTo>
                  <a:pt x="11345" y="28929"/>
                  <a:pt x="11322" y="28922"/>
                  <a:pt x="11307" y="28907"/>
                </a:cubicBezTo>
                <a:lnTo>
                  <a:pt x="11277" y="28876"/>
                </a:lnTo>
                <a:lnTo>
                  <a:pt x="11216" y="28937"/>
                </a:lnTo>
                <a:lnTo>
                  <a:pt x="11186" y="28937"/>
                </a:lnTo>
                <a:cubicBezTo>
                  <a:pt x="11155" y="28907"/>
                  <a:pt x="11125" y="28907"/>
                  <a:pt x="11094" y="28907"/>
                </a:cubicBezTo>
                <a:cubicBezTo>
                  <a:pt x="11094" y="28876"/>
                  <a:pt x="11094" y="28876"/>
                  <a:pt x="11094" y="28876"/>
                </a:cubicBezTo>
                <a:cubicBezTo>
                  <a:pt x="11094" y="28846"/>
                  <a:pt x="11094" y="28846"/>
                  <a:pt x="11094" y="28846"/>
                </a:cubicBezTo>
                <a:cubicBezTo>
                  <a:pt x="11094" y="28815"/>
                  <a:pt x="11094" y="28785"/>
                  <a:pt x="11094" y="28785"/>
                </a:cubicBezTo>
                <a:lnTo>
                  <a:pt x="11094" y="28724"/>
                </a:lnTo>
                <a:cubicBezTo>
                  <a:pt x="11125" y="28663"/>
                  <a:pt x="11155" y="28633"/>
                  <a:pt x="11186" y="28603"/>
                </a:cubicBezTo>
                <a:close/>
                <a:moveTo>
                  <a:pt x="8906" y="28755"/>
                </a:moveTo>
                <a:lnTo>
                  <a:pt x="8967" y="28785"/>
                </a:lnTo>
                <a:cubicBezTo>
                  <a:pt x="8967" y="28815"/>
                  <a:pt x="8967" y="28815"/>
                  <a:pt x="8967" y="28846"/>
                </a:cubicBezTo>
                <a:cubicBezTo>
                  <a:pt x="8967" y="28876"/>
                  <a:pt x="8967" y="28907"/>
                  <a:pt x="8936" y="28937"/>
                </a:cubicBezTo>
                <a:lnTo>
                  <a:pt x="9028" y="28967"/>
                </a:lnTo>
                <a:lnTo>
                  <a:pt x="8997" y="28998"/>
                </a:lnTo>
                <a:lnTo>
                  <a:pt x="8845" y="28998"/>
                </a:lnTo>
                <a:lnTo>
                  <a:pt x="8754" y="28907"/>
                </a:lnTo>
                <a:lnTo>
                  <a:pt x="8754" y="28846"/>
                </a:lnTo>
                <a:lnTo>
                  <a:pt x="8784" y="28846"/>
                </a:lnTo>
                <a:lnTo>
                  <a:pt x="8784" y="28785"/>
                </a:lnTo>
                <a:cubicBezTo>
                  <a:pt x="8815" y="28785"/>
                  <a:pt x="8815" y="28755"/>
                  <a:pt x="8845" y="28755"/>
                </a:cubicBezTo>
                <a:close/>
                <a:moveTo>
                  <a:pt x="8013" y="28735"/>
                </a:moveTo>
                <a:cubicBezTo>
                  <a:pt x="8039" y="28735"/>
                  <a:pt x="8067" y="28749"/>
                  <a:pt x="8085" y="28785"/>
                </a:cubicBezTo>
                <a:cubicBezTo>
                  <a:pt x="8116" y="28785"/>
                  <a:pt x="8146" y="28815"/>
                  <a:pt x="8116" y="28846"/>
                </a:cubicBezTo>
                <a:lnTo>
                  <a:pt x="8116" y="28876"/>
                </a:lnTo>
                <a:cubicBezTo>
                  <a:pt x="8116" y="28907"/>
                  <a:pt x="8116" y="28907"/>
                  <a:pt x="8116" y="28937"/>
                </a:cubicBezTo>
                <a:lnTo>
                  <a:pt x="8116" y="28967"/>
                </a:lnTo>
                <a:lnTo>
                  <a:pt x="8085" y="28998"/>
                </a:lnTo>
                <a:lnTo>
                  <a:pt x="8024" y="28998"/>
                </a:lnTo>
                <a:cubicBezTo>
                  <a:pt x="8016" y="29007"/>
                  <a:pt x="8004" y="29010"/>
                  <a:pt x="7991" y="29010"/>
                </a:cubicBezTo>
                <a:cubicBezTo>
                  <a:pt x="7961" y="29010"/>
                  <a:pt x="7924" y="28989"/>
                  <a:pt x="7903" y="28967"/>
                </a:cubicBezTo>
                <a:lnTo>
                  <a:pt x="7842" y="28967"/>
                </a:lnTo>
                <a:cubicBezTo>
                  <a:pt x="7842" y="28937"/>
                  <a:pt x="7842" y="28907"/>
                  <a:pt x="7842" y="28907"/>
                </a:cubicBezTo>
                <a:cubicBezTo>
                  <a:pt x="7842" y="28876"/>
                  <a:pt x="7842" y="28876"/>
                  <a:pt x="7842" y="28846"/>
                </a:cubicBezTo>
                <a:cubicBezTo>
                  <a:pt x="7812" y="28846"/>
                  <a:pt x="7812" y="28846"/>
                  <a:pt x="7842" y="28815"/>
                </a:cubicBezTo>
                <a:lnTo>
                  <a:pt x="7842" y="28785"/>
                </a:lnTo>
                <a:lnTo>
                  <a:pt x="7873" y="28755"/>
                </a:lnTo>
                <a:lnTo>
                  <a:pt x="7964" y="28755"/>
                </a:lnTo>
                <a:cubicBezTo>
                  <a:pt x="7976" y="28742"/>
                  <a:pt x="7994" y="28735"/>
                  <a:pt x="8013" y="28735"/>
                </a:cubicBezTo>
                <a:close/>
                <a:moveTo>
                  <a:pt x="12234" y="28975"/>
                </a:moveTo>
                <a:cubicBezTo>
                  <a:pt x="12249" y="28975"/>
                  <a:pt x="12265" y="28982"/>
                  <a:pt x="12280" y="28998"/>
                </a:cubicBezTo>
                <a:lnTo>
                  <a:pt x="12280" y="29089"/>
                </a:lnTo>
                <a:cubicBezTo>
                  <a:pt x="12280" y="29124"/>
                  <a:pt x="12259" y="29139"/>
                  <a:pt x="12230" y="29139"/>
                </a:cubicBezTo>
                <a:cubicBezTo>
                  <a:pt x="12209" y="29139"/>
                  <a:pt x="12183" y="29132"/>
                  <a:pt x="12158" y="29119"/>
                </a:cubicBezTo>
                <a:lnTo>
                  <a:pt x="12128" y="29089"/>
                </a:lnTo>
                <a:lnTo>
                  <a:pt x="12128" y="29058"/>
                </a:lnTo>
                <a:cubicBezTo>
                  <a:pt x="12158" y="29028"/>
                  <a:pt x="12158" y="28998"/>
                  <a:pt x="12189" y="28998"/>
                </a:cubicBezTo>
                <a:cubicBezTo>
                  <a:pt x="12204" y="28982"/>
                  <a:pt x="12219" y="28975"/>
                  <a:pt x="12234" y="28975"/>
                </a:cubicBezTo>
                <a:close/>
                <a:moveTo>
                  <a:pt x="15502" y="29119"/>
                </a:moveTo>
                <a:cubicBezTo>
                  <a:pt x="15563" y="29119"/>
                  <a:pt x="15563" y="29150"/>
                  <a:pt x="15563" y="29210"/>
                </a:cubicBezTo>
                <a:cubicBezTo>
                  <a:pt x="15593" y="29210"/>
                  <a:pt x="15593" y="29241"/>
                  <a:pt x="15593" y="29241"/>
                </a:cubicBezTo>
                <a:lnTo>
                  <a:pt x="15593" y="29271"/>
                </a:lnTo>
                <a:lnTo>
                  <a:pt x="15593" y="29332"/>
                </a:lnTo>
                <a:lnTo>
                  <a:pt x="15563" y="29332"/>
                </a:lnTo>
                <a:cubicBezTo>
                  <a:pt x="15545" y="29341"/>
                  <a:pt x="15524" y="29345"/>
                  <a:pt x="15503" y="29345"/>
                </a:cubicBezTo>
                <a:cubicBezTo>
                  <a:pt x="15451" y="29345"/>
                  <a:pt x="15393" y="29323"/>
                  <a:pt x="15350" y="29302"/>
                </a:cubicBezTo>
                <a:lnTo>
                  <a:pt x="15350" y="29210"/>
                </a:lnTo>
                <a:cubicBezTo>
                  <a:pt x="15380" y="29180"/>
                  <a:pt x="15411" y="29150"/>
                  <a:pt x="15411" y="29150"/>
                </a:cubicBezTo>
                <a:lnTo>
                  <a:pt x="15441" y="29119"/>
                </a:lnTo>
                <a:close/>
                <a:moveTo>
                  <a:pt x="12812" y="29248"/>
                </a:moveTo>
                <a:cubicBezTo>
                  <a:pt x="12827" y="29248"/>
                  <a:pt x="12842" y="29256"/>
                  <a:pt x="12857" y="29271"/>
                </a:cubicBezTo>
                <a:lnTo>
                  <a:pt x="12888" y="29271"/>
                </a:lnTo>
                <a:cubicBezTo>
                  <a:pt x="12918" y="29271"/>
                  <a:pt x="12949" y="29302"/>
                  <a:pt x="12949" y="29332"/>
                </a:cubicBezTo>
                <a:lnTo>
                  <a:pt x="12949" y="29362"/>
                </a:lnTo>
                <a:cubicBezTo>
                  <a:pt x="12918" y="29393"/>
                  <a:pt x="12888" y="29423"/>
                  <a:pt x="12857" y="29423"/>
                </a:cubicBezTo>
                <a:lnTo>
                  <a:pt x="12827" y="29454"/>
                </a:lnTo>
                <a:lnTo>
                  <a:pt x="12766" y="29454"/>
                </a:lnTo>
                <a:cubicBezTo>
                  <a:pt x="12736" y="29423"/>
                  <a:pt x="12736" y="29393"/>
                  <a:pt x="12736" y="29362"/>
                </a:cubicBezTo>
                <a:lnTo>
                  <a:pt x="12766" y="29302"/>
                </a:lnTo>
                <a:cubicBezTo>
                  <a:pt x="12766" y="29302"/>
                  <a:pt x="12766" y="29271"/>
                  <a:pt x="12766" y="29271"/>
                </a:cubicBezTo>
                <a:cubicBezTo>
                  <a:pt x="12781" y="29256"/>
                  <a:pt x="12797" y="29248"/>
                  <a:pt x="12812" y="29248"/>
                </a:cubicBezTo>
                <a:close/>
                <a:moveTo>
                  <a:pt x="10426" y="29818"/>
                </a:moveTo>
                <a:lnTo>
                  <a:pt x="10456" y="29849"/>
                </a:lnTo>
                <a:cubicBezTo>
                  <a:pt x="10487" y="29879"/>
                  <a:pt x="10487" y="29910"/>
                  <a:pt x="10487" y="29910"/>
                </a:cubicBezTo>
                <a:cubicBezTo>
                  <a:pt x="10487" y="29940"/>
                  <a:pt x="10487" y="29970"/>
                  <a:pt x="10487" y="29970"/>
                </a:cubicBezTo>
                <a:lnTo>
                  <a:pt x="10487" y="30001"/>
                </a:lnTo>
                <a:cubicBezTo>
                  <a:pt x="10487" y="30031"/>
                  <a:pt x="10456" y="30062"/>
                  <a:pt x="10456" y="30062"/>
                </a:cubicBezTo>
                <a:lnTo>
                  <a:pt x="10426" y="30092"/>
                </a:lnTo>
                <a:lnTo>
                  <a:pt x="10395" y="30122"/>
                </a:lnTo>
                <a:cubicBezTo>
                  <a:pt x="10380" y="30138"/>
                  <a:pt x="10357" y="30145"/>
                  <a:pt x="10335" y="30145"/>
                </a:cubicBezTo>
                <a:cubicBezTo>
                  <a:pt x="10312" y="30145"/>
                  <a:pt x="10289" y="30138"/>
                  <a:pt x="10274" y="30122"/>
                </a:cubicBezTo>
                <a:cubicBezTo>
                  <a:pt x="10213" y="30122"/>
                  <a:pt x="10183" y="30092"/>
                  <a:pt x="10152" y="30031"/>
                </a:cubicBezTo>
                <a:cubicBezTo>
                  <a:pt x="10152" y="30001"/>
                  <a:pt x="10152" y="30001"/>
                  <a:pt x="10152" y="29970"/>
                </a:cubicBezTo>
                <a:lnTo>
                  <a:pt x="10152" y="29940"/>
                </a:lnTo>
                <a:lnTo>
                  <a:pt x="10152" y="29910"/>
                </a:lnTo>
                <a:lnTo>
                  <a:pt x="10183" y="29879"/>
                </a:lnTo>
                <a:cubicBezTo>
                  <a:pt x="10213" y="29849"/>
                  <a:pt x="10243" y="29818"/>
                  <a:pt x="10304" y="29818"/>
                </a:cubicBezTo>
                <a:close/>
                <a:moveTo>
                  <a:pt x="11140" y="30130"/>
                </a:moveTo>
                <a:cubicBezTo>
                  <a:pt x="11155" y="30130"/>
                  <a:pt x="11170" y="30138"/>
                  <a:pt x="11186" y="30153"/>
                </a:cubicBezTo>
                <a:lnTo>
                  <a:pt x="11186" y="30214"/>
                </a:lnTo>
                <a:lnTo>
                  <a:pt x="11186" y="30244"/>
                </a:lnTo>
                <a:lnTo>
                  <a:pt x="11186" y="30274"/>
                </a:lnTo>
                <a:cubicBezTo>
                  <a:pt x="11155" y="30305"/>
                  <a:pt x="11155" y="30305"/>
                  <a:pt x="11125" y="30305"/>
                </a:cubicBezTo>
                <a:lnTo>
                  <a:pt x="11094" y="30305"/>
                </a:lnTo>
                <a:cubicBezTo>
                  <a:pt x="11034" y="30274"/>
                  <a:pt x="11003" y="30183"/>
                  <a:pt x="11064" y="30153"/>
                </a:cubicBezTo>
                <a:lnTo>
                  <a:pt x="11094" y="30153"/>
                </a:lnTo>
                <a:cubicBezTo>
                  <a:pt x="11110" y="30138"/>
                  <a:pt x="11125" y="30130"/>
                  <a:pt x="11140" y="30130"/>
                </a:cubicBezTo>
                <a:close/>
                <a:moveTo>
                  <a:pt x="8845" y="30153"/>
                </a:moveTo>
                <a:lnTo>
                  <a:pt x="8906" y="30183"/>
                </a:lnTo>
                <a:cubicBezTo>
                  <a:pt x="8906" y="30214"/>
                  <a:pt x="8906" y="30214"/>
                  <a:pt x="8906" y="30214"/>
                </a:cubicBezTo>
                <a:lnTo>
                  <a:pt x="8936" y="30274"/>
                </a:lnTo>
                <a:lnTo>
                  <a:pt x="8936" y="30335"/>
                </a:lnTo>
                <a:cubicBezTo>
                  <a:pt x="8919" y="30344"/>
                  <a:pt x="8903" y="30348"/>
                  <a:pt x="8890" y="30348"/>
                </a:cubicBezTo>
                <a:cubicBezTo>
                  <a:pt x="8858" y="30348"/>
                  <a:pt x="8836" y="30326"/>
                  <a:pt x="8815" y="30305"/>
                </a:cubicBezTo>
                <a:cubicBezTo>
                  <a:pt x="8784" y="30274"/>
                  <a:pt x="8784" y="30214"/>
                  <a:pt x="8815" y="30183"/>
                </a:cubicBezTo>
                <a:lnTo>
                  <a:pt x="8845" y="30153"/>
                </a:lnTo>
                <a:close/>
                <a:moveTo>
                  <a:pt x="9119" y="30221"/>
                </a:moveTo>
                <a:cubicBezTo>
                  <a:pt x="9142" y="30221"/>
                  <a:pt x="9164" y="30229"/>
                  <a:pt x="9180" y="30244"/>
                </a:cubicBezTo>
                <a:lnTo>
                  <a:pt x="9210" y="30305"/>
                </a:lnTo>
                <a:lnTo>
                  <a:pt x="9210" y="30335"/>
                </a:lnTo>
                <a:lnTo>
                  <a:pt x="9210" y="30365"/>
                </a:lnTo>
                <a:cubicBezTo>
                  <a:pt x="9210" y="30396"/>
                  <a:pt x="9180" y="30426"/>
                  <a:pt x="9149" y="30426"/>
                </a:cubicBezTo>
                <a:lnTo>
                  <a:pt x="9119" y="30457"/>
                </a:lnTo>
                <a:lnTo>
                  <a:pt x="9119" y="30487"/>
                </a:lnTo>
                <a:cubicBezTo>
                  <a:pt x="9119" y="30487"/>
                  <a:pt x="9088" y="30517"/>
                  <a:pt x="9088" y="30517"/>
                </a:cubicBezTo>
                <a:lnTo>
                  <a:pt x="8997" y="30517"/>
                </a:lnTo>
                <a:lnTo>
                  <a:pt x="8967" y="30457"/>
                </a:lnTo>
                <a:lnTo>
                  <a:pt x="8967" y="30426"/>
                </a:lnTo>
                <a:lnTo>
                  <a:pt x="8967" y="30396"/>
                </a:lnTo>
                <a:cubicBezTo>
                  <a:pt x="8967" y="30365"/>
                  <a:pt x="8967" y="30365"/>
                  <a:pt x="8967" y="30365"/>
                </a:cubicBezTo>
                <a:lnTo>
                  <a:pt x="8967" y="30335"/>
                </a:lnTo>
                <a:lnTo>
                  <a:pt x="9028" y="30244"/>
                </a:lnTo>
                <a:lnTo>
                  <a:pt x="9058" y="30244"/>
                </a:lnTo>
                <a:cubicBezTo>
                  <a:pt x="9073" y="30229"/>
                  <a:pt x="9096" y="30221"/>
                  <a:pt x="9119" y="30221"/>
                </a:cubicBezTo>
                <a:close/>
                <a:moveTo>
                  <a:pt x="13222" y="30426"/>
                </a:moveTo>
                <a:cubicBezTo>
                  <a:pt x="13253" y="30457"/>
                  <a:pt x="13253" y="30487"/>
                  <a:pt x="13222" y="30517"/>
                </a:cubicBezTo>
                <a:lnTo>
                  <a:pt x="13283" y="30578"/>
                </a:lnTo>
                <a:lnTo>
                  <a:pt x="13283" y="30639"/>
                </a:lnTo>
                <a:lnTo>
                  <a:pt x="13222" y="30639"/>
                </a:lnTo>
                <a:lnTo>
                  <a:pt x="13192" y="30700"/>
                </a:lnTo>
                <a:lnTo>
                  <a:pt x="13131" y="30700"/>
                </a:lnTo>
                <a:lnTo>
                  <a:pt x="13070" y="30639"/>
                </a:lnTo>
                <a:lnTo>
                  <a:pt x="13070" y="30609"/>
                </a:lnTo>
                <a:cubicBezTo>
                  <a:pt x="13070" y="30609"/>
                  <a:pt x="13040" y="30578"/>
                  <a:pt x="13040" y="30578"/>
                </a:cubicBezTo>
                <a:cubicBezTo>
                  <a:pt x="13040" y="30517"/>
                  <a:pt x="13040" y="30487"/>
                  <a:pt x="13070" y="30426"/>
                </a:cubicBezTo>
                <a:close/>
                <a:moveTo>
                  <a:pt x="9939" y="31186"/>
                </a:moveTo>
                <a:lnTo>
                  <a:pt x="9970" y="31217"/>
                </a:lnTo>
                <a:cubicBezTo>
                  <a:pt x="10000" y="31247"/>
                  <a:pt x="10000" y="31277"/>
                  <a:pt x="9970" y="31338"/>
                </a:cubicBezTo>
                <a:lnTo>
                  <a:pt x="9970" y="31369"/>
                </a:lnTo>
                <a:lnTo>
                  <a:pt x="9939" y="31369"/>
                </a:lnTo>
                <a:cubicBezTo>
                  <a:pt x="9879" y="31369"/>
                  <a:pt x="9818" y="31338"/>
                  <a:pt x="9818" y="31277"/>
                </a:cubicBezTo>
                <a:cubicBezTo>
                  <a:pt x="9787" y="31247"/>
                  <a:pt x="9787" y="31217"/>
                  <a:pt x="9818" y="31186"/>
                </a:cubicBezTo>
                <a:close/>
                <a:moveTo>
                  <a:pt x="8602" y="31703"/>
                </a:moveTo>
                <a:cubicBezTo>
                  <a:pt x="8602" y="31703"/>
                  <a:pt x="8632" y="31703"/>
                  <a:pt x="8632" y="31733"/>
                </a:cubicBezTo>
                <a:lnTo>
                  <a:pt x="8632" y="31764"/>
                </a:lnTo>
                <a:cubicBezTo>
                  <a:pt x="8663" y="31794"/>
                  <a:pt x="8663" y="31824"/>
                  <a:pt x="8632" y="31855"/>
                </a:cubicBezTo>
                <a:lnTo>
                  <a:pt x="8602" y="31855"/>
                </a:lnTo>
                <a:lnTo>
                  <a:pt x="8602" y="31916"/>
                </a:lnTo>
                <a:lnTo>
                  <a:pt x="8572" y="31916"/>
                </a:lnTo>
                <a:cubicBezTo>
                  <a:pt x="8563" y="31925"/>
                  <a:pt x="8554" y="31928"/>
                  <a:pt x="8545" y="31928"/>
                </a:cubicBezTo>
                <a:cubicBezTo>
                  <a:pt x="8523" y="31928"/>
                  <a:pt x="8502" y="31907"/>
                  <a:pt x="8480" y="31885"/>
                </a:cubicBezTo>
                <a:lnTo>
                  <a:pt x="8450" y="31855"/>
                </a:lnTo>
                <a:lnTo>
                  <a:pt x="8450" y="31794"/>
                </a:lnTo>
                <a:lnTo>
                  <a:pt x="8480" y="31764"/>
                </a:lnTo>
                <a:lnTo>
                  <a:pt x="8480" y="31733"/>
                </a:lnTo>
                <a:cubicBezTo>
                  <a:pt x="8511" y="31703"/>
                  <a:pt x="8511" y="31703"/>
                  <a:pt x="8541" y="31703"/>
                </a:cubicBezTo>
                <a:close/>
                <a:moveTo>
                  <a:pt x="12067" y="31885"/>
                </a:moveTo>
                <a:cubicBezTo>
                  <a:pt x="12098" y="31916"/>
                  <a:pt x="12098" y="31946"/>
                  <a:pt x="12098" y="31976"/>
                </a:cubicBezTo>
                <a:lnTo>
                  <a:pt x="12098" y="32007"/>
                </a:lnTo>
                <a:cubicBezTo>
                  <a:pt x="12098" y="32007"/>
                  <a:pt x="12067" y="32037"/>
                  <a:pt x="12067" y="32037"/>
                </a:cubicBezTo>
                <a:lnTo>
                  <a:pt x="12067" y="32068"/>
                </a:lnTo>
                <a:lnTo>
                  <a:pt x="11976" y="32068"/>
                </a:lnTo>
                <a:cubicBezTo>
                  <a:pt x="11946" y="32068"/>
                  <a:pt x="11915" y="32068"/>
                  <a:pt x="11885" y="32037"/>
                </a:cubicBezTo>
                <a:cubicBezTo>
                  <a:pt x="11885" y="32012"/>
                  <a:pt x="11865" y="32008"/>
                  <a:pt x="11857" y="31991"/>
                </a:cubicBezTo>
                <a:lnTo>
                  <a:pt x="11857" y="31991"/>
                </a:lnTo>
                <a:cubicBezTo>
                  <a:pt x="11865" y="31966"/>
                  <a:pt x="11890" y="31941"/>
                  <a:pt x="11915" y="31916"/>
                </a:cubicBezTo>
                <a:lnTo>
                  <a:pt x="11946" y="31885"/>
                </a:lnTo>
                <a:close/>
                <a:moveTo>
                  <a:pt x="14681" y="32128"/>
                </a:moveTo>
                <a:lnTo>
                  <a:pt x="14742" y="32159"/>
                </a:lnTo>
                <a:cubicBezTo>
                  <a:pt x="14757" y="32144"/>
                  <a:pt x="14772" y="32136"/>
                  <a:pt x="14784" y="32136"/>
                </a:cubicBezTo>
                <a:cubicBezTo>
                  <a:pt x="14795" y="32136"/>
                  <a:pt x="14803" y="32144"/>
                  <a:pt x="14803" y="32159"/>
                </a:cubicBezTo>
                <a:lnTo>
                  <a:pt x="14833" y="32159"/>
                </a:lnTo>
                <a:cubicBezTo>
                  <a:pt x="14833" y="32189"/>
                  <a:pt x="14833" y="32220"/>
                  <a:pt x="14833" y="32220"/>
                </a:cubicBezTo>
                <a:lnTo>
                  <a:pt x="14833" y="32311"/>
                </a:lnTo>
                <a:cubicBezTo>
                  <a:pt x="14833" y="32311"/>
                  <a:pt x="14803" y="32311"/>
                  <a:pt x="14803" y="32341"/>
                </a:cubicBezTo>
                <a:lnTo>
                  <a:pt x="14681" y="32341"/>
                </a:lnTo>
                <a:cubicBezTo>
                  <a:pt x="14620" y="32311"/>
                  <a:pt x="14620" y="32280"/>
                  <a:pt x="14620" y="32280"/>
                </a:cubicBezTo>
                <a:lnTo>
                  <a:pt x="14620" y="32189"/>
                </a:lnTo>
                <a:cubicBezTo>
                  <a:pt x="14620" y="32159"/>
                  <a:pt x="14620" y="32159"/>
                  <a:pt x="14651" y="32159"/>
                </a:cubicBezTo>
                <a:lnTo>
                  <a:pt x="14681" y="32128"/>
                </a:lnTo>
                <a:close/>
                <a:moveTo>
                  <a:pt x="7812" y="32358"/>
                </a:moveTo>
                <a:cubicBezTo>
                  <a:pt x="7832" y="32358"/>
                  <a:pt x="7852" y="32372"/>
                  <a:pt x="7873" y="32372"/>
                </a:cubicBezTo>
                <a:lnTo>
                  <a:pt x="7873" y="32463"/>
                </a:lnTo>
                <a:cubicBezTo>
                  <a:pt x="7842" y="32493"/>
                  <a:pt x="7812" y="32493"/>
                  <a:pt x="7812" y="32493"/>
                </a:cubicBezTo>
                <a:cubicBezTo>
                  <a:pt x="7781" y="32493"/>
                  <a:pt x="7751" y="32463"/>
                  <a:pt x="7721" y="32463"/>
                </a:cubicBezTo>
                <a:lnTo>
                  <a:pt x="7751" y="32463"/>
                </a:lnTo>
                <a:lnTo>
                  <a:pt x="7751" y="32372"/>
                </a:lnTo>
                <a:lnTo>
                  <a:pt x="7781" y="32372"/>
                </a:lnTo>
                <a:cubicBezTo>
                  <a:pt x="7791" y="32361"/>
                  <a:pt x="7802" y="32358"/>
                  <a:pt x="7812" y="32358"/>
                </a:cubicBezTo>
                <a:close/>
                <a:moveTo>
                  <a:pt x="10137" y="32379"/>
                </a:moveTo>
                <a:cubicBezTo>
                  <a:pt x="10152" y="32379"/>
                  <a:pt x="10167" y="32387"/>
                  <a:pt x="10183" y="32402"/>
                </a:cubicBezTo>
                <a:cubicBezTo>
                  <a:pt x="10213" y="32402"/>
                  <a:pt x="10243" y="32432"/>
                  <a:pt x="10243" y="32463"/>
                </a:cubicBezTo>
                <a:lnTo>
                  <a:pt x="10243" y="32493"/>
                </a:lnTo>
                <a:lnTo>
                  <a:pt x="10243" y="32524"/>
                </a:lnTo>
                <a:cubicBezTo>
                  <a:pt x="10243" y="32554"/>
                  <a:pt x="10243" y="32554"/>
                  <a:pt x="10243" y="32584"/>
                </a:cubicBezTo>
                <a:lnTo>
                  <a:pt x="10213" y="32584"/>
                </a:lnTo>
                <a:cubicBezTo>
                  <a:pt x="10213" y="32584"/>
                  <a:pt x="10213" y="32584"/>
                  <a:pt x="10183" y="32615"/>
                </a:cubicBezTo>
                <a:cubicBezTo>
                  <a:pt x="10183" y="32615"/>
                  <a:pt x="10152" y="32645"/>
                  <a:pt x="10122" y="32645"/>
                </a:cubicBezTo>
                <a:lnTo>
                  <a:pt x="10031" y="32645"/>
                </a:lnTo>
                <a:cubicBezTo>
                  <a:pt x="10000" y="32615"/>
                  <a:pt x="9970" y="32584"/>
                  <a:pt x="9970" y="32554"/>
                </a:cubicBezTo>
                <a:cubicBezTo>
                  <a:pt x="9939" y="32524"/>
                  <a:pt x="9939" y="32493"/>
                  <a:pt x="9970" y="32463"/>
                </a:cubicBezTo>
                <a:lnTo>
                  <a:pt x="9970" y="32432"/>
                </a:lnTo>
                <a:lnTo>
                  <a:pt x="10031" y="32402"/>
                </a:lnTo>
                <a:lnTo>
                  <a:pt x="10091" y="32402"/>
                </a:lnTo>
                <a:cubicBezTo>
                  <a:pt x="10107" y="32387"/>
                  <a:pt x="10122" y="32379"/>
                  <a:pt x="10137" y="32379"/>
                </a:cubicBezTo>
                <a:close/>
                <a:moveTo>
                  <a:pt x="9028" y="33048"/>
                </a:moveTo>
                <a:cubicBezTo>
                  <a:pt x="9050" y="33048"/>
                  <a:pt x="9073" y="33055"/>
                  <a:pt x="9088" y="33071"/>
                </a:cubicBezTo>
                <a:cubicBezTo>
                  <a:pt x="9119" y="33101"/>
                  <a:pt x="9149" y="33162"/>
                  <a:pt x="9149" y="33192"/>
                </a:cubicBezTo>
                <a:lnTo>
                  <a:pt x="9119" y="33192"/>
                </a:lnTo>
                <a:lnTo>
                  <a:pt x="9119" y="33223"/>
                </a:lnTo>
                <a:lnTo>
                  <a:pt x="8997" y="33223"/>
                </a:lnTo>
                <a:lnTo>
                  <a:pt x="8936" y="33192"/>
                </a:lnTo>
                <a:lnTo>
                  <a:pt x="8936" y="33162"/>
                </a:lnTo>
                <a:cubicBezTo>
                  <a:pt x="8936" y="33131"/>
                  <a:pt x="8967" y="33101"/>
                  <a:pt x="8967" y="33071"/>
                </a:cubicBezTo>
                <a:cubicBezTo>
                  <a:pt x="8982" y="33055"/>
                  <a:pt x="9005" y="33048"/>
                  <a:pt x="9028" y="33048"/>
                </a:cubicBezTo>
                <a:close/>
                <a:moveTo>
                  <a:pt x="13557" y="33131"/>
                </a:moveTo>
                <a:cubicBezTo>
                  <a:pt x="13587" y="33131"/>
                  <a:pt x="13617" y="33192"/>
                  <a:pt x="13587" y="33223"/>
                </a:cubicBezTo>
                <a:lnTo>
                  <a:pt x="13557" y="33283"/>
                </a:lnTo>
                <a:lnTo>
                  <a:pt x="13465" y="33314"/>
                </a:lnTo>
                <a:lnTo>
                  <a:pt x="13435" y="33283"/>
                </a:lnTo>
                <a:lnTo>
                  <a:pt x="13435" y="33253"/>
                </a:lnTo>
                <a:cubicBezTo>
                  <a:pt x="13405" y="33253"/>
                  <a:pt x="13405" y="33223"/>
                  <a:pt x="13435" y="33223"/>
                </a:cubicBezTo>
                <a:lnTo>
                  <a:pt x="13435" y="33192"/>
                </a:lnTo>
                <a:cubicBezTo>
                  <a:pt x="13435" y="33162"/>
                  <a:pt x="13465" y="33131"/>
                  <a:pt x="13496" y="33131"/>
                </a:cubicBezTo>
                <a:close/>
                <a:moveTo>
                  <a:pt x="10395" y="33010"/>
                </a:moveTo>
                <a:lnTo>
                  <a:pt x="10395" y="33040"/>
                </a:lnTo>
                <a:cubicBezTo>
                  <a:pt x="10426" y="33040"/>
                  <a:pt x="10426" y="33071"/>
                  <a:pt x="10395" y="33101"/>
                </a:cubicBezTo>
                <a:cubicBezTo>
                  <a:pt x="10426" y="33101"/>
                  <a:pt x="10456" y="33131"/>
                  <a:pt x="10456" y="33131"/>
                </a:cubicBezTo>
                <a:lnTo>
                  <a:pt x="10487" y="33192"/>
                </a:lnTo>
                <a:lnTo>
                  <a:pt x="10487" y="33253"/>
                </a:lnTo>
                <a:lnTo>
                  <a:pt x="10456" y="33283"/>
                </a:lnTo>
                <a:lnTo>
                  <a:pt x="10426" y="33314"/>
                </a:lnTo>
                <a:lnTo>
                  <a:pt x="10395" y="33314"/>
                </a:lnTo>
                <a:lnTo>
                  <a:pt x="10395" y="33344"/>
                </a:lnTo>
                <a:lnTo>
                  <a:pt x="10304" y="33344"/>
                </a:lnTo>
                <a:cubicBezTo>
                  <a:pt x="10274" y="33344"/>
                  <a:pt x="10274" y="33314"/>
                  <a:pt x="10243" y="33314"/>
                </a:cubicBezTo>
                <a:cubicBezTo>
                  <a:pt x="10243" y="33283"/>
                  <a:pt x="10213" y="33283"/>
                  <a:pt x="10213" y="33253"/>
                </a:cubicBezTo>
                <a:lnTo>
                  <a:pt x="10183" y="33192"/>
                </a:lnTo>
                <a:cubicBezTo>
                  <a:pt x="10213" y="33162"/>
                  <a:pt x="10213" y="33131"/>
                  <a:pt x="10213" y="33101"/>
                </a:cubicBezTo>
                <a:cubicBezTo>
                  <a:pt x="10213" y="33071"/>
                  <a:pt x="10213" y="33040"/>
                  <a:pt x="10243" y="33040"/>
                </a:cubicBezTo>
                <a:cubicBezTo>
                  <a:pt x="10243" y="33010"/>
                  <a:pt x="10274" y="33010"/>
                  <a:pt x="10304" y="33010"/>
                </a:cubicBezTo>
                <a:close/>
                <a:moveTo>
                  <a:pt x="14841" y="32997"/>
                </a:moveTo>
                <a:cubicBezTo>
                  <a:pt x="14858" y="32997"/>
                  <a:pt x="14876" y="33001"/>
                  <a:pt x="14894" y="33010"/>
                </a:cubicBezTo>
                <a:cubicBezTo>
                  <a:pt x="14894" y="33010"/>
                  <a:pt x="14924" y="33010"/>
                  <a:pt x="14924" y="33040"/>
                </a:cubicBezTo>
                <a:cubicBezTo>
                  <a:pt x="14985" y="33040"/>
                  <a:pt x="15015" y="33071"/>
                  <a:pt x="14985" y="33131"/>
                </a:cubicBezTo>
                <a:lnTo>
                  <a:pt x="14985" y="33162"/>
                </a:lnTo>
                <a:cubicBezTo>
                  <a:pt x="15015" y="33162"/>
                  <a:pt x="15015" y="33192"/>
                  <a:pt x="14985" y="33223"/>
                </a:cubicBezTo>
                <a:lnTo>
                  <a:pt x="14985" y="33253"/>
                </a:lnTo>
                <a:cubicBezTo>
                  <a:pt x="14985" y="33283"/>
                  <a:pt x="14955" y="33314"/>
                  <a:pt x="14924" y="33344"/>
                </a:cubicBezTo>
                <a:lnTo>
                  <a:pt x="14894" y="33344"/>
                </a:lnTo>
                <a:cubicBezTo>
                  <a:pt x="14864" y="33344"/>
                  <a:pt x="14803" y="33344"/>
                  <a:pt x="14772" y="33314"/>
                </a:cubicBezTo>
                <a:cubicBezTo>
                  <a:pt x="14772" y="33314"/>
                  <a:pt x="14681" y="33405"/>
                  <a:pt x="14681" y="33405"/>
                </a:cubicBezTo>
                <a:lnTo>
                  <a:pt x="14681" y="33375"/>
                </a:lnTo>
                <a:lnTo>
                  <a:pt x="14651" y="33375"/>
                </a:lnTo>
                <a:lnTo>
                  <a:pt x="14651" y="33314"/>
                </a:lnTo>
                <a:cubicBezTo>
                  <a:pt x="14651" y="33283"/>
                  <a:pt x="14651" y="33283"/>
                  <a:pt x="14651" y="33253"/>
                </a:cubicBezTo>
                <a:cubicBezTo>
                  <a:pt x="14620" y="33223"/>
                  <a:pt x="14620" y="33223"/>
                  <a:pt x="14651" y="33192"/>
                </a:cubicBezTo>
                <a:lnTo>
                  <a:pt x="14651" y="33162"/>
                </a:lnTo>
                <a:lnTo>
                  <a:pt x="14681" y="33131"/>
                </a:lnTo>
                <a:lnTo>
                  <a:pt x="14712" y="33101"/>
                </a:lnTo>
                <a:cubicBezTo>
                  <a:pt x="14712" y="33071"/>
                  <a:pt x="14742" y="33040"/>
                  <a:pt x="14742" y="33040"/>
                </a:cubicBezTo>
                <a:cubicBezTo>
                  <a:pt x="14763" y="33019"/>
                  <a:pt x="14800" y="32997"/>
                  <a:pt x="14841" y="32997"/>
                </a:cubicBezTo>
                <a:close/>
                <a:moveTo>
                  <a:pt x="12143" y="33413"/>
                </a:moveTo>
                <a:cubicBezTo>
                  <a:pt x="12158" y="33413"/>
                  <a:pt x="12174" y="33420"/>
                  <a:pt x="12189" y="33435"/>
                </a:cubicBezTo>
                <a:cubicBezTo>
                  <a:pt x="12219" y="33435"/>
                  <a:pt x="12249" y="33496"/>
                  <a:pt x="12249" y="33527"/>
                </a:cubicBezTo>
                <a:lnTo>
                  <a:pt x="12219" y="33527"/>
                </a:lnTo>
                <a:cubicBezTo>
                  <a:pt x="12189" y="33557"/>
                  <a:pt x="12158" y="33557"/>
                  <a:pt x="12158" y="33557"/>
                </a:cubicBezTo>
                <a:cubicBezTo>
                  <a:pt x="12128" y="33557"/>
                  <a:pt x="12098" y="33527"/>
                  <a:pt x="12067" y="33527"/>
                </a:cubicBezTo>
                <a:lnTo>
                  <a:pt x="12067" y="33435"/>
                </a:lnTo>
                <a:lnTo>
                  <a:pt x="12098" y="33435"/>
                </a:lnTo>
                <a:cubicBezTo>
                  <a:pt x="12113" y="33420"/>
                  <a:pt x="12128" y="33413"/>
                  <a:pt x="12143" y="33413"/>
                </a:cubicBezTo>
                <a:close/>
                <a:moveTo>
                  <a:pt x="11034" y="33527"/>
                </a:moveTo>
                <a:cubicBezTo>
                  <a:pt x="11064" y="33527"/>
                  <a:pt x="11094" y="33527"/>
                  <a:pt x="11125" y="33557"/>
                </a:cubicBezTo>
                <a:cubicBezTo>
                  <a:pt x="11125" y="33557"/>
                  <a:pt x="11125" y="33587"/>
                  <a:pt x="11125" y="33618"/>
                </a:cubicBezTo>
                <a:lnTo>
                  <a:pt x="11125" y="33648"/>
                </a:lnTo>
                <a:lnTo>
                  <a:pt x="11125" y="33679"/>
                </a:lnTo>
                <a:lnTo>
                  <a:pt x="11125" y="33709"/>
                </a:lnTo>
                <a:lnTo>
                  <a:pt x="11094" y="33709"/>
                </a:lnTo>
                <a:cubicBezTo>
                  <a:pt x="11034" y="33709"/>
                  <a:pt x="11003" y="33709"/>
                  <a:pt x="10973" y="33679"/>
                </a:cubicBezTo>
                <a:lnTo>
                  <a:pt x="10973" y="33618"/>
                </a:lnTo>
                <a:lnTo>
                  <a:pt x="10973" y="33587"/>
                </a:lnTo>
                <a:cubicBezTo>
                  <a:pt x="10973" y="33557"/>
                  <a:pt x="11003" y="33557"/>
                  <a:pt x="11034" y="33557"/>
                </a:cubicBezTo>
                <a:lnTo>
                  <a:pt x="11003" y="33557"/>
                </a:lnTo>
                <a:lnTo>
                  <a:pt x="11034" y="33527"/>
                </a:lnTo>
                <a:close/>
                <a:moveTo>
                  <a:pt x="9956" y="33704"/>
                </a:moveTo>
                <a:cubicBezTo>
                  <a:pt x="9979" y="33704"/>
                  <a:pt x="10005" y="33714"/>
                  <a:pt x="10031" y="33739"/>
                </a:cubicBezTo>
                <a:lnTo>
                  <a:pt x="10031" y="33800"/>
                </a:lnTo>
                <a:cubicBezTo>
                  <a:pt x="10031" y="33831"/>
                  <a:pt x="10000" y="33861"/>
                  <a:pt x="9970" y="33861"/>
                </a:cubicBezTo>
                <a:lnTo>
                  <a:pt x="9970" y="33831"/>
                </a:lnTo>
                <a:cubicBezTo>
                  <a:pt x="9939" y="33831"/>
                  <a:pt x="9909" y="33831"/>
                  <a:pt x="9879" y="33800"/>
                </a:cubicBezTo>
                <a:lnTo>
                  <a:pt x="9879" y="33739"/>
                </a:lnTo>
                <a:cubicBezTo>
                  <a:pt x="9896" y="33722"/>
                  <a:pt x="9924" y="33704"/>
                  <a:pt x="9956" y="33704"/>
                </a:cubicBezTo>
                <a:close/>
                <a:moveTo>
                  <a:pt x="11581" y="33739"/>
                </a:moveTo>
                <a:lnTo>
                  <a:pt x="11642" y="33800"/>
                </a:lnTo>
                <a:lnTo>
                  <a:pt x="11611" y="33891"/>
                </a:lnTo>
                <a:lnTo>
                  <a:pt x="11490" y="33891"/>
                </a:lnTo>
                <a:cubicBezTo>
                  <a:pt x="11429" y="33831"/>
                  <a:pt x="11459" y="33739"/>
                  <a:pt x="11520" y="33739"/>
                </a:cubicBezTo>
                <a:close/>
                <a:moveTo>
                  <a:pt x="13465" y="34104"/>
                </a:moveTo>
                <a:lnTo>
                  <a:pt x="13465" y="34135"/>
                </a:lnTo>
                <a:cubicBezTo>
                  <a:pt x="13496" y="34165"/>
                  <a:pt x="13496" y="34195"/>
                  <a:pt x="13465" y="34226"/>
                </a:cubicBezTo>
                <a:cubicBezTo>
                  <a:pt x="13465" y="34256"/>
                  <a:pt x="13435" y="34256"/>
                  <a:pt x="13405" y="34256"/>
                </a:cubicBezTo>
                <a:lnTo>
                  <a:pt x="13374" y="34256"/>
                </a:lnTo>
                <a:lnTo>
                  <a:pt x="13313" y="34226"/>
                </a:lnTo>
                <a:cubicBezTo>
                  <a:pt x="13283" y="34226"/>
                  <a:pt x="13283" y="34195"/>
                  <a:pt x="13283" y="34165"/>
                </a:cubicBezTo>
                <a:lnTo>
                  <a:pt x="13283" y="34135"/>
                </a:lnTo>
                <a:lnTo>
                  <a:pt x="13344" y="34104"/>
                </a:lnTo>
                <a:close/>
                <a:moveTo>
                  <a:pt x="8815" y="34651"/>
                </a:moveTo>
                <a:lnTo>
                  <a:pt x="8845" y="34682"/>
                </a:lnTo>
                <a:lnTo>
                  <a:pt x="8906" y="34682"/>
                </a:lnTo>
                <a:cubicBezTo>
                  <a:pt x="8936" y="34712"/>
                  <a:pt x="8967" y="34712"/>
                  <a:pt x="8997" y="34742"/>
                </a:cubicBezTo>
                <a:lnTo>
                  <a:pt x="9028" y="34742"/>
                </a:lnTo>
                <a:lnTo>
                  <a:pt x="9028" y="34834"/>
                </a:lnTo>
                <a:lnTo>
                  <a:pt x="8997" y="34894"/>
                </a:lnTo>
                <a:lnTo>
                  <a:pt x="8967" y="34894"/>
                </a:lnTo>
                <a:cubicBezTo>
                  <a:pt x="8906" y="34894"/>
                  <a:pt x="8876" y="34925"/>
                  <a:pt x="8845" y="34925"/>
                </a:cubicBezTo>
                <a:lnTo>
                  <a:pt x="8784" y="34925"/>
                </a:lnTo>
                <a:lnTo>
                  <a:pt x="8754" y="34894"/>
                </a:lnTo>
                <a:cubicBezTo>
                  <a:pt x="8754" y="34894"/>
                  <a:pt x="8724" y="34925"/>
                  <a:pt x="8724" y="34925"/>
                </a:cubicBezTo>
                <a:cubicBezTo>
                  <a:pt x="8693" y="34955"/>
                  <a:pt x="8693" y="34955"/>
                  <a:pt x="8663" y="34955"/>
                </a:cubicBezTo>
                <a:cubicBezTo>
                  <a:pt x="8632" y="34955"/>
                  <a:pt x="8632" y="34955"/>
                  <a:pt x="8602" y="34925"/>
                </a:cubicBezTo>
                <a:cubicBezTo>
                  <a:pt x="8602" y="34925"/>
                  <a:pt x="8572" y="34894"/>
                  <a:pt x="8572" y="34894"/>
                </a:cubicBezTo>
                <a:lnTo>
                  <a:pt x="8541" y="34834"/>
                </a:lnTo>
                <a:lnTo>
                  <a:pt x="8541" y="34803"/>
                </a:lnTo>
                <a:cubicBezTo>
                  <a:pt x="8541" y="34803"/>
                  <a:pt x="8541" y="34773"/>
                  <a:pt x="8541" y="34773"/>
                </a:cubicBezTo>
                <a:lnTo>
                  <a:pt x="8572" y="34712"/>
                </a:lnTo>
                <a:lnTo>
                  <a:pt x="8693" y="34712"/>
                </a:lnTo>
                <a:lnTo>
                  <a:pt x="8724" y="34682"/>
                </a:lnTo>
                <a:lnTo>
                  <a:pt x="8784" y="34682"/>
                </a:lnTo>
                <a:lnTo>
                  <a:pt x="8815" y="34651"/>
                </a:lnTo>
                <a:close/>
                <a:moveTo>
                  <a:pt x="10851" y="34864"/>
                </a:moveTo>
                <a:cubicBezTo>
                  <a:pt x="10882" y="34864"/>
                  <a:pt x="10912" y="34894"/>
                  <a:pt x="10912" y="34925"/>
                </a:cubicBezTo>
                <a:lnTo>
                  <a:pt x="10912" y="34986"/>
                </a:lnTo>
                <a:lnTo>
                  <a:pt x="10851" y="34986"/>
                </a:lnTo>
                <a:lnTo>
                  <a:pt x="10821" y="35046"/>
                </a:lnTo>
                <a:lnTo>
                  <a:pt x="10730" y="35016"/>
                </a:lnTo>
                <a:lnTo>
                  <a:pt x="10730" y="34986"/>
                </a:lnTo>
                <a:cubicBezTo>
                  <a:pt x="10730" y="34955"/>
                  <a:pt x="10730" y="34925"/>
                  <a:pt x="10760" y="34894"/>
                </a:cubicBezTo>
                <a:cubicBezTo>
                  <a:pt x="10790" y="34864"/>
                  <a:pt x="10821" y="34864"/>
                  <a:pt x="10851" y="34864"/>
                </a:cubicBezTo>
                <a:close/>
                <a:moveTo>
                  <a:pt x="12800" y="34986"/>
                </a:moveTo>
                <a:cubicBezTo>
                  <a:pt x="12827" y="34986"/>
                  <a:pt x="12857" y="35001"/>
                  <a:pt x="12888" y="35046"/>
                </a:cubicBezTo>
                <a:lnTo>
                  <a:pt x="12888" y="35077"/>
                </a:lnTo>
                <a:lnTo>
                  <a:pt x="12888" y="35138"/>
                </a:lnTo>
                <a:lnTo>
                  <a:pt x="12857" y="35138"/>
                </a:lnTo>
                <a:cubicBezTo>
                  <a:pt x="12797" y="35138"/>
                  <a:pt x="12766" y="35138"/>
                  <a:pt x="12736" y="35107"/>
                </a:cubicBezTo>
                <a:lnTo>
                  <a:pt x="12736" y="35016"/>
                </a:lnTo>
                <a:cubicBezTo>
                  <a:pt x="12751" y="35001"/>
                  <a:pt x="12774" y="34986"/>
                  <a:pt x="12800" y="34986"/>
                </a:cubicBezTo>
                <a:close/>
                <a:moveTo>
                  <a:pt x="14195" y="35290"/>
                </a:moveTo>
                <a:lnTo>
                  <a:pt x="14225" y="35320"/>
                </a:lnTo>
                <a:cubicBezTo>
                  <a:pt x="14286" y="35411"/>
                  <a:pt x="14225" y="35472"/>
                  <a:pt x="14195" y="35533"/>
                </a:cubicBezTo>
                <a:lnTo>
                  <a:pt x="14164" y="35563"/>
                </a:lnTo>
                <a:lnTo>
                  <a:pt x="14134" y="35594"/>
                </a:lnTo>
                <a:lnTo>
                  <a:pt x="14043" y="35594"/>
                </a:lnTo>
                <a:cubicBezTo>
                  <a:pt x="14012" y="35563"/>
                  <a:pt x="13952" y="35533"/>
                  <a:pt x="13921" y="35502"/>
                </a:cubicBezTo>
                <a:lnTo>
                  <a:pt x="13921" y="35472"/>
                </a:lnTo>
                <a:cubicBezTo>
                  <a:pt x="13891" y="35472"/>
                  <a:pt x="13860" y="35472"/>
                  <a:pt x="13860" y="35442"/>
                </a:cubicBezTo>
                <a:lnTo>
                  <a:pt x="13952" y="35350"/>
                </a:lnTo>
                <a:lnTo>
                  <a:pt x="13982" y="35350"/>
                </a:lnTo>
                <a:cubicBezTo>
                  <a:pt x="13982" y="35320"/>
                  <a:pt x="13982" y="35290"/>
                  <a:pt x="14012" y="35290"/>
                </a:cubicBezTo>
                <a:close/>
                <a:moveTo>
                  <a:pt x="7295" y="35411"/>
                </a:moveTo>
                <a:cubicBezTo>
                  <a:pt x="7325" y="35442"/>
                  <a:pt x="7356" y="35472"/>
                  <a:pt x="7356" y="35502"/>
                </a:cubicBezTo>
                <a:lnTo>
                  <a:pt x="7325" y="35533"/>
                </a:lnTo>
                <a:cubicBezTo>
                  <a:pt x="7356" y="35563"/>
                  <a:pt x="7356" y="35594"/>
                  <a:pt x="7356" y="35624"/>
                </a:cubicBezTo>
                <a:cubicBezTo>
                  <a:pt x="7356" y="35624"/>
                  <a:pt x="7325" y="35654"/>
                  <a:pt x="7295" y="35654"/>
                </a:cubicBezTo>
                <a:lnTo>
                  <a:pt x="7295" y="35685"/>
                </a:lnTo>
                <a:lnTo>
                  <a:pt x="7325" y="35715"/>
                </a:lnTo>
                <a:lnTo>
                  <a:pt x="7325" y="35776"/>
                </a:lnTo>
                <a:lnTo>
                  <a:pt x="7173" y="35776"/>
                </a:lnTo>
                <a:lnTo>
                  <a:pt x="7143" y="35746"/>
                </a:lnTo>
                <a:lnTo>
                  <a:pt x="7143" y="35654"/>
                </a:lnTo>
                <a:lnTo>
                  <a:pt x="7143" y="35624"/>
                </a:lnTo>
                <a:cubicBezTo>
                  <a:pt x="7113" y="35624"/>
                  <a:pt x="7113" y="35594"/>
                  <a:pt x="7143" y="35594"/>
                </a:cubicBezTo>
                <a:lnTo>
                  <a:pt x="7143" y="35563"/>
                </a:lnTo>
                <a:cubicBezTo>
                  <a:pt x="7143" y="35533"/>
                  <a:pt x="7143" y="35502"/>
                  <a:pt x="7173" y="35502"/>
                </a:cubicBezTo>
                <a:cubicBezTo>
                  <a:pt x="7173" y="35472"/>
                  <a:pt x="7204" y="35442"/>
                  <a:pt x="7204" y="35442"/>
                </a:cubicBezTo>
                <a:lnTo>
                  <a:pt x="7234" y="35442"/>
                </a:lnTo>
                <a:lnTo>
                  <a:pt x="7265" y="35411"/>
                </a:lnTo>
                <a:close/>
                <a:moveTo>
                  <a:pt x="9271" y="35472"/>
                </a:moveTo>
                <a:cubicBezTo>
                  <a:pt x="9301" y="35472"/>
                  <a:pt x="9301" y="35472"/>
                  <a:pt x="9332" y="35502"/>
                </a:cubicBezTo>
                <a:lnTo>
                  <a:pt x="9392" y="35502"/>
                </a:lnTo>
                <a:cubicBezTo>
                  <a:pt x="9423" y="35502"/>
                  <a:pt x="9453" y="35502"/>
                  <a:pt x="9453" y="35533"/>
                </a:cubicBezTo>
                <a:cubicBezTo>
                  <a:pt x="9453" y="35563"/>
                  <a:pt x="9453" y="35594"/>
                  <a:pt x="9453" y="35624"/>
                </a:cubicBezTo>
                <a:lnTo>
                  <a:pt x="9423" y="35654"/>
                </a:lnTo>
                <a:cubicBezTo>
                  <a:pt x="9392" y="35685"/>
                  <a:pt x="9392" y="35685"/>
                  <a:pt x="9362" y="35685"/>
                </a:cubicBezTo>
                <a:lnTo>
                  <a:pt x="9301" y="35685"/>
                </a:lnTo>
                <a:cubicBezTo>
                  <a:pt x="9348" y="35755"/>
                  <a:pt x="9304" y="35826"/>
                  <a:pt x="9239" y="35826"/>
                </a:cubicBezTo>
                <a:cubicBezTo>
                  <a:pt x="9221" y="35826"/>
                  <a:pt x="9200" y="35820"/>
                  <a:pt x="9180" y="35806"/>
                </a:cubicBezTo>
                <a:lnTo>
                  <a:pt x="9210" y="35746"/>
                </a:lnTo>
                <a:lnTo>
                  <a:pt x="9180" y="35715"/>
                </a:lnTo>
                <a:lnTo>
                  <a:pt x="9149" y="35654"/>
                </a:lnTo>
                <a:lnTo>
                  <a:pt x="9180" y="35624"/>
                </a:lnTo>
                <a:cubicBezTo>
                  <a:pt x="9180" y="35594"/>
                  <a:pt x="9180" y="35594"/>
                  <a:pt x="9180" y="35563"/>
                </a:cubicBezTo>
                <a:lnTo>
                  <a:pt x="9180" y="35502"/>
                </a:lnTo>
                <a:lnTo>
                  <a:pt x="9210" y="35502"/>
                </a:lnTo>
                <a:cubicBezTo>
                  <a:pt x="9240" y="35502"/>
                  <a:pt x="9240" y="35472"/>
                  <a:pt x="9271" y="35472"/>
                </a:cubicBezTo>
                <a:close/>
                <a:moveTo>
                  <a:pt x="10669" y="36232"/>
                </a:moveTo>
                <a:lnTo>
                  <a:pt x="10639" y="36293"/>
                </a:lnTo>
                <a:lnTo>
                  <a:pt x="10669" y="36293"/>
                </a:lnTo>
                <a:lnTo>
                  <a:pt x="10669" y="36232"/>
                </a:lnTo>
                <a:close/>
                <a:moveTo>
                  <a:pt x="10578" y="36171"/>
                </a:moveTo>
                <a:cubicBezTo>
                  <a:pt x="10639" y="36171"/>
                  <a:pt x="10669" y="36201"/>
                  <a:pt x="10699" y="36232"/>
                </a:cubicBezTo>
                <a:lnTo>
                  <a:pt x="10669" y="36293"/>
                </a:lnTo>
                <a:lnTo>
                  <a:pt x="10639" y="36384"/>
                </a:lnTo>
                <a:lnTo>
                  <a:pt x="10608" y="36384"/>
                </a:lnTo>
                <a:lnTo>
                  <a:pt x="10547" y="36536"/>
                </a:lnTo>
                <a:lnTo>
                  <a:pt x="10395" y="36536"/>
                </a:lnTo>
                <a:lnTo>
                  <a:pt x="10395" y="36505"/>
                </a:lnTo>
                <a:cubicBezTo>
                  <a:pt x="10395" y="36475"/>
                  <a:pt x="10395" y="36475"/>
                  <a:pt x="10395" y="36475"/>
                </a:cubicBezTo>
                <a:lnTo>
                  <a:pt x="10365" y="36475"/>
                </a:lnTo>
                <a:lnTo>
                  <a:pt x="10365" y="36445"/>
                </a:lnTo>
                <a:cubicBezTo>
                  <a:pt x="10365" y="36414"/>
                  <a:pt x="10365" y="36384"/>
                  <a:pt x="10365" y="36384"/>
                </a:cubicBezTo>
                <a:cubicBezTo>
                  <a:pt x="10365" y="36353"/>
                  <a:pt x="10365" y="36323"/>
                  <a:pt x="10365" y="36323"/>
                </a:cubicBezTo>
                <a:cubicBezTo>
                  <a:pt x="10365" y="36293"/>
                  <a:pt x="10365" y="36293"/>
                  <a:pt x="10395" y="36262"/>
                </a:cubicBezTo>
                <a:lnTo>
                  <a:pt x="10456" y="36262"/>
                </a:lnTo>
                <a:lnTo>
                  <a:pt x="10456" y="36232"/>
                </a:lnTo>
                <a:cubicBezTo>
                  <a:pt x="10487" y="36201"/>
                  <a:pt x="10547" y="36171"/>
                  <a:pt x="10578" y="36171"/>
                </a:cubicBezTo>
                <a:close/>
                <a:moveTo>
                  <a:pt x="12584" y="36323"/>
                </a:moveTo>
                <a:cubicBezTo>
                  <a:pt x="12645" y="36323"/>
                  <a:pt x="12675" y="36353"/>
                  <a:pt x="12675" y="36414"/>
                </a:cubicBezTo>
                <a:cubicBezTo>
                  <a:pt x="12705" y="36445"/>
                  <a:pt x="12705" y="36475"/>
                  <a:pt x="12675" y="36505"/>
                </a:cubicBezTo>
                <a:lnTo>
                  <a:pt x="12675" y="36536"/>
                </a:lnTo>
                <a:lnTo>
                  <a:pt x="12645" y="36566"/>
                </a:lnTo>
                <a:lnTo>
                  <a:pt x="12614" y="36597"/>
                </a:lnTo>
                <a:lnTo>
                  <a:pt x="12493" y="36597"/>
                </a:lnTo>
                <a:cubicBezTo>
                  <a:pt x="12462" y="36597"/>
                  <a:pt x="12401" y="36597"/>
                  <a:pt x="12401" y="36475"/>
                </a:cubicBezTo>
                <a:lnTo>
                  <a:pt x="12371" y="36445"/>
                </a:lnTo>
                <a:cubicBezTo>
                  <a:pt x="12341" y="36414"/>
                  <a:pt x="12341" y="36384"/>
                  <a:pt x="12341" y="36353"/>
                </a:cubicBezTo>
                <a:cubicBezTo>
                  <a:pt x="12341" y="36346"/>
                  <a:pt x="12341" y="36338"/>
                  <a:pt x="12341" y="36323"/>
                </a:cubicBezTo>
                <a:close/>
                <a:moveTo>
                  <a:pt x="13587" y="36779"/>
                </a:moveTo>
                <a:lnTo>
                  <a:pt x="13617" y="36840"/>
                </a:lnTo>
                <a:lnTo>
                  <a:pt x="13557" y="36901"/>
                </a:lnTo>
                <a:cubicBezTo>
                  <a:pt x="13557" y="36901"/>
                  <a:pt x="13557" y="36931"/>
                  <a:pt x="13526" y="36931"/>
                </a:cubicBezTo>
                <a:cubicBezTo>
                  <a:pt x="13526" y="36961"/>
                  <a:pt x="13496" y="36992"/>
                  <a:pt x="13465" y="36992"/>
                </a:cubicBezTo>
                <a:lnTo>
                  <a:pt x="13435" y="37022"/>
                </a:lnTo>
                <a:lnTo>
                  <a:pt x="13283" y="37022"/>
                </a:lnTo>
                <a:lnTo>
                  <a:pt x="13283" y="36870"/>
                </a:lnTo>
                <a:lnTo>
                  <a:pt x="13313" y="36809"/>
                </a:lnTo>
                <a:lnTo>
                  <a:pt x="13344" y="36809"/>
                </a:lnTo>
                <a:lnTo>
                  <a:pt x="13374" y="36779"/>
                </a:lnTo>
                <a:close/>
                <a:moveTo>
                  <a:pt x="9848" y="37113"/>
                </a:moveTo>
                <a:lnTo>
                  <a:pt x="9879" y="37174"/>
                </a:lnTo>
                <a:lnTo>
                  <a:pt x="9879" y="37204"/>
                </a:lnTo>
                <a:cubicBezTo>
                  <a:pt x="9879" y="37235"/>
                  <a:pt x="9879" y="37265"/>
                  <a:pt x="9848" y="37296"/>
                </a:cubicBezTo>
                <a:lnTo>
                  <a:pt x="9818" y="37296"/>
                </a:lnTo>
                <a:cubicBezTo>
                  <a:pt x="9787" y="37296"/>
                  <a:pt x="9787" y="37326"/>
                  <a:pt x="9757" y="37326"/>
                </a:cubicBezTo>
                <a:lnTo>
                  <a:pt x="9696" y="37296"/>
                </a:lnTo>
                <a:cubicBezTo>
                  <a:pt x="9696" y="37265"/>
                  <a:pt x="9696" y="37235"/>
                  <a:pt x="9696" y="37204"/>
                </a:cubicBezTo>
                <a:cubicBezTo>
                  <a:pt x="9696" y="37204"/>
                  <a:pt x="9727" y="37174"/>
                  <a:pt x="9727" y="37174"/>
                </a:cubicBezTo>
                <a:lnTo>
                  <a:pt x="9757" y="37113"/>
                </a:lnTo>
                <a:close/>
                <a:moveTo>
                  <a:pt x="10205" y="37070"/>
                </a:moveTo>
                <a:cubicBezTo>
                  <a:pt x="10246" y="37070"/>
                  <a:pt x="10283" y="37092"/>
                  <a:pt x="10304" y="37113"/>
                </a:cubicBezTo>
                <a:lnTo>
                  <a:pt x="10335" y="37144"/>
                </a:lnTo>
                <a:cubicBezTo>
                  <a:pt x="10335" y="37174"/>
                  <a:pt x="10335" y="37204"/>
                  <a:pt x="10335" y="37235"/>
                </a:cubicBezTo>
                <a:lnTo>
                  <a:pt x="10304" y="37296"/>
                </a:lnTo>
                <a:lnTo>
                  <a:pt x="10243" y="37326"/>
                </a:lnTo>
                <a:lnTo>
                  <a:pt x="10122" y="37326"/>
                </a:lnTo>
                <a:cubicBezTo>
                  <a:pt x="10091" y="37296"/>
                  <a:pt x="10061" y="37265"/>
                  <a:pt x="10061" y="37235"/>
                </a:cubicBezTo>
                <a:lnTo>
                  <a:pt x="10031" y="37144"/>
                </a:lnTo>
                <a:lnTo>
                  <a:pt x="10061" y="37144"/>
                </a:lnTo>
                <a:cubicBezTo>
                  <a:pt x="10061" y="37083"/>
                  <a:pt x="10122" y="37083"/>
                  <a:pt x="10152" y="37083"/>
                </a:cubicBezTo>
                <a:cubicBezTo>
                  <a:pt x="10170" y="37074"/>
                  <a:pt x="10188" y="37070"/>
                  <a:pt x="10205" y="37070"/>
                </a:cubicBezTo>
                <a:close/>
                <a:moveTo>
                  <a:pt x="7933" y="37508"/>
                </a:moveTo>
                <a:lnTo>
                  <a:pt x="8024" y="37569"/>
                </a:lnTo>
                <a:lnTo>
                  <a:pt x="8055" y="37600"/>
                </a:lnTo>
                <a:lnTo>
                  <a:pt x="8085" y="37569"/>
                </a:lnTo>
                <a:cubicBezTo>
                  <a:pt x="8085" y="37600"/>
                  <a:pt x="8085" y="37630"/>
                  <a:pt x="8085" y="37660"/>
                </a:cubicBezTo>
                <a:lnTo>
                  <a:pt x="8024" y="37721"/>
                </a:lnTo>
                <a:lnTo>
                  <a:pt x="7994" y="37721"/>
                </a:lnTo>
                <a:cubicBezTo>
                  <a:pt x="7964" y="37691"/>
                  <a:pt x="7964" y="37691"/>
                  <a:pt x="7933" y="37660"/>
                </a:cubicBezTo>
                <a:lnTo>
                  <a:pt x="7903" y="37630"/>
                </a:lnTo>
                <a:lnTo>
                  <a:pt x="7873" y="37630"/>
                </a:lnTo>
                <a:lnTo>
                  <a:pt x="7842" y="37600"/>
                </a:lnTo>
                <a:lnTo>
                  <a:pt x="7842" y="37569"/>
                </a:lnTo>
                <a:lnTo>
                  <a:pt x="7842" y="37508"/>
                </a:lnTo>
                <a:close/>
                <a:moveTo>
                  <a:pt x="8845" y="37812"/>
                </a:moveTo>
                <a:cubicBezTo>
                  <a:pt x="8876" y="37812"/>
                  <a:pt x="8906" y="37812"/>
                  <a:pt x="8936" y="37904"/>
                </a:cubicBezTo>
                <a:lnTo>
                  <a:pt x="8967" y="37934"/>
                </a:lnTo>
                <a:cubicBezTo>
                  <a:pt x="8967" y="37934"/>
                  <a:pt x="8936" y="37964"/>
                  <a:pt x="8936" y="37964"/>
                </a:cubicBezTo>
                <a:cubicBezTo>
                  <a:pt x="8936" y="37995"/>
                  <a:pt x="8906" y="37995"/>
                  <a:pt x="8906" y="38025"/>
                </a:cubicBezTo>
                <a:lnTo>
                  <a:pt x="8906" y="38056"/>
                </a:lnTo>
                <a:lnTo>
                  <a:pt x="8784" y="38056"/>
                </a:lnTo>
                <a:cubicBezTo>
                  <a:pt x="8784" y="38025"/>
                  <a:pt x="8784" y="37995"/>
                  <a:pt x="8754" y="37995"/>
                </a:cubicBezTo>
                <a:lnTo>
                  <a:pt x="8754" y="37934"/>
                </a:lnTo>
                <a:lnTo>
                  <a:pt x="8784" y="37904"/>
                </a:lnTo>
                <a:lnTo>
                  <a:pt x="8784" y="37873"/>
                </a:lnTo>
                <a:cubicBezTo>
                  <a:pt x="8815" y="37843"/>
                  <a:pt x="8815" y="37843"/>
                  <a:pt x="8845" y="37812"/>
                </a:cubicBezTo>
                <a:close/>
                <a:moveTo>
                  <a:pt x="12523" y="37995"/>
                </a:moveTo>
                <a:lnTo>
                  <a:pt x="12584" y="38056"/>
                </a:lnTo>
                <a:lnTo>
                  <a:pt x="12584" y="38086"/>
                </a:lnTo>
                <a:lnTo>
                  <a:pt x="12493" y="38177"/>
                </a:lnTo>
                <a:cubicBezTo>
                  <a:pt x="12432" y="38177"/>
                  <a:pt x="12401" y="38116"/>
                  <a:pt x="12401" y="38086"/>
                </a:cubicBezTo>
                <a:cubicBezTo>
                  <a:pt x="12401" y="38025"/>
                  <a:pt x="12432" y="37995"/>
                  <a:pt x="12493" y="37995"/>
                </a:cubicBezTo>
                <a:close/>
                <a:moveTo>
                  <a:pt x="11554" y="38154"/>
                </a:moveTo>
                <a:cubicBezTo>
                  <a:pt x="11581" y="38154"/>
                  <a:pt x="11611" y="38162"/>
                  <a:pt x="11642" y="38177"/>
                </a:cubicBezTo>
                <a:lnTo>
                  <a:pt x="11672" y="38177"/>
                </a:lnTo>
                <a:lnTo>
                  <a:pt x="11702" y="38208"/>
                </a:lnTo>
                <a:cubicBezTo>
                  <a:pt x="11702" y="38238"/>
                  <a:pt x="11702" y="38268"/>
                  <a:pt x="11672" y="38299"/>
                </a:cubicBezTo>
                <a:cubicBezTo>
                  <a:pt x="11702" y="38329"/>
                  <a:pt x="11672" y="38329"/>
                  <a:pt x="11672" y="38360"/>
                </a:cubicBezTo>
                <a:cubicBezTo>
                  <a:pt x="11642" y="38390"/>
                  <a:pt x="11611" y="38390"/>
                  <a:pt x="11581" y="38390"/>
                </a:cubicBezTo>
                <a:cubicBezTo>
                  <a:pt x="11550" y="38390"/>
                  <a:pt x="11520" y="38360"/>
                  <a:pt x="11520" y="38329"/>
                </a:cubicBezTo>
                <a:lnTo>
                  <a:pt x="11490" y="38299"/>
                </a:lnTo>
                <a:lnTo>
                  <a:pt x="11490" y="38268"/>
                </a:lnTo>
                <a:lnTo>
                  <a:pt x="11490" y="38177"/>
                </a:lnTo>
                <a:cubicBezTo>
                  <a:pt x="11505" y="38162"/>
                  <a:pt x="11528" y="38154"/>
                  <a:pt x="11554" y="38154"/>
                </a:cubicBezTo>
                <a:close/>
                <a:moveTo>
                  <a:pt x="13982" y="38542"/>
                </a:moveTo>
                <a:lnTo>
                  <a:pt x="14012" y="38603"/>
                </a:lnTo>
                <a:lnTo>
                  <a:pt x="14012" y="38663"/>
                </a:lnTo>
                <a:lnTo>
                  <a:pt x="14012" y="38694"/>
                </a:lnTo>
                <a:cubicBezTo>
                  <a:pt x="14012" y="38724"/>
                  <a:pt x="14012" y="38724"/>
                  <a:pt x="13982" y="38755"/>
                </a:cubicBezTo>
                <a:cubicBezTo>
                  <a:pt x="13982" y="38785"/>
                  <a:pt x="13982" y="38785"/>
                  <a:pt x="13952" y="38815"/>
                </a:cubicBezTo>
                <a:lnTo>
                  <a:pt x="13800" y="38815"/>
                </a:lnTo>
                <a:cubicBezTo>
                  <a:pt x="13769" y="38815"/>
                  <a:pt x="13739" y="38785"/>
                  <a:pt x="13708" y="38755"/>
                </a:cubicBezTo>
                <a:cubicBezTo>
                  <a:pt x="13678" y="38694"/>
                  <a:pt x="13678" y="38663"/>
                  <a:pt x="13708" y="38603"/>
                </a:cubicBezTo>
                <a:cubicBezTo>
                  <a:pt x="13708" y="38603"/>
                  <a:pt x="13722" y="38589"/>
                  <a:pt x="13740" y="38589"/>
                </a:cubicBezTo>
                <a:cubicBezTo>
                  <a:pt x="13749" y="38589"/>
                  <a:pt x="13759" y="38593"/>
                  <a:pt x="13769" y="38603"/>
                </a:cubicBezTo>
                <a:lnTo>
                  <a:pt x="13769" y="38542"/>
                </a:lnTo>
                <a:close/>
                <a:moveTo>
                  <a:pt x="13161" y="38694"/>
                </a:moveTo>
                <a:cubicBezTo>
                  <a:pt x="13192" y="38694"/>
                  <a:pt x="13222" y="38724"/>
                  <a:pt x="13222" y="38785"/>
                </a:cubicBezTo>
                <a:lnTo>
                  <a:pt x="13222" y="38846"/>
                </a:lnTo>
                <a:cubicBezTo>
                  <a:pt x="13203" y="38883"/>
                  <a:pt x="13161" y="38909"/>
                  <a:pt x="13118" y="38909"/>
                </a:cubicBezTo>
                <a:cubicBezTo>
                  <a:pt x="13091" y="38909"/>
                  <a:pt x="13063" y="38899"/>
                  <a:pt x="13040" y="38876"/>
                </a:cubicBezTo>
                <a:lnTo>
                  <a:pt x="13070" y="38815"/>
                </a:lnTo>
                <a:lnTo>
                  <a:pt x="13040" y="38815"/>
                </a:lnTo>
                <a:lnTo>
                  <a:pt x="13009" y="38785"/>
                </a:lnTo>
                <a:cubicBezTo>
                  <a:pt x="13040" y="38755"/>
                  <a:pt x="13040" y="38724"/>
                  <a:pt x="13040" y="38724"/>
                </a:cubicBezTo>
                <a:cubicBezTo>
                  <a:pt x="13070" y="38694"/>
                  <a:pt x="13101" y="38694"/>
                  <a:pt x="13161" y="38694"/>
                </a:cubicBezTo>
                <a:close/>
                <a:moveTo>
                  <a:pt x="12098" y="38755"/>
                </a:moveTo>
                <a:lnTo>
                  <a:pt x="12158" y="38815"/>
                </a:lnTo>
                <a:lnTo>
                  <a:pt x="12189" y="38846"/>
                </a:lnTo>
                <a:lnTo>
                  <a:pt x="12189" y="38876"/>
                </a:lnTo>
                <a:lnTo>
                  <a:pt x="12128" y="38907"/>
                </a:lnTo>
                <a:lnTo>
                  <a:pt x="12158" y="38937"/>
                </a:lnTo>
                <a:lnTo>
                  <a:pt x="12128" y="38998"/>
                </a:lnTo>
                <a:lnTo>
                  <a:pt x="12098" y="38998"/>
                </a:lnTo>
                <a:cubicBezTo>
                  <a:pt x="12098" y="39013"/>
                  <a:pt x="12090" y="39021"/>
                  <a:pt x="12082" y="39021"/>
                </a:cubicBezTo>
                <a:cubicBezTo>
                  <a:pt x="12075" y="39021"/>
                  <a:pt x="12067" y="39013"/>
                  <a:pt x="12067" y="38998"/>
                </a:cubicBezTo>
                <a:cubicBezTo>
                  <a:pt x="12049" y="39007"/>
                  <a:pt x="12032" y="39010"/>
                  <a:pt x="12014" y="39010"/>
                </a:cubicBezTo>
                <a:cubicBezTo>
                  <a:pt x="11973" y="39010"/>
                  <a:pt x="11937" y="38989"/>
                  <a:pt x="11915" y="38967"/>
                </a:cubicBezTo>
                <a:lnTo>
                  <a:pt x="11885" y="38967"/>
                </a:lnTo>
                <a:cubicBezTo>
                  <a:pt x="11854" y="38937"/>
                  <a:pt x="11854" y="38907"/>
                  <a:pt x="11885" y="38876"/>
                </a:cubicBezTo>
                <a:lnTo>
                  <a:pt x="11885" y="38846"/>
                </a:lnTo>
                <a:lnTo>
                  <a:pt x="11915" y="38815"/>
                </a:lnTo>
                <a:cubicBezTo>
                  <a:pt x="11915" y="38785"/>
                  <a:pt x="11915" y="38755"/>
                  <a:pt x="11946" y="38755"/>
                </a:cubicBezTo>
                <a:close/>
                <a:moveTo>
                  <a:pt x="9848" y="38998"/>
                </a:moveTo>
                <a:lnTo>
                  <a:pt x="9970" y="39059"/>
                </a:lnTo>
                <a:lnTo>
                  <a:pt x="9970" y="39089"/>
                </a:lnTo>
                <a:cubicBezTo>
                  <a:pt x="9970" y="39119"/>
                  <a:pt x="9939" y="39150"/>
                  <a:pt x="9939" y="39150"/>
                </a:cubicBezTo>
                <a:lnTo>
                  <a:pt x="9909" y="39150"/>
                </a:lnTo>
                <a:lnTo>
                  <a:pt x="9909" y="39180"/>
                </a:lnTo>
                <a:lnTo>
                  <a:pt x="9787" y="39180"/>
                </a:lnTo>
                <a:cubicBezTo>
                  <a:pt x="9787" y="39150"/>
                  <a:pt x="9787" y="39150"/>
                  <a:pt x="9787" y="39150"/>
                </a:cubicBezTo>
                <a:lnTo>
                  <a:pt x="9787" y="39089"/>
                </a:lnTo>
                <a:lnTo>
                  <a:pt x="9818" y="39059"/>
                </a:lnTo>
                <a:lnTo>
                  <a:pt x="9848" y="38998"/>
                </a:lnTo>
                <a:close/>
                <a:moveTo>
                  <a:pt x="11398" y="39089"/>
                </a:moveTo>
                <a:lnTo>
                  <a:pt x="11429" y="39119"/>
                </a:lnTo>
                <a:cubicBezTo>
                  <a:pt x="11429" y="39119"/>
                  <a:pt x="11429" y="39150"/>
                  <a:pt x="11429" y="39180"/>
                </a:cubicBezTo>
                <a:cubicBezTo>
                  <a:pt x="11429" y="39180"/>
                  <a:pt x="11429" y="39211"/>
                  <a:pt x="11429" y="39211"/>
                </a:cubicBezTo>
                <a:lnTo>
                  <a:pt x="11368" y="39211"/>
                </a:lnTo>
                <a:lnTo>
                  <a:pt x="11338" y="39271"/>
                </a:lnTo>
                <a:lnTo>
                  <a:pt x="11307" y="39271"/>
                </a:lnTo>
                <a:cubicBezTo>
                  <a:pt x="11277" y="39241"/>
                  <a:pt x="11246" y="39211"/>
                  <a:pt x="11246" y="39180"/>
                </a:cubicBezTo>
                <a:lnTo>
                  <a:pt x="11246" y="39119"/>
                </a:lnTo>
                <a:lnTo>
                  <a:pt x="11277" y="39119"/>
                </a:lnTo>
                <a:lnTo>
                  <a:pt x="11277" y="39089"/>
                </a:lnTo>
                <a:close/>
                <a:moveTo>
                  <a:pt x="10395" y="39119"/>
                </a:moveTo>
                <a:cubicBezTo>
                  <a:pt x="10426" y="39150"/>
                  <a:pt x="10426" y="39180"/>
                  <a:pt x="10456" y="39211"/>
                </a:cubicBezTo>
                <a:lnTo>
                  <a:pt x="10395" y="39302"/>
                </a:lnTo>
                <a:lnTo>
                  <a:pt x="10365" y="39302"/>
                </a:lnTo>
                <a:cubicBezTo>
                  <a:pt x="10365" y="39312"/>
                  <a:pt x="10362" y="39315"/>
                  <a:pt x="10356" y="39315"/>
                </a:cubicBezTo>
                <a:cubicBezTo>
                  <a:pt x="10345" y="39315"/>
                  <a:pt x="10324" y="39302"/>
                  <a:pt x="10304" y="39302"/>
                </a:cubicBezTo>
                <a:cubicBezTo>
                  <a:pt x="10304" y="39271"/>
                  <a:pt x="10274" y="39241"/>
                  <a:pt x="10274" y="39211"/>
                </a:cubicBezTo>
                <a:lnTo>
                  <a:pt x="10365" y="39119"/>
                </a:lnTo>
                <a:close/>
                <a:moveTo>
                  <a:pt x="12766" y="39363"/>
                </a:moveTo>
                <a:cubicBezTo>
                  <a:pt x="12766" y="39393"/>
                  <a:pt x="12766" y="39393"/>
                  <a:pt x="12766" y="39423"/>
                </a:cubicBezTo>
                <a:lnTo>
                  <a:pt x="12827" y="39454"/>
                </a:lnTo>
                <a:cubicBezTo>
                  <a:pt x="12827" y="39484"/>
                  <a:pt x="12797" y="39545"/>
                  <a:pt x="12736" y="39545"/>
                </a:cubicBezTo>
                <a:lnTo>
                  <a:pt x="12705" y="39575"/>
                </a:lnTo>
                <a:cubicBezTo>
                  <a:pt x="12645" y="39545"/>
                  <a:pt x="12645" y="39484"/>
                  <a:pt x="12645" y="39423"/>
                </a:cubicBezTo>
                <a:cubicBezTo>
                  <a:pt x="12675" y="39393"/>
                  <a:pt x="12705" y="39393"/>
                  <a:pt x="12705" y="39363"/>
                </a:cubicBezTo>
                <a:close/>
                <a:moveTo>
                  <a:pt x="7538" y="39758"/>
                </a:moveTo>
                <a:lnTo>
                  <a:pt x="7538" y="39788"/>
                </a:lnTo>
                <a:cubicBezTo>
                  <a:pt x="7538" y="39819"/>
                  <a:pt x="7538" y="39849"/>
                  <a:pt x="7538" y="39879"/>
                </a:cubicBezTo>
                <a:lnTo>
                  <a:pt x="7569" y="39879"/>
                </a:lnTo>
                <a:cubicBezTo>
                  <a:pt x="7569" y="39879"/>
                  <a:pt x="7599" y="39910"/>
                  <a:pt x="7599" y="39940"/>
                </a:cubicBezTo>
                <a:lnTo>
                  <a:pt x="7569" y="39970"/>
                </a:lnTo>
                <a:cubicBezTo>
                  <a:pt x="7553" y="39986"/>
                  <a:pt x="7546" y="39993"/>
                  <a:pt x="7538" y="39993"/>
                </a:cubicBezTo>
                <a:cubicBezTo>
                  <a:pt x="7531" y="39993"/>
                  <a:pt x="7523" y="39986"/>
                  <a:pt x="7508" y="39970"/>
                </a:cubicBezTo>
                <a:lnTo>
                  <a:pt x="7447" y="39970"/>
                </a:lnTo>
                <a:cubicBezTo>
                  <a:pt x="7447" y="39970"/>
                  <a:pt x="7447" y="39940"/>
                  <a:pt x="7447" y="39910"/>
                </a:cubicBezTo>
                <a:lnTo>
                  <a:pt x="7417" y="39910"/>
                </a:lnTo>
                <a:lnTo>
                  <a:pt x="7386" y="39849"/>
                </a:lnTo>
                <a:lnTo>
                  <a:pt x="7417" y="39758"/>
                </a:lnTo>
                <a:close/>
                <a:moveTo>
                  <a:pt x="10955" y="40384"/>
                </a:moveTo>
                <a:cubicBezTo>
                  <a:pt x="10989" y="40384"/>
                  <a:pt x="11011" y="40412"/>
                  <a:pt x="11034" y="40457"/>
                </a:cubicBezTo>
                <a:cubicBezTo>
                  <a:pt x="11034" y="40487"/>
                  <a:pt x="11034" y="40518"/>
                  <a:pt x="11003" y="40548"/>
                </a:cubicBezTo>
                <a:lnTo>
                  <a:pt x="10973" y="40548"/>
                </a:lnTo>
                <a:cubicBezTo>
                  <a:pt x="10942" y="40548"/>
                  <a:pt x="10912" y="40518"/>
                  <a:pt x="10882" y="40487"/>
                </a:cubicBezTo>
                <a:lnTo>
                  <a:pt x="10851" y="40457"/>
                </a:lnTo>
                <a:lnTo>
                  <a:pt x="10851" y="40426"/>
                </a:lnTo>
                <a:cubicBezTo>
                  <a:pt x="10882" y="40396"/>
                  <a:pt x="10882" y="40396"/>
                  <a:pt x="10912" y="40396"/>
                </a:cubicBezTo>
                <a:cubicBezTo>
                  <a:pt x="10928" y="40388"/>
                  <a:pt x="10942" y="40384"/>
                  <a:pt x="10955" y="40384"/>
                </a:cubicBezTo>
                <a:close/>
                <a:moveTo>
                  <a:pt x="12310" y="40457"/>
                </a:moveTo>
                <a:cubicBezTo>
                  <a:pt x="12341" y="40487"/>
                  <a:pt x="12371" y="40487"/>
                  <a:pt x="12371" y="40518"/>
                </a:cubicBezTo>
                <a:cubicBezTo>
                  <a:pt x="12401" y="40578"/>
                  <a:pt x="12401" y="40609"/>
                  <a:pt x="12371" y="40639"/>
                </a:cubicBezTo>
                <a:lnTo>
                  <a:pt x="12371" y="40670"/>
                </a:lnTo>
                <a:lnTo>
                  <a:pt x="12371" y="40700"/>
                </a:lnTo>
                <a:lnTo>
                  <a:pt x="12219" y="40700"/>
                </a:lnTo>
                <a:cubicBezTo>
                  <a:pt x="12189" y="40700"/>
                  <a:pt x="12189" y="40670"/>
                  <a:pt x="12158" y="40670"/>
                </a:cubicBezTo>
                <a:lnTo>
                  <a:pt x="12128" y="40700"/>
                </a:lnTo>
                <a:cubicBezTo>
                  <a:pt x="12098" y="40639"/>
                  <a:pt x="12098" y="40609"/>
                  <a:pt x="12128" y="40578"/>
                </a:cubicBezTo>
                <a:cubicBezTo>
                  <a:pt x="12128" y="40518"/>
                  <a:pt x="12158" y="40487"/>
                  <a:pt x="12189" y="40487"/>
                </a:cubicBezTo>
                <a:lnTo>
                  <a:pt x="12219" y="40457"/>
                </a:lnTo>
                <a:close/>
                <a:moveTo>
                  <a:pt x="7812" y="40852"/>
                </a:moveTo>
                <a:lnTo>
                  <a:pt x="7873" y="40882"/>
                </a:lnTo>
                <a:lnTo>
                  <a:pt x="7873" y="40913"/>
                </a:lnTo>
                <a:cubicBezTo>
                  <a:pt x="7903" y="40943"/>
                  <a:pt x="7903" y="40974"/>
                  <a:pt x="7903" y="41004"/>
                </a:cubicBezTo>
                <a:lnTo>
                  <a:pt x="7903" y="41034"/>
                </a:lnTo>
                <a:lnTo>
                  <a:pt x="7690" y="41034"/>
                </a:lnTo>
                <a:lnTo>
                  <a:pt x="7690" y="40943"/>
                </a:lnTo>
                <a:cubicBezTo>
                  <a:pt x="7690" y="40913"/>
                  <a:pt x="7690" y="40882"/>
                  <a:pt x="7690" y="40882"/>
                </a:cubicBezTo>
                <a:cubicBezTo>
                  <a:pt x="7690" y="40852"/>
                  <a:pt x="7721" y="40852"/>
                  <a:pt x="7751" y="40852"/>
                </a:cubicBezTo>
                <a:close/>
                <a:moveTo>
                  <a:pt x="11186" y="40882"/>
                </a:moveTo>
                <a:cubicBezTo>
                  <a:pt x="11246" y="40882"/>
                  <a:pt x="11307" y="40913"/>
                  <a:pt x="11368" y="40974"/>
                </a:cubicBezTo>
                <a:lnTo>
                  <a:pt x="11368" y="41034"/>
                </a:lnTo>
                <a:lnTo>
                  <a:pt x="11368" y="41065"/>
                </a:lnTo>
                <a:cubicBezTo>
                  <a:pt x="11368" y="41065"/>
                  <a:pt x="11338" y="41095"/>
                  <a:pt x="11338" y="41126"/>
                </a:cubicBezTo>
                <a:lnTo>
                  <a:pt x="11216" y="41126"/>
                </a:lnTo>
                <a:lnTo>
                  <a:pt x="11186" y="41186"/>
                </a:lnTo>
                <a:lnTo>
                  <a:pt x="11155" y="41186"/>
                </a:lnTo>
                <a:cubicBezTo>
                  <a:pt x="11125" y="41156"/>
                  <a:pt x="11125" y="41156"/>
                  <a:pt x="11094" y="41156"/>
                </a:cubicBezTo>
                <a:lnTo>
                  <a:pt x="11094" y="41126"/>
                </a:lnTo>
                <a:lnTo>
                  <a:pt x="11094" y="41095"/>
                </a:lnTo>
                <a:cubicBezTo>
                  <a:pt x="11064" y="41065"/>
                  <a:pt x="11064" y="41065"/>
                  <a:pt x="11034" y="41034"/>
                </a:cubicBezTo>
                <a:lnTo>
                  <a:pt x="11034" y="41004"/>
                </a:lnTo>
                <a:lnTo>
                  <a:pt x="11094" y="40913"/>
                </a:lnTo>
                <a:lnTo>
                  <a:pt x="11155" y="40913"/>
                </a:lnTo>
                <a:lnTo>
                  <a:pt x="11186" y="40882"/>
                </a:lnTo>
                <a:close/>
                <a:moveTo>
                  <a:pt x="14104" y="41126"/>
                </a:moveTo>
                <a:lnTo>
                  <a:pt x="14134" y="41156"/>
                </a:lnTo>
                <a:cubicBezTo>
                  <a:pt x="14164" y="41156"/>
                  <a:pt x="14195" y="41156"/>
                  <a:pt x="14195" y="41186"/>
                </a:cubicBezTo>
                <a:cubicBezTo>
                  <a:pt x="14225" y="41217"/>
                  <a:pt x="14225" y="41247"/>
                  <a:pt x="14195" y="41277"/>
                </a:cubicBezTo>
                <a:lnTo>
                  <a:pt x="14164" y="41277"/>
                </a:lnTo>
                <a:cubicBezTo>
                  <a:pt x="14164" y="41293"/>
                  <a:pt x="14157" y="41300"/>
                  <a:pt x="14149" y="41300"/>
                </a:cubicBezTo>
                <a:cubicBezTo>
                  <a:pt x="14142" y="41300"/>
                  <a:pt x="14134" y="41293"/>
                  <a:pt x="14134" y="41277"/>
                </a:cubicBezTo>
                <a:lnTo>
                  <a:pt x="14073" y="41308"/>
                </a:lnTo>
                <a:lnTo>
                  <a:pt x="14043" y="41338"/>
                </a:lnTo>
                <a:lnTo>
                  <a:pt x="13952" y="41338"/>
                </a:lnTo>
                <a:cubicBezTo>
                  <a:pt x="13921" y="41308"/>
                  <a:pt x="13921" y="41277"/>
                  <a:pt x="13921" y="41247"/>
                </a:cubicBezTo>
                <a:cubicBezTo>
                  <a:pt x="13921" y="41186"/>
                  <a:pt x="13952" y="41186"/>
                  <a:pt x="13982" y="41156"/>
                </a:cubicBezTo>
                <a:cubicBezTo>
                  <a:pt x="14012" y="41156"/>
                  <a:pt x="14043" y="41126"/>
                  <a:pt x="14073" y="41126"/>
                </a:cubicBezTo>
                <a:close/>
                <a:moveTo>
                  <a:pt x="12033" y="41052"/>
                </a:moveTo>
                <a:cubicBezTo>
                  <a:pt x="12055" y="41052"/>
                  <a:pt x="12076" y="41074"/>
                  <a:pt x="12098" y="41095"/>
                </a:cubicBezTo>
                <a:lnTo>
                  <a:pt x="12128" y="41126"/>
                </a:lnTo>
                <a:lnTo>
                  <a:pt x="12128" y="41126"/>
                </a:lnTo>
                <a:cubicBezTo>
                  <a:pt x="12128" y="41156"/>
                  <a:pt x="12098" y="41186"/>
                  <a:pt x="12098" y="41186"/>
                </a:cubicBezTo>
                <a:cubicBezTo>
                  <a:pt x="12098" y="41217"/>
                  <a:pt x="12098" y="41247"/>
                  <a:pt x="12098" y="41277"/>
                </a:cubicBezTo>
                <a:lnTo>
                  <a:pt x="12098" y="41338"/>
                </a:lnTo>
                <a:lnTo>
                  <a:pt x="12067" y="41399"/>
                </a:lnTo>
                <a:lnTo>
                  <a:pt x="11885" y="41399"/>
                </a:lnTo>
                <a:lnTo>
                  <a:pt x="11824" y="41369"/>
                </a:lnTo>
                <a:cubicBezTo>
                  <a:pt x="11824" y="41369"/>
                  <a:pt x="11824" y="41338"/>
                  <a:pt x="11824" y="41308"/>
                </a:cubicBezTo>
                <a:cubicBezTo>
                  <a:pt x="11824" y="41308"/>
                  <a:pt x="11824" y="41277"/>
                  <a:pt x="11824" y="41247"/>
                </a:cubicBezTo>
                <a:lnTo>
                  <a:pt x="11854" y="41186"/>
                </a:lnTo>
                <a:cubicBezTo>
                  <a:pt x="11885" y="41186"/>
                  <a:pt x="11915" y="41156"/>
                  <a:pt x="11946" y="41126"/>
                </a:cubicBezTo>
                <a:lnTo>
                  <a:pt x="11946" y="41095"/>
                </a:lnTo>
                <a:cubicBezTo>
                  <a:pt x="11976" y="41065"/>
                  <a:pt x="11976" y="41065"/>
                  <a:pt x="12006" y="41065"/>
                </a:cubicBezTo>
                <a:cubicBezTo>
                  <a:pt x="12015" y="41056"/>
                  <a:pt x="12024" y="41052"/>
                  <a:pt x="12033" y="41052"/>
                </a:cubicBezTo>
                <a:close/>
                <a:moveTo>
                  <a:pt x="11338" y="41490"/>
                </a:moveTo>
                <a:cubicBezTo>
                  <a:pt x="11368" y="41490"/>
                  <a:pt x="11429" y="41490"/>
                  <a:pt x="11459" y="41581"/>
                </a:cubicBezTo>
                <a:lnTo>
                  <a:pt x="11429" y="41642"/>
                </a:lnTo>
                <a:lnTo>
                  <a:pt x="11307" y="41642"/>
                </a:lnTo>
                <a:cubicBezTo>
                  <a:pt x="11277" y="41612"/>
                  <a:pt x="11277" y="41581"/>
                  <a:pt x="11277" y="41551"/>
                </a:cubicBezTo>
                <a:lnTo>
                  <a:pt x="11277" y="41521"/>
                </a:lnTo>
                <a:lnTo>
                  <a:pt x="11307" y="41490"/>
                </a:lnTo>
                <a:close/>
                <a:moveTo>
                  <a:pt x="9635" y="41551"/>
                </a:moveTo>
                <a:cubicBezTo>
                  <a:pt x="9666" y="41551"/>
                  <a:pt x="9666" y="41551"/>
                  <a:pt x="9696" y="41581"/>
                </a:cubicBezTo>
                <a:lnTo>
                  <a:pt x="9818" y="41581"/>
                </a:lnTo>
                <a:lnTo>
                  <a:pt x="9879" y="41612"/>
                </a:lnTo>
                <a:lnTo>
                  <a:pt x="9909" y="41612"/>
                </a:lnTo>
                <a:lnTo>
                  <a:pt x="9939" y="41673"/>
                </a:lnTo>
                <a:cubicBezTo>
                  <a:pt x="9939" y="41673"/>
                  <a:pt x="9970" y="41673"/>
                  <a:pt x="9970" y="41703"/>
                </a:cubicBezTo>
                <a:cubicBezTo>
                  <a:pt x="10000" y="41703"/>
                  <a:pt x="10000" y="41733"/>
                  <a:pt x="10000" y="41764"/>
                </a:cubicBezTo>
                <a:lnTo>
                  <a:pt x="10031" y="41794"/>
                </a:lnTo>
                <a:lnTo>
                  <a:pt x="9970" y="41885"/>
                </a:lnTo>
                <a:lnTo>
                  <a:pt x="9939" y="41916"/>
                </a:lnTo>
                <a:lnTo>
                  <a:pt x="9909" y="41916"/>
                </a:lnTo>
                <a:lnTo>
                  <a:pt x="9879" y="41855"/>
                </a:lnTo>
                <a:lnTo>
                  <a:pt x="9848" y="41855"/>
                </a:lnTo>
                <a:cubicBezTo>
                  <a:pt x="9787" y="41855"/>
                  <a:pt x="9757" y="41855"/>
                  <a:pt x="9727" y="41825"/>
                </a:cubicBezTo>
                <a:lnTo>
                  <a:pt x="9696" y="41825"/>
                </a:lnTo>
                <a:lnTo>
                  <a:pt x="9696" y="41764"/>
                </a:lnTo>
                <a:cubicBezTo>
                  <a:pt x="9696" y="41794"/>
                  <a:pt x="9666" y="41794"/>
                  <a:pt x="9666" y="41794"/>
                </a:cubicBezTo>
                <a:lnTo>
                  <a:pt x="9605" y="41794"/>
                </a:lnTo>
                <a:cubicBezTo>
                  <a:pt x="9575" y="41794"/>
                  <a:pt x="9575" y="41764"/>
                  <a:pt x="9575" y="41733"/>
                </a:cubicBezTo>
                <a:cubicBezTo>
                  <a:pt x="9544" y="41733"/>
                  <a:pt x="9544" y="41703"/>
                  <a:pt x="9575" y="41703"/>
                </a:cubicBezTo>
                <a:cubicBezTo>
                  <a:pt x="9575" y="41673"/>
                  <a:pt x="9575" y="41642"/>
                  <a:pt x="9575" y="41642"/>
                </a:cubicBezTo>
                <a:lnTo>
                  <a:pt x="9575" y="41612"/>
                </a:lnTo>
                <a:lnTo>
                  <a:pt x="9575" y="41581"/>
                </a:lnTo>
                <a:cubicBezTo>
                  <a:pt x="9575" y="41581"/>
                  <a:pt x="9575" y="41551"/>
                  <a:pt x="9575" y="41551"/>
                </a:cubicBezTo>
                <a:close/>
                <a:moveTo>
                  <a:pt x="14499" y="41794"/>
                </a:moveTo>
                <a:cubicBezTo>
                  <a:pt x="14529" y="41794"/>
                  <a:pt x="14560" y="41825"/>
                  <a:pt x="14560" y="41855"/>
                </a:cubicBezTo>
                <a:cubicBezTo>
                  <a:pt x="14590" y="41855"/>
                  <a:pt x="14590" y="41885"/>
                  <a:pt x="14560" y="41916"/>
                </a:cubicBezTo>
                <a:lnTo>
                  <a:pt x="14529" y="41977"/>
                </a:lnTo>
                <a:lnTo>
                  <a:pt x="14529" y="41916"/>
                </a:lnTo>
                <a:lnTo>
                  <a:pt x="14499" y="41916"/>
                </a:lnTo>
                <a:cubicBezTo>
                  <a:pt x="14468" y="41916"/>
                  <a:pt x="14408" y="41916"/>
                  <a:pt x="14377" y="41885"/>
                </a:cubicBezTo>
                <a:lnTo>
                  <a:pt x="14377" y="41855"/>
                </a:lnTo>
                <a:cubicBezTo>
                  <a:pt x="14408" y="41825"/>
                  <a:pt x="14438" y="41825"/>
                  <a:pt x="14468" y="41825"/>
                </a:cubicBezTo>
                <a:lnTo>
                  <a:pt x="14499" y="41794"/>
                </a:lnTo>
                <a:close/>
                <a:moveTo>
                  <a:pt x="12645" y="42433"/>
                </a:moveTo>
                <a:lnTo>
                  <a:pt x="12705" y="42463"/>
                </a:lnTo>
                <a:lnTo>
                  <a:pt x="12705" y="42554"/>
                </a:lnTo>
                <a:lnTo>
                  <a:pt x="12614" y="42615"/>
                </a:lnTo>
                <a:lnTo>
                  <a:pt x="12584" y="42615"/>
                </a:lnTo>
                <a:lnTo>
                  <a:pt x="12523" y="42554"/>
                </a:lnTo>
                <a:cubicBezTo>
                  <a:pt x="12553" y="42493"/>
                  <a:pt x="12553" y="42433"/>
                  <a:pt x="12645" y="42433"/>
                </a:cubicBezTo>
                <a:close/>
                <a:moveTo>
                  <a:pt x="13313" y="42433"/>
                </a:moveTo>
                <a:cubicBezTo>
                  <a:pt x="13344" y="42433"/>
                  <a:pt x="13374" y="42433"/>
                  <a:pt x="13405" y="42463"/>
                </a:cubicBezTo>
                <a:cubicBezTo>
                  <a:pt x="13435" y="42524"/>
                  <a:pt x="13435" y="42554"/>
                  <a:pt x="13405" y="42585"/>
                </a:cubicBezTo>
                <a:lnTo>
                  <a:pt x="13374" y="42615"/>
                </a:lnTo>
                <a:cubicBezTo>
                  <a:pt x="13344" y="42615"/>
                  <a:pt x="13313" y="42615"/>
                  <a:pt x="13313" y="42585"/>
                </a:cubicBezTo>
                <a:cubicBezTo>
                  <a:pt x="13283" y="42585"/>
                  <a:pt x="13283" y="42554"/>
                  <a:pt x="13283" y="42524"/>
                </a:cubicBezTo>
                <a:lnTo>
                  <a:pt x="13283" y="42493"/>
                </a:lnTo>
                <a:lnTo>
                  <a:pt x="13253" y="42493"/>
                </a:lnTo>
                <a:lnTo>
                  <a:pt x="13283" y="42433"/>
                </a:lnTo>
                <a:close/>
                <a:moveTo>
                  <a:pt x="16687" y="42797"/>
                </a:moveTo>
                <a:lnTo>
                  <a:pt x="16748" y="42828"/>
                </a:lnTo>
                <a:lnTo>
                  <a:pt x="16748" y="42858"/>
                </a:lnTo>
                <a:cubicBezTo>
                  <a:pt x="16765" y="42875"/>
                  <a:pt x="16772" y="42901"/>
                  <a:pt x="16771" y="42926"/>
                </a:cubicBezTo>
                <a:lnTo>
                  <a:pt x="16771" y="42926"/>
                </a:lnTo>
                <a:cubicBezTo>
                  <a:pt x="16743" y="42949"/>
                  <a:pt x="16715" y="42949"/>
                  <a:pt x="16687" y="42949"/>
                </a:cubicBezTo>
                <a:lnTo>
                  <a:pt x="16626" y="42949"/>
                </a:lnTo>
                <a:lnTo>
                  <a:pt x="16566" y="42888"/>
                </a:lnTo>
                <a:cubicBezTo>
                  <a:pt x="16566" y="42888"/>
                  <a:pt x="16566" y="42858"/>
                  <a:pt x="16566" y="42828"/>
                </a:cubicBezTo>
                <a:lnTo>
                  <a:pt x="16626" y="42797"/>
                </a:lnTo>
                <a:close/>
                <a:moveTo>
                  <a:pt x="16769" y="42938"/>
                </a:moveTo>
                <a:cubicBezTo>
                  <a:pt x="16766" y="42954"/>
                  <a:pt x="16759" y="42969"/>
                  <a:pt x="16748" y="42980"/>
                </a:cubicBezTo>
                <a:lnTo>
                  <a:pt x="16769" y="42938"/>
                </a:lnTo>
                <a:close/>
                <a:moveTo>
                  <a:pt x="11307" y="42919"/>
                </a:moveTo>
                <a:cubicBezTo>
                  <a:pt x="11338" y="42919"/>
                  <a:pt x="11368" y="42919"/>
                  <a:pt x="11368" y="42949"/>
                </a:cubicBezTo>
                <a:cubicBezTo>
                  <a:pt x="11398" y="42949"/>
                  <a:pt x="11429" y="42980"/>
                  <a:pt x="11429" y="43040"/>
                </a:cubicBezTo>
                <a:lnTo>
                  <a:pt x="11368" y="43101"/>
                </a:lnTo>
                <a:lnTo>
                  <a:pt x="11277" y="43101"/>
                </a:lnTo>
                <a:lnTo>
                  <a:pt x="11277" y="43040"/>
                </a:lnTo>
                <a:lnTo>
                  <a:pt x="11246" y="43010"/>
                </a:lnTo>
                <a:lnTo>
                  <a:pt x="11246" y="42980"/>
                </a:lnTo>
                <a:cubicBezTo>
                  <a:pt x="11246" y="42949"/>
                  <a:pt x="11277" y="42919"/>
                  <a:pt x="11307" y="42919"/>
                </a:cubicBezTo>
                <a:close/>
                <a:moveTo>
                  <a:pt x="16140" y="43040"/>
                </a:moveTo>
                <a:lnTo>
                  <a:pt x="16171" y="43101"/>
                </a:lnTo>
                <a:cubicBezTo>
                  <a:pt x="16201" y="43101"/>
                  <a:pt x="16201" y="43101"/>
                  <a:pt x="16231" y="43132"/>
                </a:cubicBezTo>
                <a:lnTo>
                  <a:pt x="16231" y="43162"/>
                </a:lnTo>
                <a:cubicBezTo>
                  <a:pt x="16231" y="43192"/>
                  <a:pt x="16201" y="43192"/>
                  <a:pt x="16201" y="43223"/>
                </a:cubicBezTo>
                <a:lnTo>
                  <a:pt x="16171" y="43253"/>
                </a:lnTo>
                <a:lnTo>
                  <a:pt x="16019" y="43253"/>
                </a:lnTo>
                <a:cubicBezTo>
                  <a:pt x="15988" y="43253"/>
                  <a:pt x="15958" y="43223"/>
                  <a:pt x="15958" y="43223"/>
                </a:cubicBezTo>
                <a:cubicBezTo>
                  <a:pt x="15958" y="43192"/>
                  <a:pt x="15958" y="43162"/>
                  <a:pt x="15958" y="43162"/>
                </a:cubicBezTo>
                <a:cubicBezTo>
                  <a:pt x="15958" y="43132"/>
                  <a:pt x="15958" y="43101"/>
                  <a:pt x="15958" y="43101"/>
                </a:cubicBezTo>
                <a:lnTo>
                  <a:pt x="16019" y="43040"/>
                </a:lnTo>
                <a:close/>
                <a:moveTo>
                  <a:pt x="10365" y="42980"/>
                </a:moveTo>
                <a:cubicBezTo>
                  <a:pt x="10395" y="42980"/>
                  <a:pt x="10426" y="43010"/>
                  <a:pt x="10395" y="43040"/>
                </a:cubicBezTo>
                <a:lnTo>
                  <a:pt x="10395" y="43071"/>
                </a:lnTo>
                <a:cubicBezTo>
                  <a:pt x="10426" y="43101"/>
                  <a:pt x="10456" y="43132"/>
                  <a:pt x="10456" y="43162"/>
                </a:cubicBezTo>
                <a:lnTo>
                  <a:pt x="10426" y="43162"/>
                </a:lnTo>
                <a:cubicBezTo>
                  <a:pt x="10426" y="43192"/>
                  <a:pt x="10395" y="43192"/>
                  <a:pt x="10365" y="43223"/>
                </a:cubicBezTo>
                <a:lnTo>
                  <a:pt x="10365" y="43253"/>
                </a:lnTo>
                <a:lnTo>
                  <a:pt x="10365" y="43284"/>
                </a:lnTo>
                <a:lnTo>
                  <a:pt x="10213" y="43284"/>
                </a:lnTo>
                <a:lnTo>
                  <a:pt x="10152" y="43223"/>
                </a:lnTo>
                <a:lnTo>
                  <a:pt x="10152" y="43132"/>
                </a:lnTo>
                <a:lnTo>
                  <a:pt x="10152" y="43101"/>
                </a:lnTo>
                <a:cubicBezTo>
                  <a:pt x="10152" y="43101"/>
                  <a:pt x="10152" y="43071"/>
                  <a:pt x="10152" y="43071"/>
                </a:cubicBezTo>
                <a:cubicBezTo>
                  <a:pt x="10183" y="43040"/>
                  <a:pt x="10213" y="43010"/>
                  <a:pt x="10213" y="43010"/>
                </a:cubicBezTo>
                <a:cubicBezTo>
                  <a:pt x="10243" y="42980"/>
                  <a:pt x="10274" y="42980"/>
                  <a:pt x="10274" y="42980"/>
                </a:cubicBezTo>
                <a:close/>
                <a:moveTo>
                  <a:pt x="12341" y="43344"/>
                </a:moveTo>
                <a:cubicBezTo>
                  <a:pt x="12371" y="43344"/>
                  <a:pt x="12371" y="43344"/>
                  <a:pt x="12401" y="43375"/>
                </a:cubicBezTo>
                <a:lnTo>
                  <a:pt x="12432" y="43375"/>
                </a:lnTo>
                <a:cubicBezTo>
                  <a:pt x="12432" y="43375"/>
                  <a:pt x="12462" y="43405"/>
                  <a:pt x="12462" y="43436"/>
                </a:cubicBezTo>
                <a:cubicBezTo>
                  <a:pt x="12462" y="43436"/>
                  <a:pt x="12462" y="43496"/>
                  <a:pt x="12432" y="43496"/>
                </a:cubicBezTo>
                <a:lnTo>
                  <a:pt x="12401" y="43527"/>
                </a:lnTo>
                <a:cubicBezTo>
                  <a:pt x="12451" y="43576"/>
                  <a:pt x="12420" y="43665"/>
                  <a:pt x="12375" y="43665"/>
                </a:cubicBezTo>
                <a:cubicBezTo>
                  <a:pt x="12364" y="43665"/>
                  <a:pt x="12352" y="43660"/>
                  <a:pt x="12341" y="43648"/>
                </a:cubicBezTo>
                <a:lnTo>
                  <a:pt x="12371" y="43618"/>
                </a:lnTo>
                <a:lnTo>
                  <a:pt x="12249" y="43618"/>
                </a:lnTo>
                <a:lnTo>
                  <a:pt x="12219" y="43557"/>
                </a:lnTo>
                <a:lnTo>
                  <a:pt x="12219" y="43496"/>
                </a:lnTo>
                <a:lnTo>
                  <a:pt x="12249" y="43466"/>
                </a:lnTo>
                <a:cubicBezTo>
                  <a:pt x="12219" y="43466"/>
                  <a:pt x="12219" y="43436"/>
                  <a:pt x="12249" y="43405"/>
                </a:cubicBezTo>
                <a:lnTo>
                  <a:pt x="12249" y="43344"/>
                </a:lnTo>
                <a:close/>
                <a:moveTo>
                  <a:pt x="10335" y="43709"/>
                </a:moveTo>
                <a:lnTo>
                  <a:pt x="10365" y="43740"/>
                </a:lnTo>
                <a:lnTo>
                  <a:pt x="10395" y="43740"/>
                </a:lnTo>
                <a:cubicBezTo>
                  <a:pt x="10426" y="43740"/>
                  <a:pt x="10487" y="43740"/>
                  <a:pt x="10517" y="43770"/>
                </a:cubicBezTo>
                <a:cubicBezTo>
                  <a:pt x="10547" y="43800"/>
                  <a:pt x="10578" y="43831"/>
                  <a:pt x="10578" y="43861"/>
                </a:cubicBezTo>
                <a:lnTo>
                  <a:pt x="10578" y="43892"/>
                </a:lnTo>
                <a:lnTo>
                  <a:pt x="10517" y="43892"/>
                </a:lnTo>
                <a:cubicBezTo>
                  <a:pt x="10487" y="43922"/>
                  <a:pt x="10487" y="43922"/>
                  <a:pt x="10456" y="43922"/>
                </a:cubicBezTo>
                <a:lnTo>
                  <a:pt x="10395" y="43952"/>
                </a:lnTo>
                <a:lnTo>
                  <a:pt x="10395" y="43983"/>
                </a:lnTo>
                <a:lnTo>
                  <a:pt x="10395" y="44013"/>
                </a:lnTo>
                <a:lnTo>
                  <a:pt x="10335" y="44074"/>
                </a:lnTo>
                <a:lnTo>
                  <a:pt x="10213" y="44074"/>
                </a:lnTo>
                <a:lnTo>
                  <a:pt x="10183" y="44013"/>
                </a:lnTo>
                <a:lnTo>
                  <a:pt x="10183" y="43983"/>
                </a:lnTo>
                <a:lnTo>
                  <a:pt x="10122" y="43952"/>
                </a:lnTo>
                <a:lnTo>
                  <a:pt x="10122" y="43922"/>
                </a:lnTo>
                <a:cubicBezTo>
                  <a:pt x="10122" y="43892"/>
                  <a:pt x="10122" y="43892"/>
                  <a:pt x="10122" y="43892"/>
                </a:cubicBezTo>
                <a:lnTo>
                  <a:pt x="10122" y="43861"/>
                </a:lnTo>
                <a:lnTo>
                  <a:pt x="10122" y="43831"/>
                </a:lnTo>
                <a:cubicBezTo>
                  <a:pt x="10122" y="43800"/>
                  <a:pt x="10152" y="43800"/>
                  <a:pt x="10152" y="43770"/>
                </a:cubicBezTo>
                <a:cubicBezTo>
                  <a:pt x="10183" y="43770"/>
                  <a:pt x="10183" y="43740"/>
                  <a:pt x="10213" y="43740"/>
                </a:cubicBezTo>
                <a:cubicBezTo>
                  <a:pt x="10213" y="43709"/>
                  <a:pt x="10243" y="43709"/>
                  <a:pt x="10243" y="43709"/>
                </a:cubicBezTo>
                <a:close/>
                <a:moveTo>
                  <a:pt x="15670" y="43788"/>
                </a:moveTo>
                <a:cubicBezTo>
                  <a:pt x="15702" y="43788"/>
                  <a:pt x="15724" y="43809"/>
                  <a:pt x="15745" y="43831"/>
                </a:cubicBezTo>
                <a:cubicBezTo>
                  <a:pt x="15775" y="43861"/>
                  <a:pt x="15775" y="43861"/>
                  <a:pt x="15775" y="43892"/>
                </a:cubicBezTo>
                <a:cubicBezTo>
                  <a:pt x="15806" y="43922"/>
                  <a:pt x="15806" y="43983"/>
                  <a:pt x="15775" y="44013"/>
                </a:cubicBezTo>
                <a:lnTo>
                  <a:pt x="15745" y="44013"/>
                </a:lnTo>
                <a:cubicBezTo>
                  <a:pt x="15745" y="44013"/>
                  <a:pt x="15745" y="44043"/>
                  <a:pt x="15715" y="44074"/>
                </a:cubicBezTo>
                <a:lnTo>
                  <a:pt x="15684" y="44074"/>
                </a:lnTo>
                <a:cubicBezTo>
                  <a:pt x="15684" y="44104"/>
                  <a:pt x="15654" y="44104"/>
                  <a:pt x="15593" y="44135"/>
                </a:cubicBezTo>
                <a:lnTo>
                  <a:pt x="15532" y="44135"/>
                </a:lnTo>
                <a:cubicBezTo>
                  <a:pt x="15471" y="44104"/>
                  <a:pt x="15441" y="44074"/>
                  <a:pt x="15441" y="44013"/>
                </a:cubicBezTo>
                <a:cubicBezTo>
                  <a:pt x="15441" y="44013"/>
                  <a:pt x="15441" y="43983"/>
                  <a:pt x="15441" y="43983"/>
                </a:cubicBezTo>
                <a:lnTo>
                  <a:pt x="15411" y="43952"/>
                </a:lnTo>
                <a:lnTo>
                  <a:pt x="15380" y="43952"/>
                </a:lnTo>
                <a:cubicBezTo>
                  <a:pt x="15380" y="43892"/>
                  <a:pt x="15411" y="43861"/>
                  <a:pt x="15441" y="43861"/>
                </a:cubicBezTo>
                <a:lnTo>
                  <a:pt x="15471" y="43800"/>
                </a:lnTo>
                <a:lnTo>
                  <a:pt x="15623" y="43800"/>
                </a:lnTo>
                <a:cubicBezTo>
                  <a:pt x="15641" y="43791"/>
                  <a:pt x="15656" y="43788"/>
                  <a:pt x="15670" y="43788"/>
                </a:cubicBezTo>
                <a:close/>
                <a:moveTo>
                  <a:pt x="12888" y="44165"/>
                </a:moveTo>
                <a:cubicBezTo>
                  <a:pt x="12918" y="44165"/>
                  <a:pt x="12979" y="44165"/>
                  <a:pt x="12979" y="44287"/>
                </a:cubicBezTo>
                <a:lnTo>
                  <a:pt x="12979" y="44317"/>
                </a:lnTo>
                <a:lnTo>
                  <a:pt x="12949" y="44317"/>
                </a:lnTo>
                <a:lnTo>
                  <a:pt x="12918" y="44347"/>
                </a:lnTo>
                <a:lnTo>
                  <a:pt x="12888" y="44347"/>
                </a:lnTo>
                <a:cubicBezTo>
                  <a:pt x="12827" y="44317"/>
                  <a:pt x="12827" y="44287"/>
                  <a:pt x="12827" y="44226"/>
                </a:cubicBezTo>
                <a:lnTo>
                  <a:pt x="12888" y="44165"/>
                </a:lnTo>
                <a:close/>
                <a:moveTo>
                  <a:pt x="17660" y="44378"/>
                </a:moveTo>
                <a:lnTo>
                  <a:pt x="17690" y="44469"/>
                </a:lnTo>
                <a:cubicBezTo>
                  <a:pt x="17660" y="44499"/>
                  <a:pt x="17660" y="44530"/>
                  <a:pt x="17630" y="44530"/>
                </a:cubicBezTo>
                <a:cubicBezTo>
                  <a:pt x="17584" y="44530"/>
                  <a:pt x="17538" y="44513"/>
                  <a:pt x="17518" y="44479"/>
                </a:cubicBezTo>
                <a:lnTo>
                  <a:pt x="17518" y="44479"/>
                </a:lnTo>
                <a:lnTo>
                  <a:pt x="17569" y="44378"/>
                </a:lnTo>
                <a:close/>
                <a:moveTo>
                  <a:pt x="15646" y="44152"/>
                </a:moveTo>
                <a:cubicBezTo>
                  <a:pt x="15689" y="44152"/>
                  <a:pt x="15732" y="44174"/>
                  <a:pt x="15775" y="44195"/>
                </a:cubicBezTo>
                <a:lnTo>
                  <a:pt x="15775" y="44226"/>
                </a:lnTo>
                <a:lnTo>
                  <a:pt x="15775" y="44287"/>
                </a:lnTo>
                <a:lnTo>
                  <a:pt x="15775" y="44317"/>
                </a:lnTo>
                <a:lnTo>
                  <a:pt x="15775" y="44347"/>
                </a:lnTo>
                <a:lnTo>
                  <a:pt x="15745" y="44378"/>
                </a:lnTo>
                <a:cubicBezTo>
                  <a:pt x="15745" y="44408"/>
                  <a:pt x="15715" y="44408"/>
                  <a:pt x="15715" y="44408"/>
                </a:cubicBezTo>
                <a:cubicBezTo>
                  <a:pt x="15745" y="44469"/>
                  <a:pt x="15684" y="44560"/>
                  <a:pt x="15623" y="44560"/>
                </a:cubicBezTo>
                <a:lnTo>
                  <a:pt x="15623" y="44530"/>
                </a:lnTo>
                <a:lnTo>
                  <a:pt x="15593" y="44530"/>
                </a:lnTo>
                <a:lnTo>
                  <a:pt x="15593" y="44499"/>
                </a:lnTo>
                <a:lnTo>
                  <a:pt x="15563" y="44499"/>
                </a:lnTo>
                <a:lnTo>
                  <a:pt x="15532" y="44469"/>
                </a:lnTo>
                <a:cubicBezTo>
                  <a:pt x="15502" y="44439"/>
                  <a:pt x="15502" y="44408"/>
                  <a:pt x="15502" y="44408"/>
                </a:cubicBezTo>
                <a:cubicBezTo>
                  <a:pt x="15471" y="44347"/>
                  <a:pt x="15502" y="44256"/>
                  <a:pt x="15532" y="44195"/>
                </a:cubicBezTo>
                <a:lnTo>
                  <a:pt x="15563" y="44165"/>
                </a:lnTo>
                <a:lnTo>
                  <a:pt x="15593" y="44165"/>
                </a:lnTo>
                <a:cubicBezTo>
                  <a:pt x="15611" y="44156"/>
                  <a:pt x="15629" y="44152"/>
                  <a:pt x="15646" y="44152"/>
                </a:cubicBezTo>
                <a:close/>
                <a:moveTo>
                  <a:pt x="18237" y="44712"/>
                </a:moveTo>
                <a:cubicBezTo>
                  <a:pt x="18298" y="44712"/>
                  <a:pt x="18329" y="44773"/>
                  <a:pt x="18329" y="44834"/>
                </a:cubicBezTo>
                <a:lnTo>
                  <a:pt x="18268" y="44864"/>
                </a:lnTo>
                <a:lnTo>
                  <a:pt x="18237" y="44864"/>
                </a:lnTo>
                <a:cubicBezTo>
                  <a:pt x="18207" y="44864"/>
                  <a:pt x="18177" y="44864"/>
                  <a:pt x="18146" y="44834"/>
                </a:cubicBezTo>
                <a:cubicBezTo>
                  <a:pt x="18146" y="44803"/>
                  <a:pt x="18146" y="44773"/>
                  <a:pt x="18146" y="44743"/>
                </a:cubicBezTo>
                <a:lnTo>
                  <a:pt x="18177" y="44743"/>
                </a:lnTo>
                <a:lnTo>
                  <a:pt x="18237" y="44712"/>
                </a:lnTo>
                <a:close/>
                <a:moveTo>
                  <a:pt x="15471" y="44743"/>
                </a:moveTo>
                <a:lnTo>
                  <a:pt x="15502" y="44773"/>
                </a:lnTo>
                <a:cubicBezTo>
                  <a:pt x="15532" y="44773"/>
                  <a:pt x="15563" y="44834"/>
                  <a:pt x="15563" y="44864"/>
                </a:cubicBezTo>
                <a:cubicBezTo>
                  <a:pt x="15593" y="44925"/>
                  <a:pt x="15593" y="44986"/>
                  <a:pt x="15532" y="45016"/>
                </a:cubicBezTo>
                <a:lnTo>
                  <a:pt x="15532" y="44986"/>
                </a:lnTo>
                <a:lnTo>
                  <a:pt x="15471" y="44986"/>
                </a:lnTo>
                <a:cubicBezTo>
                  <a:pt x="15471" y="45016"/>
                  <a:pt x="15471" y="45016"/>
                  <a:pt x="15441" y="45016"/>
                </a:cubicBezTo>
                <a:lnTo>
                  <a:pt x="15319" y="45016"/>
                </a:lnTo>
                <a:cubicBezTo>
                  <a:pt x="15259" y="45016"/>
                  <a:pt x="15228" y="44955"/>
                  <a:pt x="15228" y="44895"/>
                </a:cubicBezTo>
                <a:lnTo>
                  <a:pt x="15198" y="44864"/>
                </a:lnTo>
                <a:cubicBezTo>
                  <a:pt x="15228" y="44834"/>
                  <a:pt x="15228" y="44803"/>
                  <a:pt x="15228" y="44803"/>
                </a:cubicBezTo>
                <a:cubicBezTo>
                  <a:pt x="15259" y="44773"/>
                  <a:pt x="15259" y="44773"/>
                  <a:pt x="15259" y="44773"/>
                </a:cubicBezTo>
                <a:lnTo>
                  <a:pt x="15289" y="44773"/>
                </a:lnTo>
                <a:lnTo>
                  <a:pt x="15289" y="44743"/>
                </a:lnTo>
                <a:close/>
                <a:moveTo>
                  <a:pt x="12584" y="45047"/>
                </a:moveTo>
                <a:lnTo>
                  <a:pt x="12614" y="45107"/>
                </a:lnTo>
                <a:cubicBezTo>
                  <a:pt x="12614" y="45138"/>
                  <a:pt x="12584" y="45168"/>
                  <a:pt x="12584" y="45199"/>
                </a:cubicBezTo>
                <a:lnTo>
                  <a:pt x="12584" y="45259"/>
                </a:lnTo>
                <a:lnTo>
                  <a:pt x="12462" y="45259"/>
                </a:lnTo>
                <a:lnTo>
                  <a:pt x="12432" y="45229"/>
                </a:lnTo>
                <a:cubicBezTo>
                  <a:pt x="12432" y="45199"/>
                  <a:pt x="12432" y="45168"/>
                  <a:pt x="12432" y="45138"/>
                </a:cubicBezTo>
                <a:cubicBezTo>
                  <a:pt x="12432" y="45107"/>
                  <a:pt x="12462" y="45077"/>
                  <a:pt x="12493" y="45077"/>
                </a:cubicBezTo>
                <a:lnTo>
                  <a:pt x="12553" y="45047"/>
                </a:lnTo>
                <a:close/>
                <a:moveTo>
                  <a:pt x="12916" y="45064"/>
                </a:moveTo>
                <a:cubicBezTo>
                  <a:pt x="12928" y="45064"/>
                  <a:pt x="12940" y="45068"/>
                  <a:pt x="12949" y="45077"/>
                </a:cubicBezTo>
                <a:cubicBezTo>
                  <a:pt x="13009" y="45077"/>
                  <a:pt x="13070" y="45107"/>
                  <a:pt x="13101" y="45138"/>
                </a:cubicBezTo>
                <a:lnTo>
                  <a:pt x="13101" y="45199"/>
                </a:lnTo>
                <a:cubicBezTo>
                  <a:pt x="13101" y="45199"/>
                  <a:pt x="13101" y="45229"/>
                  <a:pt x="13101" y="45259"/>
                </a:cubicBezTo>
                <a:lnTo>
                  <a:pt x="13070" y="45320"/>
                </a:lnTo>
                <a:lnTo>
                  <a:pt x="12888" y="45320"/>
                </a:lnTo>
                <a:cubicBezTo>
                  <a:pt x="12857" y="45290"/>
                  <a:pt x="12827" y="45229"/>
                  <a:pt x="12827" y="45199"/>
                </a:cubicBezTo>
                <a:lnTo>
                  <a:pt x="12797" y="45138"/>
                </a:lnTo>
                <a:lnTo>
                  <a:pt x="12827" y="45107"/>
                </a:lnTo>
                <a:cubicBezTo>
                  <a:pt x="12849" y="45086"/>
                  <a:pt x="12885" y="45064"/>
                  <a:pt x="12916" y="45064"/>
                </a:cubicBezTo>
                <a:close/>
                <a:moveTo>
                  <a:pt x="13952" y="45107"/>
                </a:moveTo>
                <a:lnTo>
                  <a:pt x="14012" y="45138"/>
                </a:lnTo>
                <a:cubicBezTo>
                  <a:pt x="14012" y="45168"/>
                  <a:pt x="14012" y="45168"/>
                  <a:pt x="14043" y="45168"/>
                </a:cubicBezTo>
                <a:lnTo>
                  <a:pt x="14043" y="45199"/>
                </a:lnTo>
                <a:lnTo>
                  <a:pt x="14043" y="45259"/>
                </a:lnTo>
                <a:cubicBezTo>
                  <a:pt x="14043" y="45381"/>
                  <a:pt x="13952" y="45411"/>
                  <a:pt x="13891" y="45411"/>
                </a:cubicBezTo>
                <a:lnTo>
                  <a:pt x="13739" y="45411"/>
                </a:lnTo>
                <a:lnTo>
                  <a:pt x="13708" y="45381"/>
                </a:lnTo>
                <a:cubicBezTo>
                  <a:pt x="13708" y="45351"/>
                  <a:pt x="13678" y="45290"/>
                  <a:pt x="13678" y="45259"/>
                </a:cubicBezTo>
                <a:lnTo>
                  <a:pt x="13678" y="45229"/>
                </a:lnTo>
                <a:cubicBezTo>
                  <a:pt x="13678" y="45199"/>
                  <a:pt x="13678" y="45168"/>
                  <a:pt x="13678" y="45168"/>
                </a:cubicBezTo>
                <a:lnTo>
                  <a:pt x="13739" y="45138"/>
                </a:lnTo>
                <a:lnTo>
                  <a:pt x="13769" y="45138"/>
                </a:lnTo>
                <a:cubicBezTo>
                  <a:pt x="13769" y="45107"/>
                  <a:pt x="13800" y="45107"/>
                  <a:pt x="13830" y="45107"/>
                </a:cubicBezTo>
                <a:close/>
                <a:moveTo>
                  <a:pt x="19719" y="45411"/>
                </a:moveTo>
                <a:lnTo>
                  <a:pt x="19719" y="45411"/>
                </a:lnTo>
                <a:cubicBezTo>
                  <a:pt x="19744" y="45426"/>
                  <a:pt x="19770" y="45441"/>
                  <a:pt x="19796" y="45455"/>
                </a:cubicBezTo>
                <a:lnTo>
                  <a:pt x="19796" y="45455"/>
                </a:lnTo>
                <a:cubicBezTo>
                  <a:pt x="19787" y="45432"/>
                  <a:pt x="19762" y="45411"/>
                  <a:pt x="19727" y="45411"/>
                </a:cubicBezTo>
                <a:close/>
                <a:moveTo>
                  <a:pt x="16079" y="45442"/>
                </a:moveTo>
                <a:cubicBezTo>
                  <a:pt x="16110" y="45442"/>
                  <a:pt x="16140" y="45472"/>
                  <a:pt x="16140" y="45472"/>
                </a:cubicBezTo>
                <a:lnTo>
                  <a:pt x="16231" y="45472"/>
                </a:lnTo>
                <a:lnTo>
                  <a:pt x="16262" y="45533"/>
                </a:lnTo>
                <a:cubicBezTo>
                  <a:pt x="16262" y="45563"/>
                  <a:pt x="16231" y="45563"/>
                  <a:pt x="16231" y="45594"/>
                </a:cubicBezTo>
                <a:cubicBezTo>
                  <a:pt x="16201" y="45594"/>
                  <a:pt x="16171" y="45624"/>
                  <a:pt x="16140" y="45624"/>
                </a:cubicBezTo>
                <a:lnTo>
                  <a:pt x="16110" y="45654"/>
                </a:lnTo>
                <a:lnTo>
                  <a:pt x="16079" y="45654"/>
                </a:lnTo>
                <a:cubicBezTo>
                  <a:pt x="16049" y="45715"/>
                  <a:pt x="16019" y="45746"/>
                  <a:pt x="15988" y="45746"/>
                </a:cubicBezTo>
                <a:lnTo>
                  <a:pt x="16019" y="45715"/>
                </a:lnTo>
                <a:lnTo>
                  <a:pt x="15988" y="45715"/>
                </a:lnTo>
                <a:lnTo>
                  <a:pt x="15927" y="45654"/>
                </a:lnTo>
                <a:lnTo>
                  <a:pt x="15927" y="45533"/>
                </a:lnTo>
                <a:lnTo>
                  <a:pt x="15988" y="45472"/>
                </a:lnTo>
                <a:lnTo>
                  <a:pt x="16019" y="45472"/>
                </a:lnTo>
                <a:lnTo>
                  <a:pt x="16049" y="45442"/>
                </a:lnTo>
                <a:close/>
                <a:moveTo>
                  <a:pt x="11459" y="45563"/>
                </a:moveTo>
                <a:cubicBezTo>
                  <a:pt x="11490" y="45563"/>
                  <a:pt x="11520" y="45594"/>
                  <a:pt x="11520" y="45654"/>
                </a:cubicBezTo>
                <a:lnTo>
                  <a:pt x="11550" y="45685"/>
                </a:lnTo>
                <a:lnTo>
                  <a:pt x="11550" y="45715"/>
                </a:lnTo>
                <a:cubicBezTo>
                  <a:pt x="11550" y="45746"/>
                  <a:pt x="11520" y="45776"/>
                  <a:pt x="11520" y="45776"/>
                </a:cubicBezTo>
                <a:cubicBezTo>
                  <a:pt x="11490" y="45776"/>
                  <a:pt x="11490" y="45806"/>
                  <a:pt x="11459" y="45806"/>
                </a:cubicBezTo>
                <a:lnTo>
                  <a:pt x="11459" y="45837"/>
                </a:lnTo>
                <a:lnTo>
                  <a:pt x="11398" y="45837"/>
                </a:lnTo>
                <a:lnTo>
                  <a:pt x="11368" y="45806"/>
                </a:lnTo>
                <a:lnTo>
                  <a:pt x="11368" y="45746"/>
                </a:lnTo>
                <a:cubicBezTo>
                  <a:pt x="11338" y="45746"/>
                  <a:pt x="11338" y="45715"/>
                  <a:pt x="11338" y="45685"/>
                </a:cubicBezTo>
                <a:lnTo>
                  <a:pt x="11338" y="45624"/>
                </a:lnTo>
                <a:lnTo>
                  <a:pt x="11368" y="45594"/>
                </a:lnTo>
                <a:cubicBezTo>
                  <a:pt x="11398" y="45594"/>
                  <a:pt x="11429" y="45563"/>
                  <a:pt x="11459" y="45563"/>
                </a:cubicBezTo>
                <a:close/>
                <a:moveTo>
                  <a:pt x="17903" y="45502"/>
                </a:moveTo>
                <a:cubicBezTo>
                  <a:pt x="17933" y="45502"/>
                  <a:pt x="17964" y="45502"/>
                  <a:pt x="17964" y="45533"/>
                </a:cubicBezTo>
                <a:cubicBezTo>
                  <a:pt x="18055" y="45563"/>
                  <a:pt x="18116" y="45654"/>
                  <a:pt x="18055" y="45746"/>
                </a:cubicBezTo>
                <a:lnTo>
                  <a:pt x="18055" y="45776"/>
                </a:lnTo>
                <a:cubicBezTo>
                  <a:pt x="18025" y="45806"/>
                  <a:pt x="17964" y="45806"/>
                  <a:pt x="17933" y="45837"/>
                </a:cubicBezTo>
                <a:lnTo>
                  <a:pt x="17873" y="45837"/>
                </a:lnTo>
                <a:cubicBezTo>
                  <a:pt x="17842" y="45806"/>
                  <a:pt x="17812" y="45776"/>
                  <a:pt x="17782" y="45746"/>
                </a:cubicBezTo>
                <a:cubicBezTo>
                  <a:pt x="17782" y="45715"/>
                  <a:pt x="17751" y="45654"/>
                  <a:pt x="17782" y="45624"/>
                </a:cubicBezTo>
                <a:lnTo>
                  <a:pt x="17751" y="45563"/>
                </a:lnTo>
                <a:lnTo>
                  <a:pt x="17782" y="45563"/>
                </a:lnTo>
                <a:cubicBezTo>
                  <a:pt x="17782" y="45533"/>
                  <a:pt x="17782" y="45533"/>
                  <a:pt x="17812" y="45533"/>
                </a:cubicBezTo>
                <a:lnTo>
                  <a:pt x="17842" y="45502"/>
                </a:lnTo>
                <a:close/>
                <a:moveTo>
                  <a:pt x="9403" y="45443"/>
                </a:moveTo>
                <a:cubicBezTo>
                  <a:pt x="9430" y="45448"/>
                  <a:pt x="9457" y="45472"/>
                  <a:pt x="9483" y="45472"/>
                </a:cubicBezTo>
                <a:lnTo>
                  <a:pt x="9514" y="45502"/>
                </a:lnTo>
                <a:lnTo>
                  <a:pt x="9544" y="45563"/>
                </a:lnTo>
                <a:lnTo>
                  <a:pt x="9575" y="45594"/>
                </a:lnTo>
                <a:cubicBezTo>
                  <a:pt x="9605" y="45624"/>
                  <a:pt x="9605" y="45685"/>
                  <a:pt x="9575" y="45715"/>
                </a:cubicBezTo>
                <a:lnTo>
                  <a:pt x="9514" y="45715"/>
                </a:lnTo>
                <a:cubicBezTo>
                  <a:pt x="9514" y="45746"/>
                  <a:pt x="9483" y="45746"/>
                  <a:pt x="9483" y="45746"/>
                </a:cubicBezTo>
                <a:lnTo>
                  <a:pt x="9514" y="45776"/>
                </a:lnTo>
                <a:cubicBezTo>
                  <a:pt x="9514" y="45776"/>
                  <a:pt x="9514" y="45806"/>
                  <a:pt x="9514" y="45837"/>
                </a:cubicBezTo>
                <a:cubicBezTo>
                  <a:pt x="9514" y="45867"/>
                  <a:pt x="9514" y="45867"/>
                  <a:pt x="9483" y="45898"/>
                </a:cubicBezTo>
                <a:lnTo>
                  <a:pt x="9423" y="45898"/>
                </a:lnTo>
                <a:cubicBezTo>
                  <a:pt x="9362" y="45898"/>
                  <a:pt x="9332" y="45837"/>
                  <a:pt x="9362" y="45776"/>
                </a:cubicBezTo>
                <a:lnTo>
                  <a:pt x="9392" y="45715"/>
                </a:lnTo>
                <a:lnTo>
                  <a:pt x="9423" y="45715"/>
                </a:lnTo>
                <a:lnTo>
                  <a:pt x="9362" y="45685"/>
                </a:lnTo>
                <a:lnTo>
                  <a:pt x="9362" y="45654"/>
                </a:lnTo>
                <a:lnTo>
                  <a:pt x="9362" y="45624"/>
                </a:lnTo>
                <a:cubicBezTo>
                  <a:pt x="9362" y="45594"/>
                  <a:pt x="9332" y="45563"/>
                  <a:pt x="9332" y="45533"/>
                </a:cubicBezTo>
                <a:cubicBezTo>
                  <a:pt x="9332" y="45479"/>
                  <a:pt x="9355" y="45449"/>
                  <a:pt x="9403" y="45443"/>
                </a:cubicBezTo>
                <a:close/>
                <a:moveTo>
                  <a:pt x="18268" y="45723"/>
                </a:moveTo>
                <a:cubicBezTo>
                  <a:pt x="18275" y="45723"/>
                  <a:pt x="18283" y="45730"/>
                  <a:pt x="18298" y="45746"/>
                </a:cubicBezTo>
                <a:lnTo>
                  <a:pt x="18329" y="45746"/>
                </a:lnTo>
                <a:lnTo>
                  <a:pt x="18359" y="45776"/>
                </a:lnTo>
                <a:lnTo>
                  <a:pt x="18359" y="45806"/>
                </a:lnTo>
                <a:lnTo>
                  <a:pt x="18359" y="45837"/>
                </a:lnTo>
                <a:cubicBezTo>
                  <a:pt x="18389" y="45867"/>
                  <a:pt x="18389" y="45928"/>
                  <a:pt x="18359" y="45958"/>
                </a:cubicBezTo>
                <a:lnTo>
                  <a:pt x="18420" y="45928"/>
                </a:lnTo>
                <a:lnTo>
                  <a:pt x="18389" y="45958"/>
                </a:lnTo>
                <a:lnTo>
                  <a:pt x="18359" y="45989"/>
                </a:lnTo>
                <a:lnTo>
                  <a:pt x="18298" y="45989"/>
                </a:lnTo>
                <a:lnTo>
                  <a:pt x="18268" y="46019"/>
                </a:lnTo>
                <a:lnTo>
                  <a:pt x="18207" y="46019"/>
                </a:lnTo>
                <a:cubicBezTo>
                  <a:pt x="18177" y="46019"/>
                  <a:pt x="18146" y="45989"/>
                  <a:pt x="18085" y="45958"/>
                </a:cubicBezTo>
                <a:lnTo>
                  <a:pt x="18085" y="45928"/>
                </a:lnTo>
                <a:cubicBezTo>
                  <a:pt x="18085" y="45928"/>
                  <a:pt x="18085" y="45898"/>
                  <a:pt x="18085" y="45867"/>
                </a:cubicBezTo>
                <a:cubicBezTo>
                  <a:pt x="18085" y="45837"/>
                  <a:pt x="18085" y="45837"/>
                  <a:pt x="18116" y="45806"/>
                </a:cubicBezTo>
                <a:cubicBezTo>
                  <a:pt x="18146" y="45776"/>
                  <a:pt x="18146" y="45746"/>
                  <a:pt x="18177" y="45746"/>
                </a:cubicBezTo>
                <a:lnTo>
                  <a:pt x="18237" y="45746"/>
                </a:lnTo>
                <a:cubicBezTo>
                  <a:pt x="18253" y="45730"/>
                  <a:pt x="18260" y="45723"/>
                  <a:pt x="18268" y="45723"/>
                </a:cubicBezTo>
                <a:close/>
                <a:moveTo>
                  <a:pt x="10000" y="45989"/>
                </a:moveTo>
                <a:cubicBezTo>
                  <a:pt x="10061" y="45989"/>
                  <a:pt x="10122" y="46019"/>
                  <a:pt x="10152" y="46050"/>
                </a:cubicBezTo>
                <a:lnTo>
                  <a:pt x="10152" y="46080"/>
                </a:lnTo>
                <a:lnTo>
                  <a:pt x="10152" y="46141"/>
                </a:lnTo>
                <a:cubicBezTo>
                  <a:pt x="10122" y="46171"/>
                  <a:pt x="10122" y="46202"/>
                  <a:pt x="10091" y="46202"/>
                </a:cubicBezTo>
                <a:cubicBezTo>
                  <a:pt x="10061" y="46232"/>
                  <a:pt x="10031" y="46232"/>
                  <a:pt x="10000" y="46232"/>
                </a:cubicBezTo>
                <a:cubicBezTo>
                  <a:pt x="9970" y="46232"/>
                  <a:pt x="9939" y="46232"/>
                  <a:pt x="9939" y="46202"/>
                </a:cubicBezTo>
                <a:cubicBezTo>
                  <a:pt x="9909" y="46202"/>
                  <a:pt x="9909" y="46141"/>
                  <a:pt x="9909" y="46141"/>
                </a:cubicBezTo>
                <a:lnTo>
                  <a:pt x="9939" y="46141"/>
                </a:lnTo>
                <a:cubicBezTo>
                  <a:pt x="9939" y="46110"/>
                  <a:pt x="9939" y="46080"/>
                  <a:pt x="9970" y="46080"/>
                </a:cubicBezTo>
                <a:lnTo>
                  <a:pt x="9970" y="46050"/>
                </a:lnTo>
                <a:lnTo>
                  <a:pt x="10000" y="45989"/>
                </a:lnTo>
                <a:close/>
                <a:moveTo>
                  <a:pt x="18055" y="46293"/>
                </a:moveTo>
                <a:cubicBezTo>
                  <a:pt x="18085" y="46293"/>
                  <a:pt x="18116" y="46293"/>
                  <a:pt x="18146" y="46323"/>
                </a:cubicBezTo>
                <a:lnTo>
                  <a:pt x="18177" y="46354"/>
                </a:lnTo>
                <a:lnTo>
                  <a:pt x="18207" y="46445"/>
                </a:lnTo>
                <a:lnTo>
                  <a:pt x="18177" y="46445"/>
                </a:lnTo>
                <a:lnTo>
                  <a:pt x="18085" y="46506"/>
                </a:lnTo>
                <a:cubicBezTo>
                  <a:pt x="18055" y="46536"/>
                  <a:pt x="18025" y="46536"/>
                  <a:pt x="17994" y="46536"/>
                </a:cubicBezTo>
                <a:lnTo>
                  <a:pt x="17933" y="46536"/>
                </a:lnTo>
                <a:lnTo>
                  <a:pt x="17903" y="46475"/>
                </a:lnTo>
                <a:cubicBezTo>
                  <a:pt x="17903" y="46445"/>
                  <a:pt x="17903" y="46414"/>
                  <a:pt x="17903" y="46384"/>
                </a:cubicBezTo>
                <a:lnTo>
                  <a:pt x="17964" y="46354"/>
                </a:lnTo>
                <a:lnTo>
                  <a:pt x="17994" y="46293"/>
                </a:lnTo>
                <a:close/>
                <a:moveTo>
                  <a:pt x="15107" y="46384"/>
                </a:moveTo>
                <a:lnTo>
                  <a:pt x="15137" y="46445"/>
                </a:lnTo>
                <a:lnTo>
                  <a:pt x="15107" y="46506"/>
                </a:lnTo>
                <a:cubicBezTo>
                  <a:pt x="15107" y="46506"/>
                  <a:pt x="15107" y="46536"/>
                  <a:pt x="15076" y="46536"/>
                </a:cubicBezTo>
                <a:lnTo>
                  <a:pt x="15015" y="46566"/>
                </a:lnTo>
                <a:cubicBezTo>
                  <a:pt x="14985" y="46536"/>
                  <a:pt x="14955" y="46506"/>
                  <a:pt x="14955" y="46475"/>
                </a:cubicBezTo>
                <a:cubicBezTo>
                  <a:pt x="14985" y="46414"/>
                  <a:pt x="15015" y="46384"/>
                  <a:pt x="15076" y="46384"/>
                </a:cubicBezTo>
                <a:close/>
                <a:moveTo>
                  <a:pt x="10122" y="46688"/>
                </a:moveTo>
                <a:cubicBezTo>
                  <a:pt x="10122" y="46718"/>
                  <a:pt x="10122" y="46718"/>
                  <a:pt x="10122" y="46718"/>
                </a:cubicBezTo>
                <a:cubicBezTo>
                  <a:pt x="10152" y="46749"/>
                  <a:pt x="10152" y="46749"/>
                  <a:pt x="10152" y="46749"/>
                </a:cubicBezTo>
                <a:lnTo>
                  <a:pt x="10152" y="46779"/>
                </a:lnTo>
                <a:lnTo>
                  <a:pt x="10152" y="46840"/>
                </a:lnTo>
                <a:lnTo>
                  <a:pt x="10152" y="46901"/>
                </a:lnTo>
                <a:lnTo>
                  <a:pt x="10243" y="46901"/>
                </a:lnTo>
                <a:cubicBezTo>
                  <a:pt x="10243" y="46901"/>
                  <a:pt x="10243" y="46931"/>
                  <a:pt x="10243" y="46931"/>
                </a:cubicBezTo>
                <a:lnTo>
                  <a:pt x="10243" y="46961"/>
                </a:lnTo>
                <a:lnTo>
                  <a:pt x="10152" y="46961"/>
                </a:lnTo>
                <a:lnTo>
                  <a:pt x="10061" y="47022"/>
                </a:lnTo>
                <a:cubicBezTo>
                  <a:pt x="10031" y="46992"/>
                  <a:pt x="10031" y="46992"/>
                  <a:pt x="10031" y="46961"/>
                </a:cubicBezTo>
                <a:cubicBezTo>
                  <a:pt x="9970" y="46961"/>
                  <a:pt x="9939" y="46901"/>
                  <a:pt x="9939" y="46840"/>
                </a:cubicBezTo>
                <a:lnTo>
                  <a:pt x="9909" y="46809"/>
                </a:lnTo>
                <a:cubicBezTo>
                  <a:pt x="9909" y="46779"/>
                  <a:pt x="9939" y="46749"/>
                  <a:pt x="9970" y="46749"/>
                </a:cubicBezTo>
                <a:lnTo>
                  <a:pt x="10031" y="46749"/>
                </a:lnTo>
                <a:cubicBezTo>
                  <a:pt x="10031" y="46718"/>
                  <a:pt x="10061" y="46688"/>
                  <a:pt x="10091" y="46688"/>
                </a:cubicBezTo>
                <a:close/>
                <a:moveTo>
                  <a:pt x="12766" y="47113"/>
                </a:moveTo>
                <a:cubicBezTo>
                  <a:pt x="12797" y="47113"/>
                  <a:pt x="12797" y="47144"/>
                  <a:pt x="12797" y="47205"/>
                </a:cubicBezTo>
                <a:lnTo>
                  <a:pt x="12797" y="47235"/>
                </a:lnTo>
                <a:lnTo>
                  <a:pt x="12766" y="47296"/>
                </a:lnTo>
                <a:lnTo>
                  <a:pt x="12705" y="47296"/>
                </a:lnTo>
                <a:cubicBezTo>
                  <a:pt x="12675" y="47296"/>
                  <a:pt x="12675" y="47296"/>
                  <a:pt x="12645" y="47265"/>
                </a:cubicBezTo>
                <a:cubicBezTo>
                  <a:pt x="12645" y="47235"/>
                  <a:pt x="12645" y="47205"/>
                  <a:pt x="12645" y="47174"/>
                </a:cubicBezTo>
                <a:lnTo>
                  <a:pt x="12736" y="47113"/>
                </a:lnTo>
                <a:close/>
                <a:moveTo>
                  <a:pt x="13769" y="47205"/>
                </a:moveTo>
                <a:lnTo>
                  <a:pt x="13800" y="47235"/>
                </a:lnTo>
                <a:cubicBezTo>
                  <a:pt x="13800" y="47265"/>
                  <a:pt x="13800" y="47296"/>
                  <a:pt x="13800" y="47296"/>
                </a:cubicBezTo>
                <a:lnTo>
                  <a:pt x="13800" y="47326"/>
                </a:lnTo>
                <a:cubicBezTo>
                  <a:pt x="13800" y="47357"/>
                  <a:pt x="13739" y="47387"/>
                  <a:pt x="13708" y="47387"/>
                </a:cubicBezTo>
                <a:lnTo>
                  <a:pt x="13678" y="47387"/>
                </a:lnTo>
                <a:lnTo>
                  <a:pt x="13648" y="47417"/>
                </a:lnTo>
                <a:lnTo>
                  <a:pt x="13648" y="47387"/>
                </a:lnTo>
                <a:cubicBezTo>
                  <a:pt x="13587" y="47357"/>
                  <a:pt x="13587" y="47326"/>
                  <a:pt x="13587" y="47265"/>
                </a:cubicBezTo>
                <a:lnTo>
                  <a:pt x="13617" y="47235"/>
                </a:lnTo>
                <a:lnTo>
                  <a:pt x="13648" y="47235"/>
                </a:lnTo>
                <a:lnTo>
                  <a:pt x="13678" y="47205"/>
                </a:lnTo>
                <a:close/>
                <a:moveTo>
                  <a:pt x="17782" y="47296"/>
                </a:moveTo>
                <a:cubicBezTo>
                  <a:pt x="17812" y="47296"/>
                  <a:pt x="17812" y="47326"/>
                  <a:pt x="17842" y="47357"/>
                </a:cubicBezTo>
                <a:cubicBezTo>
                  <a:pt x="17842" y="47387"/>
                  <a:pt x="17812" y="47417"/>
                  <a:pt x="17782" y="47417"/>
                </a:cubicBezTo>
                <a:lnTo>
                  <a:pt x="17751" y="47448"/>
                </a:lnTo>
                <a:cubicBezTo>
                  <a:pt x="17721" y="47448"/>
                  <a:pt x="17690" y="47417"/>
                  <a:pt x="17690" y="47387"/>
                </a:cubicBezTo>
                <a:lnTo>
                  <a:pt x="17721" y="47326"/>
                </a:lnTo>
                <a:lnTo>
                  <a:pt x="17782" y="47296"/>
                </a:lnTo>
                <a:close/>
                <a:moveTo>
                  <a:pt x="16231" y="47205"/>
                </a:moveTo>
                <a:cubicBezTo>
                  <a:pt x="16262" y="47205"/>
                  <a:pt x="16323" y="47205"/>
                  <a:pt x="16353" y="47235"/>
                </a:cubicBezTo>
                <a:lnTo>
                  <a:pt x="16383" y="47235"/>
                </a:lnTo>
                <a:lnTo>
                  <a:pt x="16414" y="47296"/>
                </a:lnTo>
                <a:lnTo>
                  <a:pt x="16414" y="47357"/>
                </a:lnTo>
                <a:lnTo>
                  <a:pt x="16444" y="47387"/>
                </a:lnTo>
                <a:cubicBezTo>
                  <a:pt x="16444" y="47417"/>
                  <a:pt x="16414" y="47448"/>
                  <a:pt x="16414" y="47478"/>
                </a:cubicBezTo>
                <a:cubicBezTo>
                  <a:pt x="16414" y="47478"/>
                  <a:pt x="16383" y="47509"/>
                  <a:pt x="16353" y="47509"/>
                </a:cubicBezTo>
                <a:lnTo>
                  <a:pt x="16231" y="47509"/>
                </a:lnTo>
                <a:cubicBezTo>
                  <a:pt x="16171" y="47478"/>
                  <a:pt x="16171" y="47448"/>
                  <a:pt x="16140" y="47417"/>
                </a:cubicBezTo>
                <a:cubicBezTo>
                  <a:pt x="16110" y="47357"/>
                  <a:pt x="16110" y="47296"/>
                  <a:pt x="16140" y="47265"/>
                </a:cubicBezTo>
                <a:cubicBezTo>
                  <a:pt x="16171" y="47235"/>
                  <a:pt x="16171" y="47235"/>
                  <a:pt x="16201" y="47235"/>
                </a:cubicBezTo>
                <a:lnTo>
                  <a:pt x="16201" y="47205"/>
                </a:lnTo>
                <a:close/>
                <a:moveTo>
                  <a:pt x="10942" y="47326"/>
                </a:moveTo>
                <a:cubicBezTo>
                  <a:pt x="10973" y="47326"/>
                  <a:pt x="11003" y="47326"/>
                  <a:pt x="11034" y="47357"/>
                </a:cubicBezTo>
                <a:cubicBezTo>
                  <a:pt x="11064" y="47417"/>
                  <a:pt x="11064" y="47448"/>
                  <a:pt x="11034" y="47478"/>
                </a:cubicBezTo>
                <a:lnTo>
                  <a:pt x="11064" y="47509"/>
                </a:lnTo>
                <a:lnTo>
                  <a:pt x="11003" y="47539"/>
                </a:lnTo>
                <a:cubicBezTo>
                  <a:pt x="10973" y="47539"/>
                  <a:pt x="10912" y="47509"/>
                  <a:pt x="10882" y="47448"/>
                </a:cubicBezTo>
                <a:lnTo>
                  <a:pt x="10882" y="47417"/>
                </a:lnTo>
                <a:lnTo>
                  <a:pt x="10882" y="47357"/>
                </a:lnTo>
                <a:cubicBezTo>
                  <a:pt x="10912" y="47357"/>
                  <a:pt x="10912" y="47326"/>
                  <a:pt x="10942" y="47326"/>
                </a:cubicBezTo>
                <a:close/>
                <a:moveTo>
                  <a:pt x="20426" y="47326"/>
                </a:moveTo>
                <a:cubicBezTo>
                  <a:pt x="20456" y="47326"/>
                  <a:pt x="20487" y="47326"/>
                  <a:pt x="20487" y="47357"/>
                </a:cubicBezTo>
                <a:lnTo>
                  <a:pt x="20517" y="47357"/>
                </a:lnTo>
                <a:cubicBezTo>
                  <a:pt x="20548" y="47357"/>
                  <a:pt x="20548" y="47387"/>
                  <a:pt x="20578" y="47387"/>
                </a:cubicBezTo>
                <a:cubicBezTo>
                  <a:pt x="20578" y="47417"/>
                  <a:pt x="20578" y="47448"/>
                  <a:pt x="20578" y="47478"/>
                </a:cubicBezTo>
                <a:lnTo>
                  <a:pt x="20578" y="47509"/>
                </a:lnTo>
                <a:lnTo>
                  <a:pt x="20426" y="47509"/>
                </a:lnTo>
                <a:lnTo>
                  <a:pt x="20426" y="47539"/>
                </a:lnTo>
                <a:lnTo>
                  <a:pt x="20304" y="47539"/>
                </a:lnTo>
                <a:lnTo>
                  <a:pt x="20304" y="47509"/>
                </a:lnTo>
                <a:cubicBezTo>
                  <a:pt x="20274" y="47478"/>
                  <a:pt x="20274" y="47417"/>
                  <a:pt x="20274" y="47387"/>
                </a:cubicBezTo>
                <a:lnTo>
                  <a:pt x="20335" y="47357"/>
                </a:lnTo>
                <a:lnTo>
                  <a:pt x="20365" y="47357"/>
                </a:lnTo>
                <a:lnTo>
                  <a:pt x="20396" y="47326"/>
                </a:lnTo>
                <a:close/>
                <a:moveTo>
                  <a:pt x="13465" y="47387"/>
                </a:moveTo>
                <a:cubicBezTo>
                  <a:pt x="13496" y="47417"/>
                  <a:pt x="13496" y="47478"/>
                  <a:pt x="13496" y="47539"/>
                </a:cubicBezTo>
                <a:cubicBezTo>
                  <a:pt x="13496" y="47569"/>
                  <a:pt x="13496" y="47600"/>
                  <a:pt x="13496" y="47600"/>
                </a:cubicBezTo>
                <a:lnTo>
                  <a:pt x="13496" y="47630"/>
                </a:lnTo>
                <a:lnTo>
                  <a:pt x="13496" y="47691"/>
                </a:lnTo>
                <a:lnTo>
                  <a:pt x="13465" y="47691"/>
                </a:lnTo>
                <a:cubicBezTo>
                  <a:pt x="13435" y="47691"/>
                  <a:pt x="13405" y="47691"/>
                  <a:pt x="13374" y="47661"/>
                </a:cubicBezTo>
                <a:lnTo>
                  <a:pt x="13313" y="47661"/>
                </a:lnTo>
                <a:lnTo>
                  <a:pt x="13283" y="47630"/>
                </a:lnTo>
                <a:cubicBezTo>
                  <a:pt x="13283" y="47630"/>
                  <a:pt x="13283" y="47600"/>
                  <a:pt x="13253" y="47600"/>
                </a:cubicBezTo>
                <a:cubicBezTo>
                  <a:pt x="13222" y="47569"/>
                  <a:pt x="13192" y="47509"/>
                  <a:pt x="13192" y="47478"/>
                </a:cubicBezTo>
                <a:lnTo>
                  <a:pt x="13192" y="47417"/>
                </a:lnTo>
                <a:cubicBezTo>
                  <a:pt x="13222" y="47417"/>
                  <a:pt x="13253" y="47387"/>
                  <a:pt x="13283" y="47387"/>
                </a:cubicBezTo>
                <a:close/>
                <a:moveTo>
                  <a:pt x="15015" y="47813"/>
                </a:moveTo>
                <a:lnTo>
                  <a:pt x="15076" y="47843"/>
                </a:lnTo>
                <a:cubicBezTo>
                  <a:pt x="15076" y="47843"/>
                  <a:pt x="15076" y="47873"/>
                  <a:pt x="15076" y="47873"/>
                </a:cubicBezTo>
                <a:lnTo>
                  <a:pt x="15076" y="47934"/>
                </a:lnTo>
                <a:lnTo>
                  <a:pt x="15107" y="47934"/>
                </a:lnTo>
                <a:cubicBezTo>
                  <a:pt x="15107" y="47995"/>
                  <a:pt x="15076" y="48025"/>
                  <a:pt x="15015" y="48025"/>
                </a:cubicBezTo>
                <a:lnTo>
                  <a:pt x="14985" y="48056"/>
                </a:lnTo>
                <a:lnTo>
                  <a:pt x="14955" y="48025"/>
                </a:lnTo>
                <a:cubicBezTo>
                  <a:pt x="14924" y="47965"/>
                  <a:pt x="14924" y="47904"/>
                  <a:pt x="14955" y="47873"/>
                </a:cubicBezTo>
                <a:cubicBezTo>
                  <a:pt x="14985" y="47843"/>
                  <a:pt x="15015" y="47813"/>
                  <a:pt x="15015" y="47813"/>
                </a:cubicBezTo>
                <a:close/>
                <a:moveTo>
                  <a:pt x="17143" y="47843"/>
                </a:moveTo>
                <a:lnTo>
                  <a:pt x="17174" y="47934"/>
                </a:lnTo>
                <a:cubicBezTo>
                  <a:pt x="17174" y="47934"/>
                  <a:pt x="17174" y="47965"/>
                  <a:pt x="17143" y="47965"/>
                </a:cubicBezTo>
                <a:cubicBezTo>
                  <a:pt x="17234" y="47965"/>
                  <a:pt x="17295" y="47995"/>
                  <a:pt x="17326" y="48086"/>
                </a:cubicBezTo>
                <a:lnTo>
                  <a:pt x="17326" y="48117"/>
                </a:lnTo>
                <a:lnTo>
                  <a:pt x="17326" y="48147"/>
                </a:lnTo>
                <a:lnTo>
                  <a:pt x="17265" y="48208"/>
                </a:lnTo>
                <a:lnTo>
                  <a:pt x="17174" y="48208"/>
                </a:lnTo>
                <a:lnTo>
                  <a:pt x="17143" y="48177"/>
                </a:lnTo>
                <a:lnTo>
                  <a:pt x="17113" y="48177"/>
                </a:lnTo>
                <a:cubicBezTo>
                  <a:pt x="17113" y="48177"/>
                  <a:pt x="17113" y="48147"/>
                  <a:pt x="17113" y="48147"/>
                </a:cubicBezTo>
                <a:cubicBezTo>
                  <a:pt x="17082" y="48117"/>
                  <a:pt x="17052" y="48086"/>
                  <a:pt x="17052" y="48025"/>
                </a:cubicBezTo>
                <a:lnTo>
                  <a:pt x="17052" y="47995"/>
                </a:lnTo>
                <a:cubicBezTo>
                  <a:pt x="17022" y="47995"/>
                  <a:pt x="17022" y="47965"/>
                  <a:pt x="17022" y="47934"/>
                </a:cubicBezTo>
                <a:cubicBezTo>
                  <a:pt x="17022" y="47934"/>
                  <a:pt x="17022" y="47904"/>
                  <a:pt x="17022" y="47904"/>
                </a:cubicBezTo>
                <a:cubicBezTo>
                  <a:pt x="17022" y="47904"/>
                  <a:pt x="17022" y="47873"/>
                  <a:pt x="17022" y="47873"/>
                </a:cubicBezTo>
                <a:cubicBezTo>
                  <a:pt x="17052" y="47843"/>
                  <a:pt x="17082" y="47843"/>
                  <a:pt x="17082" y="47843"/>
                </a:cubicBezTo>
                <a:close/>
                <a:moveTo>
                  <a:pt x="12979" y="48481"/>
                </a:moveTo>
                <a:cubicBezTo>
                  <a:pt x="13040" y="48481"/>
                  <a:pt x="13070" y="48512"/>
                  <a:pt x="13070" y="48572"/>
                </a:cubicBezTo>
                <a:cubicBezTo>
                  <a:pt x="13131" y="48633"/>
                  <a:pt x="13101" y="48724"/>
                  <a:pt x="13009" y="48724"/>
                </a:cubicBezTo>
                <a:lnTo>
                  <a:pt x="13040" y="48664"/>
                </a:lnTo>
                <a:lnTo>
                  <a:pt x="13009" y="48664"/>
                </a:lnTo>
                <a:cubicBezTo>
                  <a:pt x="12979" y="48664"/>
                  <a:pt x="12949" y="48633"/>
                  <a:pt x="12949" y="48603"/>
                </a:cubicBezTo>
                <a:lnTo>
                  <a:pt x="12918" y="48542"/>
                </a:lnTo>
                <a:cubicBezTo>
                  <a:pt x="12949" y="48512"/>
                  <a:pt x="12949" y="48481"/>
                  <a:pt x="12979" y="48481"/>
                </a:cubicBezTo>
                <a:close/>
                <a:moveTo>
                  <a:pt x="14316" y="48846"/>
                </a:moveTo>
                <a:lnTo>
                  <a:pt x="14316" y="48876"/>
                </a:lnTo>
                <a:cubicBezTo>
                  <a:pt x="14347" y="48907"/>
                  <a:pt x="14377" y="48907"/>
                  <a:pt x="14377" y="48968"/>
                </a:cubicBezTo>
                <a:cubicBezTo>
                  <a:pt x="14377" y="48998"/>
                  <a:pt x="14377" y="49028"/>
                  <a:pt x="14377" y="49059"/>
                </a:cubicBezTo>
                <a:cubicBezTo>
                  <a:pt x="14377" y="49089"/>
                  <a:pt x="14377" y="49089"/>
                  <a:pt x="14377" y="49089"/>
                </a:cubicBezTo>
                <a:lnTo>
                  <a:pt x="14347" y="49120"/>
                </a:lnTo>
                <a:lnTo>
                  <a:pt x="14225" y="49120"/>
                </a:lnTo>
                <a:cubicBezTo>
                  <a:pt x="14225" y="49120"/>
                  <a:pt x="14195" y="49120"/>
                  <a:pt x="14164" y="49089"/>
                </a:cubicBezTo>
                <a:cubicBezTo>
                  <a:pt x="14164" y="49104"/>
                  <a:pt x="14157" y="49112"/>
                  <a:pt x="14145" y="49112"/>
                </a:cubicBezTo>
                <a:cubicBezTo>
                  <a:pt x="14134" y="49112"/>
                  <a:pt x="14119" y="49104"/>
                  <a:pt x="14104" y="49089"/>
                </a:cubicBezTo>
                <a:lnTo>
                  <a:pt x="14134" y="49028"/>
                </a:lnTo>
                <a:lnTo>
                  <a:pt x="14104" y="49028"/>
                </a:lnTo>
                <a:cubicBezTo>
                  <a:pt x="14104" y="48968"/>
                  <a:pt x="14104" y="48937"/>
                  <a:pt x="14134" y="48907"/>
                </a:cubicBezTo>
                <a:cubicBezTo>
                  <a:pt x="14134" y="48846"/>
                  <a:pt x="14164" y="48846"/>
                  <a:pt x="14195" y="48846"/>
                </a:cubicBezTo>
                <a:close/>
                <a:moveTo>
                  <a:pt x="13982" y="49332"/>
                </a:moveTo>
                <a:cubicBezTo>
                  <a:pt x="14012" y="49332"/>
                  <a:pt x="14043" y="49363"/>
                  <a:pt x="14043" y="49393"/>
                </a:cubicBezTo>
                <a:lnTo>
                  <a:pt x="14104" y="49454"/>
                </a:lnTo>
                <a:lnTo>
                  <a:pt x="14043" y="49454"/>
                </a:lnTo>
                <a:cubicBezTo>
                  <a:pt x="14043" y="49454"/>
                  <a:pt x="14012" y="49484"/>
                  <a:pt x="14012" y="49484"/>
                </a:cubicBezTo>
                <a:cubicBezTo>
                  <a:pt x="14012" y="49515"/>
                  <a:pt x="14012" y="49545"/>
                  <a:pt x="14012" y="49575"/>
                </a:cubicBezTo>
                <a:cubicBezTo>
                  <a:pt x="14012" y="49575"/>
                  <a:pt x="14012" y="49606"/>
                  <a:pt x="14012" y="49636"/>
                </a:cubicBezTo>
                <a:lnTo>
                  <a:pt x="13952" y="49667"/>
                </a:lnTo>
                <a:lnTo>
                  <a:pt x="13891" y="49667"/>
                </a:lnTo>
                <a:lnTo>
                  <a:pt x="13891" y="49697"/>
                </a:lnTo>
                <a:lnTo>
                  <a:pt x="13830" y="49697"/>
                </a:lnTo>
                <a:lnTo>
                  <a:pt x="13769" y="49667"/>
                </a:lnTo>
                <a:lnTo>
                  <a:pt x="13769" y="49636"/>
                </a:lnTo>
                <a:cubicBezTo>
                  <a:pt x="13769" y="49606"/>
                  <a:pt x="13769" y="49606"/>
                  <a:pt x="13769" y="49575"/>
                </a:cubicBezTo>
                <a:cubicBezTo>
                  <a:pt x="13739" y="49545"/>
                  <a:pt x="13739" y="49545"/>
                  <a:pt x="13769" y="49515"/>
                </a:cubicBezTo>
                <a:lnTo>
                  <a:pt x="13769" y="49484"/>
                </a:lnTo>
                <a:lnTo>
                  <a:pt x="13800" y="49424"/>
                </a:lnTo>
                <a:cubicBezTo>
                  <a:pt x="13860" y="49424"/>
                  <a:pt x="13891" y="49424"/>
                  <a:pt x="13921" y="49393"/>
                </a:cubicBezTo>
                <a:lnTo>
                  <a:pt x="13921" y="49363"/>
                </a:lnTo>
                <a:cubicBezTo>
                  <a:pt x="13921" y="49332"/>
                  <a:pt x="13952" y="49332"/>
                  <a:pt x="13982" y="49332"/>
                </a:cubicBezTo>
                <a:close/>
                <a:moveTo>
                  <a:pt x="11520" y="49332"/>
                </a:moveTo>
                <a:cubicBezTo>
                  <a:pt x="11550" y="49332"/>
                  <a:pt x="11581" y="49332"/>
                  <a:pt x="11581" y="49363"/>
                </a:cubicBezTo>
                <a:cubicBezTo>
                  <a:pt x="11611" y="49363"/>
                  <a:pt x="11611" y="49393"/>
                  <a:pt x="11642" y="49393"/>
                </a:cubicBezTo>
                <a:lnTo>
                  <a:pt x="11672" y="49393"/>
                </a:lnTo>
                <a:lnTo>
                  <a:pt x="11733" y="49454"/>
                </a:lnTo>
                <a:lnTo>
                  <a:pt x="11763" y="49454"/>
                </a:lnTo>
                <a:lnTo>
                  <a:pt x="11763" y="49484"/>
                </a:lnTo>
                <a:cubicBezTo>
                  <a:pt x="11763" y="49515"/>
                  <a:pt x="11794" y="49515"/>
                  <a:pt x="11794" y="49545"/>
                </a:cubicBezTo>
                <a:cubicBezTo>
                  <a:pt x="11794" y="49575"/>
                  <a:pt x="11794" y="49575"/>
                  <a:pt x="11794" y="49606"/>
                </a:cubicBezTo>
                <a:lnTo>
                  <a:pt x="11794" y="49636"/>
                </a:lnTo>
                <a:lnTo>
                  <a:pt x="11794" y="49697"/>
                </a:lnTo>
                <a:cubicBezTo>
                  <a:pt x="11794" y="49727"/>
                  <a:pt x="11763" y="49727"/>
                  <a:pt x="11763" y="49727"/>
                </a:cubicBezTo>
                <a:lnTo>
                  <a:pt x="11642" y="49727"/>
                </a:lnTo>
                <a:cubicBezTo>
                  <a:pt x="11611" y="49727"/>
                  <a:pt x="11550" y="49697"/>
                  <a:pt x="11550" y="49667"/>
                </a:cubicBezTo>
                <a:lnTo>
                  <a:pt x="11520" y="49636"/>
                </a:lnTo>
                <a:lnTo>
                  <a:pt x="11520" y="49606"/>
                </a:lnTo>
                <a:lnTo>
                  <a:pt x="11459" y="49606"/>
                </a:lnTo>
                <a:cubicBezTo>
                  <a:pt x="11459" y="49606"/>
                  <a:pt x="11429" y="49575"/>
                  <a:pt x="11429" y="49575"/>
                </a:cubicBezTo>
                <a:cubicBezTo>
                  <a:pt x="11398" y="49545"/>
                  <a:pt x="11398" y="49545"/>
                  <a:pt x="11398" y="49515"/>
                </a:cubicBezTo>
                <a:cubicBezTo>
                  <a:pt x="11398" y="49484"/>
                  <a:pt x="11398" y="49484"/>
                  <a:pt x="11429" y="49454"/>
                </a:cubicBezTo>
                <a:lnTo>
                  <a:pt x="11429" y="49393"/>
                </a:lnTo>
                <a:lnTo>
                  <a:pt x="11459" y="49363"/>
                </a:lnTo>
                <a:cubicBezTo>
                  <a:pt x="11459" y="49363"/>
                  <a:pt x="11459" y="49332"/>
                  <a:pt x="11459" y="49332"/>
                </a:cubicBezTo>
                <a:close/>
                <a:moveTo>
                  <a:pt x="13192" y="49575"/>
                </a:moveTo>
                <a:cubicBezTo>
                  <a:pt x="13253" y="49575"/>
                  <a:pt x="13313" y="49606"/>
                  <a:pt x="13313" y="49697"/>
                </a:cubicBezTo>
                <a:lnTo>
                  <a:pt x="13313" y="49727"/>
                </a:lnTo>
                <a:lnTo>
                  <a:pt x="13283" y="49758"/>
                </a:lnTo>
                <a:lnTo>
                  <a:pt x="13253" y="49758"/>
                </a:lnTo>
                <a:cubicBezTo>
                  <a:pt x="13222" y="49758"/>
                  <a:pt x="13192" y="49758"/>
                  <a:pt x="13161" y="49727"/>
                </a:cubicBezTo>
                <a:cubicBezTo>
                  <a:pt x="13161" y="49697"/>
                  <a:pt x="13161" y="49667"/>
                  <a:pt x="13161" y="49636"/>
                </a:cubicBezTo>
                <a:lnTo>
                  <a:pt x="13161" y="49606"/>
                </a:lnTo>
                <a:lnTo>
                  <a:pt x="13192" y="49575"/>
                </a:lnTo>
                <a:close/>
                <a:moveTo>
                  <a:pt x="17754" y="49730"/>
                </a:moveTo>
                <a:lnTo>
                  <a:pt x="17782" y="49758"/>
                </a:lnTo>
                <a:lnTo>
                  <a:pt x="17782" y="49788"/>
                </a:lnTo>
                <a:lnTo>
                  <a:pt x="17842" y="49819"/>
                </a:lnTo>
                <a:lnTo>
                  <a:pt x="17842" y="49849"/>
                </a:lnTo>
                <a:lnTo>
                  <a:pt x="17903" y="49879"/>
                </a:lnTo>
                <a:cubicBezTo>
                  <a:pt x="17903" y="49910"/>
                  <a:pt x="17873" y="49910"/>
                  <a:pt x="17842" y="49940"/>
                </a:cubicBezTo>
                <a:lnTo>
                  <a:pt x="17782" y="49971"/>
                </a:lnTo>
                <a:lnTo>
                  <a:pt x="17660" y="49971"/>
                </a:lnTo>
                <a:lnTo>
                  <a:pt x="17630" y="49910"/>
                </a:lnTo>
                <a:lnTo>
                  <a:pt x="17630" y="49849"/>
                </a:lnTo>
                <a:lnTo>
                  <a:pt x="17660" y="49849"/>
                </a:lnTo>
                <a:cubicBezTo>
                  <a:pt x="17660" y="49819"/>
                  <a:pt x="17660" y="49819"/>
                  <a:pt x="17660" y="49788"/>
                </a:cubicBezTo>
                <a:cubicBezTo>
                  <a:pt x="17685" y="49763"/>
                  <a:pt x="17711" y="49738"/>
                  <a:pt x="17754" y="49730"/>
                </a:cubicBezTo>
                <a:close/>
                <a:moveTo>
                  <a:pt x="16019" y="49819"/>
                </a:moveTo>
                <a:lnTo>
                  <a:pt x="16049" y="49879"/>
                </a:lnTo>
                <a:cubicBezTo>
                  <a:pt x="16049" y="49910"/>
                  <a:pt x="16079" y="49910"/>
                  <a:pt x="16079" y="49940"/>
                </a:cubicBezTo>
                <a:cubicBezTo>
                  <a:pt x="16156" y="49991"/>
                  <a:pt x="16104" y="50106"/>
                  <a:pt x="16032" y="50106"/>
                </a:cubicBezTo>
                <a:cubicBezTo>
                  <a:pt x="16018" y="50106"/>
                  <a:pt x="16003" y="50102"/>
                  <a:pt x="15988" y="50092"/>
                </a:cubicBezTo>
                <a:lnTo>
                  <a:pt x="16019" y="50031"/>
                </a:lnTo>
                <a:lnTo>
                  <a:pt x="15897" y="50031"/>
                </a:lnTo>
                <a:lnTo>
                  <a:pt x="15867" y="50001"/>
                </a:lnTo>
                <a:lnTo>
                  <a:pt x="15836" y="50001"/>
                </a:lnTo>
                <a:cubicBezTo>
                  <a:pt x="15806" y="50001"/>
                  <a:pt x="15775" y="49971"/>
                  <a:pt x="15806" y="49940"/>
                </a:cubicBezTo>
                <a:cubicBezTo>
                  <a:pt x="15806" y="49879"/>
                  <a:pt x="15867" y="49879"/>
                  <a:pt x="15867" y="49849"/>
                </a:cubicBezTo>
                <a:cubicBezTo>
                  <a:pt x="15897" y="49849"/>
                  <a:pt x="15927" y="49819"/>
                  <a:pt x="15958" y="49819"/>
                </a:cubicBezTo>
                <a:close/>
                <a:moveTo>
                  <a:pt x="14377" y="50791"/>
                </a:moveTo>
                <a:lnTo>
                  <a:pt x="14408" y="50852"/>
                </a:lnTo>
                <a:lnTo>
                  <a:pt x="14377" y="50943"/>
                </a:lnTo>
                <a:lnTo>
                  <a:pt x="14286" y="50974"/>
                </a:lnTo>
                <a:lnTo>
                  <a:pt x="14256" y="50943"/>
                </a:lnTo>
                <a:lnTo>
                  <a:pt x="14225" y="50883"/>
                </a:lnTo>
                <a:cubicBezTo>
                  <a:pt x="14225" y="50822"/>
                  <a:pt x="14286" y="50791"/>
                  <a:pt x="14316" y="50791"/>
                </a:cubicBezTo>
                <a:close/>
                <a:moveTo>
                  <a:pt x="14955" y="50943"/>
                </a:moveTo>
                <a:cubicBezTo>
                  <a:pt x="14985" y="50943"/>
                  <a:pt x="15015" y="50974"/>
                  <a:pt x="15015" y="51004"/>
                </a:cubicBezTo>
                <a:cubicBezTo>
                  <a:pt x="15107" y="51065"/>
                  <a:pt x="15046" y="51186"/>
                  <a:pt x="14955" y="51186"/>
                </a:cubicBezTo>
                <a:lnTo>
                  <a:pt x="14955" y="51126"/>
                </a:lnTo>
                <a:lnTo>
                  <a:pt x="14924" y="51126"/>
                </a:lnTo>
                <a:cubicBezTo>
                  <a:pt x="14894" y="51126"/>
                  <a:pt x="14894" y="51126"/>
                  <a:pt x="14864" y="51095"/>
                </a:cubicBezTo>
                <a:cubicBezTo>
                  <a:pt x="14864" y="51065"/>
                  <a:pt x="14864" y="51034"/>
                  <a:pt x="14864" y="51034"/>
                </a:cubicBezTo>
                <a:lnTo>
                  <a:pt x="14864" y="51004"/>
                </a:lnTo>
                <a:lnTo>
                  <a:pt x="14924" y="50943"/>
                </a:lnTo>
                <a:close/>
                <a:moveTo>
                  <a:pt x="12888" y="51065"/>
                </a:moveTo>
                <a:cubicBezTo>
                  <a:pt x="12918" y="51065"/>
                  <a:pt x="12949" y="51065"/>
                  <a:pt x="12979" y="51095"/>
                </a:cubicBezTo>
                <a:cubicBezTo>
                  <a:pt x="12979" y="51126"/>
                  <a:pt x="12979" y="51156"/>
                  <a:pt x="12979" y="51186"/>
                </a:cubicBezTo>
                <a:lnTo>
                  <a:pt x="12918" y="51217"/>
                </a:lnTo>
                <a:cubicBezTo>
                  <a:pt x="12888" y="51217"/>
                  <a:pt x="12857" y="51217"/>
                  <a:pt x="12857" y="51186"/>
                </a:cubicBezTo>
                <a:lnTo>
                  <a:pt x="12827" y="51126"/>
                </a:lnTo>
                <a:lnTo>
                  <a:pt x="12827" y="51095"/>
                </a:lnTo>
                <a:cubicBezTo>
                  <a:pt x="12827" y="51065"/>
                  <a:pt x="12857" y="51065"/>
                  <a:pt x="12888" y="51065"/>
                </a:cubicBezTo>
                <a:close/>
                <a:moveTo>
                  <a:pt x="16338" y="51559"/>
                </a:moveTo>
                <a:cubicBezTo>
                  <a:pt x="16353" y="51559"/>
                  <a:pt x="16368" y="51566"/>
                  <a:pt x="16383" y="51582"/>
                </a:cubicBezTo>
                <a:lnTo>
                  <a:pt x="16383" y="51612"/>
                </a:lnTo>
                <a:lnTo>
                  <a:pt x="16383" y="51642"/>
                </a:lnTo>
                <a:cubicBezTo>
                  <a:pt x="16414" y="51673"/>
                  <a:pt x="16414" y="51673"/>
                  <a:pt x="16383" y="51703"/>
                </a:cubicBezTo>
                <a:lnTo>
                  <a:pt x="16383" y="51734"/>
                </a:lnTo>
                <a:lnTo>
                  <a:pt x="16414" y="51734"/>
                </a:lnTo>
                <a:lnTo>
                  <a:pt x="16383" y="51794"/>
                </a:lnTo>
                <a:lnTo>
                  <a:pt x="16323" y="51794"/>
                </a:lnTo>
                <a:cubicBezTo>
                  <a:pt x="16307" y="51810"/>
                  <a:pt x="16292" y="51817"/>
                  <a:pt x="16273" y="51817"/>
                </a:cubicBezTo>
                <a:cubicBezTo>
                  <a:pt x="16254" y="51817"/>
                  <a:pt x="16231" y="51810"/>
                  <a:pt x="16201" y="51794"/>
                </a:cubicBezTo>
                <a:lnTo>
                  <a:pt x="16171" y="51734"/>
                </a:lnTo>
                <a:lnTo>
                  <a:pt x="16171" y="51703"/>
                </a:lnTo>
                <a:lnTo>
                  <a:pt x="16171" y="51673"/>
                </a:lnTo>
                <a:cubicBezTo>
                  <a:pt x="16201" y="51642"/>
                  <a:pt x="16231" y="51612"/>
                  <a:pt x="16262" y="51612"/>
                </a:cubicBezTo>
                <a:cubicBezTo>
                  <a:pt x="16262" y="51582"/>
                  <a:pt x="16292" y="51582"/>
                  <a:pt x="16292" y="51582"/>
                </a:cubicBezTo>
                <a:cubicBezTo>
                  <a:pt x="16307" y="51566"/>
                  <a:pt x="16323" y="51559"/>
                  <a:pt x="16338" y="51559"/>
                </a:cubicBezTo>
                <a:close/>
                <a:moveTo>
                  <a:pt x="14073" y="52007"/>
                </a:moveTo>
                <a:cubicBezTo>
                  <a:pt x="14088" y="52022"/>
                  <a:pt x="14104" y="52030"/>
                  <a:pt x="14115" y="52030"/>
                </a:cubicBezTo>
                <a:cubicBezTo>
                  <a:pt x="14116" y="52030"/>
                  <a:pt x="14117" y="52030"/>
                  <a:pt x="14119" y="52030"/>
                </a:cubicBezTo>
                <a:lnTo>
                  <a:pt x="14119" y="52030"/>
                </a:lnTo>
                <a:cubicBezTo>
                  <a:pt x="14103" y="52022"/>
                  <a:pt x="14088" y="52015"/>
                  <a:pt x="14073" y="52007"/>
                </a:cubicBezTo>
                <a:close/>
                <a:moveTo>
                  <a:pt x="17690" y="52098"/>
                </a:moveTo>
                <a:lnTo>
                  <a:pt x="17721" y="52159"/>
                </a:lnTo>
                <a:cubicBezTo>
                  <a:pt x="17721" y="52159"/>
                  <a:pt x="17751" y="52190"/>
                  <a:pt x="17751" y="52220"/>
                </a:cubicBezTo>
                <a:lnTo>
                  <a:pt x="17751" y="52250"/>
                </a:lnTo>
                <a:lnTo>
                  <a:pt x="17721" y="52220"/>
                </a:lnTo>
                <a:cubicBezTo>
                  <a:pt x="17721" y="52250"/>
                  <a:pt x="17690" y="52250"/>
                  <a:pt x="17690" y="52281"/>
                </a:cubicBezTo>
                <a:lnTo>
                  <a:pt x="17690" y="52311"/>
                </a:lnTo>
                <a:lnTo>
                  <a:pt x="17660" y="52341"/>
                </a:lnTo>
                <a:lnTo>
                  <a:pt x="17478" y="52341"/>
                </a:lnTo>
                <a:cubicBezTo>
                  <a:pt x="17478" y="52311"/>
                  <a:pt x="17447" y="52311"/>
                  <a:pt x="17447" y="52281"/>
                </a:cubicBezTo>
                <a:cubicBezTo>
                  <a:pt x="17447" y="52250"/>
                  <a:pt x="17447" y="52220"/>
                  <a:pt x="17447" y="52220"/>
                </a:cubicBezTo>
                <a:cubicBezTo>
                  <a:pt x="17447" y="52190"/>
                  <a:pt x="17478" y="52159"/>
                  <a:pt x="17478" y="52159"/>
                </a:cubicBezTo>
                <a:lnTo>
                  <a:pt x="17538" y="52098"/>
                </a:lnTo>
                <a:close/>
                <a:moveTo>
                  <a:pt x="4833" y="0"/>
                </a:moveTo>
                <a:cubicBezTo>
                  <a:pt x="3921" y="1854"/>
                  <a:pt x="3009" y="3709"/>
                  <a:pt x="2219" y="5623"/>
                </a:cubicBezTo>
                <a:cubicBezTo>
                  <a:pt x="2229" y="5613"/>
                  <a:pt x="2239" y="5610"/>
                  <a:pt x="2249" y="5610"/>
                </a:cubicBezTo>
                <a:cubicBezTo>
                  <a:pt x="2270" y="5610"/>
                  <a:pt x="2290" y="5623"/>
                  <a:pt x="2310" y="5623"/>
                </a:cubicBezTo>
                <a:lnTo>
                  <a:pt x="2310" y="5715"/>
                </a:lnTo>
                <a:cubicBezTo>
                  <a:pt x="2290" y="5715"/>
                  <a:pt x="2256" y="5742"/>
                  <a:pt x="2218" y="5742"/>
                </a:cubicBezTo>
                <a:cubicBezTo>
                  <a:pt x="2199" y="5742"/>
                  <a:pt x="2178" y="5735"/>
                  <a:pt x="2158" y="5715"/>
                </a:cubicBezTo>
                <a:cubicBezTo>
                  <a:pt x="1733" y="6718"/>
                  <a:pt x="1337" y="7751"/>
                  <a:pt x="1033" y="8785"/>
                </a:cubicBezTo>
                <a:cubicBezTo>
                  <a:pt x="1064" y="8785"/>
                  <a:pt x="1064" y="8754"/>
                  <a:pt x="1064" y="8754"/>
                </a:cubicBezTo>
                <a:lnTo>
                  <a:pt x="1094" y="8724"/>
                </a:lnTo>
                <a:lnTo>
                  <a:pt x="1125" y="8693"/>
                </a:lnTo>
                <a:lnTo>
                  <a:pt x="1185" y="8693"/>
                </a:lnTo>
                <a:cubicBezTo>
                  <a:pt x="1216" y="8724"/>
                  <a:pt x="1216" y="8724"/>
                  <a:pt x="1246" y="8724"/>
                </a:cubicBezTo>
                <a:cubicBezTo>
                  <a:pt x="1277" y="8754"/>
                  <a:pt x="1277" y="8785"/>
                  <a:pt x="1277" y="8785"/>
                </a:cubicBezTo>
                <a:lnTo>
                  <a:pt x="1307" y="8876"/>
                </a:lnTo>
                <a:lnTo>
                  <a:pt x="1307" y="8906"/>
                </a:lnTo>
                <a:cubicBezTo>
                  <a:pt x="1307" y="8937"/>
                  <a:pt x="1277" y="8967"/>
                  <a:pt x="1277" y="8967"/>
                </a:cubicBezTo>
                <a:lnTo>
                  <a:pt x="1094" y="8967"/>
                </a:lnTo>
                <a:cubicBezTo>
                  <a:pt x="1094" y="8937"/>
                  <a:pt x="1094" y="8937"/>
                  <a:pt x="1064" y="8906"/>
                </a:cubicBezTo>
                <a:lnTo>
                  <a:pt x="1064" y="8876"/>
                </a:lnTo>
                <a:cubicBezTo>
                  <a:pt x="578" y="10517"/>
                  <a:pt x="243" y="12189"/>
                  <a:pt x="152" y="13891"/>
                </a:cubicBezTo>
                <a:cubicBezTo>
                  <a:pt x="152" y="13921"/>
                  <a:pt x="182" y="13921"/>
                  <a:pt x="182" y="13952"/>
                </a:cubicBezTo>
                <a:lnTo>
                  <a:pt x="213" y="14013"/>
                </a:lnTo>
                <a:cubicBezTo>
                  <a:pt x="213" y="14073"/>
                  <a:pt x="182" y="14104"/>
                  <a:pt x="122" y="14134"/>
                </a:cubicBezTo>
                <a:lnTo>
                  <a:pt x="122" y="14286"/>
                </a:lnTo>
                <a:cubicBezTo>
                  <a:pt x="0" y="19241"/>
                  <a:pt x="1885" y="24043"/>
                  <a:pt x="5350" y="27569"/>
                </a:cubicBezTo>
                <a:cubicBezTo>
                  <a:pt x="6018" y="28207"/>
                  <a:pt x="6748" y="28846"/>
                  <a:pt x="7052" y="29727"/>
                </a:cubicBezTo>
                <a:cubicBezTo>
                  <a:pt x="7234" y="30396"/>
                  <a:pt x="7295" y="31125"/>
                  <a:pt x="7173" y="31824"/>
                </a:cubicBezTo>
                <a:cubicBezTo>
                  <a:pt x="7052" y="33922"/>
                  <a:pt x="6869" y="36049"/>
                  <a:pt x="6900" y="38147"/>
                </a:cubicBezTo>
                <a:lnTo>
                  <a:pt x="6961" y="38147"/>
                </a:lnTo>
                <a:lnTo>
                  <a:pt x="7021" y="38208"/>
                </a:lnTo>
                <a:cubicBezTo>
                  <a:pt x="7052" y="38238"/>
                  <a:pt x="7052" y="38299"/>
                  <a:pt x="7021" y="38329"/>
                </a:cubicBezTo>
                <a:cubicBezTo>
                  <a:pt x="7021" y="38329"/>
                  <a:pt x="6991" y="38360"/>
                  <a:pt x="6961" y="38360"/>
                </a:cubicBezTo>
                <a:cubicBezTo>
                  <a:pt x="6961" y="38360"/>
                  <a:pt x="6930" y="38390"/>
                  <a:pt x="6930" y="38390"/>
                </a:cubicBezTo>
                <a:lnTo>
                  <a:pt x="6961" y="38420"/>
                </a:lnTo>
                <a:cubicBezTo>
                  <a:pt x="6961" y="38420"/>
                  <a:pt x="6961" y="38451"/>
                  <a:pt x="6961" y="38451"/>
                </a:cubicBezTo>
                <a:cubicBezTo>
                  <a:pt x="6991" y="38481"/>
                  <a:pt x="6991" y="38512"/>
                  <a:pt x="6961" y="38542"/>
                </a:cubicBezTo>
                <a:lnTo>
                  <a:pt x="6900" y="38542"/>
                </a:lnTo>
                <a:cubicBezTo>
                  <a:pt x="6930" y="40153"/>
                  <a:pt x="7082" y="41794"/>
                  <a:pt x="7447" y="43375"/>
                </a:cubicBezTo>
                <a:cubicBezTo>
                  <a:pt x="7477" y="43375"/>
                  <a:pt x="7508" y="43375"/>
                  <a:pt x="7508" y="43405"/>
                </a:cubicBezTo>
                <a:lnTo>
                  <a:pt x="7569" y="43496"/>
                </a:lnTo>
                <a:lnTo>
                  <a:pt x="7569" y="43527"/>
                </a:lnTo>
                <a:cubicBezTo>
                  <a:pt x="7569" y="43557"/>
                  <a:pt x="7538" y="43588"/>
                  <a:pt x="7508" y="43588"/>
                </a:cubicBezTo>
                <a:cubicBezTo>
                  <a:pt x="7964" y="45290"/>
                  <a:pt x="8724" y="46870"/>
                  <a:pt x="9787" y="48299"/>
                </a:cubicBezTo>
                <a:cubicBezTo>
                  <a:pt x="9787" y="48299"/>
                  <a:pt x="9818" y="48329"/>
                  <a:pt x="9848" y="48360"/>
                </a:cubicBezTo>
                <a:lnTo>
                  <a:pt x="9909" y="48390"/>
                </a:lnTo>
                <a:lnTo>
                  <a:pt x="9909" y="48420"/>
                </a:lnTo>
                <a:cubicBezTo>
                  <a:pt x="9909" y="48451"/>
                  <a:pt x="9909" y="48481"/>
                  <a:pt x="9909" y="48512"/>
                </a:cubicBezTo>
                <a:cubicBezTo>
                  <a:pt x="10973" y="49971"/>
                  <a:pt x="12401" y="51186"/>
                  <a:pt x="14043" y="52007"/>
                </a:cubicBezTo>
                <a:lnTo>
                  <a:pt x="14043" y="51946"/>
                </a:lnTo>
                <a:lnTo>
                  <a:pt x="14043" y="51916"/>
                </a:lnTo>
                <a:lnTo>
                  <a:pt x="14043" y="51886"/>
                </a:lnTo>
                <a:cubicBezTo>
                  <a:pt x="14073" y="51855"/>
                  <a:pt x="14104" y="51855"/>
                  <a:pt x="14104" y="51855"/>
                </a:cubicBezTo>
                <a:cubicBezTo>
                  <a:pt x="14134" y="51855"/>
                  <a:pt x="14164" y="51855"/>
                  <a:pt x="14164" y="51886"/>
                </a:cubicBezTo>
                <a:lnTo>
                  <a:pt x="14195" y="51886"/>
                </a:lnTo>
                <a:cubicBezTo>
                  <a:pt x="14256" y="51886"/>
                  <a:pt x="14286" y="51946"/>
                  <a:pt x="14256" y="51977"/>
                </a:cubicBezTo>
                <a:cubicBezTo>
                  <a:pt x="14256" y="52007"/>
                  <a:pt x="14225" y="52007"/>
                  <a:pt x="14225" y="52007"/>
                </a:cubicBezTo>
                <a:lnTo>
                  <a:pt x="14134" y="52007"/>
                </a:lnTo>
                <a:cubicBezTo>
                  <a:pt x="14134" y="52021"/>
                  <a:pt x="14128" y="52028"/>
                  <a:pt x="14119" y="52030"/>
                </a:cubicBezTo>
                <a:lnTo>
                  <a:pt x="14119" y="52030"/>
                </a:lnTo>
                <a:cubicBezTo>
                  <a:pt x="14956" y="52442"/>
                  <a:pt x="15823" y="52708"/>
                  <a:pt x="16748" y="52797"/>
                </a:cubicBezTo>
                <a:lnTo>
                  <a:pt x="16778" y="52767"/>
                </a:lnTo>
                <a:lnTo>
                  <a:pt x="16930" y="52767"/>
                </a:lnTo>
                <a:cubicBezTo>
                  <a:pt x="16961" y="52797"/>
                  <a:pt x="16991" y="52797"/>
                  <a:pt x="17022" y="52828"/>
                </a:cubicBezTo>
                <a:cubicBezTo>
                  <a:pt x="17250" y="52843"/>
                  <a:pt x="17485" y="52851"/>
                  <a:pt x="17725" y="52851"/>
                </a:cubicBezTo>
                <a:cubicBezTo>
                  <a:pt x="17964" y="52851"/>
                  <a:pt x="18207" y="52843"/>
                  <a:pt x="18450" y="52828"/>
                </a:cubicBezTo>
                <a:cubicBezTo>
                  <a:pt x="19636" y="50639"/>
                  <a:pt x="20821" y="48451"/>
                  <a:pt x="21976" y="46262"/>
                </a:cubicBezTo>
                <a:cubicBezTo>
                  <a:pt x="21215" y="46110"/>
                  <a:pt x="20477" y="45836"/>
                  <a:pt x="19796" y="45455"/>
                </a:cubicBezTo>
                <a:lnTo>
                  <a:pt x="19796" y="45455"/>
                </a:lnTo>
                <a:cubicBezTo>
                  <a:pt x="19802" y="45472"/>
                  <a:pt x="19800" y="45490"/>
                  <a:pt x="19788" y="45502"/>
                </a:cubicBezTo>
                <a:lnTo>
                  <a:pt x="19757" y="45502"/>
                </a:lnTo>
                <a:cubicBezTo>
                  <a:pt x="19757" y="45563"/>
                  <a:pt x="19696" y="45594"/>
                  <a:pt x="19666" y="45594"/>
                </a:cubicBezTo>
                <a:cubicBezTo>
                  <a:pt x="19636" y="45594"/>
                  <a:pt x="19636" y="45594"/>
                  <a:pt x="19605" y="45563"/>
                </a:cubicBezTo>
                <a:lnTo>
                  <a:pt x="19605" y="45533"/>
                </a:lnTo>
                <a:cubicBezTo>
                  <a:pt x="19605" y="45502"/>
                  <a:pt x="19605" y="45472"/>
                  <a:pt x="19605" y="45442"/>
                </a:cubicBezTo>
                <a:lnTo>
                  <a:pt x="19666" y="45411"/>
                </a:lnTo>
                <a:lnTo>
                  <a:pt x="19719" y="45411"/>
                </a:lnTo>
                <a:cubicBezTo>
                  <a:pt x="19070" y="45038"/>
                  <a:pt x="18475" y="44568"/>
                  <a:pt x="17964" y="44013"/>
                </a:cubicBezTo>
                <a:cubicBezTo>
                  <a:pt x="17964" y="44074"/>
                  <a:pt x="17933" y="44135"/>
                  <a:pt x="17873" y="44135"/>
                </a:cubicBezTo>
                <a:lnTo>
                  <a:pt x="17842" y="44135"/>
                </a:lnTo>
                <a:lnTo>
                  <a:pt x="17812" y="44074"/>
                </a:lnTo>
                <a:cubicBezTo>
                  <a:pt x="17782" y="44043"/>
                  <a:pt x="17782" y="44043"/>
                  <a:pt x="17812" y="44013"/>
                </a:cubicBezTo>
                <a:cubicBezTo>
                  <a:pt x="17782" y="43983"/>
                  <a:pt x="17782" y="43983"/>
                  <a:pt x="17812" y="43952"/>
                </a:cubicBezTo>
                <a:cubicBezTo>
                  <a:pt x="17812" y="43922"/>
                  <a:pt x="17812" y="43922"/>
                  <a:pt x="17812" y="43892"/>
                </a:cubicBezTo>
                <a:cubicBezTo>
                  <a:pt x="17022" y="43040"/>
                  <a:pt x="16353" y="42037"/>
                  <a:pt x="15897" y="40943"/>
                </a:cubicBezTo>
                <a:lnTo>
                  <a:pt x="15867" y="40974"/>
                </a:lnTo>
                <a:lnTo>
                  <a:pt x="15745" y="40974"/>
                </a:lnTo>
                <a:lnTo>
                  <a:pt x="15715" y="40913"/>
                </a:lnTo>
                <a:lnTo>
                  <a:pt x="15715" y="40882"/>
                </a:lnTo>
                <a:lnTo>
                  <a:pt x="15715" y="40852"/>
                </a:lnTo>
                <a:cubicBezTo>
                  <a:pt x="15684" y="40822"/>
                  <a:pt x="15684" y="40791"/>
                  <a:pt x="15715" y="40791"/>
                </a:cubicBezTo>
                <a:cubicBezTo>
                  <a:pt x="15715" y="40730"/>
                  <a:pt x="15745" y="40700"/>
                  <a:pt x="15775" y="40700"/>
                </a:cubicBezTo>
                <a:cubicBezTo>
                  <a:pt x="15380" y="39727"/>
                  <a:pt x="15137" y="38694"/>
                  <a:pt x="15015" y="37630"/>
                </a:cubicBezTo>
                <a:cubicBezTo>
                  <a:pt x="14985" y="37630"/>
                  <a:pt x="14955" y="37600"/>
                  <a:pt x="14924" y="37569"/>
                </a:cubicBezTo>
                <a:lnTo>
                  <a:pt x="14924" y="37539"/>
                </a:lnTo>
                <a:cubicBezTo>
                  <a:pt x="14924" y="37508"/>
                  <a:pt x="14955" y="37478"/>
                  <a:pt x="14955" y="37448"/>
                </a:cubicBezTo>
                <a:cubicBezTo>
                  <a:pt x="14985" y="37448"/>
                  <a:pt x="15015" y="37417"/>
                  <a:pt x="15015" y="37417"/>
                </a:cubicBezTo>
                <a:cubicBezTo>
                  <a:pt x="15015" y="37174"/>
                  <a:pt x="15015" y="36961"/>
                  <a:pt x="15015" y="36718"/>
                </a:cubicBezTo>
                <a:lnTo>
                  <a:pt x="15015" y="36688"/>
                </a:lnTo>
                <a:lnTo>
                  <a:pt x="15015" y="36657"/>
                </a:lnTo>
                <a:cubicBezTo>
                  <a:pt x="14985" y="35725"/>
                  <a:pt x="15045" y="34762"/>
                  <a:pt x="15164" y="33829"/>
                </a:cubicBezTo>
                <a:lnTo>
                  <a:pt x="15164" y="33829"/>
                </a:lnTo>
                <a:lnTo>
                  <a:pt x="15167" y="33831"/>
                </a:lnTo>
                <a:lnTo>
                  <a:pt x="15167" y="33800"/>
                </a:lnTo>
                <a:cubicBezTo>
                  <a:pt x="15166" y="33810"/>
                  <a:pt x="15165" y="33819"/>
                  <a:pt x="15164" y="33829"/>
                </a:cubicBezTo>
                <a:lnTo>
                  <a:pt x="15164" y="33829"/>
                </a:lnTo>
                <a:lnTo>
                  <a:pt x="15107" y="33800"/>
                </a:lnTo>
                <a:cubicBezTo>
                  <a:pt x="15107" y="33800"/>
                  <a:pt x="15076" y="33800"/>
                  <a:pt x="15046" y="33770"/>
                </a:cubicBezTo>
                <a:cubicBezTo>
                  <a:pt x="15015" y="33739"/>
                  <a:pt x="14985" y="33679"/>
                  <a:pt x="14985" y="33587"/>
                </a:cubicBezTo>
                <a:lnTo>
                  <a:pt x="14985" y="33496"/>
                </a:lnTo>
                <a:cubicBezTo>
                  <a:pt x="15015" y="33435"/>
                  <a:pt x="15076" y="33405"/>
                  <a:pt x="15137" y="33405"/>
                </a:cubicBezTo>
                <a:lnTo>
                  <a:pt x="15198" y="33435"/>
                </a:lnTo>
                <a:cubicBezTo>
                  <a:pt x="15623" y="30852"/>
                  <a:pt x="16566" y="28299"/>
                  <a:pt x="17538" y="25837"/>
                </a:cubicBezTo>
                <a:cubicBezTo>
                  <a:pt x="14803" y="24682"/>
                  <a:pt x="12523" y="22645"/>
                  <a:pt x="11094" y="20031"/>
                </a:cubicBezTo>
                <a:lnTo>
                  <a:pt x="11064" y="20031"/>
                </a:lnTo>
                <a:lnTo>
                  <a:pt x="11064" y="19970"/>
                </a:lnTo>
                <a:cubicBezTo>
                  <a:pt x="10760" y="19362"/>
                  <a:pt x="10487" y="18754"/>
                  <a:pt x="10274" y="18146"/>
                </a:cubicBezTo>
                <a:lnTo>
                  <a:pt x="10213" y="18146"/>
                </a:lnTo>
                <a:cubicBezTo>
                  <a:pt x="10183" y="18146"/>
                  <a:pt x="10183" y="18116"/>
                  <a:pt x="10152" y="18086"/>
                </a:cubicBezTo>
                <a:cubicBezTo>
                  <a:pt x="10152" y="18086"/>
                  <a:pt x="10152" y="18055"/>
                  <a:pt x="10152" y="18025"/>
                </a:cubicBezTo>
                <a:cubicBezTo>
                  <a:pt x="10152" y="17994"/>
                  <a:pt x="10122" y="17934"/>
                  <a:pt x="10152" y="17903"/>
                </a:cubicBezTo>
                <a:cubicBezTo>
                  <a:pt x="10091" y="17751"/>
                  <a:pt x="10031" y="17569"/>
                  <a:pt x="9970" y="17417"/>
                </a:cubicBezTo>
                <a:cubicBezTo>
                  <a:pt x="9453" y="15502"/>
                  <a:pt x="9332" y="13526"/>
                  <a:pt x="9696" y="11581"/>
                </a:cubicBezTo>
                <a:lnTo>
                  <a:pt x="9696" y="11581"/>
                </a:lnTo>
                <a:cubicBezTo>
                  <a:pt x="9666" y="11611"/>
                  <a:pt x="9605" y="11611"/>
                  <a:pt x="9575" y="11642"/>
                </a:cubicBezTo>
                <a:lnTo>
                  <a:pt x="9514" y="11642"/>
                </a:lnTo>
                <a:cubicBezTo>
                  <a:pt x="9483" y="11611"/>
                  <a:pt x="9453" y="11611"/>
                  <a:pt x="9423" y="11581"/>
                </a:cubicBezTo>
                <a:cubicBezTo>
                  <a:pt x="9392" y="11551"/>
                  <a:pt x="9392" y="11490"/>
                  <a:pt x="9392" y="11459"/>
                </a:cubicBezTo>
                <a:lnTo>
                  <a:pt x="9392" y="11429"/>
                </a:lnTo>
                <a:lnTo>
                  <a:pt x="9423" y="11429"/>
                </a:lnTo>
                <a:cubicBezTo>
                  <a:pt x="9423" y="11399"/>
                  <a:pt x="9423" y="11399"/>
                  <a:pt x="9453" y="11368"/>
                </a:cubicBezTo>
                <a:cubicBezTo>
                  <a:pt x="9468" y="11353"/>
                  <a:pt x="9476" y="11345"/>
                  <a:pt x="9480" y="11345"/>
                </a:cubicBezTo>
                <a:cubicBezTo>
                  <a:pt x="9483" y="11345"/>
                  <a:pt x="9483" y="11353"/>
                  <a:pt x="9483" y="11368"/>
                </a:cubicBezTo>
                <a:lnTo>
                  <a:pt x="9483" y="11338"/>
                </a:lnTo>
                <a:lnTo>
                  <a:pt x="9544" y="11338"/>
                </a:lnTo>
                <a:cubicBezTo>
                  <a:pt x="9544" y="11338"/>
                  <a:pt x="9575" y="11338"/>
                  <a:pt x="9575" y="11368"/>
                </a:cubicBezTo>
                <a:cubicBezTo>
                  <a:pt x="9635" y="11368"/>
                  <a:pt x="9696" y="11399"/>
                  <a:pt x="9727" y="11459"/>
                </a:cubicBezTo>
                <a:cubicBezTo>
                  <a:pt x="10031" y="9727"/>
                  <a:pt x="10699" y="8055"/>
                  <a:pt x="11642" y="6596"/>
                </a:cubicBezTo>
                <a:lnTo>
                  <a:pt x="11885" y="6262"/>
                </a:lnTo>
                <a:cubicBezTo>
                  <a:pt x="12614" y="5259"/>
                  <a:pt x="13526" y="4013"/>
                  <a:pt x="12949" y="2918"/>
                </a:cubicBezTo>
                <a:cubicBezTo>
                  <a:pt x="12584" y="2158"/>
                  <a:pt x="11642" y="1854"/>
                  <a:pt x="10821" y="1642"/>
                </a:cubicBezTo>
                <a:lnTo>
                  <a:pt x="48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3" name="Google Shape;353;p5"/>
          <p:cNvGrpSpPr/>
          <p:nvPr/>
        </p:nvGrpSpPr>
        <p:grpSpPr>
          <a:xfrm rot="1089580">
            <a:off x="2062914" y="4240072"/>
            <a:ext cx="1152419" cy="1198037"/>
            <a:chOff x="2230675" y="3995775"/>
            <a:chExt cx="572200" cy="594850"/>
          </a:xfrm>
        </p:grpSpPr>
        <p:sp>
          <p:nvSpPr>
            <p:cNvPr id="354" name="Google Shape;354;p5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5"/>
          <p:cNvGrpSpPr/>
          <p:nvPr/>
        </p:nvGrpSpPr>
        <p:grpSpPr>
          <a:xfrm rot="-2092989">
            <a:off x="7376553" y="4452940"/>
            <a:ext cx="349955" cy="1229288"/>
            <a:chOff x="4081750" y="357675"/>
            <a:chExt cx="240150" cy="843575"/>
          </a:xfrm>
        </p:grpSpPr>
        <p:sp>
          <p:nvSpPr>
            <p:cNvPr id="357" name="Google Shape;357;p5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5"/>
          <p:cNvGrpSpPr/>
          <p:nvPr/>
        </p:nvGrpSpPr>
        <p:grpSpPr>
          <a:xfrm rot="-3753989">
            <a:off x="8200960" y="4160225"/>
            <a:ext cx="1411458" cy="1097061"/>
            <a:chOff x="1344625" y="1399925"/>
            <a:chExt cx="1262200" cy="981050"/>
          </a:xfrm>
        </p:grpSpPr>
        <p:sp>
          <p:nvSpPr>
            <p:cNvPr id="360" name="Google Shape;360;p5"/>
            <p:cNvSpPr/>
            <p:nvPr/>
          </p:nvSpPr>
          <p:spPr>
            <a:xfrm>
              <a:off x="1742050" y="1563700"/>
              <a:ext cx="221925" cy="176325"/>
            </a:xfrm>
            <a:custGeom>
              <a:avLst/>
              <a:gdLst/>
              <a:ahLst/>
              <a:cxnLst/>
              <a:rect l="l" t="t" r="r" b="b"/>
              <a:pathLst>
                <a:path w="8877" h="7053" extrusionOk="0">
                  <a:moveTo>
                    <a:pt x="1612" y="0"/>
                  </a:moveTo>
                  <a:cubicBezTo>
                    <a:pt x="1034" y="1186"/>
                    <a:pt x="517" y="2523"/>
                    <a:pt x="1" y="3830"/>
                  </a:cubicBezTo>
                  <a:lnTo>
                    <a:pt x="7235" y="7052"/>
                  </a:lnTo>
                  <a:cubicBezTo>
                    <a:pt x="7812" y="5684"/>
                    <a:pt x="8420" y="4286"/>
                    <a:pt x="8876" y="2949"/>
                  </a:cubicBezTo>
                  <a:lnTo>
                    <a:pt x="1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471550" y="1742300"/>
              <a:ext cx="130725" cy="66100"/>
            </a:xfrm>
            <a:custGeom>
              <a:avLst/>
              <a:gdLst/>
              <a:ahLst/>
              <a:cxnLst/>
              <a:rect l="l" t="t" r="r" b="b"/>
              <a:pathLst>
                <a:path w="5229" h="2644" extrusionOk="0">
                  <a:moveTo>
                    <a:pt x="2344" y="1"/>
                  </a:moveTo>
                  <a:cubicBezTo>
                    <a:pt x="1510" y="1"/>
                    <a:pt x="690" y="253"/>
                    <a:pt x="0" y="729"/>
                  </a:cubicBezTo>
                  <a:lnTo>
                    <a:pt x="5229" y="2644"/>
                  </a:lnTo>
                  <a:cubicBezTo>
                    <a:pt x="4894" y="1215"/>
                    <a:pt x="4165" y="273"/>
                    <a:pt x="3040" y="60"/>
                  </a:cubicBezTo>
                  <a:cubicBezTo>
                    <a:pt x="2808" y="20"/>
                    <a:pt x="2575" y="1"/>
                    <a:pt x="23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1344625" y="1812175"/>
              <a:ext cx="920250" cy="546400"/>
            </a:xfrm>
            <a:custGeom>
              <a:avLst/>
              <a:gdLst/>
              <a:ahLst/>
              <a:cxnLst/>
              <a:rect l="l" t="t" r="r" b="b"/>
              <a:pathLst>
                <a:path w="36810" h="21856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1551"/>
                    <a:pt x="92" y="3101"/>
                    <a:pt x="274" y="4651"/>
                  </a:cubicBezTo>
                  <a:cubicBezTo>
                    <a:pt x="335" y="5168"/>
                    <a:pt x="396" y="5654"/>
                    <a:pt x="487" y="6171"/>
                  </a:cubicBezTo>
                  <a:lnTo>
                    <a:pt x="31582" y="21855"/>
                  </a:lnTo>
                  <a:cubicBezTo>
                    <a:pt x="33375" y="21399"/>
                    <a:pt x="35138" y="20761"/>
                    <a:pt x="36810" y="1997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1384150" y="2061425"/>
              <a:ext cx="595775" cy="319550"/>
            </a:xfrm>
            <a:custGeom>
              <a:avLst/>
              <a:gdLst/>
              <a:ahLst/>
              <a:cxnLst/>
              <a:rect l="l" t="t" r="r" b="b"/>
              <a:pathLst>
                <a:path w="23831" h="12782" extrusionOk="0">
                  <a:moveTo>
                    <a:pt x="0" y="1"/>
                  </a:moveTo>
                  <a:cubicBezTo>
                    <a:pt x="4894" y="12159"/>
                    <a:pt x="20426" y="12736"/>
                    <a:pt x="20426" y="12736"/>
                  </a:cubicBezTo>
                  <a:cubicBezTo>
                    <a:pt x="21019" y="12767"/>
                    <a:pt x="21589" y="12782"/>
                    <a:pt x="22151" y="12782"/>
                  </a:cubicBezTo>
                  <a:cubicBezTo>
                    <a:pt x="22713" y="12782"/>
                    <a:pt x="23268" y="12767"/>
                    <a:pt x="23830" y="127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1418350" y="1442875"/>
              <a:ext cx="237850" cy="158075"/>
            </a:xfrm>
            <a:custGeom>
              <a:avLst/>
              <a:gdLst/>
              <a:ahLst/>
              <a:cxnLst/>
              <a:rect l="l" t="t" r="r" b="b"/>
              <a:pathLst>
                <a:path w="9514" h="6323" extrusionOk="0">
                  <a:moveTo>
                    <a:pt x="2553" y="1"/>
                  </a:moveTo>
                  <a:cubicBezTo>
                    <a:pt x="1550" y="821"/>
                    <a:pt x="699" y="1794"/>
                    <a:pt x="0" y="2888"/>
                  </a:cubicBezTo>
                  <a:lnTo>
                    <a:pt x="7721" y="6323"/>
                  </a:lnTo>
                  <a:cubicBezTo>
                    <a:pt x="8389" y="5077"/>
                    <a:pt x="9058" y="3891"/>
                    <a:pt x="9514" y="2827"/>
                  </a:cubicBezTo>
                  <a:lnTo>
                    <a:pt x="25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2340850" y="1817500"/>
              <a:ext cx="260675" cy="205950"/>
            </a:xfrm>
            <a:custGeom>
              <a:avLst/>
              <a:gdLst/>
              <a:ahLst/>
              <a:cxnLst/>
              <a:rect l="l" t="t" r="r" b="b"/>
              <a:pathLst>
                <a:path w="10427" h="8238" extrusionOk="0">
                  <a:moveTo>
                    <a:pt x="2827" y="1"/>
                  </a:moveTo>
                  <a:cubicBezTo>
                    <a:pt x="1794" y="1368"/>
                    <a:pt x="851" y="2827"/>
                    <a:pt x="0" y="4347"/>
                  </a:cubicBezTo>
                  <a:lnTo>
                    <a:pt x="8724" y="8238"/>
                  </a:lnTo>
                  <a:cubicBezTo>
                    <a:pt x="9545" y="6596"/>
                    <a:pt x="10122" y="4864"/>
                    <a:pt x="10426" y="3070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1346900" y="1581175"/>
              <a:ext cx="1152800" cy="656575"/>
            </a:xfrm>
            <a:custGeom>
              <a:avLst/>
              <a:gdLst/>
              <a:ahLst/>
              <a:cxnLst/>
              <a:rect l="l" t="t" r="r" b="b"/>
              <a:pathLst>
                <a:path w="46112" h="26263" extrusionOk="0">
                  <a:moveTo>
                    <a:pt x="1521" y="1"/>
                  </a:moveTo>
                  <a:cubicBezTo>
                    <a:pt x="700" y="2128"/>
                    <a:pt x="183" y="4408"/>
                    <a:pt x="1" y="6718"/>
                  </a:cubicBezTo>
                  <a:lnTo>
                    <a:pt x="41430" y="26262"/>
                  </a:lnTo>
                  <a:cubicBezTo>
                    <a:pt x="43193" y="24894"/>
                    <a:pt x="44743" y="23314"/>
                    <a:pt x="46111" y="21521"/>
                  </a:cubicBezTo>
                  <a:lnTo>
                    <a:pt x="37540" y="17387"/>
                  </a:lnTo>
                  <a:cubicBezTo>
                    <a:pt x="36507" y="18883"/>
                    <a:pt x="35475" y="19920"/>
                    <a:pt x="34387" y="19920"/>
                  </a:cubicBezTo>
                  <a:cubicBezTo>
                    <a:pt x="34194" y="19920"/>
                    <a:pt x="33998" y="19887"/>
                    <a:pt x="33801" y="19818"/>
                  </a:cubicBezTo>
                  <a:cubicBezTo>
                    <a:pt x="32494" y="19332"/>
                    <a:pt x="32646" y="17600"/>
                    <a:pt x="33345" y="15350"/>
                  </a:cubicBezTo>
                  <a:lnTo>
                    <a:pt x="26445" y="12007"/>
                  </a:lnTo>
                  <a:cubicBezTo>
                    <a:pt x="25254" y="14177"/>
                    <a:pt x="24017" y="15795"/>
                    <a:pt x="22472" y="15795"/>
                  </a:cubicBezTo>
                  <a:cubicBezTo>
                    <a:pt x="22243" y="15795"/>
                    <a:pt x="22007" y="15759"/>
                    <a:pt x="21764" y="15685"/>
                  </a:cubicBezTo>
                  <a:cubicBezTo>
                    <a:pt x="19788" y="15077"/>
                    <a:pt x="20366" y="12645"/>
                    <a:pt x="21582" y="9666"/>
                  </a:cubicBezTo>
                  <a:lnTo>
                    <a:pt x="14621" y="6292"/>
                  </a:lnTo>
                  <a:cubicBezTo>
                    <a:pt x="13494" y="9237"/>
                    <a:pt x="12402" y="11572"/>
                    <a:pt x="11015" y="11572"/>
                  </a:cubicBezTo>
                  <a:cubicBezTo>
                    <a:pt x="10569" y="11572"/>
                    <a:pt x="10093" y="11331"/>
                    <a:pt x="9575" y="10791"/>
                  </a:cubicBezTo>
                  <a:cubicBezTo>
                    <a:pt x="7721" y="8846"/>
                    <a:pt x="8147" y="6262"/>
                    <a:pt x="9211" y="3678"/>
                  </a:cubicBezTo>
                  <a:lnTo>
                    <a:pt x="15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2049050" y="1692125"/>
              <a:ext cx="208225" cy="178600"/>
            </a:xfrm>
            <a:custGeom>
              <a:avLst/>
              <a:gdLst/>
              <a:ahLst/>
              <a:cxnLst/>
              <a:rect l="l" t="t" r="r" b="b"/>
              <a:pathLst>
                <a:path w="8329" h="7144" extrusionOk="0">
                  <a:moveTo>
                    <a:pt x="2037" y="0"/>
                  </a:moveTo>
                  <a:cubicBezTo>
                    <a:pt x="1307" y="1277"/>
                    <a:pt x="639" y="2736"/>
                    <a:pt x="0" y="4164"/>
                  </a:cubicBezTo>
                  <a:lnTo>
                    <a:pt x="6657" y="7143"/>
                  </a:lnTo>
                  <a:cubicBezTo>
                    <a:pt x="7235" y="5593"/>
                    <a:pt x="7873" y="4012"/>
                    <a:pt x="8329" y="2523"/>
                  </a:cubicBezTo>
                  <a:lnTo>
                    <a:pt x="20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1806650" y="1451225"/>
              <a:ext cx="183900" cy="131500"/>
            </a:xfrm>
            <a:custGeom>
              <a:avLst/>
              <a:gdLst/>
              <a:ahLst/>
              <a:cxnLst/>
              <a:rect l="l" t="t" r="r" b="b"/>
              <a:pathLst>
                <a:path w="7356" h="5260" extrusionOk="0">
                  <a:moveTo>
                    <a:pt x="3675" y="1"/>
                  </a:moveTo>
                  <a:cubicBezTo>
                    <a:pt x="2218" y="1"/>
                    <a:pt x="1033" y="1103"/>
                    <a:pt x="0" y="2736"/>
                  </a:cubicBezTo>
                  <a:lnTo>
                    <a:pt x="6900" y="5259"/>
                  </a:lnTo>
                  <a:cubicBezTo>
                    <a:pt x="7356" y="2949"/>
                    <a:pt x="7022" y="1095"/>
                    <a:pt x="4894" y="244"/>
                  </a:cubicBezTo>
                  <a:cubicBezTo>
                    <a:pt x="4467" y="78"/>
                    <a:pt x="4062" y="1"/>
                    <a:pt x="36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1522450" y="1399925"/>
              <a:ext cx="152750" cy="71100"/>
            </a:xfrm>
            <a:custGeom>
              <a:avLst/>
              <a:gdLst/>
              <a:ahLst/>
              <a:cxnLst/>
              <a:rect l="l" t="t" r="r" b="b"/>
              <a:pathLst>
                <a:path w="6110" h="2844" extrusionOk="0">
                  <a:moveTo>
                    <a:pt x="2878" y="1"/>
                  </a:moveTo>
                  <a:cubicBezTo>
                    <a:pt x="1970" y="1"/>
                    <a:pt x="990" y="237"/>
                    <a:pt x="0" y="715"/>
                  </a:cubicBezTo>
                  <a:lnTo>
                    <a:pt x="5897" y="2843"/>
                  </a:lnTo>
                  <a:cubicBezTo>
                    <a:pt x="6110" y="1810"/>
                    <a:pt x="5897" y="989"/>
                    <a:pt x="4985" y="503"/>
                  </a:cubicBezTo>
                  <a:cubicBezTo>
                    <a:pt x="4359" y="169"/>
                    <a:pt x="3644" y="1"/>
                    <a:pt x="2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2134925" y="1595475"/>
              <a:ext cx="143625" cy="93625"/>
            </a:xfrm>
            <a:custGeom>
              <a:avLst/>
              <a:gdLst/>
              <a:ahLst/>
              <a:cxnLst/>
              <a:rect l="l" t="t" r="r" b="b"/>
              <a:pathLst>
                <a:path w="5745" h="3745" extrusionOk="0">
                  <a:moveTo>
                    <a:pt x="3012" y="1"/>
                  </a:moveTo>
                  <a:cubicBezTo>
                    <a:pt x="1881" y="1"/>
                    <a:pt x="899" y="665"/>
                    <a:pt x="0" y="1739"/>
                  </a:cubicBezTo>
                  <a:lnTo>
                    <a:pt x="5532" y="3745"/>
                  </a:lnTo>
                  <a:cubicBezTo>
                    <a:pt x="5745" y="1891"/>
                    <a:pt x="5350" y="523"/>
                    <a:pt x="3769" y="97"/>
                  </a:cubicBezTo>
                  <a:cubicBezTo>
                    <a:pt x="3509" y="32"/>
                    <a:pt x="3257" y="1"/>
                    <a:pt x="3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344625" y="1749100"/>
              <a:ext cx="1038050" cy="562350"/>
            </a:xfrm>
            <a:custGeom>
              <a:avLst/>
              <a:gdLst/>
              <a:ahLst/>
              <a:cxnLst/>
              <a:rect l="l" t="t" r="r" b="b"/>
              <a:pathLst>
                <a:path w="41522" h="22494" extrusionOk="0">
                  <a:moveTo>
                    <a:pt x="92" y="1"/>
                  </a:moveTo>
                  <a:cubicBezTo>
                    <a:pt x="61" y="791"/>
                    <a:pt x="1" y="1642"/>
                    <a:pt x="1" y="2493"/>
                  </a:cubicBezTo>
                  <a:lnTo>
                    <a:pt x="36810" y="22494"/>
                  </a:lnTo>
                  <a:cubicBezTo>
                    <a:pt x="38482" y="21673"/>
                    <a:pt x="40062" y="20700"/>
                    <a:pt x="41521" y="19545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482175" y="1417800"/>
              <a:ext cx="187700" cy="95775"/>
            </a:xfrm>
            <a:custGeom>
              <a:avLst/>
              <a:gdLst/>
              <a:ahLst/>
              <a:cxnLst/>
              <a:rect l="l" t="t" r="r" b="b"/>
              <a:pathLst>
                <a:path w="7508" h="3831" extrusionOk="0">
                  <a:moveTo>
                    <a:pt x="1611" y="0"/>
                  </a:moveTo>
                  <a:cubicBezTo>
                    <a:pt x="1034" y="274"/>
                    <a:pt x="487" y="608"/>
                    <a:pt x="0" y="1004"/>
                  </a:cubicBezTo>
                  <a:lnTo>
                    <a:pt x="6961" y="3830"/>
                  </a:lnTo>
                  <a:cubicBezTo>
                    <a:pt x="7204" y="3283"/>
                    <a:pt x="7386" y="2706"/>
                    <a:pt x="7508" y="2128"/>
                  </a:cubicBezTo>
                  <a:lnTo>
                    <a:pt x="1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1782325" y="1520375"/>
              <a:ext cx="196850" cy="117050"/>
            </a:xfrm>
            <a:custGeom>
              <a:avLst/>
              <a:gdLst/>
              <a:ahLst/>
              <a:cxnLst/>
              <a:rect l="l" t="t" r="r" b="b"/>
              <a:pathLst>
                <a:path w="7874" h="4682" extrusionOk="0">
                  <a:moveTo>
                    <a:pt x="973" y="1"/>
                  </a:moveTo>
                  <a:cubicBezTo>
                    <a:pt x="608" y="548"/>
                    <a:pt x="274" y="1126"/>
                    <a:pt x="1" y="1733"/>
                  </a:cubicBezTo>
                  <a:lnTo>
                    <a:pt x="7265" y="4682"/>
                  </a:lnTo>
                  <a:cubicBezTo>
                    <a:pt x="7539" y="3952"/>
                    <a:pt x="7721" y="3223"/>
                    <a:pt x="7873" y="2493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1356775" y="1965675"/>
              <a:ext cx="776650" cy="414175"/>
            </a:xfrm>
            <a:custGeom>
              <a:avLst/>
              <a:gdLst/>
              <a:ahLst/>
              <a:cxnLst/>
              <a:rect l="l" t="t" r="r" b="b"/>
              <a:pathLst>
                <a:path w="31066" h="16567" extrusionOk="0">
                  <a:moveTo>
                    <a:pt x="1" y="1"/>
                  </a:moveTo>
                  <a:cubicBezTo>
                    <a:pt x="214" y="1308"/>
                    <a:pt x="578" y="2584"/>
                    <a:pt x="1095" y="3831"/>
                  </a:cubicBezTo>
                  <a:lnTo>
                    <a:pt x="24925" y="16566"/>
                  </a:lnTo>
                  <a:cubicBezTo>
                    <a:pt x="26992" y="16475"/>
                    <a:pt x="29059" y="16202"/>
                    <a:pt x="31065" y="156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2285375" y="1926175"/>
              <a:ext cx="273575" cy="193025"/>
            </a:xfrm>
            <a:custGeom>
              <a:avLst/>
              <a:gdLst/>
              <a:ahLst/>
              <a:cxnLst/>
              <a:rect l="l" t="t" r="r" b="b"/>
              <a:pathLst>
                <a:path w="10943" h="7721" extrusionOk="0">
                  <a:moveTo>
                    <a:pt x="2189" y="0"/>
                  </a:moveTo>
                  <a:cubicBezTo>
                    <a:pt x="1460" y="1277"/>
                    <a:pt x="730" y="2523"/>
                    <a:pt x="1" y="3587"/>
                  </a:cubicBezTo>
                  <a:lnTo>
                    <a:pt x="8572" y="7721"/>
                  </a:lnTo>
                  <a:cubicBezTo>
                    <a:pt x="9484" y="6505"/>
                    <a:pt x="10274" y="5228"/>
                    <a:pt x="10943" y="3891"/>
                  </a:cubicBezTo>
                  <a:lnTo>
                    <a:pt x="21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1384900" y="1515825"/>
              <a:ext cx="226475" cy="158075"/>
            </a:xfrm>
            <a:custGeom>
              <a:avLst/>
              <a:gdLst/>
              <a:ahLst/>
              <a:cxnLst/>
              <a:rect l="l" t="t" r="r" b="b"/>
              <a:pathLst>
                <a:path w="9059" h="6323" extrusionOk="0">
                  <a:moveTo>
                    <a:pt x="1338" y="0"/>
                  </a:moveTo>
                  <a:cubicBezTo>
                    <a:pt x="821" y="821"/>
                    <a:pt x="365" y="1703"/>
                    <a:pt x="1" y="2615"/>
                  </a:cubicBezTo>
                  <a:lnTo>
                    <a:pt x="7691" y="6323"/>
                  </a:lnTo>
                  <a:cubicBezTo>
                    <a:pt x="8086" y="5350"/>
                    <a:pt x="8572" y="4347"/>
                    <a:pt x="9059" y="3435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2008025" y="1796225"/>
              <a:ext cx="207475" cy="169475"/>
            </a:xfrm>
            <a:custGeom>
              <a:avLst/>
              <a:gdLst/>
              <a:ahLst/>
              <a:cxnLst/>
              <a:rect l="l" t="t" r="r" b="b"/>
              <a:pathLst>
                <a:path w="8299" h="6779" extrusionOk="0">
                  <a:moveTo>
                    <a:pt x="1641" y="0"/>
                  </a:moveTo>
                  <a:cubicBezTo>
                    <a:pt x="1094" y="1186"/>
                    <a:pt x="547" y="2371"/>
                    <a:pt x="0" y="3405"/>
                  </a:cubicBezTo>
                  <a:lnTo>
                    <a:pt x="6900" y="6779"/>
                  </a:lnTo>
                  <a:cubicBezTo>
                    <a:pt x="7265" y="5593"/>
                    <a:pt x="7781" y="4317"/>
                    <a:pt x="8298" y="2949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712425" y="1659450"/>
              <a:ext cx="209750" cy="163400"/>
            </a:xfrm>
            <a:custGeom>
              <a:avLst/>
              <a:gdLst/>
              <a:ahLst/>
              <a:cxnLst/>
              <a:rect l="l" t="t" r="r" b="b"/>
              <a:pathLst>
                <a:path w="8390" h="6536" extrusionOk="0">
                  <a:moveTo>
                    <a:pt x="1186" y="0"/>
                  </a:moveTo>
                  <a:cubicBezTo>
                    <a:pt x="760" y="1095"/>
                    <a:pt x="395" y="2158"/>
                    <a:pt x="0" y="3161"/>
                  </a:cubicBezTo>
                  <a:lnTo>
                    <a:pt x="6961" y="6535"/>
                  </a:lnTo>
                  <a:cubicBezTo>
                    <a:pt x="7386" y="5471"/>
                    <a:pt x="7903" y="4347"/>
                    <a:pt x="8389" y="3222"/>
                  </a:cubicBezTo>
                  <a:lnTo>
                    <a:pt x="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2411525" y="1760500"/>
              <a:ext cx="195300" cy="133025"/>
            </a:xfrm>
            <a:custGeom>
              <a:avLst/>
              <a:gdLst/>
              <a:ahLst/>
              <a:cxnLst/>
              <a:rect l="l" t="t" r="r" b="b"/>
              <a:pathLst>
                <a:path w="7812" h="5321" extrusionOk="0">
                  <a:moveTo>
                    <a:pt x="2371" y="1"/>
                  </a:moveTo>
                  <a:cubicBezTo>
                    <a:pt x="1459" y="609"/>
                    <a:pt x="669" y="1399"/>
                    <a:pt x="0" y="2281"/>
                  </a:cubicBezTo>
                  <a:lnTo>
                    <a:pt x="7599" y="5320"/>
                  </a:lnTo>
                  <a:cubicBezTo>
                    <a:pt x="7812" y="4195"/>
                    <a:pt x="7812" y="3040"/>
                    <a:pt x="7599" y="1885"/>
                  </a:cubicBezTo>
                  <a:lnTo>
                    <a:pt x="2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2099950" y="1638925"/>
              <a:ext cx="173300" cy="116300"/>
            </a:xfrm>
            <a:custGeom>
              <a:avLst/>
              <a:gdLst/>
              <a:ahLst/>
              <a:cxnLst/>
              <a:rect l="l" t="t" r="r" b="b"/>
              <a:pathLst>
                <a:path w="6932" h="4652" extrusionOk="0">
                  <a:moveTo>
                    <a:pt x="1430" y="1"/>
                  </a:moveTo>
                  <a:cubicBezTo>
                    <a:pt x="882" y="669"/>
                    <a:pt x="396" y="1368"/>
                    <a:pt x="1" y="2128"/>
                  </a:cubicBezTo>
                  <a:lnTo>
                    <a:pt x="6293" y="4651"/>
                  </a:lnTo>
                  <a:cubicBezTo>
                    <a:pt x="6566" y="3800"/>
                    <a:pt x="6779" y="2888"/>
                    <a:pt x="6931" y="2007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5"/>
          <p:cNvGrpSpPr/>
          <p:nvPr/>
        </p:nvGrpSpPr>
        <p:grpSpPr>
          <a:xfrm rot="-6844377">
            <a:off x="6978817" y="-737869"/>
            <a:ext cx="1654264" cy="2406460"/>
            <a:chOff x="5010350" y="324325"/>
            <a:chExt cx="787275" cy="1145250"/>
          </a:xfrm>
        </p:grpSpPr>
        <p:sp>
          <p:nvSpPr>
            <p:cNvPr id="382" name="Google Shape;382;p5"/>
            <p:cNvSpPr/>
            <p:nvPr/>
          </p:nvSpPr>
          <p:spPr>
            <a:xfrm>
              <a:off x="5010350" y="836975"/>
              <a:ext cx="103375" cy="131750"/>
            </a:xfrm>
            <a:custGeom>
              <a:avLst/>
              <a:gdLst/>
              <a:ahLst/>
              <a:cxnLst/>
              <a:rect l="l" t="t" r="r" b="b"/>
              <a:pathLst>
                <a:path w="4135" h="5270" extrusionOk="0">
                  <a:moveTo>
                    <a:pt x="2211" y="0"/>
                  </a:moveTo>
                  <a:cubicBezTo>
                    <a:pt x="2144" y="0"/>
                    <a:pt x="2076" y="4"/>
                    <a:pt x="2007" y="11"/>
                  </a:cubicBezTo>
                  <a:cubicBezTo>
                    <a:pt x="1156" y="163"/>
                    <a:pt x="487" y="802"/>
                    <a:pt x="244" y="1653"/>
                  </a:cubicBezTo>
                  <a:cubicBezTo>
                    <a:pt x="1" y="2473"/>
                    <a:pt x="1" y="3385"/>
                    <a:pt x="304" y="4206"/>
                  </a:cubicBezTo>
                  <a:cubicBezTo>
                    <a:pt x="396" y="4571"/>
                    <a:pt x="517" y="4905"/>
                    <a:pt x="669" y="5270"/>
                  </a:cubicBezTo>
                  <a:lnTo>
                    <a:pt x="4134" y="1075"/>
                  </a:lnTo>
                  <a:cubicBezTo>
                    <a:pt x="3604" y="461"/>
                    <a:pt x="2970" y="0"/>
                    <a:pt x="2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5312800" y="324325"/>
              <a:ext cx="152000" cy="271300"/>
            </a:xfrm>
            <a:custGeom>
              <a:avLst/>
              <a:gdLst/>
              <a:ahLst/>
              <a:cxnLst/>
              <a:rect l="l" t="t" r="r" b="b"/>
              <a:pathLst>
                <a:path w="6080" h="10852" extrusionOk="0">
                  <a:moveTo>
                    <a:pt x="2590" y="0"/>
                  </a:moveTo>
                  <a:cubicBezTo>
                    <a:pt x="2236" y="0"/>
                    <a:pt x="1889" y="85"/>
                    <a:pt x="1581" y="274"/>
                  </a:cubicBezTo>
                  <a:cubicBezTo>
                    <a:pt x="1003" y="699"/>
                    <a:pt x="578" y="1307"/>
                    <a:pt x="426" y="2006"/>
                  </a:cubicBezTo>
                  <a:cubicBezTo>
                    <a:pt x="0" y="3526"/>
                    <a:pt x="213" y="5167"/>
                    <a:pt x="395" y="6748"/>
                  </a:cubicBezTo>
                  <a:cubicBezTo>
                    <a:pt x="547" y="8116"/>
                    <a:pt x="730" y="9484"/>
                    <a:pt x="881" y="10851"/>
                  </a:cubicBezTo>
                  <a:lnTo>
                    <a:pt x="6079" y="4620"/>
                  </a:lnTo>
                  <a:cubicBezTo>
                    <a:pt x="6018" y="4408"/>
                    <a:pt x="5988" y="4195"/>
                    <a:pt x="5927" y="3952"/>
                  </a:cubicBezTo>
                  <a:cubicBezTo>
                    <a:pt x="5654" y="2888"/>
                    <a:pt x="5350" y="1763"/>
                    <a:pt x="4590" y="912"/>
                  </a:cubicBezTo>
                  <a:cubicBezTo>
                    <a:pt x="4078" y="360"/>
                    <a:pt x="3319" y="0"/>
                    <a:pt x="2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5342425" y="492250"/>
              <a:ext cx="152000" cy="302475"/>
            </a:xfrm>
            <a:custGeom>
              <a:avLst/>
              <a:gdLst/>
              <a:ahLst/>
              <a:cxnLst/>
              <a:rect l="l" t="t" r="r" b="b"/>
              <a:pathLst>
                <a:path w="6080" h="12099" extrusionOk="0">
                  <a:moveTo>
                    <a:pt x="5320" y="1"/>
                  </a:moveTo>
                  <a:lnTo>
                    <a:pt x="0" y="6445"/>
                  </a:lnTo>
                  <a:cubicBezTo>
                    <a:pt x="213" y="8329"/>
                    <a:pt x="456" y="10214"/>
                    <a:pt x="669" y="12098"/>
                  </a:cubicBezTo>
                  <a:lnTo>
                    <a:pt x="6080" y="5685"/>
                  </a:lnTo>
                  <a:cubicBezTo>
                    <a:pt x="5897" y="3770"/>
                    <a:pt x="5654" y="1885"/>
                    <a:pt x="5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5114450" y="692875"/>
              <a:ext cx="392125" cy="564600"/>
            </a:xfrm>
            <a:custGeom>
              <a:avLst/>
              <a:gdLst/>
              <a:ahLst/>
              <a:cxnLst/>
              <a:rect l="l" t="t" r="r" b="b"/>
              <a:pathLst>
                <a:path w="15685" h="22584" extrusionOk="0">
                  <a:moveTo>
                    <a:pt x="15411" y="0"/>
                  </a:moveTo>
                  <a:lnTo>
                    <a:pt x="10062" y="6322"/>
                  </a:lnTo>
                  <a:cubicBezTo>
                    <a:pt x="10183" y="7265"/>
                    <a:pt x="10305" y="8237"/>
                    <a:pt x="10396" y="9180"/>
                  </a:cubicBezTo>
                  <a:cubicBezTo>
                    <a:pt x="10214" y="8328"/>
                    <a:pt x="10031" y="7477"/>
                    <a:pt x="9788" y="6626"/>
                  </a:cubicBezTo>
                  <a:lnTo>
                    <a:pt x="5016" y="12280"/>
                  </a:lnTo>
                  <a:cubicBezTo>
                    <a:pt x="5472" y="13830"/>
                    <a:pt x="5958" y="15380"/>
                    <a:pt x="6414" y="16961"/>
                  </a:cubicBezTo>
                  <a:cubicBezTo>
                    <a:pt x="5654" y="15745"/>
                    <a:pt x="4894" y="14529"/>
                    <a:pt x="4135" y="13313"/>
                  </a:cubicBezTo>
                  <a:lnTo>
                    <a:pt x="1" y="18177"/>
                  </a:lnTo>
                  <a:cubicBezTo>
                    <a:pt x="761" y="19636"/>
                    <a:pt x="1642" y="21155"/>
                    <a:pt x="2554" y="22584"/>
                  </a:cubicBezTo>
                  <a:lnTo>
                    <a:pt x="15685" y="6778"/>
                  </a:lnTo>
                  <a:cubicBezTo>
                    <a:pt x="15655" y="4529"/>
                    <a:pt x="15563" y="2249"/>
                    <a:pt x="15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5046825" y="898800"/>
              <a:ext cx="147450" cy="208225"/>
            </a:xfrm>
            <a:custGeom>
              <a:avLst/>
              <a:gdLst/>
              <a:ahLst/>
              <a:cxnLst/>
              <a:rect l="l" t="t" r="r" b="b"/>
              <a:pathLst>
                <a:path w="5898" h="8329" extrusionOk="0">
                  <a:moveTo>
                    <a:pt x="3678" y="0"/>
                  </a:moveTo>
                  <a:lnTo>
                    <a:pt x="1" y="4438"/>
                  </a:lnTo>
                  <a:cubicBezTo>
                    <a:pt x="548" y="5593"/>
                    <a:pt x="1186" y="6900"/>
                    <a:pt x="1885" y="8329"/>
                  </a:cubicBezTo>
                  <a:lnTo>
                    <a:pt x="5897" y="3587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5191200" y="697425"/>
              <a:ext cx="155050" cy="253825"/>
            </a:xfrm>
            <a:custGeom>
              <a:avLst/>
              <a:gdLst/>
              <a:ahLst/>
              <a:cxnLst/>
              <a:rect l="l" t="t" r="r" b="b"/>
              <a:pathLst>
                <a:path w="6202" h="10153" extrusionOk="0">
                  <a:moveTo>
                    <a:pt x="4560" y="0"/>
                  </a:moveTo>
                  <a:lnTo>
                    <a:pt x="1" y="5502"/>
                  </a:lnTo>
                  <a:cubicBezTo>
                    <a:pt x="457" y="7052"/>
                    <a:pt x="913" y="8602"/>
                    <a:pt x="1368" y="10153"/>
                  </a:cubicBezTo>
                  <a:lnTo>
                    <a:pt x="6201" y="4469"/>
                  </a:lnTo>
                  <a:cubicBezTo>
                    <a:pt x="5776" y="2949"/>
                    <a:pt x="5229" y="1429"/>
                    <a:pt x="4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512650" y="508200"/>
              <a:ext cx="171750" cy="348075"/>
            </a:xfrm>
            <a:custGeom>
              <a:avLst/>
              <a:gdLst/>
              <a:ahLst/>
              <a:cxnLst/>
              <a:rect l="l" t="t" r="r" b="b"/>
              <a:pathLst>
                <a:path w="6870" h="13923" extrusionOk="0">
                  <a:moveTo>
                    <a:pt x="5714" y="1"/>
                  </a:moveTo>
                  <a:lnTo>
                    <a:pt x="912" y="5715"/>
                  </a:lnTo>
                  <a:cubicBezTo>
                    <a:pt x="486" y="8421"/>
                    <a:pt x="182" y="11156"/>
                    <a:pt x="0" y="13922"/>
                  </a:cubicBezTo>
                  <a:lnTo>
                    <a:pt x="6353" y="6293"/>
                  </a:lnTo>
                  <a:lnTo>
                    <a:pt x="6535" y="4773"/>
                  </a:lnTo>
                  <a:cubicBezTo>
                    <a:pt x="6687" y="3527"/>
                    <a:pt x="6870" y="2220"/>
                    <a:pt x="6414" y="1034"/>
                  </a:cubicBezTo>
                  <a:cubicBezTo>
                    <a:pt x="6262" y="670"/>
                    <a:pt x="6018" y="305"/>
                    <a:pt x="5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5446525" y="1012025"/>
              <a:ext cx="335900" cy="457550"/>
            </a:xfrm>
            <a:custGeom>
              <a:avLst/>
              <a:gdLst/>
              <a:ahLst/>
              <a:cxnLst/>
              <a:rect l="l" t="t" r="r" b="b"/>
              <a:pathLst>
                <a:path w="13436" h="18302" extrusionOk="0">
                  <a:moveTo>
                    <a:pt x="13436" y="0"/>
                  </a:moveTo>
                  <a:lnTo>
                    <a:pt x="1" y="18298"/>
                  </a:lnTo>
                  <a:cubicBezTo>
                    <a:pt x="75" y="18301"/>
                    <a:pt x="151" y="18302"/>
                    <a:pt x="226" y="18302"/>
                  </a:cubicBezTo>
                  <a:cubicBezTo>
                    <a:pt x="2047" y="18302"/>
                    <a:pt x="4007" y="17591"/>
                    <a:pt x="6080" y="15928"/>
                  </a:cubicBezTo>
                  <a:cubicBezTo>
                    <a:pt x="9119" y="13405"/>
                    <a:pt x="10730" y="9575"/>
                    <a:pt x="11916" y="5775"/>
                  </a:cubicBezTo>
                  <a:cubicBezTo>
                    <a:pt x="12493" y="3891"/>
                    <a:pt x="13010" y="1946"/>
                    <a:pt x="1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5141800" y="584875"/>
              <a:ext cx="142125" cy="202250"/>
            </a:xfrm>
            <a:custGeom>
              <a:avLst/>
              <a:gdLst/>
              <a:ahLst/>
              <a:cxnLst/>
              <a:rect l="l" t="t" r="r" b="b"/>
              <a:pathLst>
                <a:path w="5685" h="8090" extrusionOk="0">
                  <a:moveTo>
                    <a:pt x="2575" y="0"/>
                  </a:moveTo>
                  <a:cubicBezTo>
                    <a:pt x="1492" y="0"/>
                    <a:pt x="522" y="1001"/>
                    <a:pt x="275" y="2101"/>
                  </a:cubicBezTo>
                  <a:cubicBezTo>
                    <a:pt x="1" y="3317"/>
                    <a:pt x="366" y="4594"/>
                    <a:pt x="700" y="5779"/>
                  </a:cubicBezTo>
                  <a:lnTo>
                    <a:pt x="1399" y="8089"/>
                  </a:lnTo>
                  <a:lnTo>
                    <a:pt x="5685" y="2891"/>
                  </a:lnTo>
                  <a:cubicBezTo>
                    <a:pt x="5442" y="2436"/>
                    <a:pt x="5138" y="1980"/>
                    <a:pt x="4834" y="1554"/>
                  </a:cubicBezTo>
                  <a:cubicBezTo>
                    <a:pt x="4348" y="855"/>
                    <a:pt x="3740" y="186"/>
                    <a:pt x="2919" y="34"/>
                  </a:cubicBezTo>
                  <a:cubicBezTo>
                    <a:pt x="2803" y="11"/>
                    <a:pt x="2688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5298350" y="855425"/>
              <a:ext cx="499275" cy="606475"/>
            </a:xfrm>
            <a:custGeom>
              <a:avLst/>
              <a:gdLst/>
              <a:ahLst/>
              <a:cxnLst/>
              <a:rect l="l" t="t" r="r" b="b"/>
              <a:pathLst>
                <a:path w="19971" h="24259" extrusionOk="0">
                  <a:moveTo>
                    <a:pt x="18369" y="0"/>
                  </a:moveTo>
                  <a:cubicBezTo>
                    <a:pt x="17411" y="0"/>
                    <a:pt x="16767" y="1031"/>
                    <a:pt x="16353" y="1918"/>
                  </a:cubicBezTo>
                  <a:lnTo>
                    <a:pt x="12736" y="9304"/>
                  </a:lnTo>
                  <a:cubicBezTo>
                    <a:pt x="12888" y="7936"/>
                    <a:pt x="13071" y="6599"/>
                    <a:pt x="13253" y="5231"/>
                  </a:cubicBezTo>
                  <a:lnTo>
                    <a:pt x="13253" y="5231"/>
                  </a:lnTo>
                  <a:lnTo>
                    <a:pt x="0" y="21918"/>
                  </a:lnTo>
                  <a:cubicBezTo>
                    <a:pt x="1186" y="22982"/>
                    <a:pt x="2554" y="23772"/>
                    <a:pt x="4074" y="24258"/>
                  </a:cubicBezTo>
                  <a:lnTo>
                    <a:pt x="19970" y="2586"/>
                  </a:lnTo>
                  <a:cubicBezTo>
                    <a:pt x="19970" y="1340"/>
                    <a:pt x="19606" y="64"/>
                    <a:pt x="18451" y="3"/>
                  </a:cubicBezTo>
                  <a:cubicBezTo>
                    <a:pt x="18423" y="1"/>
                    <a:pt x="18396" y="0"/>
                    <a:pt x="18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5549875" y="488750"/>
              <a:ext cx="67650" cy="80275"/>
            </a:xfrm>
            <a:custGeom>
              <a:avLst/>
              <a:gdLst/>
              <a:ahLst/>
              <a:cxnLst/>
              <a:rect l="l" t="t" r="r" b="b"/>
              <a:pathLst>
                <a:path w="2706" h="3211" extrusionOk="0">
                  <a:moveTo>
                    <a:pt x="2439" y="1"/>
                  </a:moveTo>
                  <a:cubicBezTo>
                    <a:pt x="2285" y="1"/>
                    <a:pt x="2130" y="22"/>
                    <a:pt x="1976" y="80"/>
                  </a:cubicBezTo>
                  <a:cubicBezTo>
                    <a:pt x="730" y="445"/>
                    <a:pt x="244" y="1934"/>
                    <a:pt x="0" y="3211"/>
                  </a:cubicBezTo>
                  <a:lnTo>
                    <a:pt x="2706" y="19"/>
                  </a:lnTo>
                  <a:cubicBezTo>
                    <a:pt x="2617" y="8"/>
                    <a:pt x="2528" y="1"/>
                    <a:pt x="2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5203375" y="742250"/>
              <a:ext cx="458225" cy="632250"/>
            </a:xfrm>
            <a:custGeom>
              <a:avLst/>
              <a:gdLst/>
              <a:ahLst/>
              <a:cxnLst/>
              <a:rect l="l" t="t" r="r" b="b"/>
              <a:pathLst>
                <a:path w="18329" h="25290" extrusionOk="0">
                  <a:moveTo>
                    <a:pt x="18329" y="1"/>
                  </a:moveTo>
                  <a:lnTo>
                    <a:pt x="12249" y="7326"/>
                  </a:lnTo>
                  <a:cubicBezTo>
                    <a:pt x="12249" y="7478"/>
                    <a:pt x="12219" y="7660"/>
                    <a:pt x="12219" y="7812"/>
                  </a:cubicBezTo>
                  <a:lnTo>
                    <a:pt x="12219" y="7357"/>
                  </a:lnTo>
                  <a:lnTo>
                    <a:pt x="0" y="22068"/>
                  </a:lnTo>
                  <a:cubicBezTo>
                    <a:pt x="760" y="23193"/>
                    <a:pt x="1641" y="24287"/>
                    <a:pt x="2584" y="25290"/>
                  </a:cubicBezTo>
                  <a:lnTo>
                    <a:pt x="17447" y="6536"/>
                  </a:lnTo>
                  <a:lnTo>
                    <a:pt x="18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5176775" y="657150"/>
              <a:ext cx="128450" cy="178600"/>
            </a:xfrm>
            <a:custGeom>
              <a:avLst/>
              <a:gdLst/>
              <a:ahLst/>
              <a:cxnLst/>
              <a:rect l="l" t="t" r="r" b="b"/>
              <a:pathLst>
                <a:path w="5138" h="7144" extrusionOk="0">
                  <a:moveTo>
                    <a:pt x="4286" y="0"/>
                  </a:moveTo>
                  <a:lnTo>
                    <a:pt x="0" y="5198"/>
                  </a:lnTo>
                  <a:lnTo>
                    <a:pt x="578" y="7143"/>
                  </a:lnTo>
                  <a:lnTo>
                    <a:pt x="5137" y="1611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5335575" y="439825"/>
              <a:ext cx="139850" cy="213550"/>
            </a:xfrm>
            <a:custGeom>
              <a:avLst/>
              <a:gdLst/>
              <a:ahLst/>
              <a:cxnLst/>
              <a:rect l="l" t="t" r="r" b="b"/>
              <a:pathLst>
                <a:path w="5594" h="8542" extrusionOk="0">
                  <a:moveTo>
                    <a:pt x="5168" y="0"/>
                  </a:moveTo>
                  <a:lnTo>
                    <a:pt x="1" y="6231"/>
                  </a:lnTo>
                  <a:lnTo>
                    <a:pt x="274" y="8542"/>
                  </a:lnTo>
                  <a:lnTo>
                    <a:pt x="5594" y="2098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5027075" y="863850"/>
              <a:ext cx="111725" cy="145925"/>
            </a:xfrm>
            <a:custGeom>
              <a:avLst/>
              <a:gdLst/>
              <a:ahLst/>
              <a:cxnLst/>
              <a:rect l="l" t="t" r="r" b="b"/>
              <a:pathLst>
                <a:path w="4469" h="5837" extrusionOk="0">
                  <a:moveTo>
                    <a:pt x="3465" y="0"/>
                  </a:moveTo>
                  <a:lnTo>
                    <a:pt x="0" y="4164"/>
                  </a:lnTo>
                  <a:lnTo>
                    <a:pt x="791" y="5836"/>
                  </a:lnTo>
                  <a:lnTo>
                    <a:pt x="4468" y="1398"/>
                  </a:lnTo>
                  <a:lnTo>
                    <a:pt x="3465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5359150" y="634350"/>
              <a:ext cx="140600" cy="216600"/>
            </a:xfrm>
            <a:custGeom>
              <a:avLst/>
              <a:gdLst/>
              <a:ahLst/>
              <a:cxnLst/>
              <a:rect l="l" t="t" r="r" b="b"/>
              <a:pathLst>
                <a:path w="5624" h="8664" extrusionOk="0">
                  <a:moveTo>
                    <a:pt x="5411" y="1"/>
                  </a:moveTo>
                  <a:lnTo>
                    <a:pt x="0" y="6384"/>
                  </a:lnTo>
                  <a:lnTo>
                    <a:pt x="274" y="8663"/>
                  </a:lnTo>
                  <a:lnTo>
                    <a:pt x="5623" y="234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5225400" y="809900"/>
              <a:ext cx="133775" cy="189975"/>
            </a:xfrm>
            <a:custGeom>
              <a:avLst/>
              <a:gdLst/>
              <a:ahLst/>
              <a:cxnLst/>
              <a:rect l="l" t="t" r="r" b="b"/>
              <a:pathLst>
                <a:path w="5351" h="7599" extrusionOk="0">
                  <a:moveTo>
                    <a:pt x="4833" y="0"/>
                  </a:moveTo>
                  <a:lnTo>
                    <a:pt x="0" y="5684"/>
                  </a:lnTo>
                  <a:lnTo>
                    <a:pt x="578" y="7599"/>
                  </a:lnTo>
                  <a:lnTo>
                    <a:pt x="5350" y="1945"/>
                  </a:lnTo>
                  <a:lnTo>
                    <a:pt x="4833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5535425" y="489225"/>
              <a:ext cx="120100" cy="161100"/>
            </a:xfrm>
            <a:custGeom>
              <a:avLst/>
              <a:gdLst/>
              <a:ahLst/>
              <a:cxnLst/>
              <a:rect l="l" t="t" r="r" b="b"/>
              <a:pathLst>
                <a:path w="4804" h="6444" extrusionOk="0">
                  <a:moveTo>
                    <a:pt x="3284" y="0"/>
                  </a:moveTo>
                  <a:lnTo>
                    <a:pt x="578" y="3192"/>
                  </a:lnTo>
                  <a:lnTo>
                    <a:pt x="1" y="6444"/>
                  </a:lnTo>
                  <a:lnTo>
                    <a:pt x="4803" y="760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5093950" y="988450"/>
              <a:ext cx="123875" cy="158850"/>
            </a:xfrm>
            <a:custGeom>
              <a:avLst/>
              <a:gdLst/>
              <a:ahLst/>
              <a:cxnLst/>
              <a:rect l="l" t="t" r="r" b="b"/>
              <a:pathLst>
                <a:path w="4955" h="6354" extrusionOk="0">
                  <a:moveTo>
                    <a:pt x="4012" y="1"/>
                  </a:moveTo>
                  <a:lnTo>
                    <a:pt x="0" y="4743"/>
                  </a:lnTo>
                  <a:lnTo>
                    <a:pt x="851" y="6354"/>
                  </a:lnTo>
                  <a:lnTo>
                    <a:pt x="4955" y="1490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5179050" y="664750"/>
              <a:ext cx="492425" cy="629200"/>
            </a:xfrm>
            <a:custGeom>
              <a:avLst/>
              <a:gdLst/>
              <a:ahLst/>
              <a:cxnLst/>
              <a:rect l="l" t="t" r="r" b="b"/>
              <a:pathLst>
                <a:path w="19697" h="25168" extrusionOk="0">
                  <a:moveTo>
                    <a:pt x="19697" y="0"/>
                  </a:moveTo>
                  <a:lnTo>
                    <a:pt x="13344" y="7630"/>
                  </a:lnTo>
                  <a:lnTo>
                    <a:pt x="13131" y="7903"/>
                  </a:lnTo>
                  <a:lnTo>
                    <a:pt x="0" y="23709"/>
                  </a:lnTo>
                  <a:lnTo>
                    <a:pt x="973" y="25168"/>
                  </a:lnTo>
                  <a:lnTo>
                    <a:pt x="13192" y="10457"/>
                  </a:lnTo>
                  <a:lnTo>
                    <a:pt x="13222" y="10426"/>
                  </a:lnTo>
                  <a:lnTo>
                    <a:pt x="19302" y="3101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5267950" y="905625"/>
              <a:ext cx="371625" cy="497750"/>
            </a:xfrm>
            <a:custGeom>
              <a:avLst/>
              <a:gdLst/>
              <a:ahLst/>
              <a:cxnLst/>
              <a:rect l="l" t="t" r="r" b="b"/>
              <a:pathLst>
                <a:path w="14865" h="19910" extrusionOk="0">
                  <a:moveTo>
                    <a:pt x="14864" y="1"/>
                  </a:moveTo>
                  <a:lnTo>
                    <a:pt x="1" y="18755"/>
                  </a:lnTo>
                  <a:lnTo>
                    <a:pt x="1216" y="19910"/>
                  </a:lnTo>
                  <a:lnTo>
                    <a:pt x="14469" y="3223"/>
                  </a:lnTo>
                  <a:lnTo>
                    <a:pt x="1486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5400175" y="920075"/>
              <a:ext cx="397450" cy="549425"/>
            </a:xfrm>
            <a:custGeom>
              <a:avLst/>
              <a:gdLst/>
              <a:ahLst/>
              <a:cxnLst/>
              <a:rect l="l" t="t" r="r" b="b"/>
              <a:pathLst>
                <a:path w="15898" h="21977" extrusionOk="0">
                  <a:moveTo>
                    <a:pt x="15897" y="0"/>
                  </a:moveTo>
                  <a:lnTo>
                    <a:pt x="1" y="21672"/>
                  </a:lnTo>
                  <a:lnTo>
                    <a:pt x="1855" y="21976"/>
                  </a:lnTo>
                  <a:lnTo>
                    <a:pt x="15259" y="3678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5"/>
          <p:cNvGrpSpPr/>
          <p:nvPr/>
        </p:nvGrpSpPr>
        <p:grpSpPr>
          <a:xfrm rot="10800000">
            <a:off x="7969632" y="-203816"/>
            <a:ext cx="1501391" cy="3290370"/>
            <a:chOff x="2672925" y="1685425"/>
            <a:chExt cx="785000" cy="1720275"/>
          </a:xfrm>
        </p:grpSpPr>
        <p:sp>
          <p:nvSpPr>
            <p:cNvPr id="405" name="Google Shape;405;p5"/>
            <p:cNvSpPr/>
            <p:nvPr/>
          </p:nvSpPr>
          <p:spPr>
            <a:xfrm>
              <a:off x="3019425" y="3110825"/>
              <a:ext cx="48675" cy="7625"/>
            </a:xfrm>
            <a:custGeom>
              <a:avLst/>
              <a:gdLst/>
              <a:ahLst/>
              <a:cxnLst/>
              <a:rect l="l" t="t" r="r" b="b"/>
              <a:pathLst>
                <a:path w="1947" h="305" extrusionOk="0">
                  <a:moveTo>
                    <a:pt x="1946" y="1"/>
                  </a:moveTo>
                  <a:lnTo>
                    <a:pt x="1946" y="1"/>
                  </a:lnTo>
                  <a:cubicBezTo>
                    <a:pt x="1277" y="62"/>
                    <a:pt x="639" y="153"/>
                    <a:pt x="1" y="274"/>
                  </a:cubicBezTo>
                  <a:cubicBezTo>
                    <a:pt x="1" y="274"/>
                    <a:pt x="1" y="274"/>
                    <a:pt x="1" y="305"/>
                  </a:cubicBezTo>
                  <a:cubicBezTo>
                    <a:pt x="639" y="214"/>
                    <a:pt x="1277" y="92"/>
                    <a:pt x="1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2672925" y="1685425"/>
              <a:ext cx="785000" cy="1719500"/>
            </a:xfrm>
            <a:custGeom>
              <a:avLst/>
              <a:gdLst/>
              <a:ahLst/>
              <a:cxnLst/>
              <a:rect l="l" t="t" r="r" b="b"/>
              <a:pathLst>
                <a:path w="31400" h="68780" extrusionOk="0">
                  <a:moveTo>
                    <a:pt x="3678" y="44980"/>
                  </a:moveTo>
                  <a:cubicBezTo>
                    <a:pt x="6110" y="44980"/>
                    <a:pt x="6110" y="48780"/>
                    <a:pt x="3678" y="48780"/>
                  </a:cubicBezTo>
                  <a:cubicBezTo>
                    <a:pt x="1247" y="48780"/>
                    <a:pt x="1247" y="44980"/>
                    <a:pt x="3678" y="44980"/>
                  </a:cubicBezTo>
                  <a:close/>
                  <a:moveTo>
                    <a:pt x="12119" y="55253"/>
                  </a:moveTo>
                  <a:cubicBezTo>
                    <a:pt x="13188" y="55253"/>
                    <a:pt x="14011" y="56182"/>
                    <a:pt x="13891" y="57230"/>
                  </a:cubicBezTo>
                  <a:cubicBezTo>
                    <a:pt x="14529" y="57138"/>
                    <a:pt x="15198" y="57017"/>
                    <a:pt x="15836" y="56956"/>
                  </a:cubicBezTo>
                  <a:lnTo>
                    <a:pt x="15836" y="56956"/>
                  </a:lnTo>
                  <a:cubicBezTo>
                    <a:pt x="15198" y="57078"/>
                    <a:pt x="14529" y="57169"/>
                    <a:pt x="13891" y="57260"/>
                  </a:cubicBezTo>
                  <a:cubicBezTo>
                    <a:pt x="13891" y="58244"/>
                    <a:pt x="13101" y="59024"/>
                    <a:pt x="12123" y="59024"/>
                  </a:cubicBezTo>
                  <a:cubicBezTo>
                    <a:pt x="12105" y="59024"/>
                    <a:pt x="12086" y="59023"/>
                    <a:pt x="12067" y="59023"/>
                  </a:cubicBezTo>
                  <a:cubicBezTo>
                    <a:pt x="9636" y="59023"/>
                    <a:pt x="9636" y="55254"/>
                    <a:pt x="12067" y="55254"/>
                  </a:cubicBezTo>
                  <a:cubicBezTo>
                    <a:pt x="12085" y="55253"/>
                    <a:pt x="12102" y="55253"/>
                    <a:pt x="12119" y="55253"/>
                  </a:cubicBezTo>
                  <a:close/>
                  <a:moveTo>
                    <a:pt x="4195" y="56561"/>
                  </a:moveTo>
                  <a:cubicBezTo>
                    <a:pt x="6627" y="56561"/>
                    <a:pt x="6627" y="60360"/>
                    <a:pt x="4195" y="60360"/>
                  </a:cubicBezTo>
                  <a:cubicBezTo>
                    <a:pt x="1763" y="60360"/>
                    <a:pt x="1763" y="56561"/>
                    <a:pt x="4195" y="56561"/>
                  </a:cubicBezTo>
                  <a:close/>
                  <a:moveTo>
                    <a:pt x="18177" y="58870"/>
                  </a:moveTo>
                  <a:cubicBezTo>
                    <a:pt x="19032" y="58870"/>
                    <a:pt x="19760" y="59499"/>
                    <a:pt x="19879" y="60360"/>
                  </a:cubicBezTo>
                  <a:cubicBezTo>
                    <a:pt x="20244" y="60330"/>
                    <a:pt x="20578" y="60300"/>
                    <a:pt x="20913" y="60300"/>
                  </a:cubicBezTo>
                  <a:cubicBezTo>
                    <a:pt x="20609" y="60360"/>
                    <a:pt x="20274" y="60421"/>
                    <a:pt x="19910" y="60482"/>
                  </a:cubicBezTo>
                  <a:cubicBezTo>
                    <a:pt x="20061" y="61515"/>
                    <a:pt x="19454" y="62640"/>
                    <a:pt x="18116" y="62640"/>
                  </a:cubicBezTo>
                  <a:cubicBezTo>
                    <a:pt x="18097" y="62641"/>
                    <a:pt x="18079" y="62641"/>
                    <a:pt x="18060" y="62641"/>
                  </a:cubicBezTo>
                  <a:cubicBezTo>
                    <a:pt x="17112" y="62641"/>
                    <a:pt x="16322" y="61892"/>
                    <a:pt x="16292" y="60938"/>
                  </a:cubicBezTo>
                  <a:cubicBezTo>
                    <a:pt x="15533" y="61029"/>
                    <a:pt x="14773" y="61090"/>
                    <a:pt x="14013" y="61151"/>
                  </a:cubicBezTo>
                  <a:lnTo>
                    <a:pt x="12037" y="61333"/>
                  </a:lnTo>
                  <a:lnTo>
                    <a:pt x="15654" y="60816"/>
                  </a:lnTo>
                  <a:cubicBezTo>
                    <a:pt x="15867" y="60786"/>
                    <a:pt x="16080" y="60755"/>
                    <a:pt x="16292" y="60725"/>
                  </a:cubicBezTo>
                  <a:cubicBezTo>
                    <a:pt x="16233" y="59710"/>
                    <a:pt x="17053" y="58870"/>
                    <a:pt x="18063" y="58870"/>
                  </a:cubicBezTo>
                  <a:cubicBezTo>
                    <a:pt x="18080" y="58870"/>
                    <a:pt x="18098" y="58870"/>
                    <a:pt x="18116" y="58871"/>
                  </a:cubicBezTo>
                  <a:cubicBezTo>
                    <a:pt x="18136" y="58870"/>
                    <a:pt x="18156" y="58870"/>
                    <a:pt x="18177" y="58870"/>
                  </a:cubicBezTo>
                  <a:close/>
                  <a:moveTo>
                    <a:pt x="11452" y="0"/>
                  </a:moveTo>
                  <a:cubicBezTo>
                    <a:pt x="11300" y="0"/>
                    <a:pt x="11138" y="36"/>
                    <a:pt x="10973" y="116"/>
                  </a:cubicBezTo>
                  <a:cubicBezTo>
                    <a:pt x="10821" y="177"/>
                    <a:pt x="10700" y="238"/>
                    <a:pt x="10548" y="329"/>
                  </a:cubicBezTo>
                  <a:cubicBezTo>
                    <a:pt x="10912" y="1423"/>
                    <a:pt x="10365" y="2913"/>
                    <a:pt x="8845" y="2913"/>
                  </a:cubicBezTo>
                  <a:cubicBezTo>
                    <a:pt x="8420" y="2913"/>
                    <a:pt x="8025" y="2791"/>
                    <a:pt x="7690" y="2548"/>
                  </a:cubicBezTo>
                  <a:cubicBezTo>
                    <a:pt x="6140" y="4402"/>
                    <a:pt x="5502" y="7138"/>
                    <a:pt x="6444" y="9265"/>
                  </a:cubicBezTo>
                  <a:cubicBezTo>
                    <a:pt x="6627" y="9691"/>
                    <a:pt x="6870" y="10056"/>
                    <a:pt x="7174" y="10420"/>
                  </a:cubicBezTo>
                  <a:cubicBezTo>
                    <a:pt x="7842" y="11150"/>
                    <a:pt x="8694" y="11727"/>
                    <a:pt x="9636" y="12062"/>
                  </a:cubicBezTo>
                  <a:cubicBezTo>
                    <a:pt x="9545" y="10998"/>
                    <a:pt x="10396" y="10086"/>
                    <a:pt x="11460" y="10086"/>
                  </a:cubicBezTo>
                  <a:cubicBezTo>
                    <a:pt x="12979" y="10086"/>
                    <a:pt x="13557" y="11606"/>
                    <a:pt x="13162" y="12700"/>
                  </a:cubicBezTo>
                  <a:cubicBezTo>
                    <a:pt x="15198" y="12852"/>
                    <a:pt x="17295" y="12761"/>
                    <a:pt x="19241" y="13430"/>
                  </a:cubicBezTo>
                  <a:cubicBezTo>
                    <a:pt x="19575" y="12974"/>
                    <a:pt x="20092" y="12761"/>
                    <a:pt x="20639" y="12761"/>
                  </a:cubicBezTo>
                  <a:cubicBezTo>
                    <a:pt x="23071" y="12761"/>
                    <a:pt x="23071" y="16560"/>
                    <a:pt x="20639" y="16560"/>
                  </a:cubicBezTo>
                  <a:cubicBezTo>
                    <a:pt x="20612" y="16562"/>
                    <a:pt x="20585" y="16562"/>
                    <a:pt x="20559" y="16562"/>
                  </a:cubicBezTo>
                  <a:cubicBezTo>
                    <a:pt x="19953" y="16562"/>
                    <a:pt x="19410" y="16235"/>
                    <a:pt x="19119" y="15740"/>
                  </a:cubicBezTo>
                  <a:cubicBezTo>
                    <a:pt x="16657" y="17351"/>
                    <a:pt x="13982" y="18597"/>
                    <a:pt x="11368" y="19934"/>
                  </a:cubicBezTo>
                  <a:cubicBezTo>
                    <a:pt x="11733" y="21059"/>
                    <a:pt x="11156" y="22548"/>
                    <a:pt x="9636" y="22548"/>
                  </a:cubicBezTo>
                  <a:cubicBezTo>
                    <a:pt x="9028" y="22548"/>
                    <a:pt x="8450" y="22244"/>
                    <a:pt x="8116" y="21697"/>
                  </a:cubicBezTo>
                  <a:cubicBezTo>
                    <a:pt x="6870" y="22427"/>
                    <a:pt x="5684" y="23217"/>
                    <a:pt x="4560" y="24098"/>
                  </a:cubicBezTo>
                  <a:cubicBezTo>
                    <a:pt x="6110" y="24858"/>
                    <a:pt x="5836" y="27715"/>
                    <a:pt x="3709" y="27715"/>
                  </a:cubicBezTo>
                  <a:cubicBezTo>
                    <a:pt x="3686" y="27716"/>
                    <a:pt x="3663" y="27717"/>
                    <a:pt x="3640" y="27717"/>
                  </a:cubicBezTo>
                  <a:cubicBezTo>
                    <a:pt x="2936" y="27717"/>
                    <a:pt x="2272" y="27268"/>
                    <a:pt x="2037" y="26591"/>
                  </a:cubicBezTo>
                  <a:cubicBezTo>
                    <a:pt x="912" y="28111"/>
                    <a:pt x="335" y="29904"/>
                    <a:pt x="1155" y="31910"/>
                  </a:cubicBezTo>
                  <a:cubicBezTo>
                    <a:pt x="1216" y="32001"/>
                    <a:pt x="1247" y="32123"/>
                    <a:pt x="1307" y="32214"/>
                  </a:cubicBezTo>
                  <a:cubicBezTo>
                    <a:pt x="1611" y="31667"/>
                    <a:pt x="2219" y="31333"/>
                    <a:pt x="2888" y="31333"/>
                  </a:cubicBezTo>
                  <a:cubicBezTo>
                    <a:pt x="4924" y="31333"/>
                    <a:pt x="5228" y="34007"/>
                    <a:pt x="3861" y="34858"/>
                  </a:cubicBezTo>
                  <a:cubicBezTo>
                    <a:pt x="4013" y="34950"/>
                    <a:pt x="4165" y="35041"/>
                    <a:pt x="4317" y="35102"/>
                  </a:cubicBezTo>
                  <a:cubicBezTo>
                    <a:pt x="5820" y="35819"/>
                    <a:pt x="7401" y="36057"/>
                    <a:pt x="9000" y="36057"/>
                  </a:cubicBezTo>
                  <a:cubicBezTo>
                    <a:pt x="10244" y="36057"/>
                    <a:pt x="11499" y="35913"/>
                    <a:pt x="12736" y="35740"/>
                  </a:cubicBezTo>
                  <a:cubicBezTo>
                    <a:pt x="11551" y="34798"/>
                    <a:pt x="11946" y="32366"/>
                    <a:pt x="13891" y="32366"/>
                  </a:cubicBezTo>
                  <a:cubicBezTo>
                    <a:pt x="15624" y="32366"/>
                    <a:pt x="16110" y="34311"/>
                    <a:pt x="15350" y="35406"/>
                  </a:cubicBezTo>
                  <a:cubicBezTo>
                    <a:pt x="16302" y="35287"/>
                    <a:pt x="17253" y="35202"/>
                    <a:pt x="18195" y="35202"/>
                  </a:cubicBezTo>
                  <a:cubicBezTo>
                    <a:pt x="19419" y="35202"/>
                    <a:pt x="20626" y="35345"/>
                    <a:pt x="21794" y="35740"/>
                  </a:cubicBezTo>
                  <a:cubicBezTo>
                    <a:pt x="20700" y="36378"/>
                    <a:pt x="19545" y="36925"/>
                    <a:pt x="18359" y="37320"/>
                  </a:cubicBezTo>
                  <a:cubicBezTo>
                    <a:pt x="19302" y="38384"/>
                    <a:pt x="18876" y="40542"/>
                    <a:pt x="17022" y="40542"/>
                  </a:cubicBezTo>
                  <a:cubicBezTo>
                    <a:pt x="15624" y="40542"/>
                    <a:pt x="15046" y="39327"/>
                    <a:pt x="15229" y="38263"/>
                  </a:cubicBezTo>
                  <a:lnTo>
                    <a:pt x="15229" y="38263"/>
                  </a:lnTo>
                  <a:cubicBezTo>
                    <a:pt x="12888" y="38901"/>
                    <a:pt x="10517" y="39418"/>
                    <a:pt x="8268" y="40178"/>
                  </a:cubicBezTo>
                  <a:cubicBezTo>
                    <a:pt x="8184" y="41208"/>
                    <a:pt x="7314" y="41889"/>
                    <a:pt x="6414" y="41889"/>
                  </a:cubicBezTo>
                  <a:cubicBezTo>
                    <a:pt x="6013" y="41889"/>
                    <a:pt x="5605" y="41754"/>
                    <a:pt x="5259" y="41454"/>
                  </a:cubicBezTo>
                  <a:cubicBezTo>
                    <a:pt x="4620" y="41789"/>
                    <a:pt x="4013" y="42153"/>
                    <a:pt x="3435" y="42579"/>
                  </a:cubicBezTo>
                  <a:cubicBezTo>
                    <a:pt x="1824" y="43734"/>
                    <a:pt x="395" y="45588"/>
                    <a:pt x="791" y="47503"/>
                  </a:cubicBezTo>
                  <a:cubicBezTo>
                    <a:pt x="1095" y="48932"/>
                    <a:pt x="2341" y="49995"/>
                    <a:pt x="3709" y="50451"/>
                  </a:cubicBezTo>
                  <a:cubicBezTo>
                    <a:pt x="5076" y="50938"/>
                    <a:pt x="6566" y="50938"/>
                    <a:pt x="7994" y="50938"/>
                  </a:cubicBezTo>
                  <a:lnTo>
                    <a:pt x="10791" y="50938"/>
                  </a:lnTo>
                  <a:cubicBezTo>
                    <a:pt x="10456" y="49813"/>
                    <a:pt x="11004" y="48384"/>
                    <a:pt x="12523" y="48384"/>
                  </a:cubicBezTo>
                  <a:cubicBezTo>
                    <a:pt x="14013" y="48384"/>
                    <a:pt x="14590" y="49813"/>
                    <a:pt x="14256" y="50907"/>
                  </a:cubicBezTo>
                  <a:lnTo>
                    <a:pt x="21125" y="50877"/>
                  </a:lnTo>
                  <a:lnTo>
                    <a:pt x="21125" y="50877"/>
                  </a:lnTo>
                  <a:cubicBezTo>
                    <a:pt x="20274" y="51333"/>
                    <a:pt x="19362" y="51698"/>
                    <a:pt x="18451" y="52002"/>
                  </a:cubicBezTo>
                  <a:cubicBezTo>
                    <a:pt x="19241" y="53096"/>
                    <a:pt x="18785" y="55102"/>
                    <a:pt x="17022" y="55102"/>
                  </a:cubicBezTo>
                  <a:cubicBezTo>
                    <a:pt x="15654" y="55102"/>
                    <a:pt x="15046" y="53916"/>
                    <a:pt x="15198" y="52883"/>
                  </a:cubicBezTo>
                  <a:lnTo>
                    <a:pt x="15198" y="52883"/>
                  </a:lnTo>
                  <a:cubicBezTo>
                    <a:pt x="10852" y="53825"/>
                    <a:pt x="6231" y="54099"/>
                    <a:pt x="2341" y="56379"/>
                  </a:cubicBezTo>
                  <a:cubicBezTo>
                    <a:pt x="1551" y="56804"/>
                    <a:pt x="943" y="57503"/>
                    <a:pt x="669" y="58354"/>
                  </a:cubicBezTo>
                  <a:cubicBezTo>
                    <a:pt x="0" y="60482"/>
                    <a:pt x="2037" y="61819"/>
                    <a:pt x="3861" y="61971"/>
                  </a:cubicBezTo>
                  <a:cubicBezTo>
                    <a:pt x="4065" y="61988"/>
                    <a:pt x="4270" y="61995"/>
                    <a:pt x="4473" y="61995"/>
                  </a:cubicBezTo>
                  <a:cubicBezTo>
                    <a:pt x="5672" y="61995"/>
                    <a:pt x="6855" y="61752"/>
                    <a:pt x="8036" y="61752"/>
                  </a:cubicBezTo>
                  <a:cubicBezTo>
                    <a:pt x="8144" y="61752"/>
                    <a:pt x="8252" y="61754"/>
                    <a:pt x="8359" y="61759"/>
                  </a:cubicBezTo>
                  <a:cubicBezTo>
                    <a:pt x="6748" y="62062"/>
                    <a:pt x="5046" y="62670"/>
                    <a:pt x="4195" y="64038"/>
                  </a:cubicBezTo>
                  <a:cubicBezTo>
                    <a:pt x="4104" y="64221"/>
                    <a:pt x="4013" y="64373"/>
                    <a:pt x="3921" y="64555"/>
                  </a:cubicBezTo>
                  <a:cubicBezTo>
                    <a:pt x="5593" y="64707"/>
                    <a:pt x="5988" y="66743"/>
                    <a:pt x="5046" y="67777"/>
                  </a:cubicBezTo>
                  <a:cubicBezTo>
                    <a:pt x="6596" y="68567"/>
                    <a:pt x="8967" y="68750"/>
                    <a:pt x="10304" y="68780"/>
                  </a:cubicBezTo>
                  <a:cubicBezTo>
                    <a:pt x="10496" y="67807"/>
                    <a:pt x="11299" y="67302"/>
                    <a:pt x="12098" y="67302"/>
                  </a:cubicBezTo>
                  <a:cubicBezTo>
                    <a:pt x="12821" y="67302"/>
                    <a:pt x="13540" y="67715"/>
                    <a:pt x="13800" y="68567"/>
                  </a:cubicBezTo>
                  <a:cubicBezTo>
                    <a:pt x="15836" y="68324"/>
                    <a:pt x="17812" y="67838"/>
                    <a:pt x="19727" y="67139"/>
                  </a:cubicBezTo>
                  <a:cubicBezTo>
                    <a:pt x="20477" y="66869"/>
                    <a:pt x="20250" y="65801"/>
                    <a:pt x="19486" y="65801"/>
                  </a:cubicBezTo>
                  <a:cubicBezTo>
                    <a:pt x="19475" y="65801"/>
                    <a:pt x="19464" y="65801"/>
                    <a:pt x="19454" y="65801"/>
                  </a:cubicBezTo>
                  <a:lnTo>
                    <a:pt x="10608" y="66348"/>
                  </a:lnTo>
                  <a:cubicBezTo>
                    <a:pt x="10247" y="66371"/>
                    <a:pt x="9873" y="66391"/>
                    <a:pt x="9500" y="66391"/>
                  </a:cubicBezTo>
                  <a:cubicBezTo>
                    <a:pt x="8397" y="66391"/>
                    <a:pt x="7292" y="66224"/>
                    <a:pt x="6475" y="65497"/>
                  </a:cubicBezTo>
                  <a:cubicBezTo>
                    <a:pt x="7356" y="65163"/>
                    <a:pt x="8268" y="64889"/>
                    <a:pt x="9180" y="64737"/>
                  </a:cubicBezTo>
                  <a:cubicBezTo>
                    <a:pt x="8481" y="63613"/>
                    <a:pt x="8997" y="61759"/>
                    <a:pt x="10700" y="61759"/>
                  </a:cubicBezTo>
                  <a:cubicBezTo>
                    <a:pt x="12219" y="61759"/>
                    <a:pt x="12797" y="63248"/>
                    <a:pt x="12402" y="64342"/>
                  </a:cubicBezTo>
                  <a:cubicBezTo>
                    <a:pt x="16201" y="64129"/>
                    <a:pt x="20122" y="64403"/>
                    <a:pt x="23648" y="62974"/>
                  </a:cubicBezTo>
                  <a:cubicBezTo>
                    <a:pt x="22828" y="61880"/>
                    <a:pt x="23314" y="59874"/>
                    <a:pt x="25077" y="59874"/>
                  </a:cubicBezTo>
                  <a:cubicBezTo>
                    <a:pt x="25108" y="59872"/>
                    <a:pt x="25138" y="59871"/>
                    <a:pt x="25169" y="59871"/>
                  </a:cubicBezTo>
                  <a:cubicBezTo>
                    <a:pt x="25621" y="59871"/>
                    <a:pt x="26042" y="60078"/>
                    <a:pt x="26384" y="60391"/>
                  </a:cubicBezTo>
                  <a:cubicBezTo>
                    <a:pt x="26475" y="60026"/>
                    <a:pt x="26475" y="59661"/>
                    <a:pt x="26414" y="59266"/>
                  </a:cubicBezTo>
                  <a:cubicBezTo>
                    <a:pt x="26110" y="57442"/>
                    <a:pt x="24195" y="56986"/>
                    <a:pt x="22584" y="56865"/>
                  </a:cubicBezTo>
                  <a:cubicBezTo>
                    <a:pt x="21620" y="56787"/>
                    <a:pt x="20656" y="56748"/>
                    <a:pt x="19692" y="56748"/>
                  </a:cubicBezTo>
                  <a:cubicBezTo>
                    <a:pt x="18407" y="56748"/>
                    <a:pt x="17122" y="56817"/>
                    <a:pt x="15836" y="56956"/>
                  </a:cubicBezTo>
                  <a:cubicBezTo>
                    <a:pt x="18511" y="56500"/>
                    <a:pt x="21125" y="55892"/>
                    <a:pt x="23709" y="55132"/>
                  </a:cubicBezTo>
                  <a:cubicBezTo>
                    <a:pt x="22098" y="54403"/>
                    <a:pt x="22372" y="51515"/>
                    <a:pt x="24499" y="51515"/>
                  </a:cubicBezTo>
                  <a:cubicBezTo>
                    <a:pt x="26141" y="51515"/>
                    <a:pt x="26688" y="53248"/>
                    <a:pt x="26080" y="54372"/>
                  </a:cubicBezTo>
                  <a:lnTo>
                    <a:pt x="26080" y="54372"/>
                  </a:lnTo>
                  <a:cubicBezTo>
                    <a:pt x="26961" y="54068"/>
                    <a:pt x="27843" y="53734"/>
                    <a:pt x="28724" y="53400"/>
                  </a:cubicBezTo>
                  <a:cubicBezTo>
                    <a:pt x="29910" y="52974"/>
                    <a:pt x="30791" y="51941"/>
                    <a:pt x="31095" y="50725"/>
                  </a:cubicBezTo>
                  <a:cubicBezTo>
                    <a:pt x="31399" y="49084"/>
                    <a:pt x="30396" y="47989"/>
                    <a:pt x="29059" y="47321"/>
                  </a:cubicBezTo>
                  <a:cubicBezTo>
                    <a:pt x="28852" y="48059"/>
                    <a:pt x="28186" y="48568"/>
                    <a:pt x="27423" y="48568"/>
                  </a:cubicBezTo>
                  <a:cubicBezTo>
                    <a:pt x="27401" y="48568"/>
                    <a:pt x="27379" y="48568"/>
                    <a:pt x="27356" y="48567"/>
                  </a:cubicBezTo>
                  <a:cubicBezTo>
                    <a:pt x="25989" y="48567"/>
                    <a:pt x="25411" y="47381"/>
                    <a:pt x="25563" y="46348"/>
                  </a:cubicBezTo>
                  <a:cubicBezTo>
                    <a:pt x="24396" y="46189"/>
                    <a:pt x="23228" y="46099"/>
                    <a:pt x="22061" y="46099"/>
                  </a:cubicBezTo>
                  <a:cubicBezTo>
                    <a:pt x="21891" y="46099"/>
                    <a:pt x="21721" y="46101"/>
                    <a:pt x="21551" y="46105"/>
                  </a:cubicBezTo>
                  <a:cubicBezTo>
                    <a:pt x="22068" y="47199"/>
                    <a:pt x="21520" y="48840"/>
                    <a:pt x="19910" y="48840"/>
                  </a:cubicBezTo>
                  <a:cubicBezTo>
                    <a:pt x="18329" y="48840"/>
                    <a:pt x="17812" y="47321"/>
                    <a:pt x="18238" y="46196"/>
                  </a:cubicBezTo>
                  <a:lnTo>
                    <a:pt x="18238" y="46196"/>
                  </a:lnTo>
                  <a:cubicBezTo>
                    <a:pt x="16386" y="46308"/>
                    <a:pt x="14535" y="46436"/>
                    <a:pt x="12701" y="46436"/>
                  </a:cubicBezTo>
                  <a:cubicBezTo>
                    <a:pt x="11042" y="46436"/>
                    <a:pt x="9398" y="46331"/>
                    <a:pt x="7782" y="46014"/>
                  </a:cubicBezTo>
                  <a:cubicBezTo>
                    <a:pt x="8572" y="45558"/>
                    <a:pt x="9423" y="45193"/>
                    <a:pt x="10304" y="44859"/>
                  </a:cubicBezTo>
                  <a:cubicBezTo>
                    <a:pt x="9970" y="43764"/>
                    <a:pt x="10548" y="42366"/>
                    <a:pt x="12037" y="42366"/>
                  </a:cubicBezTo>
                  <a:cubicBezTo>
                    <a:pt x="12076" y="42363"/>
                    <a:pt x="12115" y="42362"/>
                    <a:pt x="12154" y="42362"/>
                  </a:cubicBezTo>
                  <a:cubicBezTo>
                    <a:pt x="12957" y="42362"/>
                    <a:pt x="13655" y="42953"/>
                    <a:pt x="13800" y="43764"/>
                  </a:cubicBezTo>
                  <a:cubicBezTo>
                    <a:pt x="17478" y="42792"/>
                    <a:pt x="21308" y="42093"/>
                    <a:pt x="24560" y="40147"/>
                  </a:cubicBezTo>
                  <a:cubicBezTo>
                    <a:pt x="25776" y="39448"/>
                    <a:pt x="26779" y="38476"/>
                    <a:pt x="27508" y="37290"/>
                  </a:cubicBezTo>
                  <a:lnTo>
                    <a:pt x="27508" y="37290"/>
                  </a:lnTo>
                  <a:cubicBezTo>
                    <a:pt x="27174" y="37594"/>
                    <a:pt x="26749" y="37746"/>
                    <a:pt x="26293" y="37746"/>
                  </a:cubicBezTo>
                  <a:cubicBezTo>
                    <a:pt x="23831" y="37746"/>
                    <a:pt x="23861" y="33977"/>
                    <a:pt x="26293" y="33977"/>
                  </a:cubicBezTo>
                  <a:cubicBezTo>
                    <a:pt x="26313" y="33976"/>
                    <a:pt x="26333" y="33976"/>
                    <a:pt x="26353" y="33976"/>
                  </a:cubicBezTo>
                  <a:cubicBezTo>
                    <a:pt x="27209" y="33976"/>
                    <a:pt x="27937" y="34605"/>
                    <a:pt x="28056" y="35466"/>
                  </a:cubicBezTo>
                  <a:cubicBezTo>
                    <a:pt x="28056" y="35345"/>
                    <a:pt x="28086" y="35223"/>
                    <a:pt x="28086" y="35071"/>
                  </a:cubicBezTo>
                  <a:cubicBezTo>
                    <a:pt x="28025" y="33521"/>
                    <a:pt x="26992" y="32123"/>
                    <a:pt x="25685" y="31302"/>
                  </a:cubicBezTo>
                  <a:cubicBezTo>
                    <a:pt x="24894" y="30877"/>
                    <a:pt x="24074" y="30542"/>
                    <a:pt x="23192" y="30390"/>
                  </a:cubicBezTo>
                  <a:cubicBezTo>
                    <a:pt x="23103" y="31284"/>
                    <a:pt x="22342" y="32002"/>
                    <a:pt x="21425" y="32002"/>
                  </a:cubicBezTo>
                  <a:cubicBezTo>
                    <a:pt x="21406" y="32002"/>
                    <a:pt x="21387" y="32002"/>
                    <a:pt x="21369" y="32001"/>
                  </a:cubicBezTo>
                  <a:cubicBezTo>
                    <a:pt x="20335" y="32001"/>
                    <a:pt x="19514" y="31150"/>
                    <a:pt x="19545" y="30117"/>
                  </a:cubicBezTo>
                  <a:lnTo>
                    <a:pt x="19545" y="30117"/>
                  </a:lnTo>
                  <a:cubicBezTo>
                    <a:pt x="16657" y="30147"/>
                    <a:pt x="13770" y="30664"/>
                    <a:pt x="10882" y="30755"/>
                  </a:cubicBezTo>
                  <a:cubicBezTo>
                    <a:pt x="10607" y="31581"/>
                    <a:pt x="9890" y="31985"/>
                    <a:pt x="9172" y="31985"/>
                  </a:cubicBezTo>
                  <a:cubicBezTo>
                    <a:pt x="8383" y="31985"/>
                    <a:pt x="7593" y="31497"/>
                    <a:pt x="7386" y="30542"/>
                  </a:cubicBezTo>
                  <a:cubicBezTo>
                    <a:pt x="6839" y="30481"/>
                    <a:pt x="6262" y="30360"/>
                    <a:pt x="5715" y="30208"/>
                  </a:cubicBezTo>
                  <a:cubicBezTo>
                    <a:pt x="8298" y="26834"/>
                    <a:pt x="12189" y="25010"/>
                    <a:pt x="16049" y="23065"/>
                  </a:cubicBezTo>
                  <a:cubicBezTo>
                    <a:pt x="14621" y="22214"/>
                    <a:pt x="14925" y="19509"/>
                    <a:pt x="16992" y="19509"/>
                  </a:cubicBezTo>
                  <a:cubicBezTo>
                    <a:pt x="18268" y="19509"/>
                    <a:pt x="18876" y="20573"/>
                    <a:pt x="18785" y="21576"/>
                  </a:cubicBezTo>
                  <a:cubicBezTo>
                    <a:pt x="19727" y="21059"/>
                    <a:pt x="20609" y="20481"/>
                    <a:pt x="21460" y="19873"/>
                  </a:cubicBezTo>
                  <a:cubicBezTo>
                    <a:pt x="23922" y="18110"/>
                    <a:pt x="26201" y="15284"/>
                    <a:pt x="24590" y="12123"/>
                  </a:cubicBezTo>
                  <a:cubicBezTo>
                    <a:pt x="24043" y="11119"/>
                    <a:pt x="23253" y="10329"/>
                    <a:pt x="22280" y="9843"/>
                  </a:cubicBezTo>
                  <a:cubicBezTo>
                    <a:pt x="21520" y="9448"/>
                    <a:pt x="20730" y="9144"/>
                    <a:pt x="19910" y="8961"/>
                  </a:cubicBezTo>
                  <a:lnTo>
                    <a:pt x="19910" y="8961"/>
                  </a:lnTo>
                  <a:cubicBezTo>
                    <a:pt x="19970" y="10025"/>
                    <a:pt x="19150" y="10876"/>
                    <a:pt x="18086" y="10876"/>
                  </a:cubicBezTo>
                  <a:cubicBezTo>
                    <a:pt x="16718" y="10876"/>
                    <a:pt x="16140" y="9691"/>
                    <a:pt x="16292" y="8657"/>
                  </a:cubicBezTo>
                  <a:cubicBezTo>
                    <a:pt x="15218" y="8657"/>
                    <a:pt x="14144" y="8711"/>
                    <a:pt x="13070" y="8711"/>
                  </a:cubicBezTo>
                  <a:cubicBezTo>
                    <a:pt x="12533" y="8711"/>
                    <a:pt x="11996" y="8698"/>
                    <a:pt x="11460" y="8657"/>
                  </a:cubicBezTo>
                  <a:cubicBezTo>
                    <a:pt x="10973" y="8627"/>
                    <a:pt x="10487" y="8445"/>
                    <a:pt x="10061" y="8202"/>
                  </a:cubicBezTo>
                  <a:cubicBezTo>
                    <a:pt x="9788" y="8353"/>
                    <a:pt x="9484" y="8414"/>
                    <a:pt x="9180" y="8414"/>
                  </a:cubicBezTo>
                  <a:cubicBezTo>
                    <a:pt x="6748" y="8414"/>
                    <a:pt x="6748" y="4645"/>
                    <a:pt x="9180" y="4645"/>
                  </a:cubicBezTo>
                  <a:lnTo>
                    <a:pt x="9301" y="4645"/>
                  </a:lnTo>
                  <a:cubicBezTo>
                    <a:pt x="9636" y="4159"/>
                    <a:pt x="10031" y="3703"/>
                    <a:pt x="10487" y="3308"/>
                  </a:cubicBezTo>
                  <a:cubicBezTo>
                    <a:pt x="11004" y="2821"/>
                    <a:pt x="11551" y="2335"/>
                    <a:pt x="12098" y="1879"/>
                  </a:cubicBezTo>
                  <a:cubicBezTo>
                    <a:pt x="12902" y="1205"/>
                    <a:pt x="12334" y="0"/>
                    <a:pt x="114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3308200" y="2844100"/>
              <a:ext cx="91200" cy="55550"/>
            </a:xfrm>
            <a:custGeom>
              <a:avLst/>
              <a:gdLst/>
              <a:ahLst/>
              <a:cxnLst/>
              <a:rect l="l" t="t" r="r" b="b"/>
              <a:pathLst>
                <a:path w="3648" h="2222" extrusionOk="0">
                  <a:moveTo>
                    <a:pt x="152" y="1"/>
                  </a:moveTo>
                  <a:cubicBezTo>
                    <a:pt x="0" y="1034"/>
                    <a:pt x="578" y="2220"/>
                    <a:pt x="1945" y="2220"/>
                  </a:cubicBezTo>
                  <a:cubicBezTo>
                    <a:pt x="1968" y="2221"/>
                    <a:pt x="1990" y="2221"/>
                    <a:pt x="2012" y="2221"/>
                  </a:cubicBezTo>
                  <a:cubicBezTo>
                    <a:pt x="2775" y="2221"/>
                    <a:pt x="3441" y="1712"/>
                    <a:pt x="3648" y="974"/>
                  </a:cubicBezTo>
                  <a:cubicBezTo>
                    <a:pt x="3161" y="730"/>
                    <a:pt x="2614" y="518"/>
                    <a:pt x="2067" y="396"/>
                  </a:cubicBezTo>
                  <a:cubicBezTo>
                    <a:pt x="1429" y="214"/>
                    <a:pt x="790" y="92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2922175" y="2744525"/>
              <a:ext cx="95750" cy="62375"/>
            </a:xfrm>
            <a:custGeom>
              <a:avLst/>
              <a:gdLst/>
              <a:ahLst/>
              <a:cxnLst/>
              <a:rect l="l" t="t" r="r" b="b"/>
              <a:pathLst>
                <a:path w="3830" h="2495" extrusionOk="0">
                  <a:moveTo>
                    <a:pt x="2131" y="1"/>
                  </a:moveTo>
                  <a:cubicBezTo>
                    <a:pt x="2110" y="1"/>
                    <a:pt x="2088" y="1"/>
                    <a:pt x="2067" y="2"/>
                  </a:cubicBezTo>
                  <a:cubicBezTo>
                    <a:pt x="578" y="2"/>
                    <a:pt x="0" y="1400"/>
                    <a:pt x="334" y="2495"/>
                  </a:cubicBezTo>
                  <a:cubicBezTo>
                    <a:pt x="1459" y="2069"/>
                    <a:pt x="2645" y="1735"/>
                    <a:pt x="3830" y="1400"/>
                  </a:cubicBezTo>
                  <a:cubicBezTo>
                    <a:pt x="3682" y="571"/>
                    <a:pt x="2956" y="1"/>
                    <a:pt x="2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2802850" y="2690625"/>
              <a:ext cx="75275" cy="43200"/>
            </a:xfrm>
            <a:custGeom>
              <a:avLst/>
              <a:gdLst/>
              <a:ahLst/>
              <a:cxnLst/>
              <a:rect l="l" t="t" r="r" b="b"/>
              <a:pathLst>
                <a:path w="3011" h="1728" extrusionOk="0">
                  <a:moveTo>
                    <a:pt x="3010" y="0"/>
                  </a:moveTo>
                  <a:cubicBezTo>
                    <a:pt x="1977" y="365"/>
                    <a:pt x="974" y="790"/>
                    <a:pt x="1" y="1307"/>
                  </a:cubicBezTo>
                  <a:cubicBezTo>
                    <a:pt x="355" y="1596"/>
                    <a:pt x="766" y="1728"/>
                    <a:pt x="1169" y="1728"/>
                  </a:cubicBezTo>
                  <a:cubicBezTo>
                    <a:pt x="2080" y="1728"/>
                    <a:pt x="2947" y="1054"/>
                    <a:pt x="3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3118225" y="2838025"/>
              <a:ext cx="106400" cy="68425"/>
            </a:xfrm>
            <a:custGeom>
              <a:avLst/>
              <a:gdLst/>
              <a:ahLst/>
              <a:cxnLst/>
              <a:rect l="l" t="t" r="r" b="b"/>
              <a:pathLst>
                <a:path w="4256" h="2737" extrusionOk="0">
                  <a:moveTo>
                    <a:pt x="3739" y="1"/>
                  </a:moveTo>
                  <a:cubicBezTo>
                    <a:pt x="2645" y="1"/>
                    <a:pt x="1520" y="31"/>
                    <a:pt x="426" y="92"/>
                  </a:cubicBezTo>
                  <a:cubicBezTo>
                    <a:pt x="0" y="1217"/>
                    <a:pt x="547" y="2736"/>
                    <a:pt x="2098" y="2736"/>
                  </a:cubicBezTo>
                  <a:cubicBezTo>
                    <a:pt x="3708" y="2736"/>
                    <a:pt x="4256" y="1125"/>
                    <a:pt x="3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2933575" y="2895775"/>
              <a:ext cx="103350" cy="63875"/>
            </a:xfrm>
            <a:custGeom>
              <a:avLst/>
              <a:gdLst/>
              <a:ahLst/>
              <a:cxnLst/>
              <a:rect l="l" t="t" r="r" b="b"/>
              <a:pathLst>
                <a:path w="4134" h="2555" extrusionOk="0">
                  <a:moveTo>
                    <a:pt x="2067" y="1"/>
                  </a:moveTo>
                  <a:cubicBezTo>
                    <a:pt x="547" y="1"/>
                    <a:pt x="0" y="1460"/>
                    <a:pt x="365" y="2554"/>
                  </a:cubicBezTo>
                  <a:lnTo>
                    <a:pt x="3800" y="2554"/>
                  </a:lnTo>
                  <a:cubicBezTo>
                    <a:pt x="4134" y="1429"/>
                    <a:pt x="3556" y="1"/>
                    <a:pt x="2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3048300" y="2986975"/>
              <a:ext cx="104900" cy="76775"/>
            </a:xfrm>
            <a:custGeom>
              <a:avLst/>
              <a:gdLst/>
              <a:ahLst/>
              <a:cxnLst/>
              <a:rect l="l" t="t" r="r" b="b"/>
              <a:pathLst>
                <a:path w="4196" h="3071" extrusionOk="0">
                  <a:moveTo>
                    <a:pt x="3405" y="0"/>
                  </a:moveTo>
                  <a:lnTo>
                    <a:pt x="3405" y="0"/>
                  </a:lnTo>
                  <a:cubicBezTo>
                    <a:pt x="2341" y="335"/>
                    <a:pt x="1247" y="639"/>
                    <a:pt x="153" y="851"/>
                  </a:cubicBezTo>
                  <a:cubicBezTo>
                    <a:pt x="1" y="1885"/>
                    <a:pt x="609" y="3070"/>
                    <a:pt x="1977" y="3070"/>
                  </a:cubicBezTo>
                  <a:cubicBezTo>
                    <a:pt x="3739" y="3070"/>
                    <a:pt x="4195" y="1095"/>
                    <a:pt x="3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3080225" y="3197450"/>
              <a:ext cx="93500" cy="54000"/>
            </a:xfrm>
            <a:custGeom>
              <a:avLst/>
              <a:gdLst/>
              <a:ahLst/>
              <a:cxnLst/>
              <a:rect l="l" t="t" r="r" b="b"/>
              <a:pathLst>
                <a:path w="3740" h="2160" extrusionOk="0">
                  <a:moveTo>
                    <a:pt x="3618" y="1"/>
                  </a:moveTo>
                  <a:lnTo>
                    <a:pt x="3618" y="1"/>
                  </a:lnTo>
                  <a:cubicBezTo>
                    <a:pt x="2827" y="122"/>
                    <a:pt x="2007" y="214"/>
                    <a:pt x="1186" y="335"/>
                  </a:cubicBezTo>
                  <a:cubicBezTo>
                    <a:pt x="791" y="366"/>
                    <a:pt x="396" y="426"/>
                    <a:pt x="0" y="457"/>
                  </a:cubicBezTo>
                  <a:cubicBezTo>
                    <a:pt x="30" y="1411"/>
                    <a:pt x="820" y="2160"/>
                    <a:pt x="1768" y="2160"/>
                  </a:cubicBezTo>
                  <a:cubicBezTo>
                    <a:pt x="1787" y="2160"/>
                    <a:pt x="1805" y="2160"/>
                    <a:pt x="1824" y="2159"/>
                  </a:cubicBezTo>
                  <a:cubicBezTo>
                    <a:pt x="3131" y="2159"/>
                    <a:pt x="3739" y="1034"/>
                    <a:pt x="3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3078725" y="3157150"/>
              <a:ext cx="91200" cy="46425"/>
            </a:xfrm>
            <a:custGeom>
              <a:avLst/>
              <a:gdLst/>
              <a:ahLst/>
              <a:cxnLst/>
              <a:rect l="l" t="t" r="r" b="b"/>
              <a:pathLst>
                <a:path w="3648" h="1857" extrusionOk="0">
                  <a:moveTo>
                    <a:pt x="1914" y="1"/>
                  </a:moveTo>
                  <a:cubicBezTo>
                    <a:pt x="1894" y="1"/>
                    <a:pt x="1874" y="1"/>
                    <a:pt x="1854" y="2"/>
                  </a:cubicBezTo>
                  <a:cubicBezTo>
                    <a:pt x="1836" y="1"/>
                    <a:pt x="1818" y="1"/>
                    <a:pt x="1800" y="1"/>
                  </a:cubicBezTo>
                  <a:cubicBezTo>
                    <a:pt x="792" y="1"/>
                    <a:pt x="0" y="841"/>
                    <a:pt x="30" y="1856"/>
                  </a:cubicBezTo>
                  <a:cubicBezTo>
                    <a:pt x="972" y="1734"/>
                    <a:pt x="1945" y="1613"/>
                    <a:pt x="2857" y="1522"/>
                  </a:cubicBezTo>
                  <a:cubicBezTo>
                    <a:pt x="3100" y="1522"/>
                    <a:pt x="3374" y="1491"/>
                    <a:pt x="3647" y="1491"/>
                  </a:cubicBezTo>
                  <a:cubicBezTo>
                    <a:pt x="3528" y="630"/>
                    <a:pt x="2771" y="1"/>
                    <a:pt x="1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3224600" y="2974825"/>
              <a:ext cx="114000" cy="90450"/>
            </a:xfrm>
            <a:custGeom>
              <a:avLst/>
              <a:gdLst/>
              <a:ahLst/>
              <a:cxnLst/>
              <a:rect l="l" t="t" r="r" b="b"/>
              <a:pathLst>
                <a:path w="4560" h="3618" extrusionOk="0">
                  <a:moveTo>
                    <a:pt x="2371" y="0"/>
                  </a:moveTo>
                  <a:cubicBezTo>
                    <a:pt x="244" y="0"/>
                    <a:pt x="1" y="2888"/>
                    <a:pt x="1581" y="3617"/>
                  </a:cubicBezTo>
                  <a:cubicBezTo>
                    <a:pt x="2402" y="3374"/>
                    <a:pt x="3192" y="3100"/>
                    <a:pt x="3982" y="2857"/>
                  </a:cubicBezTo>
                  <a:cubicBezTo>
                    <a:pt x="4560" y="1733"/>
                    <a:pt x="4043" y="0"/>
                    <a:pt x="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3242850" y="3183700"/>
              <a:ext cx="88150" cy="77625"/>
            </a:xfrm>
            <a:custGeom>
              <a:avLst/>
              <a:gdLst/>
              <a:ahLst/>
              <a:cxnLst/>
              <a:rect l="l" t="t" r="r" b="b"/>
              <a:pathLst>
                <a:path w="3526" h="3105" extrusionOk="0">
                  <a:moveTo>
                    <a:pt x="2342" y="1"/>
                  </a:moveTo>
                  <a:cubicBezTo>
                    <a:pt x="2311" y="1"/>
                    <a:pt x="2280" y="2"/>
                    <a:pt x="2249" y="4"/>
                  </a:cubicBezTo>
                  <a:cubicBezTo>
                    <a:pt x="456" y="4"/>
                    <a:pt x="0" y="2010"/>
                    <a:pt x="790" y="3104"/>
                  </a:cubicBezTo>
                  <a:cubicBezTo>
                    <a:pt x="1155" y="2952"/>
                    <a:pt x="1520" y="2800"/>
                    <a:pt x="1854" y="2618"/>
                  </a:cubicBezTo>
                  <a:cubicBezTo>
                    <a:pt x="2675" y="2192"/>
                    <a:pt x="3313" y="1432"/>
                    <a:pt x="3526" y="521"/>
                  </a:cubicBezTo>
                  <a:cubicBezTo>
                    <a:pt x="3213" y="207"/>
                    <a:pt x="2793" y="1"/>
                    <a:pt x="2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2884175" y="3230900"/>
              <a:ext cx="107925" cy="74500"/>
            </a:xfrm>
            <a:custGeom>
              <a:avLst/>
              <a:gdLst/>
              <a:ahLst/>
              <a:cxnLst/>
              <a:rect l="l" t="t" r="r" b="b"/>
              <a:pathLst>
                <a:path w="4317" h="2980" extrusionOk="0">
                  <a:moveTo>
                    <a:pt x="2219" y="0"/>
                  </a:moveTo>
                  <a:cubicBezTo>
                    <a:pt x="517" y="0"/>
                    <a:pt x="0" y="1854"/>
                    <a:pt x="699" y="2979"/>
                  </a:cubicBezTo>
                  <a:cubicBezTo>
                    <a:pt x="1763" y="2766"/>
                    <a:pt x="2827" y="2645"/>
                    <a:pt x="3921" y="2584"/>
                  </a:cubicBezTo>
                  <a:cubicBezTo>
                    <a:pt x="4317" y="1490"/>
                    <a:pt x="3739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2704075" y="2810675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1"/>
                  </a:moveTo>
                  <a:cubicBezTo>
                    <a:pt x="1" y="1"/>
                    <a:pt x="1" y="3800"/>
                    <a:pt x="2432" y="3800"/>
                  </a:cubicBezTo>
                  <a:cubicBezTo>
                    <a:pt x="4864" y="3800"/>
                    <a:pt x="4864" y="1"/>
                    <a:pt x="2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3047550" y="2619175"/>
              <a:ext cx="107175" cy="80575"/>
            </a:xfrm>
            <a:custGeom>
              <a:avLst/>
              <a:gdLst/>
              <a:ahLst/>
              <a:cxnLst/>
              <a:rect l="l" t="t" r="r" b="b"/>
              <a:pathLst>
                <a:path w="4287" h="3223" extrusionOk="0">
                  <a:moveTo>
                    <a:pt x="3314" y="1"/>
                  </a:moveTo>
                  <a:cubicBezTo>
                    <a:pt x="2310" y="396"/>
                    <a:pt x="1247" y="670"/>
                    <a:pt x="213" y="974"/>
                  </a:cubicBezTo>
                  <a:cubicBezTo>
                    <a:pt x="0" y="2007"/>
                    <a:pt x="608" y="3223"/>
                    <a:pt x="2007" y="3223"/>
                  </a:cubicBezTo>
                  <a:cubicBezTo>
                    <a:pt x="3830" y="3223"/>
                    <a:pt x="4286" y="1065"/>
                    <a:pt x="3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2704825" y="2469450"/>
              <a:ext cx="98050" cy="88200"/>
            </a:xfrm>
            <a:custGeom>
              <a:avLst/>
              <a:gdLst/>
              <a:ahLst/>
              <a:cxnLst/>
              <a:rect l="l" t="t" r="r" b="b"/>
              <a:pathLst>
                <a:path w="3922" h="3528" extrusionOk="0">
                  <a:moveTo>
                    <a:pt x="1471" y="0"/>
                  </a:moveTo>
                  <a:cubicBezTo>
                    <a:pt x="862" y="0"/>
                    <a:pt x="292" y="330"/>
                    <a:pt x="1" y="883"/>
                  </a:cubicBezTo>
                  <a:cubicBezTo>
                    <a:pt x="548" y="2008"/>
                    <a:pt x="1430" y="2920"/>
                    <a:pt x="2554" y="3528"/>
                  </a:cubicBezTo>
                  <a:cubicBezTo>
                    <a:pt x="3922" y="2677"/>
                    <a:pt x="3618" y="2"/>
                    <a:pt x="1551" y="2"/>
                  </a:cubicBezTo>
                  <a:cubicBezTo>
                    <a:pt x="1524" y="1"/>
                    <a:pt x="1498" y="0"/>
                    <a:pt x="1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2960925" y="2494550"/>
              <a:ext cx="114000" cy="85150"/>
            </a:xfrm>
            <a:custGeom>
              <a:avLst/>
              <a:gdLst/>
              <a:ahLst/>
              <a:cxnLst/>
              <a:rect l="l" t="t" r="r" b="b"/>
              <a:pathLst>
                <a:path w="4560" h="3406" extrusionOk="0">
                  <a:moveTo>
                    <a:pt x="2341" y="1"/>
                  </a:moveTo>
                  <a:cubicBezTo>
                    <a:pt x="395" y="1"/>
                    <a:pt x="0" y="2463"/>
                    <a:pt x="1186" y="3405"/>
                  </a:cubicBezTo>
                  <a:lnTo>
                    <a:pt x="2189" y="3284"/>
                  </a:lnTo>
                  <a:cubicBezTo>
                    <a:pt x="2736" y="3193"/>
                    <a:pt x="3283" y="3132"/>
                    <a:pt x="3800" y="3071"/>
                  </a:cubicBezTo>
                  <a:cubicBezTo>
                    <a:pt x="4560" y="1946"/>
                    <a:pt x="4104" y="1"/>
                    <a:pt x="2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3160775" y="2438325"/>
              <a:ext cx="91975" cy="47175"/>
            </a:xfrm>
            <a:custGeom>
              <a:avLst/>
              <a:gdLst/>
              <a:ahLst/>
              <a:cxnLst/>
              <a:rect l="l" t="t" r="r" b="b"/>
              <a:pathLst>
                <a:path w="3679" h="1887" extrusionOk="0">
                  <a:moveTo>
                    <a:pt x="31" y="1"/>
                  </a:moveTo>
                  <a:cubicBezTo>
                    <a:pt x="1" y="1017"/>
                    <a:pt x="794" y="1886"/>
                    <a:pt x="1803" y="1886"/>
                  </a:cubicBezTo>
                  <a:cubicBezTo>
                    <a:pt x="1820" y="1886"/>
                    <a:pt x="1837" y="1886"/>
                    <a:pt x="1855" y="1885"/>
                  </a:cubicBezTo>
                  <a:cubicBezTo>
                    <a:pt x="1874" y="1886"/>
                    <a:pt x="1894" y="1886"/>
                    <a:pt x="1914" y="1886"/>
                  </a:cubicBezTo>
                  <a:cubicBezTo>
                    <a:pt x="2830" y="1886"/>
                    <a:pt x="3589" y="1197"/>
                    <a:pt x="3678" y="274"/>
                  </a:cubicBezTo>
                  <a:cubicBezTo>
                    <a:pt x="3010" y="153"/>
                    <a:pt x="2371" y="62"/>
                    <a:pt x="1703" y="31"/>
                  </a:cubicBezTo>
                  <a:cubicBezTo>
                    <a:pt x="1155" y="1"/>
                    <a:pt x="608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2723075" y="2287875"/>
              <a:ext cx="101850" cy="90475"/>
            </a:xfrm>
            <a:custGeom>
              <a:avLst/>
              <a:gdLst/>
              <a:ahLst/>
              <a:cxnLst/>
              <a:rect l="l" t="t" r="r" b="b"/>
              <a:pathLst>
                <a:path w="4074" h="3619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11" y="152"/>
                    <a:pt x="2128" y="304"/>
                    <a:pt x="1946" y="456"/>
                  </a:cubicBezTo>
                  <a:cubicBezTo>
                    <a:pt x="1216" y="1064"/>
                    <a:pt x="578" y="1733"/>
                    <a:pt x="0" y="2493"/>
                  </a:cubicBezTo>
                  <a:cubicBezTo>
                    <a:pt x="236" y="3170"/>
                    <a:pt x="899" y="3619"/>
                    <a:pt x="1603" y="3619"/>
                  </a:cubicBezTo>
                  <a:cubicBezTo>
                    <a:pt x="1626" y="3619"/>
                    <a:pt x="1649" y="3618"/>
                    <a:pt x="1672" y="3617"/>
                  </a:cubicBezTo>
                  <a:cubicBezTo>
                    <a:pt x="3800" y="3617"/>
                    <a:pt x="4073" y="760"/>
                    <a:pt x="2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2857575" y="2449725"/>
              <a:ext cx="87400" cy="35775"/>
            </a:xfrm>
            <a:custGeom>
              <a:avLst/>
              <a:gdLst/>
              <a:ahLst/>
              <a:cxnLst/>
              <a:rect l="l" t="t" r="r" b="b"/>
              <a:pathLst>
                <a:path w="3496" h="1431" extrusionOk="0">
                  <a:moveTo>
                    <a:pt x="0" y="1"/>
                  </a:moveTo>
                  <a:cubicBezTo>
                    <a:pt x="149" y="831"/>
                    <a:pt x="876" y="1430"/>
                    <a:pt x="1731" y="1430"/>
                  </a:cubicBezTo>
                  <a:cubicBezTo>
                    <a:pt x="1752" y="1430"/>
                    <a:pt x="1773" y="1430"/>
                    <a:pt x="1794" y="1429"/>
                  </a:cubicBezTo>
                  <a:cubicBezTo>
                    <a:pt x="1816" y="1430"/>
                    <a:pt x="1838" y="1431"/>
                    <a:pt x="1860" y="1431"/>
                  </a:cubicBezTo>
                  <a:cubicBezTo>
                    <a:pt x="2623" y="1431"/>
                    <a:pt x="3289" y="922"/>
                    <a:pt x="3496" y="183"/>
                  </a:cubicBezTo>
                  <a:lnTo>
                    <a:pt x="3496" y="183"/>
                  </a:lnTo>
                  <a:cubicBezTo>
                    <a:pt x="3303" y="188"/>
                    <a:pt x="3110" y="191"/>
                    <a:pt x="2916" y="191"/>
                  </a:cubicBezTo>
                  <a:cubicBezTo>
                    <a:pt x="1947" y="191"/>
                    <a:pt x="963" y="1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3150125" y="2004425"/>
              <a:ext cx="99575" cy="95075"/>
            </a:xfrm>
            <a:custGeom>
              <a:avLst/>
              <a:gdLst/>
              <a:ahLst/>
              <a:cxnLst/>
              <a:rect l="l" t="t" r="r" b="b"/>
              <a:pathLst>
                <a:path w="3983" h="3803" extrusionOk="0">
                  <a:moveTo>
                    <a:pt x="1551" y="1"/>
                  </a:moveTo>
                  <a:cubicBezTo>
                    <a:pt x="1004" y="1"/>
                    <a:pt x="457" y="244"/>
                    <a:pt x="122" y="670"/>
                  </a:cubicBezTo>
                  <a:lnTo>
                    <a:pt x="153" y="670"/>
                  </a:lnTo>
                  <a:cubicBezTo>
                    <a:pt x="700" y="852"/>
                    <a:pt x="1308" y="1247"/>
                    <a:pt x="1217" y="1794"/>
                  </a:cubicBezTo>
                  <a:cubicBezTo>
                    <a:pt x="1095" y="2129"/>
                    <a:pt x="882" y="2432"/>
                    <a:pt x="548" y="2584"/>
                  </a:cubicBezTo>
                  <a:cubicBezTo>
                    <a:pt x="366" y="2706"/>
                    <a:pt x="183" y="2828"/>
                    <a:pt x="1" y="2980"/>
                  </a:cubicBezTo>
                  <a:cubicBezTo>
                    <a:pt x="320" y="3502"/>
                    <a:pt x="860" y="3802"/>
                    <a:pt x="1464" y="3802"/>
                  </a:cubicBezTo>
                  <a:cubicBezTo>
                    <a:pt x="1493" y="3802"/>
                    <a:pt x="1522" y="3802"/>
                    <a:pt x="1551" y="3800"/>
                  </a:cubicBezTo>
                  <a:cubicBezTo>
                    <a:pt x="3983" y="3800"/>
                    <a:pt x="3983" y="1"/>
                    <a:pt x="1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2911575" y="1938300"/>
              <a:ext cx="100275" cy="65400"/>
            </a:xfrm>
            <a:custGeom>
              <a:avLst/>
              <a:gdLst/>
              <a:ahLst/>
              <a:cxnLst/>
              <a:rect l="l" t="t" r="r" b="b"/>
              <a:pathLst>
                <a:path w="4011" h="2616" extrusionOk="0">
                  <a:moveTo>
                    <a:pt x="1862" y="1"/>
                  </a:moveTo>
                  <a:cubicBezTo>
                    <a:pt x="822" y="1"/>
                    <a:pt x="0" y="900"/>
                    <a:pt x="90" y="1947"/>
                  </a:cubicBezTo>
                  <a:cubicBezTo>
                    <a:pt x="1154" y="2312"/>
                    <a:pt x="2248" y="2555"/>
                    <a:pt x="3373" y="2615"/>
                  </a:cubicBezTo>
                  <a:lnTo>
                    <a:pt x="3616" y="2615"/>
                  </a:lnTo>
                  <a:cubicBezTo>
                    <a:pt x="4011" y="1491"/>
                    <a:pt x="3433" y="1"/>
                    <a:pt x="1914" y="1"/>
                  </a:cubicBezTo>
                  <a:cubicBezTo>
                    <a:pt x="1896" y="1"/>
                    <a:pt x="1879" y="1"/>
                    <a:pt x="1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3038425" y="2173900"/>
              <a:ext cx="106425" cy="88150"/>
            </a:xfrm>
            <a:custGeom>
              <a:avLst/>
              <a:gdLst/>
              <a:ahLst/>
              <a:cxnLst/>
              <a:rect l="l" t="t" r="r" b="b"/>
              <a:pathLst>
                <a:path w="4257" h="3526" extrusionOk="0">
                  <a:moveTo>
                    <a:pt x="2372" y="0"/>
                  </a:moveTo>
                  <a:cubicBezTo>
                    <a:pt x="305" y="0"/>
                    <a:pt x="1" y="2705"/>
                    <a:pt x="1429" y="3526"/>
                  </a:cubicBezTo>
                  <a:cubicBezTo>
                    <a:pt x="2341" y="3070"/>
                    <a:pt x="3283" y="2584"/>
                    <a:pt x="4165" y="2067"/>
                  </a:cubicBezTo>
                  <a:cubicBezTo>
                    <a:pt x="4256" y="1064"/>
                    <a:pt x="3648" y="0"/>
                    <a:pt x="2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3076425" y="1901725"/>
              <a:ext cx="95750" cy="55650"/>
            </a:xfrm>
            <a:custGeom>
              <a:avLst/>
              <a:gdLst/>
              <a:ahLst/>
              <a:cxnLst/>
              <a:rect l="l" t="t" r="r" b="b"/>
              <a:pathLst>
                <a:path w="3830" h="2226" extrusionOk="0">
                  <a:moveTo>
                    <a:pt x="521" y="1"/>
                  </a:moveTo>
                  <a:cubicBezTo>
                    <a:pt x="398" y="1"/>
                    <a:pt x="275" y="2"/>
                    <a:pt x="152" y="5"/>
                  </a:cubicBezTo>
                  <a:cubicBezTo>
                    <a:pt x="0" y="1069"/>
                    <a:pt x="578" y="2224"/>
                    <a:pt x="1946" y="2224"/>
                  </a:cubicBezTo>
                  <a:cubicBezTo>
                    <a:pt x="1964" y="2225"/>
                    <a:pt x="1981" y="2225"/>
                    <a:pt x="1999" y="2225"/>
                  </a:cubicBezTo>
                  <a:cubicBezTo>
                    <a:pt x="3037" y="2225"/>
                    <a:pt x="3829" y="1356"/>
                    <a:pt x="3770" y="340"/>
                  </a:cubicBezTo>
                  <a:cubicBezTo>
                    <a:pt x="2704" y="121"/>
                    <a:pt x="1614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2840850" y="1801550"/>
              <a:ext cx="83625" cy="94250"/>
            </a:xfrm>
            <a:custGeom>
              <a:avLst/>
              <a:gdLst/>
              <a:ahLst/>
              <a:cxnLst/>
              <a:rect l="l" t="t" r="r" b="b"/>
              <a:pathLst>
                <a:path w="3345" h="3770" extrusionOk="0">
                  <a:moveTo>
                    <a:pt x="2463" y="0"/>
                  </a:moveTo>
                  <a:cubicBezTo>
                    <a:pt x="31" y="0"/>
                    <a:pt x="1" y="3769"/>
                    <a:pt x="2463" y="3769"/>
                  </a:cubicBezTo>
                  <a:cubicBezTo>
                    <a:pt x="2767" y="3769"/>
                    <a:pt x="3071" y="3708"/>
                    <a:pt x="3344" y="3557"/>
                  </a:cubicBezTo>
                  <a:cubicBezTo>
                    <a:pt x="2980" y="3344"/>
                    <a:pt x="2645" y="3040"/>
                    <a:pt x="2432" y="2675"/>
                  </a:cubicBezTo>
                  <a:cubicBezTo>
                    <a:pt x="1825" y="1733"/>
                    <a:pt x="2037" y="821"/>
                    <a:pt x="2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2865175" y="1693650"/>
              <a:ext cx="80575" cy="65375"/>
            </a:xfrm>
            <a:custGeom>
              <a:avLst/>
              <a:gdLst/>
              <a:ahLst/>
              <a:cxnLst/>
              <a:rect l="l" t="t" r="r" b="b"/>
              <a:pathLst>
                <a:path w="3223" h="2615" extrusionOk="0">
                  <a:moveTo>
                    <a:pt x="2858" y="0"/>
                  </a:moveTo>
                  <a:cubicBezTo>
                    <a:pt x="1946" y="456"/>
                    <a:pt x="1125" y="1034"/>
                    <a:pt x="396" y="1763"/>
                  </a:cubicBezTo>
                  <a:cubicBezTo>
                    <a:pt x="274" y="1885"/>
                    <a:pt x="122" y="2067"/>
                    <a:pt x="0" y="2219"/>
                  </a:cubicBezTo>
                  <a:cubicBezTo>
                    <a:pt x="335" y="2492"/>
                    <a:pt x="730" y="2614"/>
                    <a:pt x="1155" y="2614"/>
                  </a:cubicBezTo>
                  <a:cubicBezTo>
                    <a:pt x="2675" y="2614"/>
                    <a:pt x="3222" y="1125"/>
                    <a:pt x="2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2875050" y="2184525"/>
              <a:ext cx="90450" cy="64625"/>
            </a:xfrm>
            <a:custGeom>
              <a:avLst/>
              <a:gdLst/>
              <a:ahLst/>
              <a:cxnLst/>
              <a:rect l="l" t="t" r="r" b="b"/>
              <a:pathLst>
                <a:path w="3618" h="2585" extrusionOk="0">
                  <a:moveTo>
                    <a:pt x="3253" y="1"/>
                  </a:moveTo>
                  <a:cubicBezTo>
                    <a:pt x="2159" y="548"/>
                    <a:pt x="1064" y="1125"/>
                    <a:pt x="1" y="1733"/>
                  </a:cubicBezTo>
                  <a:cubicBezTo>
                    <a:pt x="335" y="2280"/>
                    <a:pt x="912" y="2584"/>
                    <a:pt x="1551" y="2584"/>
                  </a:cubicBezTo>
                  <a:cubicBezTo>
                    <a:pt x="3071" y="2584"/>
                    <a:pt x="3618" y="1095"/>
                    <a:pt x="3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3268675" y="2534800"/>
              <a:ext cx="105650" cy="94375"/>
            </a:xfrm>
            <a:custGeom>
              <a:avLst/>
              <a:gdLst/>
              <a:ahLst/>
              <a:cxnLst/>
              <a:rect l="l" t="t" r="r" b="b"/>
              <a:pathLst>
                <a:path w="4226" h="3775" extrusionOk="0">
                  <a:moveTo>
                    <a:pt x="2495" y="1"/>
                  </a:moveTo>
                  <a:cubicBezTo>
                    <a:pt x="2474" y="1"/>
                    <a:pt x="2453" y="1"/>
                    <a:pt x="2432" y="2"/>
                  </a:cubicBezTo>
                  <a:cubicBezTo>
                    <a:pt x="31" y="2"/>
                    <a:pt x="1" y="3771"/>
                    <a:pt x="2432" y="3771"/>
                  </a:cubicBezTo>
                  <a:cubicBezTo>
                    <a:pt x="2468" y="3773"/>
                    <a:pt x="2502" y="3774"/>
                    <a:pt x="2537" y="3774"/>
                  </a:cubicBezTo>
                  <a:cubicBezTo>
                    <a:pt x="2980" y="3774"/>
                    <a:pt x="3368" y="3597"/>
                    <a:pt x="3678" y="3315"/>
                  </a:cubicBezTo>
                  <a:cubicBezTo>
                    <a:pt x="4013" y="2738"/>
                    <a:pt x="4195" y="2130"/>
                    <a:pt x="4226" y="1491"/>
                  </a:cubicBezTo>
                  <a:cubicBezTo>
                    <a:pt x="4107" y="630"/>
                    <a:pt x="3379" y="1"/>
                    <a:pt x="2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2717000" y="3100200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0"/>
                  </a:moveTo>
                  <a:cubicBezTo>
                    <a:pt x="0" y="0"/>
                    <a:pt x="0" y="3800"/>
                    <a:pt x="2432" y="3800"/>
                  </a:cubicBezTo>
                  <a:cubicBezTo>
                    <a:pt x="4864" y="3800"/>
                    <a:pt x="4864" y="0"/>
                    <a:pt x="2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2912275" y="3068250"/>
              <a:ext cx="109425" cy="94300"/>
            </a:xfrm>
            <a:custGeom>
              <a:avLst/>
              <a:gdLst/>
              <a:ahLst/>
              <a:cxnLst/>
              <a:rect l="l" t="t" r="r" b="b"/>
              <a:pathLst>
                <a:path w="4377" h="3772" extrusionOk="0">
                  <a:moveTo>
                    <a:pt x="2513" y="1"/>
                  </a:moveTo>
                  <a:cubicBezTo>
                    <a:pt x="2496" y="1"/>
                    <a:pt x="2480" y="1"/>
                    <a:pt x="2463" y="2"/>
                  </a:cubicBezTo>
                  <a:cubicBezTo>
                    <a:pt x="31" y="2"/>
                    <a:pt x="1" y="3771"/>
                    <a:pt x="2463" y="3771"/>
                  </a:cubicBezTo>
                  <a:cubicBezTo>
                    <a:pt x="2481" y="3771"/>
                    <a:pt x="2499" y="3772"/>
                    <a:pt x="2517" y="3772"/>
                  </a:cubicBezTo>
                  <a:cubicBezTo>
                    <a:pt x="3495" y="3772"/>
                    <a:pt x="4286" y="2963"/>
                    <a:pt x="4256" y="2008"/>
                  </a:cubicBezTo>
                  <a:lnTo>
                    <a:pt x="4256" y="2008"/>
                  </a:lnTo>
                  <a:cubicBezTo>
                    <a:pt x="3952" y="2038"/>
                    <a:pt x="3618" y="2099"/>
                    <a:pt x="3284" y="2129"/>
                  </a:cubicBezTo>
                  <a:cubicBezTo>
                    <a:pt x="3618" y="2069"/>
                    <a:pt x="3952" y="2038"/>
                    <a:pt x="4287" y="1977"/>
                  </a:cubicBezTo>
                  <a:cubicBezTo>
                    <a:pt x="4377" y="930"/>
                    <a:pt x="3553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2995125" y="3117675"/>
              <a:ext cx="24325" cy="3825"/>
            </a:xfrm>
            <a:custGeom>
              <a:avLst/>
              <a:gdLst/>
              <a:ahLst/>
              <a:cxnLst/>
              <a:rect l="l" t="t" r="r" b="b"/>
              <a:pathLst>
                <a:path w="973" h="153" extrusionOk="0">
                  <a:moveTo>
                    <a:pt x="973" y="0"/>
                  </a:moveTo>
                  <a:cubicBezTo>
                    <a:pt x="638" y="61"/>
                    <a:pt x="304" y="92"/>
                    <a:pt x="0" y="152"/>
                  </a:cubicBezTo>
                  <a:cubicBezTo>
                    <a:pt x="304" y="122"/>
                    <a:pt x="638" y="61"/>
                    <a:pt x="973" y="31"/>
                  </a:cubicBezTo>
                  <a:lnTo>
                    <a:pt x="9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2751200" y="3300800"/>
              <a:ext cx="69925" cy="79825"/>
            </a:xfrm>
            <a:custGeom>
              <a:avLst/>
              <a:gdLst/>
              <a:ahLst/>
              <a:cxnLst/>
              <a:rect l="l" t="t" r="r" b="b"/>
              <a:pathLst>
                <a:path w="2797" h="3193" extrusionOk="0">
                  <a:moveTo>
                    <a:pt x="760" y="1"/>
                  </a:moveTo>
                  <a:lnTo>
                    <a:pt x="760" y="1"/>
                  </a:lnTo>
                  <a:cubicBezTo>
                    <a:pt x="0" y="1581"/>
                    <a:pt x="669" y="2584"/>
                    <a:pt x="1885" y="3192"/>
                  </a:cubicBezTo>
                  <a:cubicBezTo>
                    <a:pt x="2796" y="2189"/>
                    <a:pt x="2432" y="153"/>
                    <a:pt x="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2929000" y="3369175"/>
              <a:ext cx="88175" cy="36525"/>
            </a:xfrm>
            <a:custGeom>
              <a:avLst/>
              <a:gdLst/>
              <a:ahLst/>
              <a:cxnLst/>
              <a:rect l="l" t="t" r="r" b="b"/>
              <a:pathLst>
                <a:path w="3527" h="1461" extrusionOk="0">
                  <a:moveTo>
                    <a:pt x="1860" y="0"/>
                  </a:moveTo>
                  <a:cubicBezTo>
                    <a:pt x="1838" y="0"/>
                    <a:pt x="1816" y="0"/>
                    <a:pt x="1794" y="1"/>
                  </a:cubicBezTo>
                  <a:cubicBezTo>
                    <a:pt x="1774" y="1"/>
                    <a:pt x="1754" y="0"/>
                    <a:pt x="1734" y="0"/>
                  </a:cubicBezTo>
                  <a:cubicBezTo>
                    <a:pt x="878" y="0"/>
                    <a:pt x="149" y="629"/>
                    <a:pt x="1" y="1460"/>
                  </a:cubicBezTo>
                  <a:lnTo>
                    <a:pt x="153" y="1460"/>
                  </a:lnTo>
                  <a:cubicBezTo>
                    <a:pt x="1277" y="1460"/>
                    <a:pt x="2402" y="1400"/>
                    <a:pt x="3527" y="1278"/>
                  </a:cubicBezTo>
                  <a:cubicBezTo>
                    <a:pt x="3320" y="510"/>
                    <a:pt x="2625" y="0"/>
                    <a:pt x="1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5"/>
          <p:cNvSpPr/>
          <p:nvPr/>
        </p:nvSpPr>
        <p:spPr>
          <a:xfrm>
            <a:off x="3373333" y="239479"/>
            <a:ext cx="252411" cy="191194"/>
          </a:xfrm>
          <a:custGeom>
            <a:avLst/>
            <a:gdLst/>
            <a:ahLst/>
            <a:cxnLst/>
            <a:rect l="l" t="t" r="r" b="b"/>
            <a:pathLst>
              <a:path w="9372" h="7099" extrusionOk="0">
                <a:moveTo>
                  <a:pt x="5281" y="1"/>
                </a:moveTo>
                <a:cubicBezTo>
                  <a:pt x="3129" y="1"/>
                  <a:pt x="1" y="4963"/>
                  <a:pt x="4243" y="6625"/>
                </a:cubicBezTo>
                <a:cubicBezTo>
                  <a:pt x="5072" y="6955"/>
                  <a:pt x="5724" y="7098"/>
                  <a:pt x="6231" y="7098"/>
                </a:cubicBezTo>
                <a:cubicBezTo>
                  <a:pt x="9371" y="7098"/>
                  <a:pt x="6963" y="1609"/>
                  <a:pt x="6492" y="850"/>
                </a:cubicBezTo>
                <a:cubicBezTo>
                  <a:pt x="6202" y="252"/>
                  <a:pt x="5766" y="1"/>
                  <a:pt x="5281" y="1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"/>
          <p:cNvSpPr/>
          <p:nvPr/>
        </p:nvSpPr>
        <p:spPr>
          <a:xfrm>
            <a:off x="5340513" y="461428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" name="Google Shape;440;p5"/>
          <p:cNvGrpSpPr/>
          <p:nvPr/>
        </p:nvGrpSpPr>
        <p:grpSpPr>
          <a:xfrm rot="2700000">
            <a:off x="-132942" y="2134609"/>
            <a:ext cx="349948" cy="1229262"/>
            <a:chOff x="4081750" y="357675"/>
            <a:chExt cx="240150" cy="843575"/>
          </a:xfrm>
        </p:grpSpPr>
        <p:sp>
          <p:nvSpPr>
            <p:cNvPr id="441" name="Google Shape;441;p5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445" name="Google Shape;445;p6"/>
          <p:cNvGrpSpPr/>
          <p:nvPr/>
        </p:nvGrpSpPr>
        <p:grpSpPr>
          <a:xfrm rot="4722966" flipH="1">
            <a:off x="-355500" y="2761572"/>
            <a:ext cx="1036690" cy="780723"/>
            <a:chOff x="6601575" y="362500"/>
            <a:chExt cx="600325" cy="452100"/>
          </a:xfrm>
        </p:grpSpPr>
        <p:sp>
          <p:nvSpPr>
            <p:cNvPr id="446" name="Google Shape;446;p6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6"/>
          <p:cNvGrpSpPr/>
          <p:nvPr/>
        </p:nvGrpSpPr>
        <p:grpSpPr>
          <a:xfrm rot="2169205" flipH="1">
            <a:off x="-31709" y="3929479"/>
            <a:ext cx="349916" cy="1229151"/>
            <a:chOff x="4081750" y="357675"/>
            <a:chExt cx="240150" cy="843575"/>
          </a:xfrm>
        </p:grpSpPr>
        <p:sp>
          <p:nvSpPr>
            <p:cNvPr id="452" name="Google Shape;452;p6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6"/>
          <p:cNvGrpSpPr/>
          <p:nvPr/>
        </p:nvGrpSpPr>
        <p:grpSpPr>
          <a:xfrm rot="2897805" flipH="1">
            <a:off x="7605269" y="3888843"/>
            <a:ext cx="1762852" cy="2380405"/>
            <a:chOff x="3781600" y="1266275"/>
            <a:chExt cx="508400" cy="686500"/>
          </a:xfrm>
        </p:grpSpPr>
        <p:sp>
          <p:nvSpPr>
            <p:cNvPr id="455" name="Google Shape;455;p6"/>
            <p:cNvSpPr/>
            <p:nvPr/>
          </p:nvSpPr>
          <p:spPr>
            <a:xfrm>
              <a:off x="3827950" y="1386600"/>
              <a:ext cx="376175" cy="469675"/>
            </a:xfrm>
            <a:custGeom>
              <a:avLst/>
              <a:gdLst/>
              <a:ahLst/>
              <a:cxnLst/>
              <a:rect l="l" t="t" r="r" b="b"/>
              <a:pathLst>
                <a:path w="15047" h="18787" extrusionOk="0">
                  <a:moveTo>
                    <a:pt x="238" y="1"/>
                  </a:moveTo>
                  <a:cubicBezTo>
                    <a:pt x="156" y="1"/>
                    <a:pt x="76" y="1"/>
                    <a:pt x="1" y="2"/>
                  </a:cubicBezTo>
                  <a:cubicBezTo>
                    <a:pt x="973" y="1674"/>
                    <a:pt x="2007" y="3315"/>
                    <a:pt x="3162" y="4866"/>
                  </a:cubicBezTo>
                  <a:cubicBezTo>
                    <a:pt x="4074" y="4866"/>
                    <a:pt x="7265" y="4957"/>
                    <a:pt x="9150" y="7145"/>
                  </a:cubicBezTo>
                  <a:cubicBezTo>
                    <a:pt x="10548" y="8817"/>
                    <a:pt x="10852" y="11218"/>
                    <a:pt x="10062" y="14349"/>
                  </a:cubicBezTo>
                  <a:lnTo>
                    <a:pt x="11399" y="16142"/>
                  </a:lnTo>
                  <a:cubicBezTo>
                    <a:pt x="11642" y="16477"/>
                    <a:pt x="12615" y="17571"/>
                    <a:pt x="13588" y="18787"/>
                  </a:cubicBezTo>
                  <a:cubicBezTo>
                    <a:pt x="15047" y="12434"/>
                    <a:pt x="14378" y="7571"/>
                    <a:pt x="11612" y="4349"/>
                  </a:cubicBezTo>
                  <a:cubicBezTo>
                    <a:pt x="8287" y="494"/>
                    <a:pt x="2740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3781600" y="1266275"/>
              <a:ext cx="508400" cy="686500"/>
            </a:xfrm>
            <a:custGeom>
              <a:avLst/>
              <a:gdLst/>
              <a:ahLst/>
              <a:cxnLst/>
              <a:rect l="l" t="t" r="r" b="b"/>
              <a:pathLst>
                <a:path w="20336" h="27460" extrusionOk="0">
                  <a:moveTo>
                    <a:pt x="4079" y="1"/>
                  </a:moveTo>
                  <a:cubicBezTo>
                    <a:pt x="2717" y="1"/>
                    <a:pt x="1353" y="126"/>
                    <a:pt x="1" y="377"/>
                  </a:cubicBezTo>
                  <a:cubicBezTo>
                    <a:pt x="396" y="1685"/>
                    <a:pt x="913" y="2961"/>
                    <a:pt x="1551" y="4177"/>
                  </a:cubicBezTo>
                  <a:cubicBezTo>
                    <a:pt x="1756" y="4168"/>
                    <a:pt x="1997" y="4163"/>
                    <a:pt x="2270" y="4163"/>
                  </a:cubicBezTo>
                  <a:cubicBezTo>
                    <a:pt x="4911" y="4163"/>
                    <a:pt x="10481" y="4714"/>
                    <a:pt x="13952" y="8736"/>
                  </a:cubicBezTo>
                  <a:cubicBezTo>
                    <a:pt x="16931" y="12201"/>
                    <a:pt x="17569" y="17399"/>
                    <a:pt x="15928" y="24238"/>
                  </a:cubicBezTo>
                  <a:cubicBezTo>
                    <a:pt x="17037" y="25646"/>
                    <a:pt x="18057" y="27025"/>
                    <a:pt x="17940" y="27443"/>
                  </a:cubicBezTo>
                  <a:lnTo>
                    <a:pt x="17940" y="27443"/>
                  </a:lnTo>
                  <a:cubicBezTo>
                    <a:pt x="19214" y="23588"/>
                    <a:pt x="20305" y="19612"/>
                    <a:pt x="20335" y="15514"/>
                  </a:cubicBezTo>
                  <a:cubicBezTo>
                    <a:pt x="20335" y="11411"/>
                    <a:pt x="19120" y="7156"/>
                    <a:pt x="16323" y="4329"/>
                  </a:cubicBezTo>
                  <a:cubicBezTo>
                    <a:pt x="14408" y="2414"/>
                    <a:pt x="11885" y="1259"/>
                    <a:pt x="9332" y="621"/>
                  </a:cubicBezTo>
                  <a:cubicBezTo>
                    <a:pt x="7601" y="209"/>
                    <a:pt x="5841" y="1"/>
                    <a:pt x="4079" y="1"/>
                  </a:cubicBezTo>
                  <a:close/>
                  <a:moveTo>
                    <a:pt x="17940" y="27443"/>
                  </a:moveTo>
                  <a:lnTo>
                    <a:pt x="17940" y="27443"/>
                  </a:lnTo>
                  <a:cubicBezTo>
                    <a:pt x="17938" y="27448"/>
                    <a:pt x="17936" y="27454"/>
                    <a:pt x="17934" y="27460"/>
                  </a:cubicBezTo>
                  <a:cubicBezTo>
                    <a:pt x="17936" y="27454"/>
                    <a:pt x="17938" y="27449"/>
                    <a:pt x="17940" y="274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3917625" y="1524175"/>
              <a:ext cx="163400" cy="205200"/>
            </a:xfrm>
            <a:custGeom>
              <a:avLst/>
              <a:gdLst/>
              <a:ahLst/>
              <a:cxnLst/>
              <a:rect l="l" t="t" r="r" b="b"/>
              <a:pathLst>
                <a:path w="6536" h="8208" extrusionOk="0">
                  <a:moveTo>
                    <a:pt x="0" y="1"/>
                  </a:moveTo>
                  <a:lnTo>
                    <a:pt x="0" y="1"/>
                  </a:lnTo>
                  <a:cubicBezTo>
                    <a:pt x="943" y="1308"/>
                    <a:pt x="1855" y="2554"/>
                    <a:pt x="2706" y="3740"/>
                  </a:cubicBezTo>
                  <a:cubicBezTo>
                    <a:pt x="3770" y="5259"/>
                    <a:pt x="4864" y="6718"/>
                    <a:pt x="5958" y="8208"/>
                  </a:cubicBezTo>
                  <a:cubicBezTo>
                    <a:pt x="6536" y="5533"/>
                    <a:pt x="6232" y="3466"/>
                    <a:pt x="5077" y="2068"/>
                  </a:cubicBezTo>
                  <a:cubicBezTo>
                    <a:pt x="3618" y="335"/>
                    <a:pt x="1156" y="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3820350" y="1370325"/>
              <a:ext cx="400500" cy="502675"/>
            </a:xfrm>
            <a:custGeom>
              <a:avLst/>
              <a:gdLst/>
              <a:ahLst/>
              <a:cxnLst/>
              <a:rect l="l" t="t" r="r" b="b"/>
              <a:pathLst>
                <a:path w="16020" h="20107" extrusionOk="0">
                  <a:moveTo>
                    <a:pt x="720" y="1"/>
                  </a:moveTo>
                  <a:cubicBezTo>
                    <a:pt x="447" y="1"/>
                    <a:pt x="206" y="6"/>
                    <a:pt x="1" y="15"/>
                  </a:cubicBezTo>
                  <a:lnTo>
                    <a:pt x="305" y="653"/>
                  </a:lnTo>
                  <a:cubicBezTo>
                    <a:pt x="2676" y="653"/>
                    <a:pt x="8481" y="1018"/>
                    <a:pt x="11916" y="5000"/>
                  </a:cubicBezTo>
                  <a:cubicBezTo>
                    <a:pt x="14682" y="8222"/>
                    <a:pt x="15320" y="13115"/>
                    <a:pt x="13861" y="19499"/>
                  </a:cubicBezTo>
                  <a:lnTo>
                    <a:pt x="14378" y="20106"/>
                  </a:lnTo>
                  <a:cubicBezTo>
                    <a:pt x="16019" y="13267"/>
                    <a:pt x="15381" y="8039"/>
                    <a:pt x="12402" y="4574"/>
                  </a:cubicBezTo>
                  <a:cubicBezTo>
                    <a:pt x="8931" y="552"/>
                    <a:pt x="3361" y="1"/>
                    <a:pt x="720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3906225" y="1508875"/>
              <a:ext cx="192275" cy="237225"/>
            </a:xfrm>
            <a:custGeom>
              <a:avLst/>
              <a:gdLst/>
              <a:ahLst/>
              <a:cxnLst/>
              <a:rect l="l" t="t" r="r" b="b"/>
              <a:pathLst>
                <a:path w="7691" h="9489" extrusionOk="0">
                  <a:moveTo>
                    <a:pt x="249" y="1"/>
                  </a:moveTo>
                  <a:cubicBezTo>
                    <a:pt x="154" y="1"/>
                    <a:pt x="70" y="3"/>
                    <a:pt x="1" y="5"/>
                  </a:cubicBezTo>
                  <a:cubicBezTo>
                    <a:pt x="153" y="218"/>
                    <a:pt x="305" y="430"/>
                    <a:pt x="456" y="613"/>
                  </a:cubicBezTo>
                  <a:cubicBezTo>
                    <a:pt x="1612" y="674"/>
                    <a:pt x="4074" y="978"/>
                    <a:pt x="5533" y="2680"/>
                  </a:cubicBezTo>
                  <a:cubicBezTo>
                    <a:pt x="6688" y="4078"/>
                    <a:pt x="6992" y="6175"/>
                    <a:pt x="6414" y="8820"/>
                  </a:cubicBezTo>
                  <a:lnTo>
                    <a:pt x="6900" y="9488"/>
                  </a:lnTo>
                  <a:cubicBezTo>
                    <a:pt x="7691" y="6358"/>
                    <a:pt x="7387" y="3926"/>
                    <a:pt x="6019" y="2285"/>
                  </a:cubicBezTo>
                  <a:cubicBezTo>
                    <a:pt x="4279" y="236"/>
                    <a:pt x="1398" y="1"/>
                    <a:pt x="24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6"/>
          <p:cNvGrpSpPr/>
          <p:nvPr/>
        </p:nvGrpSpPr>
        <p:grpSpPr>
          <a:xfrm rot="-1347591">
            <a:off x="6064461" y="4426747"/>
            <a:ext cx="1411417" cy="1097029"/>
            <a:chOff x="1344625" y="1399925"/>
            <a:chExt cx="1262200" cy="981050"/>
          </a:xfrm>
        </p:grpSpPr>
        <p:sp>
          <p:nvSpPr>
            <p:cNvPr id="461" name="Google Shape;461;p6"/>
            <p:cNvSpPr/>
            <p:nvPr/>
          </p:nvSpPr>
          <p:spPr>
            <a:xfrm>
              <a:off x="1742050" y="1563700"/>
              <a:ext cx="221925" cy="176325"/>
            </a:xfrm>
            <a:custGeom>
              <a:avLst/>
              <a:gdLst/>
              <a:ahLst/>
              <a:cxnLst/>
              <a:rect l="l" t="t" r="r" b="b"/>
              <a:pathLst>
                <a:path w="8877" h="7053" extrusionOk="0">
                  <a:moveTo>
                    <a:pt x="1612" y="0"/>
                  </a:moveTo>
                  <a:cubicBezTo>
                    <a:pt x="1034" y="1186"/>
                    <a:pt x="517" y="2523"/>
                    <a:pt x="1" y="3830"/>
                  </a:cubicBezTo>
                  <a:lnTo>
                    <a:pt x="7235" y="7052"/>
                  </a:lnTo>
                  <a:cubicBezTo>
                    <a:pt x="7812" y="5684"/>
                    <a:pt x="8420" y="4286"/>
                    <a:pt x="8876" y="2949"/>
                  </a:cubicBezTo>
                  <a:lnTo>
                    <a:pt x="1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2471550" y="1742300"/>
              <a:ext cx="130725" cy="66100"/>
            </a:xfrm>
            <a:custGeom>
              <a:avLst/>
              <a:gdLst/>
              <a:ahLst/>
              <a:cxnLst/>
              <a:rect l="l" t="t" r="r" b="b"/>
              <a:pathLst>
                <a:path w="5229" h="2644" extrusionOk="0">
                  <a:moveTo>
                    <a:pt x="2344" y="1"/>
                  </a:moveTo>
                  <a:cubicBezTo>
                    <a:pt x="1510" y="1"/>
                    <a:pt x="690" y="253"/>
                    <a:pt x="0" y="729"/>
                  </a:cubicBezTo>
                  <a:lnTo>
                    <a:pt x="5229" y="2644"/>
                  </a:lnTo>
                  <a:cubicBezTo>
                    <a:pt x="4894" y="1215"/>
                    <a:pt x="4165" y="273"/>
                    <a:pt x="3040" y="60"/>
                  </a:cubicBezTo>
                  <a:cubicBezTo>
                    <a:pt x="2808" y="20"/>
                    <a:pt x="2575" y="1"/>
                    <a:pt x="2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1344625" y="1812175"/>
              <a:ext cx="920250" cy="546400"/>
            </a:xfrm>
            <a:custGeom>
              <a:avLst/>
              <a:gdLst/>
              <a:ahLst/>
              <a:cxnLst/>
              <a:rect l="l" t="t" r="r" b="b"/>
              <a:pathLst>
                <a:path w="36810" h="21856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1551"/>
                    <a:pt x="92" y="3101"/>
                    <a:pt x="274" y="4651"/>
                  </a:cubicBezTo>
                  <a:cubicBezTo>
                    <a:pt x="335" y="5168"/>
                    <a:pt x="396" y="5654"/>
                    <a:pt x="487" y="6171"/>
                  </a:cubicBezTo>
                  <a:lnTo>
                    <a:pt x="31582" y="21855"/>
                  </a:lnTo>
                  <a:cubicBezTo>
                    <a:pt x="33375" y="21399"/>
                    <a:pt x="35138" y="20761"/>
                    <a:pt x="36810" y="1997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1384150" y="2061425"/>
              <a:ext cx="595775" cy="319550"/>
            </a:xfrm>
            <a:custGeom>
              <a:avLst/>
              <a:gdLst/>
              <a:ahLst/>
              <a:cxnLst/>
              <a:rect l="l" t="t" r="r" b="b"/>
              <a:pathLst>
                <a:path w="23831" h="12782" extrusionOk="0">
                  <a:moveTo>
                    <a:pt x="0" y="1"/>
                  </a:moveTo>
                  <a:cubicBezTo>
                    <a:pt x="4894" y="12159"/>
                    <a:pt x="20426" y="12736"/>
                    <a:pt x="20426" y="12736"/>
                  </a:cubicBezTo>
                  <a:cubicBezTo>
                    <a:pt x="21019" y="12767"/>
                    <a:pt x="21589" y="12782"/>
                    <a:pt x="22151" y="12782"/>
                  </a:cubicBezTo>
                  <a:cubicBezTo>
                    <a:pt x="22713" y="12782"/>
                    <a:pt x="23268" y="12767"/>
                    <a:pt x="23830" y="127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1418350" y="1442875"/>
              <a:ext cx="237850" cy="158075"/>
            </a:xfrm>
            <a:custGeom>
              <a:avLst/>
              <a:gdLst/>
              <a:ahLst/>
              <a:cxnLst/>
              <a:rect l="l" t="t" r="r" b="b"/>
              <a:pathLst>
                <a:path w="9514" h="6323" extrusionOk="0">
                  <a:moveTo>
                    <a:pt x="2553" y="1"/>
                  </a:moveTo>
                  <a:cubicBezTo>
                    <a:pt x="1550" y="821"/>
                    <a:pt x="699" y="1794"/>
                    <a:pt x="0" y="2888"/>
                  </a:cubicBezTo>
                  <a:lnTo>
                    <a:pt x="7721" y="6323"/>
                  </a:lnTo>
                  <a:cubicBezTo>
                    <a:pt x="8389" y="5077"/>
                    <a:pt x="9058" y="3891"/>
                    <a:pt x="9514" y="2827"/>
                  </a:cubicBezTo>
                  <a:lnTo>
                    <a:pt x="25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2340850" y="1817500"/>
              <a:ext cx="260675" cy="205950"/>
            </a:xfrm>
            <a:custGeom>
              <a:avLst/>
              <a:gdLst/>
              <a:ahLst/>
              <a:cxnLst/>
              <a:rect l="l" t="t" r="r" b="b"/>
              <a:pathLst>
                <a:path w="10427" h="8238" extrusionOk="0">
                  <a:moveTo>
                    <a:pt x="2827" y="1"/>
                  </a:moveTo>
                  <a:cubicBezTo>
                    <a:pt x="1794" y="1368"/>
                    <a:pt x="851" y="2827"/>
                    <a:pt x="0" y="4347"/>
                  </a:cubicBezTo>
                  <a:lnTo>
                    <a:pt x="8724" y="8238"/>
                  </a:lnTo>
                  <a:cubicBezTo>
                    <a:pt x="9545" y="6596"/>
                    <a:pt x="10122" y="4864"/>
                    <a:pt x="10426" y="3070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1346900" y="1581175"/>
              <a:ext cx="1152800" cy="656575"/>
            </a:xfrm>
            <a:custGeom>
              <a:avLst/>
              <a:gdLst/>
              <a:ahLst/>
              <a:cxnLst/>
              <a:rect l="l" t="t" r="r" b="b"/>
              <a:pathLst>
                <a:path w="46112" h="26263" extrusionOk="0">
                  <a:moveTo>
                    <a:pt x="1521" y="1"/>
                  </a:moveTo>
                  <a:cubicBezTo>
                    <a:pt x="700" y="2128"/>
                    <a:pt x="183" y="4408"/>
                    <a:pt x="1" y="6718"/>
                  </a:cubicBezTo>
                  <a:lnTo>
                    <a:pt x="41430" y="26262"/>
                  </a:lnTo>
                  <a:cubicBezTo>
                    <a:pt x="43193" y="24894"/>
                    <a:pt x="44743" y="23314"/>
                    <a:pt x="46111" y="21521"/>
                  </a:cubicBezTo>
                  <a:lnTo>
                    <a:pt x="37540" y="17387"/>
                  </a:lnTo>
                  <a:cubicBezTo>
                    <a:pt x="36507" y="18883"/>
                    <a:pt x="35475" y="19920"/>
                    <a:pt x="34387" y="19920"/>
                  </a:cubicBezTo>
                  <a:cubicBezTo>
                    <a:pt x="34194" y="19920"/>
                    <a:pt x="33998" y="19887"/>
                    <a:pt x="33801" y="19818"/>
                  </a:cubicBezTo>
                  <a:cubicBezTo>
                    <a:pt x="32494" y="19332"/>
                    <a:pt x="32646" y="17600"/>
                    <a:pt x="33345" y="15350"/>
                  </a:cubicBezTo>
                  <a:lnTo>
                    <a:pt x="26445" y="12007"/>
                  </a:lnTo>
                  <a:cubicBezTo>
                    <a:pt x="25254" y="14177"/>
                    <a:pt x="24017" y="15795"/>
                    <a:pt x="22472" y="15795"/>
                  </a:cubicBezTo>
                  <a:cubicBezTo>
                    <a:pt x="22243" y="15795"/>
                    <a:pt x="22007" y="15759"/>
                    <a:pt x="21764" y="15685"/>
                  </a:cubicBezTo>
                  <a:cubicBezTo>
                    <a:pt x="19788" y="15077"/>
                    <a:pt x="20366" y="12645"/>
                    <a:pt x="21582" y="9666"/>
                  </a:cubicBezTo>
                  <a:lnTo>
                    <a:pt x="14621" y="6292"/>
                  </a:lnTo>
                  <a:cubicBezTo>
                    <a:pt x="13494" y="9237"/>
                    <a:pt x="12402" y="11572"/>
                    <a:pt x="11015" y="11572"/>
                  </a:cubicBezTo>
                  <a:cubicBezTo>
                    <a:pt x="10569" y="11572"/>
                    <a:pt x="10093" y="11331"/>
                    <a:pt x="9575" y="10791"/>
                  </a:cubicBezTo>
                  <a:cubicBezTo>
                    <a:pt x="7721" y="8846"/>
                    <a:pt x="8147" y="6262"/>
                    <a:pt x="9211" y="3678"/>
                  </a:cubicBezTo>
                  <a:lnTo>
                    <a:pt x="15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2049050" y="1692125"/>
              <a:ext cx="208225" cy="178600"/>
            </a:xfrm>
            <a:custGeom>
              <a:avLst/>
              <a:gdLst/>
              <a:ahLst/>
              <a:cxnLst/>
              <a:rect l="l" t="t" r="r" b="b"/>
              <a:pathLst>
                <a:path w="8329" h="7144" extrusionOk="0">
                  <a:moveTo>
                    <a:pt x="2037" y="0"/>
                  </a:moveTo>
                  <a:cubicBezTo>
                    <a:pt x="1307" y="1277"/>
                    <a:pt x="639" y="2736"/>
                    <a:pt x="0" y="4164"/>
                  </a:cubicBezTo>
                  <a:lnTo>
                    <a:pt x="6657" y="7143"/>
                  </a:lnTo>
                  <a:cubicBezTo>
                    <a:pt x="7235" y="5593"/>
                    <a:pt x="7873" y="4012"/>
                    <a:pt x="8329" y="2523"/>
                  </a:cubicBezTo>
                  <a:lnTo>
                    <a:pt x="20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1806650" y="1451225"/>
              <a:ext cx="183900" cy="131500"/>
            </a:xfrm>
            <a:custGeom>
              <a:avLst/>
              <a:gdLst/>
              <a:ahLst/>
              <a:cxnLst/>
              <a:rect l="l" t="t" r="r" b="b"/>
              <a:pathLst>
                <a:path w="7356" h="5260" extrusionOk="0">
                  <a:moveTo>
                    <a:pt x="3675" y="1"/>
                  </a:moveTo>
                  <a:cubicBezTo>
                    <a:pt x="2218" y="1"/>
                    <a:pt x="1033" y="1103"/>
                    <a:pt x="0" y="2736"/>
                  </a:cubicBezTo>
                  <a:lnTo>
                    <a:pt x="6900" y="5259"/>
                  </a:lnTo>
                  <a:cubicBezTo>
                    <a:pt x="7356" y="2949"/>
                    <a:pt x="7022" y="1095"/>
                    <a:pt x="4894" y="244"/>
                  </a:cubicBezTo>
                  <a:cubicBezTo>
                    <a:pt x="4467" y="78"/>
                    <a:pt x="4062" y="1"/>
                    <a:pt x="3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1522450" y="1399925"/>
              <a:ext cx="152750" cy="71100"/>
            </a:xfrm>
            <a:custGeom>
              <a:avLst/>
              <a:gdLst/>
              <a:ahLst/>
              <a:cxnLst/>
              <a:rect l="l" t="t" r="r" b="b"/>
              <a:pathLst>
                <a:path w="6110" h="2844" extrusionOk="0">
                  <a:moveTo>
                    <a:pt x="2878" y="1"/>
                  </a:moveTo>
                  <a:cubicBezTo>
                    <a:pt x="1970" y="1"/>
                    <a:pt x="990" y="237"/>
                    <a:pt x="0" y="715"/>
                  </a:cubicBezTo>
                  <a:lnTo>
                    <a:pt x="5897" y="2843"/>
                  </a:lnTo>
                  <a:cubicBezTo>
                    <a:pt x="6110" y="1810"/>
                    <a:pt x="5897" y="989"/>
                    <a:pt x="4985" y="503"/>
                  </a:cubicBezTo>
                  <a:cubicBezTo>
                    <a:pt x="4359" y="169"/>
                    <a:pt x="3644" y="1"/>
                    <a:pt x="28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2134925" y="1595475"/>
              <a:ext cx="143625" cy="93625"/>
            </a:xfrm>
            <a:custGeom>
              <a:avLst/>
              <a:gdLst/>
              <a:ahLst/>
              <a:cxnLst/>
              <a:rect l="l" t="t" r="r" b="b"/>
              <a:pathLst>
                <a:path w="5745" h="3745" extrusionOk="0">
                  <a:moveTo>
                    <a:pt x="3012" y="1"/>
                  </a:moveTo>
                  <a:cubicBezTo>
                    <a:pt x="1881" y="1"/>
                    <a:pt x="899" y="665"/>
                    <a:pt x="0" y="1739"/>
                  </a:cubicBezTo>
                  <a:lnTo>
                    <a:pt x="5532" y="3745"/>
                  </a:lnTo>
                  <a:cubicBezTo>
                    <a:pt x="5745" y="1891"/>
                    <a:pt x="5350" y="523"/>
                    <a:pt x="3769" y="97"/>
                  </a:cubicBezTo>
                  <a:cubicBezTo>
                    <a:pt x="3509" y="32"/>
                    <a:pt x="3257" y="1"/>
                    <a:pt x="3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1344625" y="1749100"/>
              <a:ext cx="1038050" cy="562350"/>
            </a:xfrm>
            <a:custGeom>
              <a:avLst/>
              <a:gdLst/>
              <a:ahLst/>
              <a:cxnLst/>
              <a:rect l="l" t="t" r="r" b="b"/>
              <a:pathLst>
                <a:path w="41522" h="22494" extrusionOk="0">
                  <a:moveTo>
                    <a:pt x="92" y="1"/>
                  </a:moveTo>
                  <a:cubicBezTo>
                    <a:pt x="61" y="791"/>
                    <a:pt x="1" y="1642"/>
                    <a:pt x="1" y="2493"/>
                  </a:cubicBezTo>
                  <a:lnTo>
                    <a:pt x="36810" y="22494"/>
                  </a:lnTo>
                  <a:cubicBezTo>
                    <a:pt x="38482" y="21673"/>
                    <a:pt x="40062" y="20700"/>
                    <a:pt x="41521" y="19545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1482175" y="1417800"/>
              <a:ext cx="187700" cy="95775"/>
            </a:xfrm>
            <a:custGeom>
              <a:avLst/>
              <a:gdLst/>
              <a:ahLst/>
              <a:cxnLst/>
              <a:rect l="l" t="t" r="r" b="b"/>
              <a:pathLst>
                <a:path w="7508" h="3831" extrusionOk="0">
                  <a:moveTo>
                    <a:pt x="1611" y="0"/>
                  </a:moveTo>
                  <a:cubicBezTo>
                    <a:pt x="1034" y="274"/>
                    <a:pt x="487" y="608"/>
                    <a:pt x="0" y="1004"/>
                  </a:cubicBezTo>
                  <a:lnTo>
                    <a:pt x="6961" y="3830"/>
                  </a:lnTo>
                  <a:cubicBezTo>
                    <a:pt x="7204" y="3283"/>
                    <a:pt x="7386" y="2706"/>
                    <a:pt x="7508" y="2128"/>
                  </a:cubicBezTo>
                  <a:lnTo>
                    <a:pt x="1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1782325" y="1520375"/>
              <a:ext cx="196850" cy="117050"/>
            </a:xfrm>
            <a:custGeom>
              <a:avLst/>
              <a:gdLst/>
              <a:ahLst/>
              <a:cxnLst/>
              <a:rect l="l" t="t" r="r" b="b"/>
              <a:pathLst>
                <a:path w="7874" h="4682" extrusionOk="0">
                  <a:moveTo>
                    <a:pt x="973" y="1"/>
                  </a:moveTo>
                  <a:cubicBezTo>
                    <a:pt x="608" y="548"/>
                    <a:pt x="274" y="1126"/>
                    <a:pt x="1" y="1733"/>
                  </a:cubicBezTo>
                  <a:lnTo>
                    <a:pt x="7265" y="4682"/>
                  </a:lnTo>
                  <a:cubicBezTo>
                    <a:pt x="7539" y="3952"/>
                    <a:pt x="7721" y="3223"/>
                    <a:pt x="7873" y="2493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1356775" y="1965675"/>
              <a:ext cx="776650" cy="414175"/>
            </a:xfrm>
            <a:custGeom>
              <a:avLst/>
              <a:gdLst/>
              <a:ahLst/>
              <a:cxnLst/>
              <a:rect l="l" t="t" r="r" b="b"/>
              <a:pathLst>
                <a:path w="31066" h="16567" extrusionOk="0">
                  <a:moveTo>
                    <a:pt x="1" y="1"/>
                  </a:moveTo>
                  <a:cubicBezTo>
                    <a:pt x="214" y="1308"/>
                    <a:pt x="578" y="2584"/>
                    <a:pt x="1095" y="3831"/>
                  </a:cubicBezTo>
                  <a:lnTo>
                    <a:pt x="24925" y="16566"/>
                  </a:lnTo>
                  <a:cubicBezTo>
                    <a:pt x="26992" y="16475"/>
                    <a:pt x="29059" y="16202"/>
                    <a:pt x="31065" y="156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2285375" y="1926175"/>
              <a:ext cx="273575" cy="193025"/>
            </a:xfrm>
            <a:custGeom>
              <a:avLst/>
              <a:gdLst/>
              <a:ahLst/>
              <a:cxnLst/>
              <a:rect l="l" t="t" r="r" b="b"/>
              <a:pathLst>
                <a:path w="10943" h="7721" extrusionOk="0">
                  <a:moveTo>
                    <a:pt x="2189" y="0"/>
                  </a:moveTo>
                  <a:cubicBezTo>
                    <a:pt x="1460" y="1277"/>
                    <a:pt x="730" y="2523"/>
                    <a:pt x="1" y="3587"/>
                  </a:cubicBezTo>
                  <a:lnTo>
                    <a:pt x="8572" y="7721"/>
                  </a:lnTo>
                  <a:cubicBezTo>
                    <a:pt x="9484" y="6505"/>
                    <a:pt x="10274" y="5228"/>
                    <a:pt x="10943" y="3891"/>
                  </a:cubicBezTo>
                  <a:lnTo>
                    <a:pt x="21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1384900" y="1515825"/>
              <a:ext cx="226475" cy="158075"/>
            </a:xfrm>
            <a:custGeom>
              <a:avLst/>
              <a:gdLst/>
              <a:ahLst/>
              <a:cxnLst/>
              <a:rect l="l" t="t" r="r" b="b"/>
              <a:pathLst>
                <a:path w="9059" h="6323" extrusionOk="0">
                  <a:moveTo>
                    <a:pt x="1338" y="0"/>
                  </a:moveTo>
                  <a:cubicBezTo>
                    <a:pt x="821" y="821"/>
                    <a:pt x="365" y="1703"/>
                    <a:pt x="1" y="2615"/>
                  </a:cubicBezTo>
                  <a:lnTo>
                    <a:pt x="7691" y="6323"/>
                  </a:lnTo>
                  <a:cubicBezTo>
                    <a:pt x="8086" y="5350"/>
                    <a:pt x="8572" y="4347"/>
                    <a:pt x="9059" y="3435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2008025" y="1796225"/>
              <a:ext cx="207475" cy="169475"/>
            </a:xfrm>
            <a:custGeom>
              <a:avLst/>
              <a:gdLst/>
              <a:ahLst/>
              <a:cxnLst/>
              <a:rect l="l" t="t" r="r" b="b"/>
              <a:pathLst>
                <a:path w="8299" h="6779" extrusionOk="0">
                  <a:moveTo>
                    <a:pt x="1641" y="0"/>
                  </a:moveTo>
                  <a:cubicBezTo>
                    <a:pt x="1094" y="1186"/>
                    <a:pt x="547" y="2371"/>
                    <a:pt x="0" y="3405"/>
                  </a:cubicBezTo>
                  <a:lnTo>
                    <a:pt x="6900" y="6779"/>
                  </a:lnTo>
                  <a:cubicBezTo>
                    <a:pt x="7265" y="5593"/>
                    <a:pt x="7781" y="4317"/>
                    <a:pt x="8298" y="2949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1712425" y="1659450"/>
              <a:ext cx="209750" cy="163400"/>
            </a:xfrm>
            <a:custGeom>
              <a:avLst/>
              <a:gdLst/>
              <a:ahLst/>
              <a:cxnLst/>
              <a:rect l="l" t="t" r="r" b="b"/>
              <a:pathLst>
                <a:path w="8390" h="6536" extrusionOk="0">
                  <a:moveTo>
                    <a:pt x="1186" y="0"/>
                  </a:moveTo>
                  <a:cubicBezTo>
                    <a:pt x="760" y="1095"/>
                    <a:pt x="395" y="2158"/>
                    <a:pt x="0" y="3161"/>
                  </a:cubicBezTo>
                  <a:lnTo>
                    <a:pt x="6961" y="6535"/>
                  </a:lnTo>
                  <a:cubicBezTo>
                    <a:pt x="7386" y="5471"/>
                    <a:pt x="7903" y="4347"/>
                    <a:pt x="8389" y="3222"/>
                  </a:cubicBezTo>
                  <a:lnTo>
                    <a:pt x="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2411525" y="1760500"/>
              <a:ext cx="195300" cy="133025"/>
            </a:xfrm>
            <a:custGeom>
              <a:avLst/>
              <a:gdLst/>
              <a:ahLst/>
              <a:cxnLst/>
              <a:rect l="l" t="t" r="r" b="b"/>
              <a:pathLst>
                <a:path w="7812" h="5321" extrusionOk="0">
                  <a:moveTo>
                    <a:pt x="2371" y="1"/>
                  </a:moveTo>
                  <a:cubicBezTo>
                    <a:pt x="1459" y="609"/>
                    <a:pt x="669" y="1399"/>
                    <a:pt x="0" y="2281"/>
                  </a:cubicBezTo>
                  <a:lnTo>
                    <a:pt x="7599" y="5320"/>
                  </a:lnTo>
                  <a:cubicBezTo>
                    <a:pt x="7812" y="4195"/>
                    <a:pt x="7812" y="3040"/>
                    <a:pt x="7599" y="1885"/>
                  </a:cubicBezTo>
                  <a:lnTo>
                    <a:pt x="2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2099950" y="1638925"/>
              <a:ext cx="173300" cy="116300"/>
            </a:xfrm>
            <a:custGeom>
              <a:avLst/>
              <a:gdLst/>
              <a:ahLst/>
              <a:cxnLst/>
              <a:rect l="l" t="t" r="r" b="b"/>
              <a:pathLst>
                <a:path w="6932" h="4652" extrusionOk="0">
                  <a:moveTo>
                    <a:pt x="1430" y="1"/>
                  </a:moveTo>
                  <a:cubicBezTo>
                    <a:pt x="882" y="669"/>
                    <a:pt x="396" y="1368"/>
                    <a:pt x="1" y="2128"/>
                  </a:cubicBezTo>
                  <a:lnTo>
                    <a:pt x="6293" y="4651"/>
                  </a:lnTo>
                  <a:cubicBezTo>
                    <a:pt x="6566" y="3800"/>
                    <a:pt x="6779" y="2888"/>
                    <a:pt x="6931" y="2007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6"/>
          <p:cNvGrpSpPr/>
          <p:nvPr/>
        </p:nvGrpSpPr>
        <p:grpSpPr>
          <a:xfrm rot="-9019073">
            <a:off x="8206806" y="-286022"/>
            <a:ext cx="1386395" cy="1441252"/>
            <a:chOff x="2230675" y="3995775"/>
            <a:chExt cx="572200" cy="594850"/>
          </a:xfrm>
        </p:grpSpPr>
        <p:sp>
          <p:nvSpPr>
            <p:cNvPr id="483" name="Google Shape;483;p6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Google Shape;485;p6"/>
          <p:cNvSpPr/>
          <p:nvPr/>
        </p:nvSpPr>
        <p:spPr>
          <a:xfrm>
            <a:off x="8864385" y="1752564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6"/>
          <p:cNvSpPr/>
          <p:nvPr/>
        </p:nvSpPr>
        <p:spPr>
          <a:xfrm>
            <a:off x="331352" y="1945985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6"/>
          <p:cNvSpPr/>
          <p:nvPr/>
        </p:nvSpPr>
        <p:spPr>
          <a:xfrm>
            <a:off x="7318552" y="155522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6"/>
          <p:cNvSpPr/>
          <p:nvPr/>
        </p:nvSpPr>
        <p:spPr>
          <a:xfrm>
            <a:off x="4684885" y="255014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6"/>
          <p:cNvSpPr/>
          <p:nvPr/>
        </p:nvSpPr>
        <p:spPr>
          <a:xfrm>
            <a:off x="1463402" y="4895747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6"/>
          <p:cNvSpPr/>
          <p:nvPr/>
        </p:nvSpPr>
        <p:spPr>
          <a:xfrm>
            <a:off x="4911310" y="4728564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"/>
          <p:cNvSpPr txBox="1">
            <a:spLocks noGrp="1"/>
          </p:cNvSpPr>
          <p:nvPr>
            <p:ph type="subTitle" idx="1"/>
          </p:nvPr>
        </p:nvSpPr>
        <p:spPr>
          <a:xfrm>
            <a:off x="714300" y="1738475"/>
            <a:ext cx="3789000" cy="24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aheim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493" name="Google Shape;493;p7"/>
          <p:cNvSpPr txBox="1">
            <a:spLocks noGrp="1"/>
          </p:cNvSpPr>
          <p:nvPr>
            <p:ph type="title"/>
          </p:nvPr>
        </p:nvSpPr>
        <p:spPr>
          <a:xfrm>
            <a:off x="714300" y="992600"/>
            <a:ext cx="30021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494" name="Google Shape;494;p7"/>
          <p:cNvGrpSpPr/>
          <p:nvPr/>
        </p:nvGrpSpPr>
        <p:grpSpPr>
          <a:xfrm rot="-2897805">
            <a:off x="-100456" y="3888843"/>
            <a:ext cx="1762852" cy="2380405"/>
            <a:chOff x="3781600" y="1266275"/>
            <a:chExt cx="508400" cy="686500"/>
          </a:xfrm>
        </p:grpSpPr>
        <p:sp>
          <p:nvSpPr>
            <p:cNvPr id="495" name="Google Shape;495;p7"/>
            <p:cNvSpPr/>
            <p:nvPr/>
          </p:nvSpPr>
          <p:spPr>
            <a:xfrm>
              <a:off x="3827950" y="1386600"/>
              <a:ext cx="376175" cy="469675"/>
            </a:xfrm>
            <a:custGeom>
              <a:avLst/>
              <a:gdLst/>
              <a:ahLst/>
              <a:cxnLst/>
              <a:rect l="l" t="t" r="r" b="b"/>
              <a:pathLst>
                <a:path w="15047" h="18787" extrusionOk="0">
                  <a:moveTo>
                    <a:pt x="238" y="1"/>
                  </a:moveTo>
                  <a:cubicBezTo>
                    <a:pt x="156" y="1"/>
                    <a:pt x="76" y="1"/>
                    <a:pt x="1" y="2"/>
                  </a:cubicBezTo>
                  <a:cubicBezTo>
                    <a:pt x="973" y="1674"/>
                    <a:pt x="2007" y="3315"/>
                    <a:pt x="3162" y="4866"/>
                  </a:cubicBezTo>
                  <a:cubicBezTo>
                    <a:pt x="4074" y="4866"/>
                    <a:pt x="7265" y="4957"/>
                    <a:pt x="9150" y="7145"/>
                  </a:cubicBezTo>
                  <a:cubicBezTo>
                    <a:pt x="10548" y="8817"/>
                    <a:pt x="10852" y="11218"/>
                    <a:pt x="10062" y="14349"/>
                  </a:cubicBezTo>
                  <a:lnTo>
                    <a:pt x="11399" y="16142"/>
                  </a:lnTo>
                  <a:cubicBezTo>
                    <a:pt x="11642" y="16477"/>
                    <a:pt x="12615" y="17571"/>
                    <a:pt x="13588" y="18787"/>
                  </a:cubicBezTo>
                  <a:cubicBezTo>
                    <a:pt x="15047" y="12434"/>
                    <a:pt x="14378" y="7571"/>
                    <a:pt x="11612" y="4349"/>
                  </a:cubicBezTo>
                  <a:cubicBezTo>
                    <a:pt x="8287" y="494"/>
                    <a:pt x="2740" y="1"/>
                    <a:pt x="238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3781600" y="1266275"/>
              <a:ext cx="508400" cy="686500"/>
            </a:xfrm>
            <a:custGeom>
              <a:avLst/>
              <a:gdLst/>
              <a:ahLst/>
              <a:cxnLst/>
              <a:rect l="l" t="t" r="r" b="b"/>
              <a:pathLst>
                <a:path w="20336" h="27460" extrusionOk="0">
                  <a:moveTo>
                    <a:pt x="4079" y="1"/>
                  </a:moveTo>
                  <a:cubicBezTo>
                    <a:pt x="2717" y="1"/>
                    <a:pt x="1353" y="126"/>
                    <a:pt x="1" y="377"/>
                  </a:cubicBezTo>
                  <a:cubicBezTo>
                    <a:pt x="396" y="1685"/>
                    <a:pt x="913" y="2961"/>
                    <a:pt x="1551" y="4177"/>
                  </a:cubicBezTo>
                  <a:cubicBezTo>
                    <a:pt x="1756" y="4168"/>
                    <a:pt x="1997" y="4163"/>
                    <a:pt x="2270" y="4163"/>
                  </a:cubicBezTo>
                  <a:cubicBezTo>
                    <a:pt x="4911" y="4163"/>
                    <a:pt x="10481" y="4714"/>
                    <a:pt x="13952" y="8736"/>
                  </a:cubicBezTo>
                  <a:cubicBezTo>
                    <a:pt x="16931" y="12201"/>
                    <a:pt x="17569" y="17399"/>
                    <a:pt x="15928" y="24238"/>
                  </a:cubicBezTo>
                  <a:cubicBezTo>
                    <a:pt x="17037" y="25646"/>
                    <a:pt x="18057" y="27025"/>
                    <a:pt x="17940" y="27443"/>
                  </a:cubicBezTo>
                  <a:lnTo>
                    <a:pt x="17940" y="27443"/>
                  </a:lnTo>
                  <a:cubicBezTo>
                    <a:pt x="19214" y="23588"/>
                    <a:pt x="20305" y="19612"/>
                    <a:pt x="20335" y="15514"/>
                  </a:cubicBezTo>
                  <a:cubicBezTo>
                    <a:pt x="20335" y="11411"/>
                    <a:pt x="19120" y="7156"/>
                    <a:pt x="16323" y="4329"/>
                  </a:cubicBezTo>
                  <a:cubicBezTo>
                    <a:pt x="14408" y="2414"/>
                    <a:pt x="11885" y="1259"/>
                    <a:pt x="9332" y="621"/>
                  </a:cubicBezTo>
                  <a:cubicBezTo>
                    <a:pt x="7601" y="209"/>
                    <a:pt x="5841" y="1"/>
                    <a:pt x="4079" y="1"/>
                  </a:cubicBezTo>
                  <a:close/>
                  <a:moveTo>
                    <a:pt x="17940" y="27443"/>
                  </a:moveTo>
                  <a:lnTo>
                    <a:pt x="17940" y="27443"/>
                  </a:lnTo>
                  <a:cubicBezTo>
                    <a:pt x="17938" y="27448"/>
                    <a:pt x="17936" y="27454"/>
                    <a:pt x="17934" y="27460"/>
                  </a:cubicBezTo>
                  <a:cubicBezTo>
                    <a:pt x="17936" y="27454"/>
                    <a:pt x="17938" y="27449"/>
                    <a:pt x="17940" y="27443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3917625" y="1524175"/>
              <a:ext cx="163400" cy="205200"/>
            </a:xfrm>
            <a:custGeom>
              <a:avLst/>
              <a:gdLst/>
              <a:ahLst/>
              <a:cxnLst/>
              <a:rect l="l" t="t" r="r" b="b"/>
              <a:pathLst>
                <a:path w="6536" h="8208" extrusionOk="0">
                  <a:moveTo>
                    <a:pt x="0" y="1"/>
                  </a:moveTo>
                  <a:lnTo>
                    <a:pt x="0" y="1"/>
                  </a:lnTo>
                  <a:cubicBezTo>
                    <a:pt x="943" y="1308"/>
                    <a:pt x="1855" y="2554"/>
                    <a:pt x="2706" y="3740"/>
                  </a:cubicBezTo>
                  <a:cubicBezTo>
                    <a:pt x="3770" y="5259"/>
                    <a:pt x="4864" y="6718"/>
                    <a:pt x="5958" y="8208"/>
                  </a:cubicBezTo>
                  <a:cubicBezTo>
                    <a:pt x="6536" y="5533"/>
                    <a:pt x="6232" y="3466"/>
                    <a:pt x="5077" y="2068"/>
                  </a:cubicBezTo>
                  <a:cubicBezTo>
                    <a:pt x="3618" y="335"/>
                    <a:pt x="1156" y="3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3820350" y="1370325"/>
              <a:ext cx="400500" cy="502675"/>
            </a:xfrm>
            <a:custGeom>
              <a:avLst/>
              <a:gdLst/>
              <a:ahLst/>
              <a:cxnLst/>
              <a:rect l="l" t="t" r="r" b="b"/>
              <a:pathLst>
                <a:path w="16020" h="20107" extrusionOk="0">
                  <a:moveTo>
                    <a:pt x="720" y="1"/>
                  </a:moveTo>
                  <a:cubicBezTo>
                    <a:pt x="447" y="1"/>
                    <a:pt x="206" y="6"/>
                    <a:pt x="1" y="15"/>
                  </a:cubicBezTo>
                  <a:lnTo>
                    <a:pt x="305" y="653"/>
                  </a:lnTo>
                  <a:cubicBezTo>
                    <a:pt x="2676" y="653"/>
                    <a:pt x="8481" y="1018"/>
                    <a:pt x="11916" y="5000"/>
                  </a:cubicBezTo>
                  <a:cubicBezTo>
                    <a:pt x="14682" y="8222"/>
                    <a:pt x="15320" y="13115"/>
                    <a:pt x="13861" y="19499"/>
                  </a:cubicBezTo>
                  <a:lnTo>
                    <a:pt x="14378" y="20106"/>
                  </a:lnTo>
                  <a:cubicBezTo>
                    <a:pt x="16019" y="13267"/>
                    <a:pt x="15381" y="8039"/>
                    <a:pt x="12402" y="4574"/>
                  </a:cubicBezTo>
                  <a:cubicBezTo>
                    <a:pt x="8931" y="552"/>
                    <a:pt x="3361" y="1"/>
                    <a:pt x="720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3906225" y="1508875"/>
              <a:ext cx="192275" cy="237225"/>
            </a:xfrm>
            <a:custGeom>
              <a:avLst/>
              <a:gdLst/>
              <a:ahLst/>
              <a:cxnLst/>
              <a:rect l="l" t="t" r="r" b="b"/>
              <a:pathLst>
                <a:path w="7691" h="9489" extrusionOk="0">
                  <a:moveTo>
                    <a:pt x="249" y="1"/>
                  </a:moveTo>
                  <a:cubicBezTo>
                    <a:pt x="154" y="1"/>
                    <a:pt x="70" y="3"/>
                    <a:pt x="1" y="5"/>
                  </a:cubicBezTo>
                  <a:cubicBezTo>
                    <a:pt x="153" y="218"/>
                    <a:pt x="305" y="430"/>
                    <a:pt x="456" y="613"/>
                  </a:cubicBezTo>
                  <a:cubicBezTo>
                    <a:pt x="1612" y="674"/>
                    <a:pt x="4074" y="978"/>
                    <a:pt x="5533" y="2680"/>
                  </a:cubicBezTo>
                  <a:cubicBezTo>
                    <a:pt x="6688" y="4078"/>
                    <a:pt x="6992" y="6175"/>
                    <a:pt x="6414" y="8820"/>
                  </a:cubicBezTo>
                  <a:lnTo>
                    <a:pt x="6900" y="9488"/>
                  </a:lnTo>
                  <a:cubicBezTo>
                    <a:pt x="7691" y="6358"/>
                    <a:pt x="7387" y="3926"/>
                    <a:pt x="6019" y="2285"/>
                  </a:cubicBezTo>
                  <a:cubicBezTo>
                    <a:pt x="4279" y="236"/>
                    <a:pt x="1398" y="1"/>
                    <a:pt x="24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7"/>
          <p:cNvGrpSpPr/>
          <p:nvPr/>
        </p:nvGrpSpPr>
        <p:grpSpPr>
          <a:xfrm rot="2574019">
            <a:off x="2433828" y="4397489"/>
            <a:ext cx="349928" cy="1229193"/>
            <a:chOff x="4081750" y="357675"/>
            <a:chExt cx="240150" cy="843575"/>
          </a:xfrm>
        </p:grpSpPr>
        <p:sp>
          <p:nvSpPr>
            <p:cNvPr id="501" name="Google Shape;501;p7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7"/>
          <p:cNvSpPr/>
          <p:nvPr/>
        </p:nvSpPr>
        <p:spPr>
          <a:xfrm>
            <a:off x="2121500" y="4321020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7"/>
          <p:cNvSpPr/>
          <p:nvPr/>
        </p:nvSpPr>
        <p:spPr>
          <a:xfrm>
            <a:off x="107098" y="216102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5" name="Google Shape;505;p7"/>
          <p:cNvGrpSpPr/>
          <p:nvPr/>
        </p:nvGrpSpPr>
        <p:grpSpPr>
          <a:xfrm rot="2827679">
            <a:off x="256858" y="-279582"/>
            <a:ext cx="798239" cy="1450108"/>
            <a:chOff x="4305925" y="935225"/>
            <a:chExt cx="679375" cy="1234175"/>
          </a:xfrm>
        </p:grpSpPr>
        <p:sp>
          <p:nvSpPr>
            <p:cNvPr id="506" name="Google Shape;506;p7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"/>
          <p:cNvSpPr txBox="1">
            <a:spLocks noGrp="1"/>
          </p:cNvSpPr>
          <p:nvPr>
            <p:ph type="title"/>
          </p:nvPr>
        </p:nvSpPr>
        <p:spPr>
          <a:xfrm>
            <a:off x="2114550" y="996450"/>
            <a:ext cx="4914900" cy="31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16" name="Google Shape;516;p8"/>
          <p:cNvGrpSpPr/>
          <p:nvPr/>
        </p:nvGrpSpPr>
        <p:grpSpPr>
          <a:xfrm rot="3572371" flipH="1">
            <a:off x="408463" y="4314648"/>
            <a:ext cx="1466352" cy="1395027"/>
            <a:chOff x="2862900" y="3325125"/>
            <a:chExt cx="1343500" cy="1278150"/>
          </a:xfrm>
        </p:grpSpPr>
        <p:sp>
          <p:nvSpPr>
            <p:cNvPr id="517" name="Google Shape;517;p8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8"/>
          <p:cNvGrpSpPr/>
          <p:nvPr/>
        </p:nvGrpSpPr>
        <p:grpSpPr>
          <a:xfrm flipH="1">
            <a:off x="-363155" y="1845541"/>
            <a:ext cx="1033281" cy="3292504"/>
            <a:chOff x="6483775" y="2257475"/>
            <a:chExt cx="736375" cy="2346425"/>
          </a:xfrm>
        </p:grpSpPr>
        <p:sp>
          <p:nvSpPr>
            <p:cNvPr id="529" name="Google Shape;529;p8"/>
            <p:cNvSpPr/>
            <p:nvPr/>
          </p:nvSpPr>
          <p:spPr>
            <a:xfrm>
              <a:off x="6735300" y="3015850"/>
              <a:ext cx="293350" cy="44100"/>
            </a:xfrm>
            <a:custGeom>
              <a:avLst/>
              <a:gdLst/>
              <a:ahLst/>
              <a:cxnLst/>
              <a:rect l="l" t="t" r="r" b="b"/>
              <a:pathLst>
                <a:path w="11734" h="176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04"/>
                    <a:pt x="122" y="608"/>
                    <a:pt x="122" y="943"/>
                  </a:cubicBezTo>
                  <a:cubicBezTo>
                    <a:pt x="1369" y="1034"/>
                    <a:pt x="2584" y="1155"/>
                    <a:pt x="3831" y="1216"/>
                  </a:cubicBezTo>
                  <a:lnTo>
                    <a:pt x="5989" y="1368"/>
                  </a:lnTo>
                  <a:lnTo>
                    <a:pt x="8086" y="1490"/>
                  </a:lnTo>
                  <a:lnTo>
                    <a:pt x="11734" y="1763"/>
                  </a:lnTo>
                  <a:cubicBezTo>
                    <a:pt x="11521" y="1368"/>
                    <a:pt x="11308" y="1003"/>
                    <a:pt x="11065" y="639"/>
                  </a:cubicBezTo>
                  <a:lnTo>
                    <a:pt x="8056" y="456"/>
                  </a:lnTo>
                  <a:lnTo>
                    <a:pt x="5928" y="365"/>
                  </a:lnTo>
                  <a:lnTo>
                    <a:pt x="3831" y="244"/>
                  </a:lnTo>
                  <a:cubicBezTo>
                    <a:pt x="2584" y="183"/>
                    <a:pt x="1277" y="92"/>
                    <a:pt x="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8"/>
            <p:cNvGrpSpPr/>
            <p:nvPr/>
          </p:nvGrpSpPr>
          <p:grpSpPr>
            <a:xfrm>
              <a:off x="6483775" y="2257475"/>
              <a:ext cx="736375" cy="2346425"/>
              <a:chOff x="6483775" y="2257475"/>
              <a:chExt cx="736375" cy="2346425"/>
            </a:xfrm>
          </p:grpSpPr>
          <p:sp>
            <p:nvSpPr>
              <p:cNvPr id="531" name="Google Shape;531;p8"/>
              <p:cNvSpPr/>
              <p:nvPr/>
            </p:nvSpPr>
            <p:spPr>
              <a:xfrm>
                <a:off x="6582575" y="3219500"/>
                <a:ext cx="5251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165" extrusionOk="0">
                    <a:moveTo>
                      <a:pt x="1611" y="0"/>
                    </a:moveTo>
                    <a:lnTo>
                      <a:pt x="1581" y="61"/>
                    </a:lnTo>
                    <a:cubicBezTo>
                      <a:pt x="1003" y="730"/>
                      <a:pt x="487" y="1459"/>
                      <a:pt x="0" y="2219"/>
                    </a:cubicBezTo>
                    <a:cubicBezTo>
                      <a:pt x="304" y="2219"/>
                      <a:pt x="608" y="2250"/>
                      <a:pt x="912" y="2280"/>
                    </a:cubicBezTo>
                    <a:lnTo>
                      <a:pt x="3101" y="2432"/>
                    </a:lnTo>
                    <a:cubicBezTo>
                      <a:pt x="3860" y="2523"/>
                      <a:pt x="4529" y="2584"/>
                      <a:pt x="5259" y="2645"/>
                    </a:cubicBezTo>
                    <a:lnTo>
                      <a:pt x="6262" y="2706"/>
                    </a:lnTo>
                    <a:cubicBezTo>
                      <a:pt x="6626" y="2736"/>
                      <a:pt x="6930" y="2736"/>
                      <a:pt x="7295" y="2766"/>
                    </a:cubicBezTo>
                    <a:cubicBezTo>
                      <a:pt x="8055" y="2766"/>
                      <a:pt x="8845" y="2858"/>
                      <a:pt x="9575" y="2918"/>
                    </a:cubicBezTo>
                    <a:lnTo>
                      <a:pt x="10700" y="3040"/>
                    </a:lnTo>
                    <a:lnTo>
                      <a:pt x="11733" y="3192"/>
                    </a:lnTo>
                    <a:lnTo>
                      <a:pt x="12797" y="3313"/>
                    </a:lnTo>
                    <a:cubicBezTo>
                      <a:pt x="13162" y="3344"/>
                      <a:pt x="13557" y="3405"/>
                      <a:pt x="13921" y="3465"/>
                    </a:cubicBezTo>
                    <a:lnTo>
                      <a:pt x="14985" y="3648"/>
                    </a:lnTo>
                    <a:cubicBezTo>
                      <a:pt x="15320" y="3678"/>
                      <a:pt x="15654" y="3739"/>
                      <a:pt x="15988" y="3769"/>
                    </a:cubicBezTo>
                    <a:cubicBezTo>
                      <a:pt x="16687" y="3861"/>
                      <a:pt x="17356" y="3952"/>
                      <a:pt x="18025" y="3982"/>
                    </a:cubicBezTo>
                    <a:cubicBezTo>
                      <a:pt x="18694" y="4013"/>
                      <a:pt x="19362" y="4073"/>
                      <a:pt x="20031" y="4165"/>
                    </a:cubicBezTo>
                    <a:cubicBezTo>
                      <a:pt x="20092" y="4073"/>
                      <a:pt x="20183" y="3982"/>
                      <a:pt x="20244" y="3891"/>
                    </a:cubicBezTo>
                    <a:cubicBezTo>
                      <a:pt x="20760" y="3162"/>
                      <a:pt x="21004" y="2250"/>
                      <a:pt x="21004" y="1338"/>
                    </a:cubicBezTo>
                    <a:cubicBezTo>
                      <a:pt x="20183" y="1247"/>
                      <a:pt x="19362" y="1155"/>
                      <a:pt x="18572" y="1064"/>
                    </a:cubicBezTo>
                    <a:lnTo>
                      <a:pt x="16384" y="851"/>
                    </a:lnTo>
                    <a:lnTo>
                      <a:pt x="14225" y="639"/>
                    </a:lnTo>
                    <a:cubicBezTo>
                      <a:pt x="12797" y="517"/>
                      <a:pt x="11338" y="426"/>
                      <a:pt x="9879" y="335"/>
                    </a:cubicBezTo>
                    <a:lnTo>
                      <a:pt x="5532" y="92"/>
                    </a:lnTo>
                    <a:lnTo>
                      <a:pt x="3374" y="31"/>
                    </a:lnTo>
                    <a:lnTo>
                      <a:pt x="161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8"/>
              <p:cNvSpPr/>
              <p:nvPr/>
            </p:nvSpPr>
            <p:spPr>
              <a:xfrm>
                <a:off x="6532425" y="3396550"/>
                <a:ext cx="4445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3892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0" y="1125"/>
                      <a:pt x="31" y="2280"/>
                      <a:pt x="243" y="3405"/>
                    </a:cubicBezTo>
                    <a:lnTo>
                      <a:pt x="1277" y="3405"/>
                    </a:lnTo>
                    <a:lnTo>
                      <a:pt x="3465" y="3374"/>
                    </a:lnTo>
                    <a:cubicBezTo>
                      <a:pt x="3972" y="3374"/>
                      <a:pt x="4478" y="3361"/>
                      <a:pt x="4985" y="3361"/>
                    </a:cubicBezTo>
                    <a:cubicBezTo>
                      <a:pt x="5238" y="3361"/>
                      <a:pt x="5492" y="3364"/>
                      <a:pt x="5745" y="3374"/>
                    </a:cubicBezTo>
                    <a:cubicBezTo>
                      <a:pt x="6505" y="3374"/>
                      <a:pt x="7295" y="3435"/>
                      <a:pt x="8025" y="3466"/>
                    </a:cubicBezTo>
                    <a:cubicBezTo>
                      <a:pt x="8754" y="3526"/>
                      <a:pt x="9453" y="3526"/>
                      <a:pt x="10183" y="3557"/>
                    </a:cubicBezTo>
                    <a:lnTo>
                      <a:pt x="12402" y="3618"/>
                    </a:lnTo>
                    <a:lnTo>
                      <a:pt x="16809" y="3861"/>
                    </a:lnTo>
                    <a:lnTo>
                      <a:pt x="17782" y="3891"/>
                    </a:lnTo>
                    <a:cubicBezTo>
                      <a:pt x="17508" y="3435"/>
                      <a:pt x="17386" y="2919"/>
                      <a:pt x="17386" y="2371"/>
                    </a:cubicBezTo>
                    <a:cubicBezTo>
                      <a:pt x="17386" y="1885"/>
                      <a:pt x="17508" y="1429"/>
                      <a:pt x="17751" y="1034"/>
                    </a:cubicBezTo>
                    <a:cubicBezTo>
                      <a:pt x="17022" y="943"/>
                      <a:pt x="16292" y="912"/>
                      <a:pt x="15563" y="852"/>
                    </a:cubicBezTo>
                    <a:lnTo>
                      <a:pt x="11307" y="639"/>
                    </a:lnTo>
                    <a:lnTo>
                      <a:pt x="9180" y="548"/>
                    </a:lnTo>
                    <a:lnTo>
                      <a:pt x="7022" y="456"/>
                    </a:lnTo>
                    <a:cubicBezTo>
                      <a:pt x="5593" y="396"/>
                      <a:pt x="4164" y="305"/>
                      <a:pt x="2736" y="213"/>
                    </a:cubicBezTo>
                    <a:lnTo>
                      <a:pt x="578" y="3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8"/>
              <p:cNvSpPr/>
              <p:nvPr/>
            </p:nvSpPr>
            <p:spPr>
              <a:xfrm>
                <a:off x="6538500" y="3297775"/>
                <a:ext cx="51902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3952" extrusionOk="0">
                    <a:moveTo>
                      <a:pt x="1186" y="0"/>
                    </a:moveTo>
                    <a:cubicBezTo>
                      <a:pt x="639" y="942"/>
                      <a:pt x="243" y="1976"/>
                      <a:pt x="0" y="3040"/>
                    </a:cubicBezTo>
                    <a:lnTo>
                      <a:pt x="426" y="3070"/>
                    </a:lnTo>
                    <a:lnTo>
                      <a:pt x="2554" y="3222"/>
                    </a:lnTo>
                    <a:cubicBezTo>
                      <a:pt x="3921" y="3313"/>
                      <a:pt x="5350" y="3374"/>
                      <a:pt x="6748" y="3435"/>
                    </a:cubicBezTo>
                    <a:lnTo>
                      <a:pt x="8845" y="3496"/>
                    </a:lnTo>
                    <a:lnTo>
                      <a:pt x="11004" y="3556"/>
                    </a:lnTo>
                    <a:lnTo>
                      <a:pt x="15229" y="3708"/>
                    </a:lnTo>
                    <a:cubicBezTo>
                      <a:pt x="16292" y="3769"/>
                      <a:pt x="17326" y="3860"/>
                      <a:pt x="18359" y="3952"/>
                    </a:cubicBezTo>
                    <a:cubicBezTo>
                      <a:pt x="19058" y="3283"/>
                      <a:pt x="19970" y="2705"/>
                      <a:pt x="20761" y="2037"/>
                    </a:cubicBezTo>
                    <a:cubicBezTo>
                      <a:pt x="20457" y="2037"/>
                      <a:pt x="20153" y="1976"/>
                      <a:pt x="19818" y="1976"/>
                    </a:cubicBezTo>
                    <a:cubicBezTo>
                      <a:pt x="19058" y="1915"/>
                      <a:pt x="18298" y="1824"/>
                      <a:pt x="17569" y="1733"/>
                    </a:cubicBezTo>
                    <a:cubicBezTo>
                      <a:pt x="17204" y="1702"/>
                      <a:pt x="16809" y="1641"/>
                      <a:pt x="16444" y="1581"/>
                    </a:cubicBezTo>
                    <a:lnTo>
                      <a:pt x="15381" y="1398"/>
                    </a:lnTo>
                    <a:cubicBezTo>
                      <a:pt x="15046" y="1338"/>
                      <a:pt x="14712" y="1307"/>
                      <a:pt x="14377" y="1246"/>
                    </a:cubicBezTo>
                    <a:lnTo>
                      <a:pt x="13283" y="1125"/>
                    </a:lnTo>
                    <a:lnTo>
                      <a:pt x="12219" y="973"/>
                    </a:lnTo>
                    <a:lnTo>
                      <a:pt x="11186" y="851"/>
                    </a:lnTo>
                    <a:cubicBezTo>
                      <a:pt x="10456" y="760"/>
                      <a:pt x="9818" y="699"/>
                      <a:pt x="9119" y="669"/>
                    </a:cubicBezTo>
                    <a:cubicBezTo>
                      <a:pt x="8785" y="669"/>
                      <a:pt x="8359" y="638"/>
                      <a:pt x="7994" y="608"/>
                    </a:cubicBezTo>
                    <a:lnTo>
                      <a:pt x="6839" y="517"/>
                    </a:lnTo>
                    <a:cubicBezTo>
                      <a:pt x="6140" y="456"/>
                      <a:pt x="5350" y="365"/>
                      <a:pt x="4681" y="274"/>
                    </a:cubicBezTo>
                    <a:lnTo>
                      <a:pt x="2554" y="91"/>
                    </a:lnTo>
                    <a:cubicBezTo>
                      <a:pt x="2098" y="61"/>
                      <a:pt x="1642" y="31"/>
                      <a:pt x="1186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8"/>
              <p:cNvSpPr/>
              <p:nvPr/>
            </p:nvSpPr>
            <p:spPr>
              <a:xfrm>
                <a:off x="6641850" y="3131350"/>
                <a:ext cx="46355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831" extrusionOk="0">
                    <a:moveTo>
                      <a:pt x="2219" y="0"/>
                    </a:moveTo>
                    <a:lnTo>
                      <a:pt x="2006" y="244"/>
                    </a:lnTo>
                    <a:cubicBezTo>
                      <a:pt x="1338" y="1034"/>
                      <a:pt x="669" y="1824"/>
                      <a:pt x="0" y="2615"/>
                    </a:cubicBezTo>
                    <a:lnTo>
                      <a:pt x="882" y="2615"/>
                    </a:lnTo>
                    <a:lnTo>
                      <a:pt x="3131" y="2675"/>
                    </a:lnTo>
                    <a:lnTo>
                      <a:pt x="7508" y="2888"/>
                    </a:lnTo>
                    <a:cubicBezTo>
                      <a:pt x="8967" y="2949"/>
                      <a:pt x="10426" y="3070"/>
                      <a:pt x="11915" y="3192"/>
                    </a:cubicBezTo>
                    <a:lnTo>
                      <a:pt x="14104" y="3374"/>
                    </a:lnTo>
                    <a:lnTo>
                      <a:pt x="16262" y="3587"/>
                    </a:lnTo>
                    <a:cubicBezTo>
                      <a:pt x="17022" y="3648"/>
                      <a:pt x="17782" y="3739"/>
                      <a:pt x="18481" y="3830"/>
                    </a:cubicBezTo>
                    <a:lnTo>
                      <a:pt x="18541" y="3830"/>
                    </a:lnTo>
                    <a:cubicBezTo>
                      <a:pt x="18420" y="2979"/>
                      <a:pt x="18177" y="2159"/>
                      <a:pt x="17812" y="1368"/>
                    </a:cubicBezTo>
                    <a:lnTo>
                      <a:pt x="16687" y="1308"/>
                    </a:lnTo>
                    <a:cubicBezTo>
                      <a:pt x="15958" y="1247"/>
                      <a:pt x="15289" y="1216"/>
                      <a:pt x="14499" y="1186"/>
                    </a:cubicBezTo>
                    <a:cubicBezTo>
                      <a:pt x="13709" y="1156"/>
                      <a:pt x="12949" y="1095"/>
                      <a:pt x="12189" y="1064"/>
                    </a:cubicBezTo>
                    <a:cubicBezTo>
                      <a:pt x="11429" y="1004"/>
                      <a:pt x="10669" y="912"/>
                      <a:pt x="9909" y="821"/>
                    </a:cubicBezTo>
                    <a:cubicBezTo>
                      <a:pt x="9119" y="730"/>
                      <a:pt x="8420" y="639"/>
                      <a:pt x="7690" y="548"/>
                    </a:cubicBezTo>
                    <a:lnTo>
                      <a:pt x="3313" y="92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8"/>
              <p:cNvSpPr/>
              <p:nvPr/>
            </p:nvSpPr>
            <p:spPr>
              <a:xfrm>
                <a:off x="6581050" y="3606275"/>
                <a:ext cx="48635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19454" h="3193" extrusionOk="0">
                    <a:moveTo>
                      <a:pt x="0" y="1"/>
                    </a:moveTo>
                    <a:cubicBezTo>
                      <a:pt x="122" y="244"/>
                      <a:pt x="244" y="487"/>
                      <a:pt x="396" y="730"/>
                    </a:cubicBezTo>
                    <a:cubicBezTo>
                      <a:pt x="700" y="1277"/>
                      <a:pt x="1034" y="1855"/>
                      <a:pt x="1338" y="2432"/>
                    </a:cubicBezTo>
                    <a:lnTo>
                      <a:pt x="3466" y="2432"/>
                    </a:lnTo>
                    <a:lnTo>
                      <a:pt x="5624" y="2493"/>
                    </a:lnTo>
                    <a:lnTo>
                      <a:pt x="7782" y="2554"/>
                    </a:lnTo>
                    <a:lnTo>
                      <a:pt x="9940" y="2584"/>
                    </a:lnTo>
                    <a:cubicBezTo>
                      <a:pt x="10669" y="2584"/>
                      <a:pt x="11399" y="2645"/>
                      <a:pt x="12128" y="2676"/>
                    </a:cubicBezTo>
                    <a:lnTo>
                      <a:pt x="14286" y="2797"/>
                    </a:lnTo>
                    <a:cubicBezTo>
                      <a:pt x="15776" y="2858"/>
                      <a:pt x="17204" y="2979"/>
                      <a:pt x="18633" y="3131"/>
                    </a:cubicBezTo>
                    <a:lnTo>
                      <a:pt x="19454" y="3192"/>
                    </a:lnTo>
                    <a:cubicBezTo>
                      <a:pt x="19454" y="2402"/>
                      <a:pt x="19332" y="1612"/>
                      <a:pt x="19150" y="852"/>
                    </a:cubicBezTo>
                    <a:lnTo>
                      <a:pt x="18937" y="852"/>
                    </a:lnTo>
                    <a:cubicBezTo>
                      <a:pt x="18177" y="821"/>
                      <a:pt x="17478" y="761"/>
                      <a:pt x="16748" y="761"/>
                    </a:cubicBezTo>
                    <a:lnTo>
                      <a:pt x="14560" y="730"/>
                    </a:lnTo>
                    <a:lnTo>
                      <a:pt x="12341" y="609"/>
                    </a:lnTo>
                    <a:cubicBezTo>
                      <a:pt x="11612" y="578"/>
                      <a:pt x="10852" y="487"/>
                      <a:pt x="10122" y="457"/>
                    </a:cubicBezTo>
                    <a:cubicBezTo>
                      <a:pt x="9393" y="396"/>
                      <a:pt x="8694" y="335"/>
                      <a:pt x="7964" y="305"/>
                    </a:cubicBezTo>
                    <a:lnTo>
                      <a:pt x="5776" y="183"/>
                    </a:lnTo>
                    <a:cubicBezTo>
                      <a:pt x="4347" y="92"/>
                      <a:pt x="2888" y="1"/>
                      <a:pt x="1459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8"/>
              <p:cNvSpPr/>
              <p:nvPr/>
            </p:nvSpPr>
            <p:spPr>
              <a:xfrm>
                <a:off x="6624350" y="3686075"/>
                <a:ext cx="44305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404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8" y="1003"/>
                      <a:pt x="974" y="2067"/>
                      <a:pt x="1278" y="3161"/>
                    </a:cubicBezTo>
                    <a:lnTo>
                      <a:pt x="3892" y="3253"/>
                    </a:lnTo>
                    <a:lnTo>
                      <a:pt x="8147" y="3405"/>
                    </a:lnTo>
                    <a:cubicBezTo>
                      <a:pt x="9606" y="3435"/>
                      <a:pt x="11004" y="3557"/>
                      <a:pt x="12463" y="3648"/>
                    </a:cubicBezTo>
                    <a:lnTo>
                      <a:pt x="14591" y="3830"/>
                    </a:lnTo>
                    <a:lnTo>
                      <a:pt x="16688" y="4012"/>
                    </a:lnTo>
                    <a:lnTo>
                      <a:pt x="17205" y="4043"/>
                    </a:lnTo>
                    <a:cubicBezTo>
                      <a:pt x="17479" y="3040"/>
                      <a:pt x="17661" y="2006"/>
                      <a:pt x="17722" y="973"/>
                    </a:cubicBezTo>
                    <a:lnTo>
                      <a:pt x="16779" y="912"/>
                    </a:lnTo>
                    <a:cubicBezTo>
                      <a:pt x="15351" y="730"/>
                      <a:pt x="13922" y="608"/>
                      <a:pt x="12524" y="517"/>
                    </a:cubicBezTo>
                    <a:lnTo>
                      <a:pt x="10336" y="395"/>
                    </a:lnTo>
                    <a:cubicBezTo>
                      <a:pt x="9636" y="335"/>
                      <a:pt x="8937" y="274"/>
                      <a:pt x="8208" y="274"/>
                    </a:cubicBezTo>
                    <a:lnTo>
                      <a:pt x="6050" y="213"/>
                    </a:lnTo>
                    <a:lnTo>
                      <a:pt x="3892" y="122"/>
                    </a:lnTo>
                    <a:lnTo>
                      <a:pt x="1734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8"/>
              <p:cNvSpPr/>
              <p:nvPr/>
            </p:nvSpPr>
            <p:spPr>
              <a:xfrm>
                <a:off x="6542300" y="3505400"/>
                <a:ext cx="50990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3945" extrusionOk="0">
                    <a:moveTo>
                      <a:pt x="4221" y="1"/>
                    </a:moveTo>
                    <a:cubicBezTo>
                      <a:pt x="3861" y="1"/>
                      <a:pt x="3496" y="8"/>
                      <a:pt x="3131" y="24"/>
                    </a:cubicBezTo>
                    <a:lnTo>
                      <a:pt x="912" y="54"/>
                    </a:lnTo>
                    <a:lnTo>
                      <a:pt x="0" y="54"/>
                    </a:lnTo>
                    <a:cubicBezTo>
                      <a:pt x="304" y="1087"/>
                      <a:pt x="669" y="2151"/>
                      <a:pt x="1125" y="3124"/>
                    </a:cubicBezTo>
                    <a:lnTo>
                      <a:pt x="3009" y="3124"/>
                    </a:lnTo>
                    <a:cubicBezTo>
                      <a:pt x="4529" y="3124"/>
                      <a:pt x="5988" y="3185"/>
                      <a:pt x="7447" y="3306"/>
                    </a:cubicBezTo>
                    <a:lnTo>
                      <a:pt x="9605" y="3428"/>
                    </a:lnTo>
                    <a:cubicBezTo>
                      <a:pt x="10335" y="3458"/>
                      <a:pt x="11095" y="3519"/>
                      <a:pt x="11824" y="3549"/>
                    </a:cubicBezTo>
                    <a:cubicBezTo>
                      <a:pt x="12554" y="3610"/>
                      <a:pt x="13222" y="3671"/>
                      <a:pt x="13952" y="3701"/>
                    </a:cubicBezTo>
                    <a:lnTo>
                      <a:pt x="16110" y="3823"/>
                    </a:lnTo>
                    <a:lnTo>
                      <a:pt x="18268" y="3853"/>
                    </a:lnTo>
                    <a:cubicBezTo>
                      <a:pt x="18967" y="3853"/>
                      <a:pt x="19697" y="3914"/>
                      <a:pt x="20396" y="3945"/>
                    </a:cubicBezTo>
                    <a:cubicBezTo>
                      <a:pt x="20183" y="3367"/>
                      <a:pt x="19879" y="2820"/>
                      <a:pt x="19514" y="2334"/>
                    </a:cubicBezTo>
                    <a:cubicBezTo>
                      <a:pt x="19150" y="1786"/>
                      <a:pt x="18663" y="1270"/>
                      <a:pt x="18207" y="753"/>
                    </a:cubicBezTo>
                    <a:cubicBezTo>
                      <a:pt x="17599" y="723"/>
                      <a:pt x="16991" y="662"/>
                      <a:pt x="16353" y="631"/>
                    </a:cubicBezTo>
                    <a:lnTo>
                      <a:pt x="11915" y="327"/>
                    </a:lnTo>
                    <a:lnTo>
                      <a:pt x="9727" y="267"/>
                    </a:lnTo>
                    <a:cubicBezTo>
                      <a:pt x="8997" y="236"/>
                      <a:pt x="8207" y="206"/>
                      <a:pt x="7447" y="145"/>
                    </a:cubicBezTo>
                    <a:cubicBezTo>
                      <a:pt x="6687" y="84"/>
                      <a:pt x="6019" y="54"/>
                      <a:pt x="5289" y="24"/>
                    </a:cubicBezTo>
                    <a:cubicBezTo>
                      <a:pt x="4940" y="8"/>
                      <a:pt x="4582" y="1"/>
                      <a:pt x="42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8"/>
              <p:cNvSpPr/>
              <p:nvPr/>
            </p:nvSpPr>
            <p:spPr>
              <a:xfrm>
                <a:off x="6717825" y="3039400"/>
                <a:ext cx="3556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3892" extrusionOk="0">
                    <a:moveTo>
                      <a:pt x="821" y="1"/>
                    </a:moveTo>
                    <a:lnTo>
                      <a:pt x="821" y="305"/>
                    </a:lnTo>
                    <a:cubicBezTo>
                      <a:pt x="730" y="1095"/>
                      <a:pt x="457" y="1855"/>
                      <a:pt x="1" y="2523"/>
                    </a:cubicBezTo>
                    <a:lnTo>
                      <a:pt x="487" y="2584"/>
                    </a:lnTo>
                    <a:lnTo>
                      <a:pt x="4894" y="3071"/>
                    </a:lnTo>
                    <a:cubicBezTo>
                      <a:pt x="5624" y="3162"/>
                      <a:pt x="6353" y="3223"/>
                      <a:pt x="7113" y="3344"/>
                    </a:cubicBezTo>
                    <a:cubicBezTo>
                      <a:pt x="7843" y="3435"/>
                      <a:pt x="8511" y="3496"/>
                      <a:pt x="9241" y="3587"/>
                    </a:cubicBezTo>
                    <a:cubicBezTo>
                      <a:pt x="9970" y="3648"/>
                      <a:pt x="10670" y="3709"/>
                      <a:pt x="11338" y="3739"/>
                    </a:cubicBezTo>
                    <a:cubicBezTo>
                      <a:pt x="12007" y="3770"/>
                      <a:pt x="12828" y="3800"/>
                      <a:pt x="13588" y="3861"/>
                    </a:cubicBezTo>
                    <a:lnTo>
                      <a:pt x="14226" y="3891"/>
                    </a:lnTo>
                    <a:cubicBezTo>
                      <a:pt x="13952" y="3375"/>
                      <a:pt x="13679" y="2858"/>
                      <a:pt x="13375" y="2371"/>
                    </a:cubicBezTo>
                    <a:lnTo>
                      <a:pt x="12433" y="821"/>
                    </a:lnTo>
                    <a:lnTo>
                      <a:pt x="8785" y="548"/>
                    </a:lnTo>
                    <a:lnTo>
                      <a:pt x="6688" y="426"/>
                    </a:lnTo>
                    <a:lnTo>
                      <a:pt x="4530" y="305"/>
                    </a:lnTo>
                    <a:cubicBezTo>
                      <a:pt x="3283" y="213"/>
                      <a:pt x="2068" y="12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8"/>
              <p:cNvSpPr/>
              <p:nvPr/>
            </p:nvSpPr>
            <p:spPr>
              <a:xfrm>
                <a:off x="6627400" y="2678450"/>
                <a:ext cx="25762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2706" extrusionOk="0">
                    <a:moveTo>
                      <a:pt x="1" y="1"/>
                    </a:moveTo>
                    <a:cubicBezTo>
                      <a:pt x="1" y="578"/>
                      <a:pt x="31" y="1156"/>
                      <a:pt x="92" y="1703"/>
                    </a:cubicBezTo>
                    <a:lnTo>
                      <a:pt x="335" y="1703"/>
                    </a:lnTo>
                    <a:cubicBezTo>
                      <a:pt x="1095" y="1764"/>
                      <a:pt x="1885" y="1794"/>
                      <a:pt x="2615" y="1855"/>
                    </a:cubicBezTo>
                    <a:cubicBezTo>
                      <a:pt x="3375" y="1916"/>
                      <a:pt x="4134" y="1976"/>
                      <a:pt x="4864" y="2068"/>
                    </a:cubicBezTo>
                    <a:lnTo>
                      <a:pt x="7083" y="2341"/>
                    </a:lnTo>
                    <a:lnTo>
                      <a:pt x="9241" y="2584"/>
                    </a:lnTo>
                    <a:lnTo>
                      <a:pt x="10183" y="2706"/>
                    </a:lnTo>
                    <a:cubicBezTo>
                      <a:pt x="10183" y="2068"/>
                      <a:pt x="10244" y="1429"/>
                      <a:pt x="10305" y="761"/>
                    </a:cubicBezTo>
                    <a:lnTo>
                      <a:pt x="8967" y="609"/>
                    </a:lnTo>
                    <a:cubicBezTo>
                      <a:pt x="7539" y="457"/>
                      <a:pt x="6171" y="305"/>
                      <a:pt x="4773" y="244"/>
                    </a:cubicBezTo>
                    <a:lnTo>
                      <a:pt x="517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8"/>
              <p:cNvSpPr/>
              <p:nvPr/>
            </p:nvSpPr>
            <p:spPr>
              <a:xfrm>
                <a:off x="6635000" y="2494550"/>
                <a:ext cx="243200" cy="9275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3710" extrusionOk="0">
                    <a:moveTo>
                      <a:pt x="456" y="1"/>
                    </a:moveTo>
                    <a:cubicBezTo>
                      <a:pt x="274" y="852"/>
                      <a:pt x="122" y="1673"/>
                      <a:pt x="1" y="2554"/>
                    </a:cubicBezTo>
                    <a:cubicBezTo>
                      <a:pt x="153" y="2554"/>
                      <a:pt x="335" y="2585"/>
                      <a:pt x="487" y="2585"/>
                    </a:cubicBezTo>
                    <a:lnTo>
                      <a:pt x="1612" y="2706"/>
                    </a:lnTo>
                    <a:lnTo>
                      <a:pt x="2675" y="2858"/>
                    </a:lnTo>
                    <a:lnTo>
                      <a:pt x="3739" y="2980"/>
                    </a:lnTo>
                    <a:cubicBezTo>
                      <a:pt x="4104" y="3010"/>
                      <a:pt x="4499" y="3071"/>
                      <a:pt x="4864" y="3132"/>
                    </a:cubicBezTo>
                    <a:lnTo>
                      <a:pt x="5928" y="3314"/>
                    </a:lnTo>
                    <a:cubicBezTo>
                      <a:pt x="6262" y="3375"/>
                      <a:pt x="6596" y="3405"/>
                      <a:pt x="6931" y="3436"/>
                    </a:cubicBezTo>
                    <a:cubicBezTo>
                      <a:pt x="7630" y="3527"/>
                      <a:pt x="8299" y="3618"/>
                      <a:pt x="8967" y="3648"/>
                    </a:cubicBezTo>
                    <a:cubicBezTo>
                      <a:pt x="9210" y="3679"/>
                      <a:pt x="9484" y="3709"/>
                      <a:pt x="9727" y="3709"/>
                    </a:cubicBezTo>
                    <a:cubicBezTo>
                      <a:pt x="9393" y="2645"/>
                      <a:pt x="8967" y="1612"/>
                      <a:pt x="8420" y="639"/>
                    </a:cubicBezTo>
                    <a:lnTo>
                      <a:pt x="7326" y="518"/>
                    </a:lnTo>
                    <a:lnTo>
                      <a:pt x="5137" y="335"/>
                    </a:lnTo>
                    <a:cubicBezTo>
                      <a:pt x="3709" y="183"/>
                      <a:pt x="2280" y="9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8"/>
              <p:cNvSpPr/>
              <p:nvPr/>
            </p:nvSpPr>
            <p:spPr>
              <a:xfrm>
                <a:off x="6651725" y="2412500"/>
                <a:ext cx="1786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2858" extrusionOk="0">
                    <a:moveTo>
                      <a:pt x="639" y="0"/>
                    </a:moveTo>
                    <a:cubicBezTo>
                      <a:pt x="395" y="760"/>
                      <a:pt x="183" y="1550"/>
                      <a:pt x="0" y="2310"/>
                    </a:cubicBezTo>
                    <a:lnTo>
                      <a:pt x="152" y="2310"/>
                    </a:lnTo>
                    <a:cubicBezTo>
                      <a:pt x="1611" y="2402"/>
                      <a:pt x="3070" y="2493"/>
                      <a:pt x="4560" y="2614"/>
                    </a:cubicBezTo>
                    <a:lnTo>
                      <a:pt x="6748" y="2797"/>
                    </a:lnTo>
                    <a:lnTo>
                      <a:pt x="7143" y="2857"/>
                    </a:lnTo>
                    <a:cubicBezTo>
                      <a:pt x="6687" y="2098"/>
                      <a:pt x="6201" y="1307"/>
                      <a:pt x="5715" y="547"/>
                    </a:cubicBezTo>
                    <a:lnTo>
                      <a:pt x="4833" y="456"/>
                    </a:lnTo>
                    <a:cubicBezTo>
                      <a:pt x="4073" y="395"/>
                      <a:pt x="3313" y="304"/>
                      <a:pt x="2553" y="213"/>
                    </a:cubicBezTo>
                    <a:cubicBezTo>
                      <a:pt x="1915" y="122"/>
                      <a:pt x="1277" y="61"/>
                      <a:pt x="639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8"/>
              <p:cNvSpPr/>
              <p:nvPr/>
            </p:nvSpPr>
            <p:spPr>
              <a:xfrm>
                <a:off x="6676025" y="2257475"/>
                <a:ext cx="10035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5533" extrusionOk="0">
                    <a:moveTo>
                      <a:pt x="1733" y="305"/>
                    </a:moveTo>
                    <a:cubicBezTo>
                      <a:pt x="1794" y="791"/>
                      <a:pt x="1885" y="1247"/>
                      <a:pt x="1977" y="1733"/>
                    </a:cubicBezTo>
                    <a:cubicBezTo>
                      <a:pt x="1885" y="1368"/>
                      <a:pt x="1794" y="943"/>
                      <a:pt x="1703" y="517"/>
                    </a:cubicBezTo>
                    <a:cubicBezTo>
                      <a:pt x="1703" y="426"/>
                      <a:pt x="1733" y="335"/>
                      <a:pt x="1733" y="305"/>
                    </a:cubicBezTo>
                    <a:close/>
                    <a:moveTo>
                      <a:pt x="1794" y="1"/>
                    </a:moveTo>
                    <a:cubicBezTo>
                      <a:pt x="1156" y="1672"/>
                      <a:pt x="548" y="3344"/>
                      <a:pt x="1" y="5046"/>
                    </a:cubicBezTo>
                    <a:cubicBezTo>
                      <a:pt x="609" y="5137"/>
                      <a:pt x="1217" y="5198"/>
                      <a:pt x="1825" y="5289"/>
                    </a:cubicBezTo>
                    <a:cubicBezTo>
                      <a:pt x="2524" y="5381"/>
                      <a:pt x="3223" y="5441"/>
                      <a:pt x="3983" y="5533"/>
                    </a:cubicBezTo>
                    <a:lnTo>
                      <a:pt x="4013" y="5533"/>
                    </a:lnTo>
                    <a:cubicBezTo>
                      <a:pt x="2980" y="3770"/>
                      <a:pt x="2068" y="1976"/>
                      <a:pt x="179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8"/>
              <p:cNvSpPr/>
              <p:nvPr/>
            </p:nvSpPr>
            <p:spPr>
              <a:xfrm>
                <a:off x="6627400" y="2584225"/>
                <a:ext cx="260675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3436" extrusionOk="0">
                    <a:moveTo>
                      <a:pt x="183" y="1"/>
                    </a:moveTo>
                    <a:cubicBezTo>
                      <a:pt x="183" y="122"/>
                      <a:pt x="153" y="213"/>
                      <a:pt x="122" y="335"/>
                    </a:cubicBezTo>
                    <a:cubicBezTo>
                      <a:pt x="61" y="1125"/>
                      <a:pt x="31" y="1946"/>
                      <a:pt x="1" y="2736"/>
                    </a:cubicBezTo>
                    <a:lnTo>
                      <a:pt x="487" y="2736"/>
                    </a:lnTo>
                    <a:lnTo>
                      <a:pt x="4712" y="2949"/>
                    </a:lnTo>
                    <a:cubicBezTo>
                      <a:pt x="6171" y="3010"/>
                      <a:pt x="7630" y="3131"/>
                      <a:pt x="9058" y="3283"/>
                    </a:cubicBezTo>
                    <a:lnTo>
                      <a:pt x="10396" y="3435"/>
                    </a:lnTo>
                    <a:cubicBezTo>
                      <a:pt x="10426" y="3040"/>
                      <a:pt x="10426" y="2645"/>
                      <a:pt x="10396" y="2250"/>
                    </a:cubicBezTo>
                    <a:cubicBezTo>
                      <a:pt x="10366" y="1916"/>
                      <a:pt x="10335" y="1581"/>
                      <a:pt x="10274" y="1277"/>
                    </a:cubicBezTo>
                    <a:cubicBezTo>
                      <a:pt x="9970" y="1247"/>
                      <a:pt x="9636" y="1186"/>
                      <a:pt x="9302" y="1186"/>
                    </a:cubicBezTo>
                    <a:cubicBezTo>
                      <a:pt x="8542" y="1125"/>
                      <a:pt x="7782" y="1034"/>
                      <a:pt x="7052" y="943"/>
                    </a:cubicBezTo>
                    <a:cubicBezTo>
                      <a:pt x="6688" y="913"/>
                      <a:pt x="6292" y="852"/>
                      <a:pt x="5928" y="791"/>
                    </a:cubicBezTo>
                    <a:lnTo>
                      <a:pt x="4864" y="609"/>
                    </a:lnTo>
                    <a:cubicBezTo>
                      <a:pt x="4530" y="548"/>
                      <a:pt x="4195" y="517"/>
                      <a:pt x="3861" y="457"/>
                    </a:cubicBezTo>
                    <a:lnTo>
                      <a:pt x="2767" y="335"/>
                    </a:lnTo>
                    <a:lnTo>
                      <a:pt x="1703" y="183"/>
                    </a:lnTo>
                    <a:lnTo>
                      <a:pt x="639" y="6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8"/>
              <p:cNvSpPr/>
              <p:nvPr/>
            </p:nvSpPr>
            <p:spPr>
              <a:xfrm>
                <a:off x="6694275" y="2933775"/>
                <a:ext cx="31765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39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9" y="1064"/>
                      <a:pt x="1338" y="2128"/>
                      <a:pt x="1642" y="3283"/>
                    </a:cubicBezTo>
                    <a:cubicBezTo>
                      <a:pt x="2918" y="3375"/>
                      <a:pt x="4195" y="3466"/>
                      <a:pt x="5472" y="3527"/>
                    </a:cubicBezTo>
                    <a:lnTo>
                      <a:pt x="7569" y="3648"/>
                    </a:lnTo>
                    <a:lnTo>
                      <a:pt x="9697" y="3739"/>
                    </a:lnTo>
                    <a:lnTo>
                      <a:pt x="12706" y="3922"/>
                    </a:lnTo>
                    <a:cubicBezTo>
                      <a:pt x="12189" y="3010"/>
                      <a:pt x="11642" y="2098"/>
                      <a:pt x="11095" y="1186"/>
                    </a:cubicBezTo>
                    <a:lnTo>
                      <a:pt x="10973" y="1156"/>
                    </a:lnTo>
                    <a:lnTo>
                      <a:pt x="9940" y="1034"/>
                    </a:lnTo>
                    <a:cubicBezTo>
                      <a:pt x="9210" y="943"/>
                      <a:pt x="8572" y="852"/>
                      <a:pt x="7873" y="821"/>
                    </a:cubicBezTo>
                    <a:cubicBezTo>
                      <a:pt x="7539" y="791"/>
                      <a:pt x="7113" y="761"/>
                      <a:pt x="6748" y="730"/>
                    </a:cubicBezTo>
                    <a:lnTo>
                      <a:pt x="5624" y="609"/>
                    </a:lnTo>
                    <a:cubicBezTo>
                      <a:pt x="4894" y="548"/>
                      <a:pt x="4134" y="426"/>
                      <a:pt x="3466" y="365"/>
                    </a:cubicBezTo>
                    <a:lnTo>
                      <a:pt x="1338" y="122"/>
                    </a:lnTo>
                    <a:cubicBezTo>
                      <a:pt x="912" y="61"/>
                      <a:pt x="456" y="3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8"/>
              <p:cNvSpPr/>
              <p:nvPr/>
            </p:nvSpPr>
            <p:spPr>
              <a:xfrm>
                <a:off x="6658550" y="2854000"/>
                <a:ext cx="295625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2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578" y="1489"/>
                      <a:pt x="973" y="2219"/>
                    </a:cubicBezTo>
                    <a:cubicBezTo>
                      <a:pt x="1612" y="2249"/>
                      <a:pt x="2280" y="2310"/>
                      <a:pt x="2949" y="2371"/>
                    </a:cubicBezTo>
                    <a:lnTo>
                      <a:pt x="5107" y="2584"/>
                    </a:lnTo>
                    <a:cubicBezTo>
                      <a:pt x="5867" y="2675"/>
                      <a:pt x="6505" y="2736"/>
                      <a:pt x="7235" y="2827"/>
                    </a:cubicBezTo>
                    <a:lnTo>
                      <a:pt x="8268" y="2918"/>
                    </a:lnTo>
                    <a:cubicBezTo>
                      <a:pt x="8603" y="2948"/>
                      <a:pt x="8907" y="2948"/>
                      <a:pt x="9271" y="2979"/>
                    </a:cubicBezTo>
                    <a:cubicBezTo>
                      <a:pt x="10031" y="3009"/>
                      <a:pt x="10822" y="3100"/>
                      <a:pt x="11551" y="3161"/>
                    </a:cubicBezTo>
                    <a:lnTo>
                      <a:pt x="11825" y="3222"/>
                    </a:lnTo>
                    <a:cubicBezTo>
                      <a:pt x="11612" y="2827"/>
                      <a:pt x="11369" y="2462"/>
                      <a:pt x="11156" y="2067"/>
                    </a:cubicBezTo>
                    <a:cubicBezTo>
                      <a:pt x="10852" y="1550"/>
                      <a:pt x="10518" y="1034"/>
                      <a:pt x="10244" y="486"/>
                    </a:cubicBezTo>
                    <a:lnTo>
                      <a:pt x="7569" y="304"/>
                    </a:lnTo>
                    <a:lnTo>
                      <a:pt x="5442" y="213"/>
                    </a:lnTo>
                    <a:lnTo>
                      <a:pt x="3223" y="122"/>
                    </a:lnTo>
                    <a:cubicBezTo>
                      <a:pt x="2493" y="91"/>
                      <a:pt x="1794" y="31"/>
                      <a:pt x="1065" y="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8"/>
              <p:cNvSpPr/>
              <p:nvPr/>
            </p:nvSpPr>
            <p:spPr>
              <a:xfrm>
                <a:off x="6660075" y="3783325"/>
                <a:ext cx="387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2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2" y="700"/>
                      <a:pt x="153" y="1399"/>
                      <a:pt x="31" y="2068"/>
                    </a:cubicBezTo>
                    <a:cubicBezTo>
                      <a:pt x="31" y="2159"/>
                      <a:pt x="1" y="2220"/>
                      <a:pt x="1" y="2311"/>
                    </a:cubicBezTo>
                    <a:cubicBezTo>
                      <a:pt x="487" y="2341"/>
                      <a:pt x="1004" y="2341"/>
                      <a:pt x="1520" y="2372"/>
                    </a:cubicBezTo>
                    <a:cubicBezTo>
                      <a:pt x="2058" y="2393"/>
                      <a:pt x="2565" y="2415"/>
                      <a:pt x="3052" y="2415"/>
                    </a:cubicBezTo>
                    <a:cubicBezTo>
                      <a:pt x="3254" y="2415"/>
                      <a:pt x="3452" y="2411"/>
                      <a:pt x="3648" y="2402"/>
                    </a:cubicBezTo>
                    <a:cubicBezTo>
                      <a:pt x="4317" y="2402"/>
                      <a:pt x="5137" y="2372"/>
                      <a:pt x="5897" y="2372"/>
                    </a:cubicBezTo>
                    <a:lnTo>
                      <a:pt x="8116" y="2372"/>
                    </a:lnTo>
                    <a:cubicBezTo>
                      <a:pt x="8876" y="2372"/>
                      <a:pt x="9636" y="2433"/>
                      <a:pt x="10396" y="2463"/>
                    </a:cubicBezTo>
                    <a:cubicBezTo>
                      <a:pt x="11156" y="2524"/>
                      <a:pt x="11946" y="2585"/>
                      <a:pt x="12706" y="2676"/>
                    </a:cubicBezTo>
                    <a:lnTo>
                      <a:pt x="14864" y="2919"/>
                    </a:lnTo>
                    <a:cubicBezTo>
                      <a:pt x="15107" y="2311"/>
                      <a:pt x="15320" y="1673"/>
                      <a:pt x="15502" y="1065"/>
                    </a:cubicBezTo>
                    <a:lnTo>
                      <a:pt x="15168" y="1034"/>
                    </a:lnTo>
                    <a:lnTo>
                      <a:pt x="13010" y="822"/>
                    </a:lnTo>
                    <a:lnTo>
                      <a:pt x="10913" y="609"/>
                    </a:lnTo>
                    <a:cubicBezTo>
                      <a:pt x="9514" y="518"/>
                      <a:pt x="8086" y="396"/>
                      <a:pt x="6688" y="305"/>
                    </a:cubicBezTo>
                    <a:lnTo>
                      <a:pt x="2402" y="1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8"/>
              <p:cNvSpPr/>
              <p:nvPr/>
            </p:nvSpPr>
            <p:spPr>
              <a:xfrm>
                <a:off x="6633475" y="2750650"/>
                <a:ext cx="2682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618" extrusionOk="0">
                    <a:moveTo>
                      <a:pt x="1" y="0"/>
                    </a:moveTo>
                    <a:cubicBezTo>
                      <a:pt x="153" y="1064"/>
                      <a:pt x="396" y="2158"/>
                      <a:pt x="700" y="3192"/>
                    </a:cubicBezTo>
                    <a:lnTo>
                      <a:pt x="2007" y="3222"/>
                    </a:lnTo>
                    <a:cubicBezTo>
                      <a:pt x="2706" y="3222"/>
                      <a:pt x="3466" y="3283"/>
                      <a:pt x="4165" y="3313"/>
                    </a:cubicBezTo>
                    <a:lnTo>
                      <a:pt x="6323" y="3374"/>
                    </a:lnTo>
                    <a:lnTo>
                      <a:pt x="8542" y="3465"/>
                    </a:lnTo>
                    <a:lnTo>
                      <a:pt x="10730" y="3617"/>
                    </a:lnTo>
                    <a:cubicBezTo>
                      <a:pt x="10366" y="2857"/>
                      <a:pt x="10123" y="2067"/>
                      <a:pt x="10001" y="1247"/>
                    </a:cubicBezTo>
                    <a:lnTo>
                      <a:pt x="10001" y="1034"/>
                    </a:lnTo>
                    <a:lnTo>
                      <a:pt x="8815" y="882"/>
                    </a:lnTo>
                    <a:lnTo>
                      <a:pt x="6597" y="639"/>
                    </a:lnTo>
                    <a:lnTo>
                      <a:pt x="4408" y="365"/>
                    </a:lnTo>
                    <a:cubicBezTo>
                      <a:pt x="3709" y="274"/>
                      <a:pt x="2980" y="183"/>
                      <a:pt x="2250" y="122"/>
                    </a:cubicBezTo>
                    <a:cubicBezTo>
                      <a:pt x="1521" y="91"/>
                      <a:pt x="852" y="31"/>
                      <a:pt x="92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8"/>
              <p:cNvSpPr/>
              <p:nvPr/>
            </p:nvSpPr>
            <p:spPr>
              <a:xfrm>
                <a:off x="6622075" y="3869950"/>
                <a:ext cx="4012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950" extrusionOk="0">
                    <a:moveTo>
                      <a:pt x="1217" y="1"/>
                    </a:moveTo>
                    <a:cubicBezTo>
                      <a:pt x="882" y="761"/>
                      <a:pt x="487" y="1521"/>
                      <a:pt x="1" y="2220"/>
                    </a:cubicBezTo>
                    <a:lnTo>
                      <a:pt x="2888" y="2220"/>
                    </a:lnTo>
                    <a:lnTo>
                      <a:pt x="5107" y="2281"/>
                    </a:lnTo>
                    <a:lnTo>
                      <a:pt x="7265" y="2341"/>
                    </a:lnTo>
                    <a:cubicBezTo>
                      <a:pt x="8025" y="2372"/>
                      <a:pt x="8785" y="2402"/>
                      <a:pt x="9515" y="2463"/>
                    </a:cubicBezTo>
                    <a:cubicBezTo>
                      <a:pt x="10244" y="2493"/>
                      <a:pt x="11004" y="2554"/>
                      <a:pt x="11734" y="2645"/>
                    </a:cubicBezTo>
                    <a:lnTo>
                      <a:pt x="13892" y="2858"/>
                    </a:lnTo>
                    <a:cubicBezTo>
                      <a:pt x="14287" y="2858"/>
                      <a:pt x="14652" y="2919"/>
                      <a:pt x="15077" y="2949"/>
                    </a:cubicBezTo>
                    <a:cubicBezTo>
                      <a:pt x="15381" y="2098"/>
                      <a:pt x="15715" y="1278"/>
                      <a:pt x="16050" y="427"/>
                    </a:cubicBezTo>
                    <a:lnTo>
                      <a:pt x="14044" y="244"/>
                    </a:lnTo>
                    <a:cubicBezTo>
                      <a:pt x="13314" y="153"/>
                      <a:pt x="12645" y="123"/>
                      <a:pt x="11916" y="92"/>
                    </a:cubicBezTo>
                    <a:cubicBezTo>
                      <a:pt x="11326" y="68"/>
                      <a:pt x="10736" y="23"/>
                      <a:pt x="10161" y="23"/>
                    </a:cubicBezTo>
                    <a:cubicBezTo>
                      <a:pt x="10026" y="23"/>
                      <a:pt x="9891" y="26"/>
                      <a:pt x="9758" y="31"/>
                    </a:cubicBezTo>
                    <a:lnTo>
                      <a:pt x="7539" y="31"/>
                    </a:lnTo>
                    <a:cubicBezTo>
                      <a:pt x="6809" y="31"/>
                      <a:pt x="6171" y="31"/>
                      <a:pt x="5350" y="62"/>
                    </a:cubicBezTo>
                    <a:lnTo>
                      <a:pt x="3040" y="62"/>
                    </a:lnTo>
                    <a:cubicBezTo>
                      <a:pt x="2432" y="62"/>
                      <a:pt x="1825" y="31"/>
                      <a:pt x="121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8"/>
              <p:cNvSpPr/>
              <p:nvPr/>
            </p:nvSpPr>
            <p:spPr>
              <a:xfrm>
                <a:off x="6497450" y="4336525"/>
                <a:ext cx="721925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3801" extrusionOk="0">
                    <a:moveTo>
                      <a:pt x="1" y="1"/>
                    </a:moveTo>
                    <a:cubicBezTo>
                      <a:pt x="244" y="974"/>
                      <a:pt x="609" y="1916"/>
                      <a:pt x="1034" y="2828"/>
                    </a:cubicBezTo>
                    <a:lnTo>
                      <a:pt x="3253" y="2828"/>
                    </a:lnTo>
                    <a:lnTo>
                      <a:pt x="5381" y="2767"/>
                    </a:lnTo>
                    <a:lnTo>
                      <a:pt x="9758" y="2767"/>
                    </a:lnTo>
                    <a:lnTo>
                      <a:pt x="11916" y="2828"/>
                    </a:lnTo>
                    <a:lnTo>
                      <a:pt x="14074" y="2888"/>
                    </a:lnTo>
                    <a:lnTo>
                      <a:pt x="16232" y="2919"/>
                    </a:lnTo>
                    <a:cubicBezTo>
                      <a:pt x="16962" y="2919"/>
                      <a:pt x="17691" y="2980"/>
                      <a:pt x="18421" y="3010"/>
                    </a:cubicBezTo>
                    <a:lnTo>
                      <a:pt x="20579" y="3132"/>
                    </a:lnTo>
                    <a:cubicBezTo>
                      <a:pt x="22068" y="3192"/>
                      <a:pt x="23497" y="3314"/>
                      <a:pt x="24925" y="3466"/>
                    </a:cubicBezTo>
                    <a:lnTo>
                      <a:pt x="27114" y="3648"/>
                    </a:lnTo>
                    <a:lnTo>
                      <a:pt x="28360" y="3800"/>
                    </a:lnTo>
                    <a:cubicBezTo>
                      <a:pt x="28451" y="3618"/>
                      <a:pt x="28542" y="3436"/>
                      <a:pt x="28603" y="3253"/>
                    </a:cubicBezTo>
                    <a:cubicBezTo>
                      <a:pt x="28786" y="2615"/>
                      <a:pt x="28877" y="1977"/>
                      <a:pt x="28877" y="1338"/>
                    </a:cubicBezTo>
                    <a:lnTo>
                      <a:pt x="27418" y="1277"/>
                    </a:lnTo>
                    <a:lnTo>
                      <a:pt x="25229" y="1156"/>
                    </a:lnTo>
                    <a:cubicBezTo>
                      <a:pt x="24469" y="1126"/>
                      <a:pt x="23770" y="1095"/>
                      <a:pt x="23041" y="1065"/>
                    </a:cubicBezTo>
                    <a:lnTo>
                      <a:pt x="20852" y="1034"/>
                    </a:lnTo>
                    <a:lnTo>
                      <a:pt x="18633" y="913"/>
                    </a:lnTo>
                    <a:cubicBezTo>
                      <a:pt x="17904" y="882"/>
                      <a:pt x="17114" y="822"/>
                      <a:pt x="16415" y="761"/>
                    </a:cubicBezTo>
                    <a:cubicBezTo>
                      <a:pt x="15685" y="700"/>
                      <a:pt x="14986" y="670"/>
                      <a:pt x="14256" y="609"/>
                    </a:cubicBezTo>
                    <a:lnTo>
                      <a:pt x="12068" y="487"/>
                    </a:lnTo>
                    <a:cubicBezTo>
                      <a:pt x="10639" y="396"/>
                      <a:pt x="9180" y="305"/>
                      <a:pt x="7752" y="305"/>
                    </a:cubicBezTo>
                    <a:lnTo>
                      <a:pt x="5563" y="274"/>
                    </a:lnTo>
                    <a:cubicBezTo>
                      <a:pt x="4834" y="274"/>
                      <a:pt x="4074" y="244"/>
                      <a:pt x="3344" y="183"/>
                    </a:cubicBezTo>
                    <a:lnTo>
                      <a:pt x="1156" y="31"/>
                    </a:lnTo>
                    <a:cubicBezTo>
                      <a:pt x="761" y="31"/>
                      <a:pt x="396" y="1"/>
                      <a:pt x="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8"/>
              <p:cNvSpPr/>
              <p:nvPr/>
            </p:nvSpPr>
            <p:spPr>
              <a:xfrm>
                <a:off x="6504300" y="4040175"/>
                <a:ext cx="49015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3284" extrusionOk="0">
                    <a:moveTo>
                      <a:pt x="1307" y="1"/>
                    </a:moveTo>
                    <a:cubicBezTo>
                      <a:pt x="760" y="882"/>
                      <a:pt x="335" y="1855"/>
                      <a:pt x="0" y="2858"/>
                    </a:cubicBezTo>
                    <a:lnTo>
                      <a:pt x="912" y="2827"/>
                    </a:lnTo>
                    <a:lnTo>
                      <a:pt x="3040" y="2736"/>
                    </a:lnTo>
                    <a:lnTo>
                      <a:pt x="7295" y="2645"/>
                    </a:lnTo>
                    <a:cubicBezTo>
                      <a:pt x="7686" y="2637"/>
                      <a:pt x="8075" y="2633"/>
                      <a:pt x="8462" y="2633"/>
                    </a:cubicBezTo>
                    <a:cubicBezTo>
                      <a:pt x="9520" y="2633"/>
                      <a:pt x="10566" y="2661"/>
                      <a:pt x="11612" y="2706"/>
                    </a:cubicBezTo>
                    <a:cubicBezTo>
                      <a:pt x="13040" y="2767"/>
                      <a:pt x="14499" y="2827"/>
                      <a:pt x="15928" y="2949"/>
                    </a:cubicBezTo>
                    <a:cubicBezTo>
                      <a:pt x="17144" y="3071"/>
                      <a:pt x="18359" y="3162"/>
                      <a:pt x="19606" y="3283"/>
                    </a:cubicBezTo>
                    <a:cubicBezTo>
                      <a:pt x="19515" y="3223"/>
                      <a:pt x="19454" y="3162"/>
                      <a:pt x="19363" y="3071"/>
                    </a:cubicBezTo>
                    <a:cubicBezTo>
                      <a:pt x="18876" y="2493"/>
                      <a:pt x="18633" y="1733"/>
                      <a:pt x="18633" y="973"/>
                    </a:cubicBezTo>
                    <a:lnTo>
                      <a:pt x="18116" y="973"/>
                    </a:lnTo>
                    <a:cubicBezTo>
                      <a:pt x="17387" y="912"/>
                      <a:pt x="16657" y="882"/>
                      <a:pt x="15897" y="791"/>
                    </a:cubicBezTo>
                    <a:cubicBezTo>
                      <a:pt x="14530" y="639"/>
                      <a:pt x="13131" y="578"/>
                      <a:pt x="11733" y="578"/>
                    </a:cubicBezTo>
                    <a:cubicBezTo>
                      <a:pt x="10973" y="578"/>
                      <a:pt x="10213" y="548"/>
                      <a:pt x="9484" y="517"/>
                    </a:cubicBezTo>
                    <a:cubicBezTo>
                      <a:pt x="9089" y="487"/>
                      <a:pt x="8724" y="457"/>
                      <a:pt x="8329" y="426"/>
                    </a:cubicBezTo>
                    <a:lnTo>
                      <a:pt x="7265" y="305"/>
                    </a:lnTo>
                    <a:cubicBezTo>
                      <a:pt x="6931" y="274"/>
                      <a:pt x="6596" y="244"/>
                      <a:pt x="6262" y="244"/>
                    </a:cubicBezTo>
                    <a:lnTo>
                      <a:pt x="5168" y="153"/>
                    </a:lnTo>
                    <a:lnTo>
                      <a:pt x="4073" y="92"/>
                    </a:lnTo>
                    <a:lnTo>
                      <a:pt x="3040" y="31"/>
                    </a:lnTo>
                    <a:cubicBezTo>
                      <a:pt x="2432" y="1"/>
                      <a:pt x="1885" y="1"/>
                      <a:pt x="130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8"/>
              <p:cNvSpPr/>
              <p:nvPr/>
            </p:nvSpPr>
            <p:spPr>
              <a:xfrm>
                <a:off x="6602325" y="4514350"/>
                <a:ext cx="500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35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72" y="2459"/>
                      <a:pt x="6991" y="3581"/>
                      <a:pt x="10973" y="3581"/>
                    </a:cubicBezTo>
                    <a:cubicBezTo>
                      <a:pt x="13146" y="3581"/>
                      <a:pt x="15277" y="3247"/>
                      <a:pt x="17144" y="2614"/>
                    </a:cubicBezTo>
                    <a:cubicBezTo>
                      <a:pt x="18147" y="2280"/>
                      <a:pt x="19089" y="1824"/>
                      <a:pt x="20001" y="1277"/>
                    </a:cubicBezTo>
                    <a:lnTo>
                      <a:pt x="18268" y="1125"/>
                    </a:lnTo>
                    <a:lnTo>
                      <a:pt x="16171" y="912"/>
                    </a:lnTo>
                    <a:cubicBezTo>
                      <a:pt x="14773" y="791"/>
                      <a:pt x="13344" y="700"/>
                      <a:pt x="11946" y="608"/>
                    </a:cubicBezTo>
                    <a:lnTo>
                      <a:pt x="7691" y="456"/>
                    </a:lnTo>
                    <a:lnTo>
                      <a:pt x="3374" y="213"/>
                    </a:lnTo>
                    <a:lnTo>
                      <a:pt x="1247" y="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8"/>
              <p:cNvSpPr/>
              <p:nvPr/>
            </p:nvSpPr>
            <p:spPr>
              <a:xfrm>
                <a:off x="6486050" y="4132875"/>
                <a:ext cx="69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27814" h="4469" extrusionOk="0">
                    <a:moveTo>
                      <a:pt x="8177" y="1"/>
                    </a:moveTo>
                    <a:lnTo>
                      <a:pt x="3922" y="62"/>
                    </a:lnTo>
                    <a:lnTo>
                      <a:pt x="1794" y="122"/>
                    </a:lnTo>
                    <a:lnTo>
                      <a:pt x="457" y="153"/>
                    </a:lnTo>
                    <a:cubicBezTo>
                      <a:pt x="183" y="1217"/>
                      <a:pt x="31" y="2311"/>
                      <a:pt x="1" y="3436"/>
                    </a:cubicBezTo>
                    <a:cubicBezTo>
                      <a:pt x="1308" y="3466"/>
                      <a:pt x="2676" y="3466"/>
                      <a:pt x="3922" y="3496"/>
                    </a:cubicBezTo>
                    <a:lnTo>
                      <a:pt x="6050" y="3496"/>
                    </a:lnTo>
                    <a:lnTo>
                      <a:pt x="8269" y="3436"/>
                    </a:lnTo>
                    <a:cubicBezTo>
                      <a:pt x="8775" y="3436"/>
                      <a:pt x="9282" y="3422"/>
                      <a:pt x="9788" y="3422"/>
                    </a:cubicBezTo>
                    <a:cubicBezTo>
                      <a:pt x="10042" y="3422"/>
                      <a:pt x="10295" y="3425"/>
                      <a:pt x="10548" y="3436"/>
                    </a:cubicBezTo>
                    <a:cubicBezTo>
                      <a:pt x="11308" y="3436"/>
                      <a:pt x="12098" y="3496"/>
                      <a:pt x="12798" y="3527"/>
                    </a:cubicBezTo>
                    <a:cubicBezTo>
                      <a:pt x="13527" y="3588"/>
                      <a:pt x="14226" y="3588"/>
                      <a:pt x="14956" y="3618"/>
                    </a:cubicBezTo>
                    <a:lnTo>
                      <a:pt x="17205" y="3679"/>
                    </a:lnTo>
                    <a:lnTo>
                      <a:pt x="21612" y="3922"/>
                    </a:lnTo>
                    <a:cubicBezTo>
                      <a:pt x="22342" y="3952"/>
                      <a:pt x="23132" y="3983"/>
                      <a:pt x="23892" y="4043"/>
                    </a:cubicBezTo>
                    <a:cubicBezTo>
                      <a:pt x="24652" y="4104"/>
                      <a:pt x="25381" y="4165"/>
                      <a:pt x="26141" y="4256"/>
                    </a:cubicBezTo>
                    <a:lnTo>
                      <a:pt x="27813" y="4469"/>
                    </a:lnTo>
                    <a:cubicBezTo>
                      <a:pt x="26780" y="2949"/>
                      <a:pt x="25321" y="1764"/>
                      <a:pt x="23649" y="1004"/>
                    </a:cubicBezTo>
                    <a:cubicBezTo>
                      <a:pt x="21278" y="761"/>
                      <a:pt x="18937" y="548"/>
                      <a:pt x="16567" y="366"/>
                    </a:cubicBezTo>
                    <a:cubicBezTo>
                      <a:pt x="15138" y="244"/>
                      <a:pt x="13770" y="153"/>
                      <a:pt x="12372" y="92"/>
                    </a:cubicBezTo>
                    <a:cubicBezTo>
                      <a:pt x="10943" y="31"/>
                      <a:pt x="9545" y="1"/>
                      <a:pt x="817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8"/>
              <p:cNvSpPr/>
              <p:nvPr/>
            </p:nvSpPr>
            <p:spPr>
              <a:xfrm>
                <a:off x="6530900" y="4422400"/>
                <a:ext cx="6641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6567" h="413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5" y="730"/>
                      <a:pt x="821" y="1399"/>
                      <a:pt x="1307" y="2037"/>
                    </a:cubicBezTo>
                    <a:cubicBezTo>
                      <a:pt x="1550" y="2341"/>
                      <a:pt x="1824" y="2675"/>
                      <a:pt x="2098" y="2949"/>
                    </a:cubicBezTo>
                    <a:cubicBezTo>
                      <a:pt x="3496" y="2979"/>
                      <a:pt x="4955" y="3040"/>
                      <a:pt x="6323" y="3131"/>
                    </a:cubicBezTo>
                    <a:lnTo>
                      <a:pt x="10578" y="3314"/>
                    </a:lnTo>
                    <a:lnTo>
                      <a:pt x="14833" y="3466"/>
                    </a:lnTo>
                    <a:cubicBezTo>
                      <a:pt x="16262" y="3526"/>
                      <a:pt x="17691" y="3618"/>
                      <a:pt x="19119" y="3709"/>
                    </a:cubicBezTo>
                    <a:lnTo>
                      <a:pt x="21277" y="3891"/>
                    </a:lnTo>
                    <a:lnTo>
                      <a:pt x="23375" y="4074"/>
                    </a:lnTo>
                    <a:lnTo>
                      <a:pt x="24043" y="4134"/>
                    </a:lnTo>
                    <a:cubicBezTo>
                      <a:pt x="25077" y="3374"/>
                      <a:pt x="25928" y="2402"/>
                      <a:pt x="26566" y="1308"/>
                    </a:cubicBezTo>
                    <a:lnTo>
                      <a:pt x="25594" y="1186"/>
                    </a:lnTo>
                    <a:lnTo>
                      <a:pt x="23466" y="943"/>
                    </a:lnTo>
                    <a:cubicBezTo>
                      <a:pt x="22037" y="791"/>
                      <a:pt x="20578" y="669"/>
                      <a:pt x="19210" y="578"/>
                    </a:cubicBezTo>
                    <a:lnTo>
                      <a:pt x="17022" y="426"/>
                    </a:lnTo>
                    <a:cubicBezTo>
                      <a:pt x="16323" y="396"/>
                      <a:pt x="15624" y="335"/>
                      <a:pt x="14894" y="335"/>
                    </a:cubicBezTo>
                    <a:lnTo>
                      <a:pt x="12736" y="274"/>
                    </a:lnTo>
                    <a:lnTo>
                      <a:pt x="10548" y="183"/>
                    </a:lnTo>
                    <a:lnTo>
                      <a:pt x="8390" y="92"/>
                    </a:lnTo>
                    <a:lnTo>
                      <a:pt x="6231" y="61"/>
                    </a:lnTo>
                    <a:lnTo>
                      <a:pt x="4104" y="61"/>
                    </a:lnTo>
                    <a:cubicBezTo>
                      <a:pt x="3658" y="61"/>
                      <a:pt x="3172" y="75"/>
                      <a:pt x="2681" y="75"/>
                    </a:cubicBezTo>
                    <a:cubicBezTo>
                      <a:pt x="2435" y="75"/>
                      <a:pt x="2189" y="71"/>
                      <a:pt x="1946" y="61"/>
                    </a:cubicBezTo>
                    <a:cubicBezTo>
                      <a:pt x="1307" y="61"/>
                      <a:pt x="669" y="6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8"/>
              <p:cNvSpPr/>
              <p:nvPr/>
            </p:nvSpPr>
            <p:spPr>
              <a:xfrm>
                <a:off x="6484550" y="4242300"/>
                <a:ext cx="7340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4135" extrusionOk="0">
                    <a:moveTo>
                      <a:pt x="1702" y="1"/>
                    </a:moveTo>
                    <a:cubicBezTo>
                      <a:pt x="1338" y="1"/>
                      <a:pt x="973" y="1"/>
                      <a:pt x="638" y="31"/>
                    </a:cubicBezTo>
                    <a:lnTo>
                      <a:pt x="0" y="92"/>
                    </a:lnTo>
                    <a:cubicBezTo>
                      <a:pt x="31" y="1034"/>
                      <a:pt x="122" y="2007"/>
                      <a:pt x="335" y="2949"/>
                    </a:cubicBezTo>
                    <a:cubicBezTo>
                      <a:pt x="821" y="2949"/>
                      <a:pt x="1307" y="2949"/>
                      <a:pt x="1794" y="2980"/>
                    </a:cubicBezTo>
                    <a:lnTo>
                      <a:pt x="3952" y="3101"/>
                    </a:lnTo>
                    <a:cubicBezTo>
                      <a:pt x="4651" y="3132"/>
                      <a:pt x="5380" y="3132"/>
                      <a:pt x="6079" y="3162"/>
                    </a:cubicBezTo>
                    <a:lnTo>
                      <a:pt x="8268" y="3162"/>
                    </a:lnTo>
                    <a:cubicBezTo>
                      <a:pt x="9757" y="3162"/>
                      <a:pt x="11216" y="3223"/>
                      <a:pt x="12675" y="3344"/>
                    </a:cubicBezTo>
                    <a:lnTo>
                      <a:pt x="14864" y="3466"/>
                    </a:lnTo>
                    <a:cubicBezTo>
                      <a:pt x="15593" y="3496"/>
                      <a:pt x="16323" y="3557"/>
                      <a:pt x="17052" y="3588"/>
                    </a:cubicBezTo>
                    <a:cubicBezTo>
                      <a:pt x="17782" y="3648"/>
                      <a:pt x="18481" y="3709"/>
                      <a:pt x="19180" y="3770"/>
                    </a:cubicBezTo>
                    <a:lnTo>
                      <a:pt x="21338" y="3861"/>
                    </a:lnTo>
                    <a:lnTo>
                      <a:pt x="23496" y="3891"/>
                    </a:lnTo>
                    <a:cubicBezTo>
                      <a:pt x="24226" y="3891"/>
                      <a:pt x="24985" y="3952"/>
                      <a:pt x="25685" y="3983"/>
                    </a:cubicBezTo>
                    <a:lnTo>
                      <a:pt x="27843" y="4074"/>
                    </a:lnTo>
                    <a:lnTo>
                      <a:pt x="29362" y="4135"/>
                    </a:lnTo>
                    <a:cubicBezTo>
                      <a:pt x="29271" y="3162"/>
                      <a:pt x="28998" y="2250"/>
                      <a:pt x="28603" y="1369"/>
                    </a:cubicBezTo>
                    <a:lnTo>
                      <a:pt x="28116" y="1338"/>
                    </a:lnTo>
                    <a:lnTo>
                      <a:pt x="25928" y="1065"/>
                    </a:lnTo>
                    <a:cubicBezTo>
                      <a:pt x="25198" y="973"/>
                      <a:pt x="24469" y="882"/>
                      <a:pt x="23770" y="822"/>
                    </a:cubicBezTo>
                    <a:cubicBezTo>
                      <a:pt x="23040" y="761"/>
                      <a:pt x="22371" y="730"/>
                      <a:pt x="21612" y="700"/>
                    </a:cubicBezTo>
                    <a:lnTo>
                      <a:pt x="17174" y="396"/>
                    </a:lnTo>
                    <a:lnTo>
                      <a:pt x="14985" y="305"/>
                    </a:lnTo>
                    <a:cubicBezTo>
                      <a:pt x="14225" y="274"/>
                      <a:pt x="13465" y="244"/>
                      <a:pt x="12706" y="214"/>
                    </a:cubicBezTo>
                    <a:cubicBezTo>
                      <a:pt x="11946" y="153"/>
                      <a:pt x="11277" y="92"/>
                      <a:pt x="10547" y="62"/>
                    </a:cubicBezTo>
                    <a:cubicBezTo>
                      <a:pt x="9818" y="31"/>
                      <a:pt x="9089" y="31"/>
                      <a:pt x="8389" y="31"/>
                    </a:cubicBezTo>
                    <a:lnTo>
                      <a:pt x="6171" y="62"/>
                    </a:lnTo>
                    <a:lnTo>
                      <a:pt x="3921" y="31"/>
                    </a:lnTo>
                    <a:cubicBezTo>
                      <a:pt x="3161" y="31"/>
                      <a:pt x="2401" y="1"/>
                      <a:pt x="1702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8"/>
              <p:cNvSpPr/>
              <p:nvPr/>
            </p:nvSpPr>
            <p:spPr>
              <a:xfrm>
                <a:off x="6553700" y="3949425"/>
                <a:ext cx="436200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7448" h="3540" extrusionOk="0">
                    <a:moveTo>
                      <a:pt x="3074" y="1"/>
                    </a:moveTo>
                    <a:cubicBezTo>
                      <a:pt x="2719" y="1"/>
                      <a:pt x="2362" y="5"/>
                      <a:pt x="2006" y="14"/>
                    </a:cubicBezTo>
                    <a:cubicBezTo>
                      <a:pt x="1338" y="865"/>
                      <a:pt x="638" y="1716"/>
                      <a:pt x="0" y="2567"/>
                    </a:cubicBezTo>
                    <a:cubicBezTo>
                      <a:pt x="395" y="2567"/>
                      <a:pt x="760" y="2567"/>
                      <a:pt x="1155" y="2597"/>
                    </a:cubicBezTo>
                    <a:lnTo>
                      <a:pt x="2280" y="2658"/>
                    </a:lnTo>
                    <a:lnTo>
                      <a:pt x="3313" y="2719"/>
                    </a:lnTo>
                    <a:lnTo>
                      <a:pt x="4377" y="2780"/>
                    </a:lnTo>
                    <a:cubicBezTo>
                      <a:pt x="4772" y="2780"/>
                      <a:pt x="5137" y="2810"/>
                      <a:pt x="5532" y="2840"/>
                    </a:cubicBezTo>
                    <a:lnTo>
                      <a:pt x="6596" y="2962"/>
                    </a:lnTo>
                    <a:cubicBezTo>
                      <a:pt x="6930" y="2992"/>
                      <a:pt x="7265" y="3023"/>
                      <a:pt x="7599" y="3023"/>
                    </a:cubicBezTo>
                    <a:cubicBezTo>
                      <a:pt x="8298" y="3053"/>
                      <a:pt x="8967" y="3114"/>
                      <a:pt x="9636" y="3114"/>
                    </a:cubicBezTo>
                    <a:cubicBezTo>
                      <a:pt x="11125" y="3114"/>
                      <a:pt x="12614" y="3175"/>
                      <a:pt x="14073" y="3357"/>
                    </a:cubicBezTo>
                    <a:cubicBezTo>
                      <a:pt x="14773" y="3418"/>
                      <a:pt x="15472" y="3479"/>
                      <a:pt x="16171" y="3509"/>
                    </a:cubicBezTo>
                    <a:lnTo>
                      <a:pt x="16718" y="3539"/>
                    </a:lnTo>
                    <a:cubicBezTo>
                      <a:pt x="16748" y="3205"/>
                      <a:pt x="16839" y="2871"/>
                      <a:pt x="16900" y="2536"/>
                    </a:cubicBezTo>
                    <a:cubicBezTo>
                      <a:pt x="17052" y="1928"/>
                      <a:pt x="17265" y="1351"/>
                      <a:pt x="17447" y="743"/>
                    </a:cubicBezTo>
                    <a:lnTo>
                      <a:pt x="16505" y="652"/>
                    </a:lnTo>
                    <a:lnTo>
                      <a:pt x="14317" y="439"/>
                    </a:lnTo>
                    <a:cubicBezTo>
                      <a:pt x="12888" y="287"/>
                      <a:pt x="11429" y="196"/>
                      <a:pt x="10031" y="166"/>
                    </a:cubicBezTo>
                    <a:lnTo>
                      <a:pt x="7812" y="74"/>
                    </a:lnTo>
                    <a:lnTo>
                      <a:pt x="5623" y="44"/>
                    </a:lnTo>
                    <a:cubicBezTo>
                      <a:pt x="4785" y="22"/>
                      <a:pt x="3932" y="1"/>
                      <a:pt x="307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8"/>
              <p:cNvSpPr/>
              <p:nvPr/>
            </p:nvSpPr>
            <p:spPr>
              <a:xfrm>
                <a:off x="6523300" y="4404925"/>
                <a:ext cx="6831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07" extrusionOk="0">
                    <a:moveTo>
                      <a:pt x="4347" y="0"/>
                    </a:moveTo>
                    <a:lnTo>
                      <a:pt x="2219" y="61"/>
                    </a:lnTo>
                    <a:cubicBezTo>
                      <a:pt x="1733" y="61"/>
                      <a:pt x="1260" y="75"/>
                      <a:pt x="801" y="75"/>
                    </a:cubicBezTo>
                    <a:cubicBezTo>
                      <a:pt x="571" y="75"/>
                      <a:pt x="345" y="71"/>
                      <a:pt x="122" y="61"/>
                    </a:cubicBezTo>
                    <a:lnTo>
                      <a:pt x="0" y="61"/>
                    </a:lnTo>
                    <a:cubicBezTo>
                      <a:pt x="92" y="274"/>
                      <a:pt x="213" y="487"/>
                      <a:pt x="304" y="700"/>
                    </a:cubicBezTo>
                    <a:cubicBezTo>
                      <a:pt x="973" y="730"/>
                      <a:pt x="1611" y="730"/>
                      <a:pt x="2250" y="760"/>
                    </a:cubicBezTo>
                    <a:lnTo>
                      <a:pt x="6535" y="760"/>
                    </a:lnTo>
                    <a:lnTo>
                      <a:pt x="8724" y="791"/>
                    </a:lnTo>
                    <a:lnTo>
                      <a:pt x="10882" y="882"/>
                    </a:lnTo>
                    <a:lnTo>
                      <a:pt x="13040" y="973"/>
                    </a:lnTo>
                    <a:lnTo>
                      <a:pt x="15198" y="1034"/>
                    </a:lnTo>
                    <a:cubicBezTo>
                      <a:pt x="15928" y="1034"/>
                      <a:pt x="16627" y="1095"/>
                      <a:pt x="17326" y="1125"/>
                    </a:cubicBezTo>
                    <a:lnTo>
                      <a:pt x="19514" y="1277"/>
                    </a:lnTo>
                    <a:cubicBezTo>
                      <a:pt x="20913" y="1368"/>
                      <a:pt x="22341" y="1490"/>
                      <a:pt x="23770" y="1642"/>
                    </a:cubicBezTo>
                    <a:lnTo>
                      <a:pt x="25898" y="1885"/>
                    </a:lnTo>
                    <a:lnTo>
                      <a:pt x="26870" y="2007"/>
                    </a:lnTo>
                    <a:cubicBezTo>
                      <a:pt x="27053" y="1703"/>
                      <a:pt x="27205" y="1368"/>
                      <a:pt x="27326" y="1034"/>
                    </a:cubicBezTo>
                    <a:lnTo>
                      <a:pt x="26080" y="912"/>
                    </a:lnTo>
                    <a:lnTo>
                      <a:pt x="23891" y="700"/>
                    </a:lnTo>
                    <a:cubicBezTo>
                      <a:pt x="22463" y="548"/>
                      <a:pt x="21034" y="456"/>
                      <a:pt x="19545" y="365"/>
                    </a:cubicBezTo>
                    <a:lnTo>
                      <a:pt x="17387" y="274"/>
                    </a:lnTo>
                    <a:cubicBezTo>
                      <a:pt x="16657" y="244"/>
                      <a:pt x="15928" y="183"/>
                      <a:pt x="15198" y="183"/>
                    </a:cubicBezTo>
                    <a:lnTo>
                      <a:pt x="13040" y="122"/>
                    </a:lnTo>
                    <a:lnTo>
                      <a:pt x="10882" y="61"/>
                    </a:lnTo>
                    <a:lnTo>
                      <a:pt x="8724" y="31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8"/>
              <p:cNvSpPr/>
              <p:nvPr/>
            </p:nvSpPr>
            <p:spPr>
              <a:xfrm>
                <a:off x="6584100" y="4496875"/>
                <a:ext cx="5486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19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3" y="244"/>
                      <a:pt x="486" y="487"/>
                      <a:pt x="760" y="699"/>
                    </a:cubicBezTo>
                    <a:lnTo>
                      <a:pt x="2006" y="760"/>
                    </a:lnTo>
                    <a:lnTo>
                      <a:pt x="4103" y="912"/>
                    </a:lnTo>
                    <a:lnTo>
                      <a:pt x="8420" y="1155"/>
                    </a:lnTo>
                    <a:lnTo>
                      <a:pt x="12675" y="1307"/>
                    </a:lnTo>
                    <a:cubicBezTo>
                      <a:pt x="14104" y="1399"/>
                      <a:pt x="15502" y="1520"/>
                      <a:pt x="16900" y="1611"/>
                    </a:cubicBezTo>
                    <a:lnTo>
                      <a:pt x="19028" y="1824"/>
                    </a:lnTo>
                    <a:lnTo>
                      <a:pt x="20730" y="1976"/>
                    </a:lnTo>
                    <a:cubicBezTo>
                      <a:pt x="21155" y="1733"/>
                      <a:pt x="21551" y="1459"/>
                      <a:pt x="21946" y="1155"/>
                    </a:cubicBezTo>
                    <a:lnTo>
                      <a:pt x="21247" y="1125"/>
                    </a:lnTo>
                    <a:lnTo>
                      <a:pt x="19149" y="912"/>
                    </a:lnTo>
                    <a:lnTo>
                      <a:pt x="17022" y="760"/>
                    </a:lnTo>
                    <a:cubicBezTo>
                      <a:pt x="15563" y="639"/>
                      <a:pt x="14134" y="547"/>
                      <a:pt x="12705" y="487"/>
                    </a:cubicBezTo>
                    <a:lnTo>
                      <a:pt x="8450" y="365"/>
                    </a:lnTo>
                    <a:lnTo>
                      <a:pt x="4225" y="152"/>
                    </a:lnTo>
                    <a:cubicBezTo>
                      <a:pt x="2857" y="92"/>
                      <a:pt x="1398" y="31"/>
                      <a:pt x="0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8"/>
              <p:cNvSpPr/>
              <p:nvPr/>
            </p:nvSpPr>
            <p:spPr>
              <a:xfrm>
                <a:off x="6492900" y="4316025"/>
                <a:ext cx="727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9090" h="2159" extrusionOk="0">
                    <a:moveTo>
                      <a:pt x="1" y="0"/>
                    </a:moveTo>
                    <a:cubicBezTo>
                      <a:pt x="61" y="274"/>
                      <a:pt x="122" y="547"/>
                      <a:pt x="183" y="821"/>
                    </a:cubicBezTo>
                    <a:cubicBezTo>
                      <a:pt x="578" y="821"/>
                      <a:pt x="943" y="851"/>
                      <a:pt x="1338" y="882"/>
                    </a:cubicBezTo>
                    <a:lnTo>
                      <a:pt x="3526" y="1034"/>
                    </a:lnTo>
                    <a:cubicBezTo>
                      <a:pt x="4286" y="1064"/>
                      <a:pt x="5016" y="1094"/>
                      <a:pt x="5745" y="1125"/>
                    </a:cubicBezTo>
                    <a:lnTo>
                      <a:pt x="7934" y="1125"/>
                    </a:lnTo>
                    <a:cubicBezTo>
                      <a:pt x="9362" y="1125"/>
                      <a:pt x="10821" y="1216"/>
                      <a:pt x="12250" y="1338"/>
                    </a:cubicBezTo>
                    <a:lnTo>
                      <a:pt x="14438" y="1459"/>
                    </a:lnTo>
                    <a:cubicBezTo>
                      <a:pt x="15168" y="1490"/>
                      <a:pt x="15867" y="1520"/>
                      <a:pt x="16597" y="1581"/>
                    </a:cubicBezTo>
                    <a:cubicBezTo>
                      <a:pt x="17296" y="1642"/>
                      <a:pt x="18086" y="1702"/>
                      <a:pt x="18815" y="1763"/>
                    </a:cubicBezTo>
                    <a:lnTo>
                      <a:pt x="21034" y="1854"/>
                    </a:lnTo>
                    <a:lnTo>
                      <a:pt x="23223" y="1915"/>
                    </a:lnTo>
                    <a:cubicBezTo>
                      <a:pt x="23952" y="1915"/>
                      <a:pt x="24651" y="1976"/>
                      <a:pt x="25411" y="2006"/>
                    </a:cubicBezTo>
                    <a:lnTo>
                      <a:pt x="27600" y="2097"/>
                    </a:lnTo>
                    <a:lnTo>
                      <a:pt x="29089" y="2158"/>
                    </a:lnTo>
                    <a:cubicBezTo>
                      <a:pt x="29089" y="1824"/>
                      <a:pt x="29059" y="1520"/>
                      <a:pt x="29028" y="1186"/>
                    </a:cubicBezTo>
                    <a:lnTo>
                      <a:pt x="27509" y="1125"/>
                    </a:lnTo>
                    <a:lnTo>
                      <a:pt x="25381" y="1064"/>
                    </a:lnTo>
                    <a:cubicBezTo>
                      <a:pt x="24651" y="1034"/>
                      <a:pt x="23922" y="973"/>
                      <a:pt x="23162" y="973"/>
                    </a:cubicBezTo>
                    <a:lnTo>
                      <a:pt x="21004" y="912"/>
                    </a:lnTo>
                    <a:lnTo>
                      <a:pt x="18876" y="821"/>
                    </a:lnTo>
                    <a:cubicBezTo>
                      <a:pt x="18147" y="790"/>
                      <a:pt x="17448" y="730"/>
                      <a:pt x="16749" y="669"/>
                    </a:cubicBezTo>
                    <a:cubicBezTo>
                      <a:pt x="16019" y="608"/>
                      <a:pt x="15259" y="547"/>
                      <a:pt x="14530" y="517"/>
                    </a:cubicBezTo>
                    <a:lnTo>
                      <a:pt x="12341" y="395"/>
                    </a:lnTo>
                    <a:cubicBezTo>
                      <a:pt x="10882" y="304"/>
                      <a:pt x="9423" y="243"/>
                      <a:pt x="7934" y="213"/>
                    </a:cubicBezTo>
                    <a:lnTo>
                      <a:pt x="5776" y="213"/>
                    </a:lnTo>
                    <a:cubicBezTo>
                      <a:pt x="5046" y="213"/>
                      <a:pt x="4317" y="183"/>
                      <a:pt x="3618" y="152"/>
                    </a:cubicBezTo>
                    <a:lnTo>
                      <a:pt x="1460" y="31"/>
                    </a:lnTo>
                    <a:cubicBezTo>
                      <a:pt x="973" y="0"/>
                      <a:pt x="487" y="0"/>
                      <a:pt x="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8"/>
              <p:cNvSpPr/>
              <p:nvPr/>
            </p:nvSpPr>
            <p:spPr>
              <a:xfrm>
                <a:off x="6483775" y="4218000"/>
                <a:ext cx="715850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28634" h="2341" extrusionOk="0">
                    <a:moveTo>
                      <a:pt x="1" y="0"/>
                    </a:moveTo>
                    <a:lnTo>
                      <a:pt x="1" y="1034"/>
                    </a:lnTo>
                    <a:lnTo>
                      <a:pt x="639" y="1003"/>
                    </a:lnTo>
                    <a:cubicBezTo>
                      <a:pt x="1034" y="1003"/>
                      <a:pt x="1399" y="973"/>
                      <a:pt x="1733" y="973"/>
                    </a:cubicBezTo>
                    <a:cubicBezTo>
                      <a:pt x="2463" y="973"/>
                      <a:pt x="3223" y="973"/>
                      <a:pt x="3983" y="1034"/>
                    </a:cubicBezTo>
                    <a:lnTo>
                      <a:pt x="10609" y="1034"/>
                    </a:lnTo>
                    <a:cubicBezTo>
                      <a:pt x="11308" y="1064"/>
                      <a:pt x="12007" y="1125"/>
                      <a:pt x="12767" y="1186"/>
                    </a:cubicBezTo>
                    <a:cubicBezTo>
                      <a:pt x="13527" y="1216"/>
                      <a:pt x="14287" y="1246"/>
                      <a:pt x="15047" y="1277"/>
                    </a:cubicBezTo>
                    <a:lnTo>
                      <a:pt x="17235" y="1368"/>
                    </a:lnTo>
                    <a:lnTo>
                      <a:pt x="21643" y="1672"/>
                    </a:lnTo>
                    <a:cubicBezTo>
                      <a:pt x="22402" y="1702"/>
                      <a:pt x="23102" y="1733"/>
                      <a:pt x="23801" y="1794"/>
                    </a:cubicBezTo>
                    <a:cubicBezTo>
                      <a:pt x="24530" y="1854"/>
                      <a:pt x="25260" y="1945"/>
                      <a:pt x="25959" y="2037"/>
                    </a:cubicBezTo>
                    <a:lnTo>
                      <a:pt x="28147" y="2310"/>
                    </a:lnTo>
                    <a:lnTo>
                      <a:pt x="28634" y="2341"/>
                    </a:lnTo>
                    <a:cubicBezTo>
                      <a:pt x="28421" y="1915"/>
                      <a:pt x="28147" y="1459"/>
                      <a:pt x="27874" y="1064"/>
                    </a:cubicBezTo>
                    <a:lnTo>
                      <a:pt x="26202" y="851"/>
                    </a:lnTo>
                    <a:cubicBezTo>
                      <a:pt x="25442" y="760"/>
                      <a:pt x="24712" y="669"/>
                      <a:pt x="23953" y="638"/>
                    </a:cubicBezTo>
                    <a:cubicBezTo>
                      <a:pt x="23193" y="578"/>
                      <a:pt x="22402" y="547"/>
                      <a:pt x="21673" y="517"/>
                    </a:cubicBezTo>
                    <a:lnTo>
                      <a:pt x="17266" y="243"/>
                    </a:lnTo>
                    <a:lnTo>
                      <a:pt x="15016" y="213"/>
                    </a:lnTo>
                    <a:cubicBezTo>
                      <a:pt x="14287" y="213"/>
                      <a:pt x="13588" y="152"/>
                      <a:pt x="12858" y="122"/>
                    </a:cubicBezTo>
                    <a:cubicBezTo>
                      <a:pt x="12159" y="91"/>
                      <a:pt x="11338" y="31"/>
                      <a:pt x="10609" y="0"/>
                    </a:cubicBezTo>
                    <a:lnTo>
                      <a:pt x="8329" y="0"/>
                    </a:lnTo>
                    <a:lnTo>
                      <a:pt x="6141" y="61"/>
                    </a:lnTo>
                    <a:lnTo>
                      <a:pt x="3952" y="61"/>
                    </a:lnTo>
                    <a:cubicBezTo>
                      <a:pt x="2706" y="31"/>
                      <a:pt x="1338" y="61"/>
                      <a:pt x="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8"/>
              <p:cNvSpPr/>
              <p:nvPr/>
            </p:nvSpPr>
            <p:spPr>
              <a:xfrm>
                <a:off x="6613725" y="3667075"/>
                <a:ext cx="45445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1764" extrusionOk="0">
                    <a:moveTo>
                      <a:pt x="0" y="0"/>
                    </a:moveTo>
                    <a:cubicBezTo>
                      <a:pt x="152" y="274"/>
                      <a:pt x="274" y="517"/>
                      <a:pt x="426" y="760"/>
                    </a:cubicBezTo>
                    <a:lnTo>
                      <a:pt x="2128" y="821"/>
                    </a:lnTo>
                    <a:lnTo>
                      <a:pt x="4317" y="882"/>
                    </a:lnTo>
                    <a:lnTo>
                      <a:pt x="6475" y="973"/>
                    </a:lnTo>
                    <a:lnTo>
                      <a:pt x="8663" y="1034"/>
                    </a:lnTo>
                    <a:cubicBezTo>
                      <a:pt x="9362" y="1034"/>
                      <a:pt x="10061" y="1095"/>
                      <a:pt x="10791" y="1125"/>
                    </a:cubicBezTo>
                    <a:lnTo>
                      <a:pt x="12949" y="1277"/>
                    </a:lnTo>
                    <a:cubicBezTo>
                      <a:pt x="14347" y="1368"/>
                      <a:pt x="15776" y="1490"/>
                      <a:pt x="17204" y="1642"/>
                    </a:cubicBezTo>
                    <a:lnTo>
                      <a:pt x="18147" y="1763"/>
                    </a:lnTo>
                    <a:cubicBezTo>
                      <a:pt x="18147" y="1429"/>
                      <a:pt x="18177" y="1095"/>
                      <a:pt x="18147" y="760"/>
                    </a:cubicBezTo>
                    <a:lnTo>
                      <a:pt x="17326" y="699"/>
                    </a:lnTo>
                    <a:cubicBezTo>
                      <a:pt x="15897" y="547"/>
                      <a:pt x="14469" y="456"/>
                      <a:pt x="12979" y="365"/>
                    </a:cubicBezTo>
                    <a:lnTo>
                      <a:pt x="10821" y="274"/>
                    </a:lnTo>
                    <a:cubicBezTo>
                      <a:pt x="10092" y="213"/>
                      <a:pt x="9332" y="183"/>
                      <a:pt x="8633" y="183"/>
                    </a:cubicBezTo>
                    <a:lnTo>
                      <a:pt x="6475" y="122"/>
                    </a:lnTo>
                    <a:lnTo>
                      <a:pt x="4317" y="61"/>
                    </a:lnTo>
                    <a:lnTo>
                      <a:pt x="2159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8"/>
              <p:cNvSpPr/>
              <p:nvPr/>
            </p:nvSpPr>
            <p:spPr>
              <a:xfrm>
                <a:off x="6657050" y="3764350"/>
                <a:ext cx="39742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15897" h="18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" y="274"/>
                      <a:pt x="122" y="517"/>
                      <a:pt x="152" y="760"/>
                    </a:cubicBezTo>
                    <a:lnTo>
                      <a:pt x="2523" y="881"/>
                    </a:lnTo>
                    <a:lnTo>
                      <a:pt x="6809" y="1094"/>
                    </a:lnTo>
                    <a:cubicBezTo>
                      <a:pt x="8207" y="1155"/>
                      <a:pt x="9635" y="1277"/>
                      <a:pt x="11034" y="1398"/>
                    </a:cubicBezTo>
                    <a:lnTo>
                      <a:pt x="13131" y="1581"/>
                    </a:lnTo>
                    <a:lnTo>
                      <a:pt x="15289" y="1793"/>
                    </a:lnTo>
                    <a:lnTo>
                      <a:pt x="15654" y="1824"/>
                    </a:lnTo>
                    <a:cubicBezTo>
                      <a:pt x="15715" y="1550"/>
                      <a:pt x="15806" y="1307"/>
                      <a:pt x="15867" y="1033"/>
                    </a:cubicBezTo>
                    <a:cubicBezTo>
                      <a:pt x="15867" y="1003"/>
                      <a:pt x="15867" y="973"/>
                      <a:pt x="15897" y="912"/>
                    </a:cubicBezTo>
                    <a:lnTo>
                      <a:pt x="15380" y="881"/>
                    </a:lnTo>
                    <a:lnTo>
                      <a:pt x="13283" y="699"/>
                    </a:lnTo>
                    <a:lnTo>
                      <a:pt x="11155" y="517"/>
                    </a:lnTo>
                    <a:cubicBezTo>
                      <a:pt x="9696" y="426"/>
                      <a:pt x="8298" y="304"/>
                      <a:pt x="6839" y="274"/>
                    </a:cubicBezTo>
                    <a:lnTo>
                      <a:pt x="2584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8"/>
              <p:cNvSpPr/>
              <p:nvPr/>
            </p:nvSpPr>
            <p:spPr>
              <a:xfrm>
                <a:off x="6570400" y="3582725"/>
                <a:ext cx="4894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794" extrusionOk="0">
                    <a:moveTo>
                      <a:pt x="1" y="0"/>
                    </a:moveTo>
                    <a:cubicBezTo>
                      <a:pt x="153" y="304"/>
                      <a:pt x="305" y="608"/>
                      <a:pt x="426" y="912"/>
                    </a:cubicBezTo>
                    <a:lnTo>
                      <a:pt x="1885" y="912"/>
                    </a:lnTo>
                    <a:cubicBezTo>
                      <a:pt x="3314" y="943"/>
                      <a:pt x="4773" y="1004"/>
                      <a:pt x="6202" y="1125"/>
                    </a:cubicBezTo>
                    <a:lnTo>
                      <a:pt x="8390" y="1247"/>
                    </a:lnTo>
                    <a:cubicBezTo>
                      <a:pt x="9120" y="1277"/>
                      <a:pt x="9819" y="1338"/>
                      <a:pt x="10548" y="1368"/>
                    </a:cubicBezTo>
                    <a:cubicBezTo>
                      <a:pt x="11278" y="1429"/>
                      <a:pt x="12038" y="1520"/>
                      <a:pt x="12767" y="1551"/>
                    </a:cubicBezTo>
                    <a:lnTo>
                      <a:pt x="14986" y="1642"/>
                    </a:lnTo>
                    <a:lnTo>
                      <a:pt x="17174" y="1703"/>
                    </a:lnTo>
                    <a:cubicBezTo>
                      <a:pt x="17904" y="1703"/>
                      <a:pt x="18603" y="1763"/>
                      <a:pt x="19363" y="1794"/>
                    </a:cubicBezTo>
                    <a:lnTo>
                      <a:pt x="19576" y="1794"/>
                    </a:lnTo>
                    <a:cubicBezTo>
                      <a:pt x="19485" y="1459"/>
                      <a:pt x="19393" y="1155"/>
                      <a:pt x="19272" y="852"/>
                    </a:cubicBezTo>
                    <a:cubicBezTo>
                      <a:pt x="18573" y="821"/>
                      <a:pt x="17843" y="760"/>
                      <a:pt x="17144" y="760"/>
                    </a:cubicBezTo>
                    <a:lnTo>
                      <a:pt x="14956" y="700"/>
                    </a:lnTo>
                    <a:lnTo>
                      <a:pt x="12828" y="608"/>
                    </a:lnTo>
                    <a:cubicBezTo>
                      <a:pt x="12098" y="578"/>
                      <a:pt x="11399" y="517"/>
                      <a:pt x="10700" y="456"/>
                    </a:cubicBezTo>
                    <a:cubicBezTo>
                      <a:pt x="9971" y="396"/>
                      <a:pt x="9211" y="365"/>
                      <a:pt x="8481" y="304"/>
                    </a:cubicBezTo>
                    <a:lnTo>
                      <a:pt x="6323" y="183"/>
                    </a:lnTo>
                    <a:cubicBezTo>
                      <a:pt x="4834" y="92"/>
                      <a:pt x="3375" y="31"/>
                      <a:pt x="1885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8"/>
              <p:cNvSpPr/>
              <p:nvPr/>
            </p:nvSpPr>
            <p:spPr>
              <a:xfrm>
                <a:off x="6537725" y="3479800"/>
                <a:ext cx="46052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747" extrusionOk="0">
                    <a:moveTo>
                      <a:pt x="4743" y="1"/>
                    </a:moveTo>
                    <a:cubicBezTo>
                      <a:pt x="4236" y="1"/>
                      <a:pt x="3729" y="14"/>
                      <a:pt x="3223" y="14"/>
                    </a:cubicBezTo>
                    <a:lnTo>
                      <a:pt x="1004" y="75"/>
                    </a:lnTo>
                    <a:lnTo>
                      <a:pt x="1" y="75"/>
                    </a:lnTo>
                    <a:cubicBezTo>
                      <a:pt x="62" y="379"/>
                      <a:pt x="122" y="713"/>
                      <a:pt x="214" y="1017"/>
                    </a:cubicBezTo>
                    <a:lnTo>
                      <a:pt x="5503" y="1017"/>
                    </a:lnTo>
                    <a:cubicBezTo>
                      <a:pt x="6202" y="1017"/>
                      <a:pt x="6901" y="1108"/>
                      <a:pt x="7661" y="1139"/>
                    </a:cubicBezTo>
                    <a:cubicBezTo>
                      <a:pt x="8390" y="1199"/>
                      <a:pt x="9180" y="1230"/>
                      <a:pt x="9940" y="1260"/>
                    </a:cubicBezTo>
                    <a:lnTo>
                      <a:pt x="12129" y="1351"/>
                    </a:lnTo>
                    <a:lnTo>
                      <a:pt x="16567" y="1655"/>
                    </a:lnTo>
                    <a:cubicBezTo>
                      <a:pt x="17205" y="1686"/>
                      <a:pt x="17782" y="1716"/>
                      <a:pt x="18421" y="1747"/>
                    </a:cubicBezTo>
                    <a:cubicBezTo>
                      <a:pt x="18086" y="1382"/>
                      <a:pt x="17782" y="956"/>
                      <a:pt x="17539" y="531"/>
                    </a:cubicBezTo>
                    <a:lnTo>
                      <a:pt x="16597" y="470"/>
                    </a:lnTo>
                    <a:lnTo>
                      <a:pt x="12159" y="257"/>
                    </a:lnTo>
                    <a:lnTo>
                      <a:pt x="9910" y="196"/>
                    </a:lnTo>
                    <a:cubicBezTo>
                      <a:pt x="9180" y="196"/>
                      <a:pt x="8481" y="166"/>
                      <a:pt x="7782" y="136"/>
                    </a:cubicBezTo>
                    <a:cubicBezTo>
                      <a:pt x="7053" y="75"/>
                      <a:pt x="6262" y="44"/>
                      <a:pt x="5503" y="14"/>
                    </a:cubicBezTo>
                    <a:cubicBezTo>
                      <a:pt x="5249" y="4"/>
                      <a:pt x="4996" y="1"/>
                      <a:pt x="4743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8"/>
              <p:cNvSpPr/>
              <p:nvPr/>
            </p:nvSpPr>
            <p:spPr>
              <a:xfrm>
                <a:off x="6681350" y="2908700"/>
                <a:ext cx="290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190" extrusionOk="0">
                    <a:moveTo>
                      <a:pt x="1" y="1"/>
                    </a:moveTo>
                    <a:cubicBezTo>
                      <a:pt x="153" y="274"/>
                      <a:pt x="274" y="548"/>
                      <a:pt x="426" y="821"/>
                    </a:cubicBezTo>
                    <a:lnTo>
                      <a:pt x="548" y="1004"/>
                    </a:lnTo>
                    <a:cubicBezTo>
                      <a:pt x="973" y="1064"/>
                      <a:pt x="1429" y="1095"/>
                      <a:pt x="1885" y="1156"/>
                    </a:cubicBezTo>
                    <a:lnTo>
                      <a:pt x="3983" y="1368"/>
                    </a:lnTo>
                    <a:cubicBezTo>
                      <a:pt x="4682" y="1460"/>
                      <a:pt x="5442" y="1551"/>
                      <a:pt x="6171" y="1642"/>
                    </a:cubicBezTo>
                    <a:lnTo>
                      <a:pt x="7265" y="1733"/>
                    </a:lnTo>
                    <a:cubicBezTo>
                      <a:pt x="7660" y="1794"/>
                      <a:pt x="8056" y="1824"/>
                      <a:pt x="8420" y="1824"/>
                    </a:cubicBezTo>
                    <a:cubicBezTo>
                      <a:pt x="9089" y="1885"/>
                      <a:pt x="9758" y="1946"/>
                      <a:pt x="10457" y="2037"/>
                    </a:cubicBezTo>
                    <a:lnTo>
                      <a:pt x="11490" y="2189"/>
                    </a:lnTo>
                    <a:lnTo>
                      <a:pt x="11612" y="2189"/>
                    </a:lnTo>
                    <a:lnTo>
                      <a:pt x="10913" y="1034"/>
                    </a:lnTo>
                    <a:lnTo>
                      <a:pt x="10639" y="973"/>
                    </a:lnTo>
                    <a:cubicBezTo>
                      <a:pt x="9940" y="912"/>
                      <a:pt x="9119" y="821"/>
                      <a:pt x="8359" y="791"/>
                    </a:cubicBezTo>
                    <a:cubicBezTo>
                      <a:pt x="7995" y="760"/>
                      <a:pt x="7691" y="760"/>
                      <a:pt x="7326" y="730"/>
                    </a:cubicBezTo>
                    <a:lnTo>
                      <a:pt x="6323" y="639"/>
                    </a:lnTo>
                    <a:cubicBezTo>
                      <a:pt x="5593" y="548"/>
                      <a:pt x="4925" y="487"/>
                      <a:pt x="4195" y="396"/>
                    </a:cubicBezTo>
                    <a:lnTo>
                      <a:pt x="2007" y="183"/>
                    </a:lnTo>
                    <a:cubicBezTo>
                      <a:pt x="1338" y="122"/>
                      <a:pt x="669" y="61"/>
                      <a:pt x="1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8"/>
              <p:cNvSpPr/>
              <p:nvPr/>
            </p:nvSpPr>
            <p:spPr>
              <a:xfrm>
                <a:off x="6650200" y="2830425"/>
                <a:ext cx="263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" y="305"/>
                      <a:pt x="183" y="639"/>
                      <a:pt x="274" y="943"/>
                    </a:cubicBezTo>
                    <a:lnTo>
                      <a:pt x="1338" y="943"/>
                    </a:lnTo>
                    <a:cubicBezTo>
                      <a:pt x="2098" y="974"/>
                      <a:pt x="2797" y="1004"/>
                      <a:pt x="3526" y="1034"/>
                    </a:cubicBezTo>
                    <a:lnTo>
                      <a:pt x="5745" y="1125"/>
                    </a:lnTo>
                    <a:lnTo>
                      <a:pt x="7873" y="1217"/>
                    </a:lnTo>
                    <a:lnTo>
                      <a:pt x="10548" y="1429"/>
                    </a:lnTo>
                    <a:cubicBezTo>
                      <a:pt x="10365" y="1095"/>
                      <a:pt x="10213" y="761"/>
                      <a:pt x="10061" y="426"/>
                    </a:cubicBezTo>
                    <a:lnTo>
                      <a:pt x="7873" y="274"/>
                    </a:lnTo>
                    <a:lnTo>
                      <a:pt x="5654" y="183"/>
                    </a:lnTo>
                    <a:lnTo>
                      <a:pt x="3496" y="122"/>
                    </a:lnTo>
                    <a:cubicBezTo>
                      <a:pt x="2766" y="92"/>
                      <a:pt x="2037" y="31"/>
                      <a:pt x="1277" y="3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8"/>
              <p:cNvSpPr/>
              <p:nvPr/>
            </p:nvSpPr>
            <p:spPr>
              <a:xfrm>
                <a:off x="6629675" y="2721775"/>
                <a:ext cx="2538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2189" extrusionOk="0">
                    <a:moveTo>
                      <a:pt x="1" y="0"/>
                    </a:moveTo>
                    <a:cubicBezTo>
                      <a:pt x="31" y="365"/>
                      <a:pt x="92" y="760"/>
                      <a:pt x="153" y="1155"/>
                    </a:cubicBezTo>
                    <a:lnTo>
                      <a:pt x="244" y="1155"/>
                    </a:lnTo>
                    <a:cubicBezTo>
                      <a:pt x="973" y="1186"/>
                      <a:pt x="1673" y="1216"/>
                      <a:pt x="2402" y="1277"/>
                    </a:cubicBezTo>
                    <a:cubicBezTo>
                      <a:pt x="3132" y="1338"/>
                      <a:pt x="3861" y="1429"/>
                      <a:pt x="4560" y="1520"/>
                    </a:cubicBezTo>
                    <a:lnTo>
                      <a:pt x="6749" y="1794"/>
                    </a:lnTo>
                    <a:lnTo>
                      <a:pt x="8967" y="2037"/>
                    </a:lnTo>
                    <a:lnTo>
                      <a:pt x="10153" y="2189"/>
                    </a:lnTo>
                    <a:cubicBezTo>
                      <a:pt x="10123" y="1763"/>
                      <a:pt x="10092" y="1368"/>
                      <a:pt x="10092" y="973"/>
                    </a:cubicBezTo>
                    <a:lnTo>
                      <a:pt x="9180" y="851"/>
                    </a:lnTo>
                    <a:lnTo>
                      <a:pt x="6992" y="608"/>
                    </a:lnTo>
                    <a:lnTo>
                      <a:pt x="4803" y="335"/>
                    </a:lnTo>
                    <a:cubicBezTo>
                      <a:pt x="4043" y="243"/>
                      <a:pt x="3314" y="183"/>
                      <a:pt x="2554" y="122"/>
                    </a:cubicBezTo>
                    <a:cubicBezTo>
                      <a:pt x="1794" y="61"/>
                      <a:pt x="1004" y="31"/>
                      <a:pt x="274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8"/>
              <p:cNvSpPr/>
              <p:nvPr/>
            </p:nvSpPr>
            <p:spPr>
              <a:xfrm>
                <a:off x="6536975" y="4013575"/>
                <a:ext cx="43467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7387" h="2038" extrusionOk="0">
                    <a:moveTo>
                      <a:pt x="669" y="1"/>
                    </a:moveTo>
                    <a:lnTo>
                      <a:pt x="426" y="366"/>
                    </a:lnTo>
                    <a:cubicBezTo>
                      <a:pt x="274" y="578"/>
                      <a:pt x="122" y="821"/>
                      <a:pt x="0" y="1065"/>
                    </a:cubicBezTo>
                    <a:cubicBezTo>
                      <a:pt x="548" y="1065"/>
                      <a:pt x="1125" y="1065"/>
                      <a:pt x="1703" y="1095"/>
                    </a:cubicBezTo>
                    <a:lnTo>
                      <a:pt x="2766" y="1156"/>
                    </a:lnTo>
                    <a:lnTo>
                      <a:pt x="3861" y="1217"/>
                    </a:lnTo>
                    <a:lnTo>
                      <a:pt x="4955" y="1308"/>
                    </a:lnTo>
                    <a:cubicBezTo>
                      <a:pt x="5289" y="1308"/>
                      <a:pt x="5624" y="1338"/>
                      <a:pt x="5958" y="1369"/>
                    </a:cubicBezTo>
                    <a:lnTo>
                      <a:pt x="7022" y="1490"/>
                    </a:lnTo>
                    <a:cubicBezTo>
                      <a:pt x="7387" y="1521"/>
                      <a:pt x="7812" y="1551"/>
                      <a:pt x="8147" y="1581"/>
                    </a:cubicBezTo>
                    <a:cubicBezTo>
                      <a:pt x="8906" y="1612"/>
                      <a:pt x="9666" y="1642"/>
                      <a:pt x="10426" y="1642"/>
                    </a:cubicBezTo>
                    <a:cubicBezTo>
                      <a:pt x="11824" y="1642"/>
                      <a:pt x="13192" y="1703"/>
                      <a:pt x="14590" y="1855"/>
                    </a:cubicBezTo>
                    <a:cubicBezTo>
                      <a:pt x="15350" y="1946"/>
                      <a:pt x="16080" y="1976"/>
                      <a:pt x="16809" y="2037"/>
                    </a:cubicBezTo>
                    <a:lnTo>
                      <a:pt x="17326" y="2037"/>
                    </a:lnTo>
                    <a:cubicBezTo>
                      <a:pt x="17296" y="1703"/>
                      <a:pt x="17326" y="1338"/>
                      <a:pt x="17387" y="973"/>
                    </a:cubicBezTo>
                    <a:lnTo>
                      <a:pt x="16840" y="943"/>
                    </a:lnTo>
                    <a:cubicBezTo>
                      <a:pt x="16141" y="913"/>
                      <a:pt x="15442" y="852"/>
                      <a:pt x="14742" y="791"/>
                    </a:cubicBezTo>
                    <a:cubicBezTo>
                      <a:pt x="13283" y="609"/>
                      <a:pt x="11794" y="548"/>
                      <a:pt x="10305" y="548"/>
                    </a:cubicBezTo>
                    <a:cubicBezTo>
                      <a:pt x="9636" y="548"/>
                      <a:pt x="8967" y="517"/>
                      <a:pt x="8268" y="457"/>
                    </a:cubicBezTo>
                    <a:cubicBezTo>
                      <a:pt x="7934" y="457"/>
                      <a:pt x="7599" y="426"/>
                      <a:pt x="7265" y="396"/>
                    </a:cubicBezTo>
                    <a:lnTo>
                      <a:pt x="6201" y="274"/>
                    </a:lnTo>
                    <a:cubicBezTo>
                      <a:pt x="5806" y="244"/>
                      <a:pt x="5441" y="214"/>
                      <a:pt x="5046" y="214"/>
                    </a:cubicBezTo>
                    <a:lnTo>
                      <a:pt x="3982" y="153"/>
                    </a:lnTo>
                    <a:lnTo>
                      <a:pt x="2949" y="92"/>
                    </a:lnTo>
                    <a:lnTo>
                      <a:pt x="1824" y="31"/>
                    </a:lnTo>
                    <a:cubicBezTo>
                      <a:pt x="1429" y="31"/>
                      <a:pt x="1064" y="1"/>
                      <a:pt x="669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8"/>
              <p:cNvSpPr/>
              <p:nvPr/>
            </p:nvSpPr>
            <p:spPr>
              <a:xfrm>
                <a:off x="6496700" y="4106000"/>
                <a:ext cx="579825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193" h="2079" extrusionOk="0">
                    <a:moveTo>
                      <a:pt x="8741" y="0"/>
                    </a:moveTo>
                    <a:cubicBezTo>
                      <a:pt x="8351" y="0"/>
                      <a:pt x="7960" y="4"/>
                      <a:pt x="7569" y="12"/>
                    </a:cubicBezTo>
                    <a:lnTo>
                      <a:pt x="3344" y="103"/>
                    </a:lnTo>
                    <a:lnTo>
                      <a:pt x="1186" y="194"/>
                    </a:lnTo>
                    <a:lnTo>
                      <a:pt x="304" y="225"/>
                    </a:lnTo>
                    <a:cubicBezTo>
                      <a:pt x="183" y="559"/>
                      <a:pt x="92" y="893"/>
                      <a:pt x="1" y="1228"/>
                    </a:cubicBezTo>
                    <a:lnTo>
                      <a:pt x="1338" y="1197"/>
                    </a:lnTo>
                    <a:lnTo>
                      <a:pt x="3466" y="1137"/>
                    </a:lnTo>
                    <a:lnTo>
                      <a:pt x="7721" y="1076"/>
                    </a:lnTo>
                    <a:cubicBezTo>
                      <a:pt x="9089" y="1076"/>
                      <a:pt x="10487" y="1106"/>
                      <a:pt x="11916" y="1167"/>
                    </a:cubicBezTo>
                    <a:cubicBezTo>
                      <a:pt x="13314" y="1258"/>
                      <a:pt x="14682" y="1289"/>
                      <a:pt x="16110" y="1441"/>
                    </a:cubicBezTo>
                    <a:cubicBezTo>
                      <a:pt x="18481" y="1623"/>
                      <a:pt x="20852" y="1836"/>
                      <a:pt x="23192" y="2079"/>
                    </a:cubicBezTo>
                    <a:cubicBezTo>
                      <a:pt x="23010" y="2018"/>
                      <a:pt x="22797" y="1927"/>
                      <a:pt x="22615" y="1866"/>
                    </a:cubicBezTo>
                    <a:cubicBezTo>
                      <a:pt x="21673" y="1532"/>
                      <a:pt x="20639" y="1319"/>
                      <a:pt x="19910" y="650"/>
                    </a:cubicBezTo>
                    <a:cubicBezTo>
                      <a:pt x="18663" y="529"/>
                      <a:pt x="17448" y="438"/>
                      <a:pt x="16201" y="316"/>
                    </a:cubicBezTo>
                    <a:cubicBezTo>
                      <a:pt x="14803" y="194"/>
                      <a:pt x="13344" y="134"/>
                      <a:pt x="11916" y="73"/>
                    </a:cubicBezTo>
                    <a:cubicBezTo>
                      <a:pt x="10870" y="28"/>
                      <a:pt x="9808" y="0"/>
                      <a:pt x="874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8"/>
              <p:cNvSpPr/>
              <p:nvPr/>
            </p:nvSpPr>
            <p:spPr>
              <a:xfrm>
                <a:off x="6603850" y="3925100"/>
                <a:ext cx="39517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5807" h="1717" extrusionOk="0">
                    <a:moveTo>
                      <a:pt x="1681" y="0"/>
                    </a:moveTo>
                    <a:cubicBezTo>
                      <a:pt x="1361" y="0"/>
                      <a:pt x="1044" y="4"/>
                      <a:pt x="730" y="14"/>
                    </a:cubicBezTo>
                    <a:cubicBezTo>
                      <a:pt x="487" y="318"/>
                      <a:pt x="243" y="652"/>
                      <a:pt x="0" y="987"/>
                    </a:cubicBezTo>
                    <a:cubicBezTo>
                      <a:pt x="1216" y="987"/>
                      <a:pt x="2432" y="987"/>
                      <a:pt x="3648" y="1017"/>
                    </a:cubicBezTo>
                    <a:lnTo>
                      <a:pt x="5836" y="1078"/>
                    </a:lnTo>
                    <a:lnTo>
                      <a:pt x="8025" y="1139"/>
                    </a:lnTo>
                    <a:cubicBezTo>
                      <a:pt x="9423" y="1169"/>
                      <a:pt x="10882" y="1260"/>
                      <a:pt x="12311" y="1412"/>
                    </a:cubicBezTo>
                    <a:lnTo>
                      <a:pt x="14499" y="1625"/>
                    </a:lnTo>
                    <a:lnTo>
                      <a:pt x="15441" y="1716"/>
                    </a:lnTo>
                    <a:cubicBezTo>
                      <a:pt x="15563" y="1382"/>
                      <a:pt x="15684" y="1078"/>
                      <a:pt x="15806" y="743"/>
                    </a:cubicBezTo>
                    <a:cubicBezTo>
                      <a:pt x="15411" y="713"/>
                      <a:pt x="15016" y="652"/>
                      <a:pt x="14621" y="622"/>
                    </a:cubicBezTo>
                    <a:lnTo>
                      <a:pt x="12463" y="439"/>
                    </a:lnTo>
                    <a:cubicBezTo>
                      <a:pt x="11733" y="348"/>
                      <a:pt x="10973" y="287"/>
                      <a:pt x="10244" y="227"/>
                    </a:cubicBezTo>
                    <a:cubicBezTo>
                      <a:pt x="9514" y="196"/>
                      <a:pt x="8754" y="166"/>
                      <a:pt x="7994" y="135"/>
                    </a:cubicBezTo>
                    <a:lnTo>
                      <a:pt x="5836" y="75"/>
                    </a:lnTo>
                    <a:lnTo>
                      <a:pt x="3617" y="14"/>
                    </a:lnTo>
                    <a:cubicBezTo>
                      <a:pt x="2969" y="14"/>
                      <a:pt x="2321" y="0"/>
                      <a:pt x="168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8"/>
              <p:cNvSpPr/>
              <p:nvPr/>
            </p:nvSpPr>
            <p:spPr>
              <a:xfrm>
                <a:off x="6653250" y="3841850"/>
                <a:ext cx="3792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168" h="1551" extrusionOk="0">
                    <a:moveTo>
                      <a:pt x="334" y="0"/>
                    </a:moveTo>
                    <a:cubicBezTo>
                      <a:pt x="243" y="365"/>
                      <a:pt x="152" y="760"/>
                      <a:pt x="0" y="1125"/>
                    </a:cubicBezTo>
                    <a:cubicBezTo>
                      <a:pt x="638" y="1155"/>
                      <a:pt x="1246" y="1186"/>
                      <a:pt x="1854" y="1186"/>
                    </a:cubicBezTo>
                    <a:cubicBezTo>
                      <a:pt x="2300" y="1186"/>
                      <a:pt x="2800" y="1199"/>
                      <a:pt x="3327" y="1199"/>
                    </a:cubicBezTo>
                    <a:cubicBezTo>
                      <a:pt x="3590" y="1199"/>
                      <a:pt x="3860" y="1196"/>
                      <a:pt x="4134" y="1186"/>
                    </a:cubicBezTo>
                    <a:cubicBezTo>
                      <a:pt x="4924" y="1186"/>
                      <a:pt x="5593" y="1155"/>
                      <a:pt x="6292" y="1155"/>
                    </a:cubicBezTo>
                    <a:lnTo>
                      <a:pt x="8511" y="1155"/>
                    </a:lnTo>
                    <a:cubicBezTo>
                      <a:pt x="9210" y="1155"/>
                      <a:pt x="9939" y="1186"/>
                      <a:pt x="10669" y="1216"/>
                    </a:cubicBezTo>
                    <a:cubicBezTo>
                      <a:pt x="11398" y="1247"/>
                      <a:pt x="12098" y="1277"/>
                      <a:pt x="12797" y="1368"/>
                    </a:cubicBezTo>
                    <a:lnTo>
                      <a:pt x="14803" y="1551"/>
                    </a:lnTo>
                    <a:cubicBezTo>
                      <a:pt x="14924" y="1247"/>
                      <a:pt x="15046" y="912"/>
                      <a:pt x="15167" y="578"/>
                    </a:cubicBezTo>
                    <a:lnTo>
                      <a:pt x="13009" y="335"/>
                    </a:lnTo>
                    <a:cubicBezTo>
                      <a:pt x="12249" y="244"/>
                      <a:pt x="11429" y="183"/>
                      <a:pt x="10699" y="152"/>
                    </a:cubicBezTo>
                    <a:cubicBezTo>
                      <a:pt x="9939" y="92"/>
                      <a:pt x="9180" y="61"/>
                      <a:pt x="8420" y="61"/>
                    </a:cubicBezTo>
                    <a:lnTo>
                      <a:pt x="6201" y="61"/>
                    </a:lnTo>
                    <a:cubicBezTo>
                      <a:pt x="5441" y="61"/>
                      <a:pt x="4620" y="61"/>
                      <a:pt x="3951" y="92"/>
                    </a:cubicBezTo>
                    <a:cubicBezTo>
                      <a:pt x="3756" y="100"/>
                      <a:pt x="3557" y="104"/>
                      <a:pt x="3356" y="104"/>
                    </a:cubicBezTo>
                    <a:cubicBezTo>
                      <a:pt x="2871" y="104"/>
                      <a:pt x="2370" y="83"/>
                      <a:pt x="1854" y="61"/>
                    </a:cubicBezTo>
                    <a:cubicBezTo>
                      <a:pt x="1337" y="31"/>
                      <a:pt x="821" y="0"/>
                      <a:pt x="334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8"/>
              <p:cNvSpPr/>
              <p:nvPr/>
            </p:nvSpPr>
            <p:spPr>
              <a:xfrm>
                <a:off x="6568900" y="3274975"/>
                <a:ext cx="5152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2949" extrusionOk="0">
                    <a:moveTo>
                      <a:pt x="547" y="0"/>
                    </a:moveTo>
                    <a:cubicBezTo>
                      <a:pt x="365" y="274"/>
                      <a:pt x="182" y="578"/>
                      <a:pt x="0" y="882"/>
                    </a:cubicBezTo>
                    <a:cubicBezTo>
                      <a:pt x="456" y="943"/>
                      <a:pt x="912" y="973"/>
                      <a:pt x="1368" y="1003"/>
                    </a:cubicBezTo>
                    <a:lnTo>
                      <a:pt x="3496" y="1186"/>
                    </a:lnTo>
                    <a:cubicBezTo>
                      <a:pt x="4164" y="1277"/>
                      <a:pt x="4924" y="1368"/>
                      <a:pt x="5654" y="1429"/>
                    </a:cubicBezTo>
                    <a:lnTo>
                      <a:pt x="6809" y="1520"/>
                    </a:lnTo>
                    <a:cubicBezTo>
                      <a:pt x="7173" y="1550"/>
                      <a:pt x="7569" y="1581"/>
                      <a:pt x="7933" y="1581"/>
                    </a:cubicBezTo>
                    <a:cubicBezTo>
                      <a:pt x="8632" y="1611"/>
                      <a:pt x="9271" y="1672"/>
                      <a:pt x="9970" y="1763"/>
                    </a:cubicBezTo>
                    <a:lnTo>
                      <a:pt x="11003" y="1885"/>
                    </a:lnTo>
                    <a:lnTo>
                      <a:pt x="12098" y="2006"/>
                    </a:lnTo>
                    <a:lnTo>
                      <a:pt x="13192" y="2158"/>
                    </a:lnTo>
                    <a:cubicBezTo>
                      <a:pt x="13526" y="2219"/>
                      <a:pt x="13861" y="2250"/>
                      <a:pt x="14195" y="2310"/>
                    </a:cubicBezTo>
                    <a:lnTo>
                      <a:pt x="15228" y="2493"/>
                    </a:lnTo>
                    <a:cubicBezTo>
                      <a:pt x="15623" y="2553"/>
                      <a:pt x="15988" y="2614"/>
                      <a:pt x="16383" y="2645"/>
                    </a:cubicBezTo>
                    <a:cubicBezTo>
                      <a:pt x="17113" y="2736"/>
                      <a:pt x="17873" y="2827"/>
                      <a:pt x="18633" y="2888"/>
                    </a:cubicBezTo>
                    <a:cubicBezTo>
                      <a:pt x="18937" y="2888"/>
                      <a:pt x="19271" y="2918"/>
                      <a:pt x="19575" y="2949"/>
                    </a:cubicBezTo>
                    <a:cubicBezTo>
                      <a:pt x="19940" y="2645"/>
                      <a:pt x="20274" y="2310"/>
                      <a:pt x="20608" y="1946"/>
                    </a:cubicBezTo>
                    <a:cubicBezTo>
                      <a:pt x="19909" y="1854"/>
                      <a:pt x="19241" y="1794"/>
                      <a:pt x="18572" y="1763"/>
                    </a:cubicBezTo>
                    <a:cubicBezTo>
                      <a:pt x="17934" y="1733"/>
                      <a:pt x="17234" y="1642"/>
                      <a:pt x="16535" y="1550"/>
                    </a:cubicBezTo>
                    <a:cubicBezTo>
                      <a:pt x="16201" y="1520"/>
                      <a:pt x="15867" y="1459"/>
                      <a:pt x="15563" y="1429"/>
                    </a:cubicBezTo>
                    <a:lnTo>
                      <a:pt x="14499" y="1246"/>
                    </a:lnTo>
                    <a:cubicBezTo>
                      <a:pt x="14104" y="1186"/>
                      <a:pt x="13739" y="1125"/>
                      <a:pt x="13344" y="1094"/>
                    </a:cubicBezTo>
                    <a:lnTo>
                      <a:pt x="12310" y="973"/>
                    </a:lnTo>
                    <a:lnTo>
                      <a:pt x="11247" y="821"/>
                    </a:lnTo>
                    <a:lnTo>
                      <a:pt x="10122" y="699"/>
                    </a:lnTo>
                    <a:cubicBezTo>
                      <a:pt x="9423" y="639"/>
                      <a:pt x="8602" y="547"/>
                      <a:pt x="7842" y="547"/>
                    </a:cubicBezTo>
                    <a:cubicBezTo>
                      <a:pt x="7477" y="547"/>
                      <a:pt x="7173" y="517"/>
                      <a:pt x="6839" y="487"/>
                    </a:cubicBezTo>
                    <a:lnTo>
                      <a:pt x="5806" y="426"/>
                    </a:lnTo>
                    <a:cubicBezTo>
                      <a:pt x="5076" y="365"/>
                      <a:pt x="4438" y="304"/>
                      <a:pt x="3678" y="213"/>
                    </a:cubicBezTo>
                    <a:lnTo>
                      <a:pt x="1489" y="61"/>
                    </a:lnTo>
                    <a:cubicBezTo>
                      <a:pt x="1186" y="31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8"/>
              <p:cNvSpPr/>
              <p:nvPr/>
            </p:nvSpPr>
            <p:spPr>
              <a:xfrm>
                <a:off x="6534700" y="3373750"/>
                <a:ext cx="4628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1916" extrusionOk="0">
                    <a:moveTo>
                      <a:pt x="152" y="1"/>
                    </a:moveTo>
                    <a:cubicBezTo>
                      <a:pt x="122" y="122"/>
                      <a:pt x="91" y="213"/>
                      <a:pt x="91" y="335"/>
                    </a:cubicBezTo>
                    <a:cubicBezTo>
                      <a:pt x="31" y="517"/>
                      <a:pt x="31" y="730"/>
                      <a:pt x="0" y="882"/>
                    </a:cubicBezTo>
                    <a:lnTo>
                      <a:pt x="456" y="913"/>
                    </a:lnTo>
                    <a:lnTo>
                      <a:pt x="2614" y="1095"/>
                    </a:lnTo>
                    <a:cubicBezTo>
                      <a:pt x="4073" y="1217"/>
                      <a:pt x="5472" y="1308"/>
                      <a:pt x="6931" y="1368"/>
                    </a:cubicBezTo>
                    <a:lnTo>
                      <a:pt x="9089" y="1460"/>
                    </a:lnTo>
                    <a:lnTo>
                      <a:pt x="11186" y="1551"/>
                    </a:lnTo>
                    <a:lnTo>
                      <a:pt x="15441" y="1764"/>
                    </a:lnTo>
                    <a:cubicBezTo>
                      <a:pt x="16171" y="1794"/>
                      <a:pt x="16931" y="1855"/>
                      <a:pt x="17660" y="1916"/>
                    </a:cubicBezTo>
                    <a:cubicBezTo>
                      <a:pt x="17873" y="1551"/>
                      <a:pt x="18177" y="1217"/>
                      <a:pt x="18511" y="913"/>
                    </a:cubicBezTo>
                    <a:cubicBezTo>
                      <a:pt x="17478" y="821"/>
                      <a:pt x="16444" y="730"/>
                      <a:pt x="15381" y="669"/>
                    </a:cubicBezTo>
                    <a:lnTo>
                      <a:pt x="11156" y="517"/>
                    </a:lnTo>
                    <a:lnTo>
                      <a:pt x="8997" y="457"/>
                    </a:lnTo>
                    <a:lnTo>
                      <a:pt x="6900" y="396"/>
                    </a:lnTo>
                    <a:cubicBezTo>
                      <a:pt x="5502" y="335"/>
                      <a:pt x="4073" y="274"/>
                      <a:pt x="2675" y="183"/>
                    </a:cubicBezTo>
                    <a:lnTo>
                      <a:pt x="578" y="3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8"/>
              <p:cNvSpPr/>
              <p:nvPr/>
            </p:nvSpPr>
            <p:spPr>
              <a:xfrm>
                <a:off x="6622850" y="3196700"/>
                <a:ext cx="4848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9393" h="2250" extrusionOk="0">
                    <a:moveTo>
                      <a:pt x="760" y="1"/>
                    </a:moveTo>
                    <a:cubicBezTo>
                      <a:pt x="517" y="335"/>
                      <a:pt x="243" y="639"/>
                      <a:pt x="0" y="943"/>
                    </a:cubicBezTo>
                    <a:lnTo>
                      <a:pt x="1763" y="973"/>
                    </a:lnTo>
                    <a:lnTo>
                      <a:pt x="3921" y="1004"/>
                    </a:lnTo>
                    <a:lnTo>
                      <a:pt x="8268" y="1247"/>
                    </a:lnTo>
                    <a:cubicBezTo>
                      <a:pt x="9727" y="1338"/>
                      <a:pt x="11186" y="1429"/>
                      <a:pt x="12614" y="1551"/>
                    </a:cubicBezTo>
                    <a:lnTo>
                      <a:pt x="14773" y="1763"/>
                    </a:lnTo>
                    <a:lnTo>
                      <a:pt x="16991" y="1976"/>
                    </a:lnTo>
                    <a:cubicBezTo>
                      <a:pt x="17782" y="2037"/>
                      <a:pt x="18572" y="2159"/>
                      <a:pt x="19393" y="2250"/>
                    </a:cubicBezTo>
                    <a:cubicBezTo>
                      <a:pt x="19393" y="1915"/>
                      <a:pt x="19362" y="1581"/>
                      <a:pt x="19301" y="1247"/>
                    </a:cubicBezTo>
                    <a:lnTo>
                      <a:pt x="19241" y="1247"/>
                    </a:lnTo>
                    <a:cubicBezTo>
                      <a:pt x="18511" y="1125"/>
                      <a:pt x="17782" y="1064"/>
                      <a:pt x="17022" y="973"/>
                    </a:cubicBezTo>
                    <a:lnTo>
                      <a:pt x="14864" y="791"/>
                    </a:lnTo>
                    <a:lnTo>
                      <a:pt x="12675" y="578"/>
                    </a:lnTo>
                    <a:cubicBezTo>
                      <a:pt x="11186" y="456"/>
                      <a:pt x="9727" y="365"/>
                      <a:pt x="8268" y="274"/>
                    </a:cubicBezTo>
                    <a:lnTo>
                      <a:pt x="3891" y="61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8"/>
              <p:cNvSpPr/>
              <p:nvPr/>
            </p:nvSpPr>
            <p:spPr>
              <a:xfrm>
                <a:off x="6698075" y="3102475"/>
                <a:ext cx="38985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524" extrusionOk="0">
                    <a:moveTo>
                      <a:pt x="821" y="0"/>
                    </a:moveTo>
                    <a:cubicBezTo>
                      <a:pt x="548" y="396"/>
                      <a:pt x="274" y="760"/>
                      <a:pt x="0" y="1155"/>
                    </a:cubicBezTo>
                    <a:lnTo>
                      <a:pt x="1095" y="1247"/>
                    </a:lnTo>
                    <a:lnTo>
                      <a:pt x="5472" y="1703"/>
                    </a:lnTo>
                    <a:cubicBezTo>
                      <a:pt x="6201" y="1794"/>
                      <a:pt x="6961" y="1855"/>
                      <a:pt x="7690" y="1946"/>
                    </a:cubicBezTo>
                    <a:cubicBezTo>
                      <a:pt x="8390" y="2037"/>
                      <a:pt x="9210" y="2128"/>
                      <a:pt x="9970" y="2189"/>
                    </a:cubicBezTo>
                    <a:cubicBezTo>
                      <a:pt x="10730" y="2250"/>
                      <a:pt x="11490" y="2341"/>
                      <a:pt x="12280" y="2341"/>
                    </a:cubicBezTo>
                    <a:cubicBezTo>
                      <a:pt x="13071" y="2371"/>
                      <a:pt x="13709" y="2402"/>
                      <a:pt x="14438" y="2463"/>
                    </a:cubicBezTo>
                    <a:lnTo>
                      <a:pt x="15593" y="2523"/>
                    </a:lnTo>
                    <a:cubicBezTo>
                      <a:pt x="15411" y="2159"/>
                      <a:pt x="15229" y="1763"/>
                      <a:pt x="15046" y="1399"/>
                    </a:cubicBezTo>
                    <a:lnTo>
                      <a:pt x="14378" y="1338"/>
                    </a:lnTo>
                    <a:cubicBezTo>
                      <a:pt x="13618" y="1277"/>
                      <a:pt x="12827" y="1247"/>
                      <a:pt x="12159" y="1216"/>
                    </a:cubicBezTo>
                    <a:cubicBezTo>
                      <a:pt x="11490" y="1216"/>
                      <a:pt x="10791" y="1125"/>
                      <a:pt x="10061" y="1064"/>
                    </a:cubicBezTo>
                    <a:cubicBezTo>
                      <a:pt x="9301" y="973"/>
                      <a:pt x="8602" y="912"/>
                      <a:pt x="7903" y="821"/>
                    </a:cubicBezTo>
                    <a:cubicBezTo>
                      <a:pt x="7204" y="730"/>
                      <a:pt x="6444" y="639"/>
                      <a:pt x="5715" y="548"/>
                    </a:cubicBezTo>
                    <a:lnTo>
                      <a:pt x="1307" y="61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8"/>
              <p:cNvSpPr/>
              <p:nvPr/>
            </p:nvSpPr>
            <p:spPr>
              <a:xfrm>
                <a:off x="6631950" y="2557625"/>
                <a:ext cx="2523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2342" extrusionOk="0">
                    <a:moveTo>
                      <a:pt x="123" y="1"/>
                    </a:moveTo>
                    <a:cubicBezTo>
                      <a:pt x="92" y="366"/>
                      <a:pt x="31" y="700"/>
                      <a:pt x="1" y="1065"/>
                    </a:cubicBezTo>
                    <a:lnTo>
                      <a:pt x="487" y="1125"/>
                    </a:lnTo>
                    <a:lnTo>
                      <a:pt x="1521" y="1247"/>
                    </a:lnTo>
                    <a:lnTo>
                      <a:pt x="2585" y="1399"/>
                    </a:lnTo>
                    <a:lnTo>
                      <a:pt x="3679" y="1521"/>
                    </a:lnTo>
                    <a:cubicBezTo>
                      <a:pt x="4013" y="1581"/>
                      <a:pt x="4348" y="1612"/>
                      <a:pt x="4682" y="1673"/>
                    </a:cubicBezTo>
                    <a:lnTo>
                      <a:pt x="5746" y="1855"/>
                    </a:lnTo>
                    <a:cubicBezTo>
                      <a:pt x="6110" y="1916"/>
                      <a:pt x="6506" y="1977"/>
                      <a:pt x="6870" y="2007"/>
                    </a:cubicBezTo>
                    <a:cubicBezTo>
                      <a:pt x="7600" y="2098"/>
                      <a:pt x="8360" y="2189"/>
                      <a:pt x="9120" y="2250"/>
                    </a:cubicBezTo>
                    <a:cubicBezTo>
                      <a:pt x="9454" y="2250"/>
                      <a:pt x="9788" y="2311"/>
                      <a:pt x="10092" y="2341"/>
                    </a:cubicBezTo>
                    <a:cubicBezTo>
                      <a:pt x="10032" y="1946"/>
                      <a:pt x="9971" y="1551"/>
                      <a:pt x="9849" y="1186"/>
                    </a:cubicBezTo>
                    <a:cubicBezTo>
                      <a:pt x="9606" y="1156"/>
                      <a:pt x="9332" y="1125"/>
                      <a:pt x="9089" y="1125"/>
                    </a:cubicBezTo>
                    <a:cubicBezTo>
                      <a:pt x="8421" y="1065"/>
                      <a:pt x="7752" y="1004"/>
                      <a:pt x="7053" y="913"/>
                    </a:cubicBezTo>
                    <a:cubicBezTo>
                      <a:pt x="6718" y="882"/>
                      <a:pt x="6384" y="822"/>
                      <a:pt x="6050" y="791"/>
                    </a:cubicBezTo>
                    <a:lnTo>
                      <a:pt x="4986" y="609"/>
                    </a:lnTo>
                    <a:cubicBezTo>
                      <a:pt x="4621" y="548"/>
                      <a:pt x="4226" y="487"/>
                      <a:pt x="3861" y="457"/>
                    </a:cubicBezTo>
                    <a:lnTo>
                      <a:pt x="2797" y="305"/>
                    </a:lnTo>
                    <a:lnTo>
                      <a:pt x="1764" y="183"/>
                    </a:lnTo>
                    <a:lnTo>
                      <a:pt x="639" y="62"/>
                    </a:lnTo>
                    <a:cubicBezTo>
                      <a:pt x="487" y="31"/>
                      <a:pt x="305" y="31"/>
                      <a:pt x="123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8"/>
              <p:cNvSpPr/>
              <p:nvPr/>
            </p:nvSpPr>
            <p:spPr>
              <a:xfrm>
                <a:off x="6627400" y="2653375"/>
                <a:ext cx="2599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764" extrusionOk="0">
                    <a:moveTo>
                      <a:pt x="1" y="1"/>
                    </a:moveTo>
                    <a:lnTo>
                      <a:pt x="1" y="1034"/>
                    </a:lnTo>
                    <a:lnTo>
                      <a:pt x="548" y="1034"/>
                    </a:lnTo>
                    <a:lnTo>
                      <a:pt x="4773" y="1247"/>
                    </a:lnTo>
                    <a:cubicBezTo>
                      <a:pt x="6141" y="1308"/>
                      <a:pt x="7539" y="1460"/>
                      <a:pt x="8967" y="1612"/>
                    </a:cubicBezTo>
                    <a:lnTo>
                      <a:pt x="10305" y="1764"/>
                    </a:lnTo>
                    <a:cubicBezTo>
                      <a:pt x="10335" y="1399"/>
                      <a:pt x="10366" y="1034"/>
                      <a:pt x="10396" y="669"/>
                    </a:cubicBezTo>
                    <a:lnTo>
                      <a:pt x="9028" y="517"/>
                    </a:lnTo>
                    <a:cubicBezTo>
                      <a:pt x="7630" y="365"/>
                      <a:pt x="6171" y="244"/>
                      <a:pt x="4712" y="183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8"/>
              <p:cNvSpPr/>
              <p:nvPr/>
            </p:nvSpPr>
            <p:spPr>
              <a:xfrm>
                <a:off x="6646400" y="2470250"/>
                <a:ext cx="19912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1612" extrusionOk="0">
                    <a:moveTo>
                      <a:pt x="213" y="0"/>
                    </a:moveTo>
                    <a:cubicBezTo>
                      <a:pt x="152" y="335"/>
                      <a:pt x="92" y="639"/>
                      <a:pt x="0" y="973"/>
                    </a:cubicBezTo>
                    <a:lnTo>
                      <a:pt x="365" y="1003"/>
                    </a:lnTo>
                    <a:cubicBezTo>
                      <a:pt x="1824" y="1064"/>
                      <a:pt x="3283" y="1155"/>
                      <a:pt x="4712" y="1307"/>
                    </a:cubicBezTo>
                    <a:lnTo>
                      <a:pt x="6900" y="1490"/>
                    </a:lnTo>
                    <a:lnTo>
                      <a:pt x="7964" y="1611"/>
                    </a:lnTo>
                    <a:cubicBezTo>
                      <a:pt x="7782" y="1247"/>
                      <a:pt x="7599" y="882"/>
                      <a:pt x="7356" y="547"/>
                    </a:cubicBezTo>
                    <a:lnTo>
                      <a:pt x="6961" y="517"/>
                    </a:lnTo>
                    <a:lnTo>
                      <a:pt x="4773" y="304"/>
                    </a:lnTo>
                    <a:cubicBezTo>
                      <a:pt x="3283" y="183"/>
                      <a:pt x="1824" y="92"/>
                      <a:pt x="365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8"/>
              <p:cNvSpPr/>
              <p:nvPr/>
            </p:nvSpPr>
            <p:spPr>
              <a:xfrm>
                <a:off x="6667675" y="2384375"/>
                <a:ext cx="1269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673" extrusionOk="0">
                    <a:moveTo>
                      <a:pt x="335" y="1"/>
                    </a:moveTo>
                    <a:cubicBezTo>
                      <a:pt x="213" y="365"/>
                      <a:pt x="92" y="761"/>
                      <a:pt x="1" y="1125"/>
                    </a:cubicBezTo>
                    <a:cubicBezTo>
                      <a:pt x="639" y="1216"/>
                      <a:pt x="1277" y="1277"/>
                      <a:pt x="1946" y="1368"/>
                    </a:cubicBezTo>
                    <a:cubicBezTo>
                      <a:pt x="2706" y="1460"/>
                      <a:pt x="3466" y="1520"/>
                      <a:pt x="4195" y="1581"/>
                    </a:cubicBezTo>
                    <a:lnTo>
                      <a:pt x="5077" y="1672"/>
                    </a:lnTo>
                    <a:cubicBezTo>
                      <a:pt x="4833" y="1277"/>
                      <a:pt x="4590" y="852"/>
                      <a:pt x="4347" y="457"/>
                    </a:cubicBezTo>
                    <a:lnTo>
                      <a:pt x="4286" y="457"/>
                    </a:lnTo>
                    <a:cubicBezTo>
                      <a:pt x="3557" y="396"/>
                      <a:pt x="2858" y="305"/>
                      <a:pt x="2159" y="213"/>
                    </a:cubicBezTo>
                    <a:cubicBezTo>
                      <a:pt x="1551" y="122"/>
                      <a:pt x="943" y="61"/>
                      <a:pt x="335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9" name="Google Shape;579;p8"/>
          <p:cNvGrpSpPr/>
          <p:nvPr/>
        </p:nvGrpSpPr>
        <p:grpSpPr>
          <a:xfrm rot="1001165" flipH="1">
            <a:off x="281374" y="3464004"/>
            <a:ext cx="1038796" cy="1821513"/>
            <a:chOff x="631100" y="2761600"/>
            <a:chExt cx="712025" cy="1248525"/>
          </a:xfrm>
        </p:grpSpPr>
        <p:sp>
          <p:nvSpPr>
            <p:cNvPr id="580" name="Google Shape;580;p8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8"/>
          <p:cNvGrpSpPr/>
          <p:nvPr/>
        </p:nvGrpSpPr>
        <p:grpSpPr>
          <a:xfrm rot="8363143" flipH="1">
            <a:off x="7716912" y="126780"/>
            <a:ext cx="2362780" cy="2801011"/>
            <a:chOff x="2899900" y="1153850"/>
            <a:chExt cx="1266225" cy="1501075"/>
          </a:xfrm>
        </p:grpSpPr>
        <p:sp>
          <p:nvSpPr>
            <p:cNvPr id="583" name="Google Shape;583;p8"/>
            <p:cNvSpPr/>
            <p:nvPr/>
          </p:nvSpPr>
          <p:spPr>
            <a:xfrm>
              <a:off x="3432050" y="1587250"/>
              <a:ext cx="444575" cy="412650"/>
            </a:xfrm>
            <a:custGeom>
              <a:avLst/>
              <a:gdLst/>
              <a:ahLst/>
              <a:cxnLst/>
              <a:rect l="l" t="t" r="r" b="b"/>
              <a:pathLst>
                <a:path w="17783" h="16506" extrusionOk="0">
                  <a:moveTo>
                    <a:pt x="11642" y="1"/>
                  </a:moveTo>
                  <a:cubicBezTo>
                    <a:pt x="9363" y="2280"/>
                    <a:pt x="4469" y="6809"/>
                    <a:pt x="1" y="8238"/>
                  </a:cubicBezTo>
                  <a:cubicBezTo>
                    <a:pt x="852" y="8572"/>
                    <a:pt x="1672" y="8967"/>
                    <a:pt x="2432" y="9484"/>
                  </a:cubicBezTo>
                  <a:cubicBezTo>
                    <a:pt x="4712" y="11065"/>
                    <a:pt x="5897" y="13679"/>
                    <a:pt x="6384" y="16505"/>
                  </a:cubicBezTo>
                  <a:cubicBezTo>
                    <a:pt x="8556" y="16009"/>
                    <a:pt x="11221" y="15555"/>
                    <a:pt x="13640" y="15555"/>
                  </a:cubicBezTo>
                  <a:cubicBezTo>
                    <a:pt x="14776" y="15555"/>
                    <a:pt x="15858" y="15655"/>
                    <a:pt x="16809" y="15898"/>
                  </a:cubicBezTo>
                  <a:lnTo>
                    <a:pt x="16809" y="15837"/>
                  </a:lnTo>
                  <a:cubicBezTo>
                    <a:pt x="17053" y="13831"/>
                    <a:pt x="17691" y="11855"/>
                    <a:pt x="17721" y="9818"/>
                  </a:cubicBezTo>
                  <a:cubicBezTo>
                    <a:pt x="17782" y="6718"/>
                    <a:pt x="16475" y="3739"/>
                    <a:pt x="14195" y="1642"/>
                  </a:cubicBezTo>
                  <a:cubicBezTo>
                    <a:pt x="13436" y="973"/>
                    <a:pt x="12584" y="426"/>
                    <a:pt x="11642" y="1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3220050" y="1166275"/>
              <a:ext cx="250025" cy="518275"/>
            </a:xfrm>
            <a:custGeom>
              <a:avLst/>
              <a:gdLst/>
              <a:ahLst/>
              <a:cxnLst/>
              <a:rect l="l" t="t" r="r" b="b"/>
              <a:pathLst>
                <a:path w="10001" h="20731" extrusionOk="0">
                  <a:moveTo>
                    <a:pt x="3192" y="1"/>
                  </a:moveTo>
                  <a:cubicBezTo>
                    <a:pt x="2766" y="2645"/>
                    <a:pt x="1976" y="6444"/>
                    <a:pt x="699" y="9302"/>
                  </a:cubicBezTo>
                  <a:cubicBezTo>
                    <a:pt x="791" y="9423"/>
                    <a:pt x="912" y="9514"/>
                    <a:pt x="1003" y="9636"/>
                  </a:cubicBezTo>
                  <a:cubicBezTo>
                    <a:pt x="1338" y="10153"/>
                    <a:pt x="1490" y="10761"/>
                    <a:pt x="1490" y="11399"/>
                  </a:cubicBezTo>
                  <a:cubicBezTo>
                    <a:pt x="1611" y="14560"/>
                    <a:pt x="0" y="17934"/>
                    <a:pt x="1338" y="20730"/>
                  </a:cubicBezTo>
                  <a:cubicBezTo>
                    <a:pt x="2189" y="17721"/>
                    <a:pt x="6748" y="14682"/>
                    <a:pt x="9818" y="12949"/>
                  </a:cubicBezTo>
                  <a:cubicBezTo>
                    <a:pt x="9818" y="12888"/>
                    <a:pt x="9818" y="12858"/>
                    <a:pt x="9818" y="12827"/>
                  </a:cubicBezTo>
                  <a:cubicBezTo>
                    <a:pt x="10000" y="8663"/>
                    <a:pt x="9241" y="4013"/>
                    <a:pt x="5988" y="1429"/>
                  </a:cubicBezTo>
                  <a:cubicBezTo>
                    <a:pt x="5137" y="791"/>
                    <a:pt x="4195" y="304"/>
                    <a:pt x="3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3594675" y="2154125"/>
              <a:ext cx="522825" cy="500800"/>
            </a:xfrm>
            <a:custGeom>
              <a:avLst/>
              <a:gdLst/>
              <a:ahLst/>
              <a:cxnLst/>
              <a:rect l="l" t="t" r="r" b="b"/>
              <a:pathLst>
                <a:path w="20913" h="20032" extrusionOk="0">
                  <a:moveTo>
                    <a:pt x="12858" y="1"/>
                  </a:moveTo>
                  <a:cubicBezTo>
                    <a:pt x="10274" y="3344"/>
                    <a:pt x="3769" y="5837"/>
                    <a:pt x="0" y="7083"/>
                  </a:cubicBezTo>
                  <a:cubicBezTo>
                    <a:pt x="61" y="7812"/>
                    <a:pt x="183" y="8572"/>
                    <a:pt x="335" y="9302"/>
                  </a:cubicBezTo>
                  <a:cubicBezTo>
                    <a:pt x="1668" y="14999"/>
                    <a:pt x="7805" y="20032"/>
                    <a:pt x="13475" y="20032"/>
                  </a:cubicBezTo>
                  <a:cubicBezTo>
                    <a:pt x="13492" y="20032"/>
                    <a:pt x="13509" y="20032"/>
                    <a:pt x="13526" y="20031"/>
                  </a:cubicBezTo>
                  <a:cubicBezTo>
                    <a:pt x="14712" y="15989"/>
                    <a:pt x="17599" y="7387"/>
                    <a:pt x="20913" y="5624"/>
                  </a:cubicBezTo>
                  <a:cubicBezTo>
                    <a:pt x="20092" y="4135"/>
                    <a:pt x="18876" y="2919"/>
                    <a:pt x="17417" y="2128"/>
                  </a:cubicBezTo>
                  <a:cubicBezTo>
                    <a:pt x="15928" y="1308"/>
                    <a:pt x="14226" y="882"/>
                    <a:pt x="12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2933575" y="1192875"/>
              <a:ext cx="125400" cy="155050"/>
            </a:xfrm>
            <a:custGeom>
              <a:avLst/>
              <a:gdLst/>
              <a:ahLst/>
              <a:cxnLst/>
              <a:rect l="l" t="t" r="r" b="b"/>
              <a:pathLst>
                <a:path w="5016" h="6202" extrusionOk="0">
                  <a:moveTo>
                    <a:pt x="4438" y="0"/>
                  </a:moveTo>
                  <a:cubicBezTo>
                    <a:pt x="4043" y="152"/>
                    <a:pt x="3617" y="335"/>
                    <a:pt x="3222" y="547"/>
                  </a:cubicBezTo>
                  <a:cubicBezTo>
                    <a:pt x="2280" y="973"/>
                    <a:pt x="1337" y="1490"/>
                    <a:pt x="760" y="2310"/>
                  </a:cubicBezTo>
                  <a:cubicBezTo>
                    <a:pt x="152" y="3131"/>
                    <a:pt x="0" y="4377"/>
                    <a:pt x="638" y="5168"/>
                  </a:cubicBezTo>
                  <a:cubicBezTo>
                    <a:pt x="1307" y="5958"/>
                    <a:pt x="2493" y="6019"/>
                    <a:pt x="3556" y="6079"/>
                  </a:cubicBezTo>
                  <a:cubicBezTo>
                    <a:pt x="4043" y="6079"/>
                    <a:pt x="4529" y="6140"/>
                    <a:pt x="5015" y="6201"/>
                  </a:cubicBezTo>
                  <a:cubicBezTo>
                    <a:pt x="4711" y="4134"/>
                    <a:pt x="4499" y="2067"/>
                    <a:pt x="4438" y="0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3044500" y="1153850"/>
              <a:ext cx="255350" cy="244975"/>
            </a:xfrm>
            <a:custGeom>
              <a:avLst/>
              <a:gdLst/>
              <a:ahLst/>
              <a:cxnLst/>
              <a:rect l="l" t="t" r="r" b="b"/>
              <a:pathLst>
                <a:path w="10214" h="9799" extrusionOk="0">
                  <a:moveTo>
                    <a:pt x="7005" y="1"/>
                  </a:moveTo>
                  <a:cubicBezTo>
                    <a:pt x="4674" y="1"/>
                    <a:pt x="2226" y="634"/>
                    <a:pt x="1" y="1561"/>
                  </a:cubicBezTo>
                  <a:cubicBezTo>
                    <a:pt x="92" y="3628"/>
                    <a:pt x="274" y="5695"/>
                    <a:pt x="609" y="7762"/>
                  </a:cubicBezTo>
                  <a:cubicBezTo>
                    <a:pt x="2524" y="7975"/>
                    <a:pt x="4439" y="8400"/>
                    <a:pt x="6262" y="9039"/>
                  </a:cubicBezTo>
                  <a:cubicBezTo>
                    <a:pt x="6779" y="9191"/>
                    <a:pt x="7265" y="9434"/>
                    <a:pt x="7721" y="9799"/>
                  </a:cubicBezTo>
                  <a:cubicBezTo>
                    <a:pt x="8998" y="6911"/>
                    <a:pt x="9788" y="3142"/>
                    <a:pt x="10214" y="467"/>
                  </a:cubicBezTo>
                  <a:cubicBezTo>
                    <a:pt x="9195" y="144"/>
                    <a:pt x="8113" y="1"/>
                    <a:pt x="700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3587075" y="1976100"/>
              <a:ext cx="328300" cy="355100"/>
            </a:xfrm>
            <a:custGeom>
              <a:avLst/>
              <a:gdLst/>
              <a:ahLst/>
              <a:cxnLst/>
              <a:rect l="l" t="t" r="r" b="b"/>
              <a:pathLst>
                <a:path w="13132" h="14204" extrusionOk="0">
                  <a:moveTo>
                    <a:pt x="7439" y="1"/>
                  </a:moveTo>
                  <a:cubicBezTo>
                    <a:pt x="5020" y="1"/>
                    <a:pt x="2355" y="455"/>
                    <a:pt x="183" y="951"/>
                  </a:cubicBezTo>
                  <a:cubicBezTo>
                    <a:pt x="396" y="2137"/>
                    <a:pt x="487" y="3353"/>
                    <a:pt x="487" y="4538"/>
                  </a:cubicBezTo>
                  <a:cubicBezTo>
                    <a:pt x="487" y="7760"/>
                    <a:pt x="0" y="11012"/>
                    <a:pt x="304" y="14204"/>
                  </a:cubicBezTo>
                  <a:cubicBezTo>
                    <a:pt x="4043" y="12958"/>
                    <a:pt x="10548" y="10465"/>
                    <a:pt x="13131" y="7122"/>
                  </a:cubicBezTo>
                  <a:cubicBezTo>
                    <a:pt x="12645" y="6818"/>
                    <a:pt x="12219" y="6453"/>
                    <a:pt x="11855" y="6058"/>
                  </a:cubicBezTo>
                  <a:cubicBezTo>
                    <a:pt x="10548" y="4538"/>
                    <a:pt x="10365" y="2319"/>
                    <a:pt x="10608" y="344"/>
                  </a:cubicBezTo>
                  <a:cubicBezTo>
                    <a:pt x="9657" y="101"/>
                    <a:pt x="8575" y="1"/>
                    <a:pt x="7439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3932075" y="2294700"/>
              <a:ext cx="234050" cy="360225"/>
            </a:xfrm>
            <a:custGeom>
              <a:avLst/>
              <a:gdLst/>
              <a:ahLst/>
              <a:cxnLst/>
              <a:rect l="l" t="t" r="r" b="b"/>
              <a:pathLst>
                <a:path w="9362" h="14409" extrusionOk="0">
                  <a:moveTo>
                    <a:pt x="7417" y="1"/>
                  </a:moveTo>
                  <a:cubicBezTo>
                    <a:pt x="4103" y="1764"/>
                    <a:pt x="1216" y="10366"/>
                    <a:pt x="0" y="14408"/>
                  </a:cubicBezTo>
                  <a:cubicBezTo>
                    <a:pt x="2918" y="14378"/>
                    <a:pt x="5684" y="13041"/>
                    <a:pt x="7599" y="9758"/>
                  </a:cubicBezTo>
                  <a:cubicBezTo>
                    <a:pt x="9362" y="6779"/>
                    <a:pt x="9119" y="2949"/>
                    <a:pt x="7417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3253475" y="1490000"/>
              <a:ext cx="469650" cy="303200"/>
            </a:xfrm>
            <a:custGeom>
              <a:avLst/>
              <a:gdLst/>
              <a:ahLst/>
              <a:cxnLst/>
              <a:rect l="l" t="t" r="r" b="b"/>
              <a:pathLst>
                <a:path w="18786" h="12128" extrusionOk="0">
                  <a:moveTo>
                    <a:pt x="8481" y="0"/>
                  </a:moveTo>
                  <a:lnTo>
                    <a:pt x="8481" y="0"/>
                  </a:lnTo>
                  <a:cubicBezTo>
                    <a:pt x="5411" y="1733"/>
                    <a:pt x="882" y="4772"/>
                    <a:pt x="1" y="7781"/>
                  </a:cubicBezTo>
                  <a:cubicBezTo>
                    <a:pt x="61" y="7873"/>
                    <a:pt x="92" y="7964"/>
                    <a:pt x="153" y="8055"/>
                  </a:cubicBezTo>
                  <a:cubicBezTo>
                    <a:pt x="1490" y="10487"/>
                    <a:pt x="4469" y="11094"/>
                    <a:pt x="7144" y="12128"/>
                  </a:cubicBezTo>
                  <a:cubicBezTo>
                    <a:pt x="11612" y="10669"/>
                    <a:pt x="16506" y="6170"/>
                    <a:pt x="18785" y="3860"/>
                  </a:cubicBezTo>
                  <a:cubicBezTo>
                    <a:pt x="17353" y="3179"/>
                    <a:pt x="15776" y="2825"/>
                    <a:pt x="14194" y="2825"/>
                  </a:cubicBezTo>
                  <a:cubicBezTo>
                    <a:pt x="13727" y="2825"/>
                    <a:pt x="13261" y="2856"/>
                    <a:pt x="12797" y="2918"/>
                  </a:cubicBezTo>
                  <a:cubicBezTo>
                    <a:pt x="12185" y="3008"/>
                    <a:pt x="11509" y="3119"/>
                    <a:pt x="10876" y="3119"/>
                  </a:cubicBezTo>
                  <a:cubicBezTo>
                    <a:pt x="10441" y="3119"/>
                    <a:pt x="10026" y="3067"/>
                    <a:pt x="9666" y="2918"/>
                  </a:cubicBezTo>
                  <a:cubicBezTo>
                    <a:pt x="9393" y="2796"/>
                    <a:pt x="9150" y="2614"/>
                    <a:pt x="8967" y="2401"/>
                  </a:cubicBezTo>
                  <a:cubicBezTo>
                    <a:pt x="8420" y="1763"/>
                    <a:pt x="8451" y="821"/>
                    <a:pt x="8481" y="0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2899900" y="1234850"/>
              <a:ext cx="1248000" cy="1407150"/>
            </a:xfrm>
            <a:custGeom>
              <a:avLst/>
              <a:gdLst/>
              <a:ahLst/>
              <a:cxnLst/>
              <a:rect l="l" t="t" r="r" b="b"/>
              <a:pathLst>
                <a:path w="49920" h="56286" extrusionOk="0">
                  <a:moveTo>
                    <a:pt x="8141" y="0"/>
                  </a:moveTo>
                  <a:cubicBezTo>
                    <a:pt x="3737" y="0"/>
                    <a:pt x="265" y="2626"/>
                    <a:pt x="222" y="2668"/>
                  </a:cubicBezTo>
                  <a:cubicBezTo>
                    <a:pt x="0" y="2890"/>
                    <a:pt x="179" y="3212"/>
                    <a:pt x="416" y="3212"/>
                  </a:cubicBezTo>
                  <a:cubicBezTo>
                    <a:pt x="471" y="3212"/>
                    <a:pt x="530" y="3194"/>
                    <a:pt x="587" y="3154"/>
                  </a:cubicBezTo>
                  <a:cubicBezTo>
                    <a:pt x="629" y="3133"/>
                    <a:pt x="3938" y="637"/>
                    <a:pt x="8123" y="637"/>
                  </a:cubicBezTo>
                  <a:cubicBezTo>
                    <a:pt x="9967" y="637"/>
                    <a:pt x="11981" y="1122"/>
                    <a:pt x="13961" y="2516"/>
                  </a:cubicBezTo>
                  <a:cubicBezTo>
                    <a:pt x="17001" y="4644"/>
                    <a:pt x="17092" y="7622"/>
                    <a:pt x="17183" y="10510"/>
                  </a:cubicBezTo>
                  <a:cubicBezTo>
                    <a:pt x="17305" y="13793"/>
                    <a:pt x="17396" y="16923"/>
                    <a:pt x="22016" y="18048"/>
                  </a:cubicBezTo>
                  <a:cubicBezTo>
                    <a:pt x="30527" y="20176"/>
                    <a:pt x="34205" y="22851"/>
                    <a:pt x="33506" y="33033"/>
                  </a:cubicBezTo>
                  <a:cubicBezTo>
                    <a:pt x="32989" y="40146"/>
                    <a:pt x="38491" y="45131"/>
                    <a:pt x="43324" y="49538"/>
                  </a:cubicBezTo>
                  <a:cubicBezTo>
                    <a:pt x="45816" y="51818"/>
                    <a:pt x="48187" y="53976"/>
                    <a:pt x="49281" y="56134"/>
                  </a:cubicBezTo>
                  <a:cubicBezTo>
                    <a:pt x="49342" y="56225"/>
                    <a:pt x="49433" y="56286"/>
                    <a:pt x="49555" y="56286"/>
                  </a:cubicBezTo>
                  <a:cubicBezTo>
                    <a:pt x="49615" y="56286"/>
                    <a:pt x="49646" y="56286"/>
                    <a:pt x="49707" y="56255"/>
                  </a:cubicBezTo>
                  <a:cubicBezTo>
                    <a:pt x="49859" y="56164"/>
                    <a:pt x="49919" y="55982"/>
                    <a:pt x="49828" y="55830"/>
                  </a:cubicBezTo>
                  <a:cubicBezTo>
                    <a:pt x="48704" y="53611"/>
                    <a:pt x="46302" y="51392"/>
                    <a:pt x="43749" y="49082"/>
                  </a:cubicBezTo>
                  <a:cubicBezTo>
                    <a:pt x="39007" y="44766"/>
                    <a:pt x="33658" y="39903"/>
                    <a:pt x="34114" y="33064"/>
                  </a:cubicBezTo>
                  <a:cubicBezTo>
                    <a:pt x="34874" y="22425"/>
                    <a:pt x="31044" y="19659"/>
                    <a:pt x="22168" y="17440"/>
                  </a:cubicBezTo>
                  <a:cubicBezTo>
                    <a:pt x="18034" y="16407"/>
                    <a:pt x="17943" y="13671"/>
                    <a:pt x="17822" y="10480"/>
                  </a:cubicBezTo>
                  <a:cubicBezTo>
                    <a:pt x="17730" y="7592"/>
                    <a:pt x="17639" y="4340"/>
                    <a:pt x="14326" y="1999"/>
                  </a:cubicBezTo>
                  <a:cubicBezTo>
                    <a:pt x="12226" y="515"/>
                    <a:pt x="10092" y="0"/>
                    <a:pt x="814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8"/>
          <p:cNvGrpSpPr/>
          <p:nvPr/>
        </p:nvGrpSpPr>
        <p:grpSpPr>
          <a:xfrm rot="-8780426">
            <a:off x="7695216" y="-111087"/>
            <a:ext cx="1038766" cy="1821460"/>
            <a:chOff x="631100" y="2761600"/>
            <a:chExt cx="712025" cy="1248525"/>
          </a:xfrm>
        </p:grpSpPr>
        <p:sp>
          <p:nvSpPr>
            <p:cNvPr id="593" name="Google Shape;593;p8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" name="Google Shape;595;p8"/>
          <p:cNvGrpSpPr/>
          <p:nvPr/>
        </p:nvGrpSpPr>
        <p:grpSpPr>
          <a:xfrm rot="-9687612">
            <a:off x="7026885" y="-345495"/>
            <a:ext cx="1180000" cy="1234592"/>
            <a:chOff x="5191975" y="2977100"/>
            <a:chExt cx="583600" cy="610600"/>
          </a:xfrm>
        </p:grpSpPr>
        <p:sp>
          <p:nvSpPr>
            <p:cNvPr id="596" name="Google Shape;596;p8"/>
            <p:cNvSpPr/>
            <p:nvPr/>
          </p:nvSpPr>
          <p:spPr>
            <a:xfrm>
              <a:off x="5207175" y="3104000"/>
              <a:ext cx="506100" cy="435425"/>
            </a:xfrm>
            <a:custGeom>
              <a:avLst/>
              <a:gdLst/>
              <a:ahLst/>
              <a:cxnLst/>
              <a:rect l="l" t="t" r="r" b="b"/>
              <a:pathLst>
                <a:path w="20244" h="17417" extrusionOk="0">
                  <a:moveTo>
                    <a:pt x="3222" y="0"/>
                  </a:moveTo>
                  <a:cubicBezTo>
                    <a:pt x="2128" y="1155"/>
                    <a:pt x="1246" y="2493"/>
                    <a:pt x="578" y="3952"/>
                  </a:cubicBezTo>
                  <a:cubicBezTo>
                    <a:pt x="334" y="4499"/>
                    <a:pt x="122" y="5107"/>
                    <a:pt x="0" y="5715"/>
                  </a:cubicBezTo>
                  <a:cubicBezTo>
                    <a:pt x="490" y="5605"/>
                    <a:pt x="926" y="5555"/>
                    <a:pt x="1317" y="5555"/>
                  </a:cubicBezTo>
                  <a:cubicBezTo>
                    <a:pt x="4611" y="5555"/>
                    <a:pt x="4640" y="9145"/>
                    <a:pt x="5836" y="11155"/>
                  </a:cubicBezTo>
                  <a:cubicBezTo>
                    <a:pt x="6270" y="11885"/>
                    <a:pt x="6670" y="12121"/>
                    <a:pt x="7117" y="12121"/>
                  </a:cubicBezTo>
                  <a:cubicBezTo>
                    <a:pt x="7933" y="12121"/>
                    <a:pt x="8908" y="11334"/>
                    <a:pt x="10544" y="11334"/>
                  </a:cubicBezTo>
                  <a:cubicBezTo>
                    <a:pt x="11146" y="11334"/>
                    <a:pt x="11838" y="11441"/>
                    <a:pt x="12645" y="11733"/>
                  </a:cubicBezTo>
                  <a:cubicBezTo>
                    <a:pt x="15654" y="12827"/>
                    <a:pt x="16991" y="15654"/>
                    <a:pt x="16596" y="17417"/>
                  </a:cubicBezTo>
                  <a:cubicBezTo>
                    <a:pt x="18146" y="16262"/>
                    <a:pt x="19392" y="14742"/>
                    <a:pt x="20244" y="13010"/>
                  </a:cubicBezTo>
                  <a:cubicBezTo>
                    <a:pt x="19638" y="11248"/>
                    <a:pt x="17860" y="8289"/>
                    <a:pt x="15136" y="8289"/>
                  </a:cubicBezTo>
                  <a:cubicBezTo>
                    <a:pt x="14853" y="8289"/>
                    <a:pt x="14559" y="8321"/>
                    <a:pt x="14256" y="8389"/>
                  </a:cubicBezTo>
                  <a:cubicBezTo>
                    <a:pt x="13208" y="8632"/>
                    <a:pt x="12297" y="8797"/>
                    <a:pt x="11498" y="8797"/>
                  </a:cubicBezTo>
                  <a:cubicBezTo>
                    <a:pt x="9399" y="8797"/>
                    <a:pt x="8073" y="7661"/>
                    <a:pt x="7082" y="3830"/>
                  </a:cubicBezTo>
                  <a:cubicBezTo>
                    <a:pt x="6322" y="882"/>
                    <a:pt x="4590" y="91"/>
                    <a:pt x="3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5317350" y="2977100"/>
              <a:ext cx="458225" cy="391350"/>
            </a:xfrm>
            <a:custGeom>
              <a:avLst/>
              <a:gdLst/>
              <a:ahLst/>
              <a:cxnLst/>
              <a:rect l="l" t="t" r="r" b="b"/>
              <a:pathLst>
                <a:path w="18329" h="15654" extrusionOk="0">
                  <a:moveTo>
                    <a:pt x="6080" y="0"/>
                  </a:moveTo>
                  <a:cubicBezTo>
                    <a:pt x="3891" y="1003"/>
                    <a:pt x="1855" y="2310"/>
                    <a:pt x="0" y="3921"/>
                  </a:cubicBezTo>
                  <a:cubicBezTo>
                    <a:pt x="5887" y="4848"/>
                    <a:pt x="2843" y="11678"/>
                    <a:pt x="6493" y="11678"/>
                  </a:cubicBezTo>
                  <a:cubicBezTo>
                    <a:pt x="6556" y="11678"/>
                    <a:pt x="6621" y="11676"/>
                    <a:pt x="6687" y="11672"/>
                  </a:cubicBezTo>
                  <a:cubicBezTo>
                    <a:pt x="8021" y="11597"/>
                    <a:pt x="9155" y="11496"/>
                    <a:pt x="10169" y="11496"/>
                  </a:cubicBezTo>
                  <a:cubicBezTo>
                    <a:pt x="12436" y="11496"/>
                    <a:pt x="14106" y="12002"/>
                    <a:pt x="16080" y="14438"/>
                  </a:cubicBezTo>
                  <a:cubicBezTo>
                    <a:pt x="16384" y="14803"/>
                    <a:pt x="16627" y="15228"/>
                    <a:pt x="16870" y="15654"/>
                  </a:cubicBezTo>
                  <a:cubicBezTo>
                    <a:pt x="17812" y="12706"/>
                    <a:pt x="18086" y="9575"/>
                    <a:pt x="18329" y="6505"/>
                  </a:cubicBezTo>
                  <a:lnTo>
                    <a:pt x="18329" y="6505"/>
                  </a:lnTo>
                  <a:lnTo>
                    <a:pt x="14104" y="11095"/>
                  </a:lnTo>
                  <a:cubicBezTo>
                    <a:pt x="14074" y="8602"/>
                    <a:pt x="14043" y="6079"/>
                    <a:pt x="14013" y="3556"/>
                  </a:cubicBezTo>
                  <a:lnTo>
                    <a:pt x="9697" y="8025"/>
                  </a:lnTo>
                  <a:cubicBezTo>
                    <a:pt x="9757" y="5988"/>
                    <a:pt x="9849" y="3982"/>
                    <a:pt x="9909" y="1976"/>
                  </a:cubicBezTo>
                  <a:lnTo>
                    <a:pt x="9909" y="1976"/>
                  </a:lnTo>
                  <a:lnTo>
                    <a:pt x="4864" y="5715"/>
                  </a:lnTo>
                  <a:cubicBezTo>
                    <a:pt x="5472" y="3860"/>
                    <a:pt x="5897" y="1946"/>
                    <a:pt x="60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5191975" y="3284125"/>
              <a:ext cx="395150" cy="303575"/>
            </a:xfrm>
            <a:custGeom>
              <a:avLst/>
              <a:gdLst/>
              <a:ahLst/>
              <a:cxnLst/>
              <a:rect l="l" t="t" r="r" b="b"/>
              <a:pathLst>
                <a:path w="15806" h="12143" extrusionOk="0">
                  <a:moveTo>
                    <a:pt x="1219" y="1"/>
                  </a:moveTo>
                  <a:cubicBezTo>
                    <a:pt x="919" y="1"/>
                    <a:pt x="620" y="48"/>
                    <a:pt x="334" y="121"/>
                  </a:cubicBezTo>
                  <a:cubicBezTo>
                    <a:pt x="0" y="4254"/>
                    <a:pt x="2219" y="8236"/>
                    <a:pt x="5593" y="10425"/>
                  </a:cubicBezTo>
                  <a:cubicBezTo>
                    <a:pt x="7294" y="11559"/>
                    <a:pt x="9282" y="12143"/>
                    <a:pt x="11278" y="12143"/>
                  </a:cubicBezTo>
                  <a:cubicBezTo>
                    <a:pt x="12598" y="12143"/>
                    <a:pt x="13921" y="11887"/>
                    <a:pt x="15168" y="11367"/>
                  </a:cubicBezTo>
                  <a:cubicBezTo>
                    <a:pt x="15411" y="11276"/>
                    <a:pt x="15593" y="11154"/>
                    <a:pt x="15806" y="11063"/>
                  </a:cubicBezTo>
                  <a:cubicBezTo>
                    <a:pt x="15360" y="8649"/>
                    <a:pt x="12898" y="6054"/>
                    <a:pt x="10649" y="6054"/>
                  </a:cubicBezTo>
                  <a:cubicBezTo>
                    <a:pt x="10293" y="6054"/>
                    <a:pt x="9942" y="6119"/>
                    <a:pt x="9605" y="6260"/>
                  </a:cubicBezTo>
                  <a:cubicBezTo>
                    <a:pt x="8680" y="6639"/>
                    <a:pt x="7798" y="6916"/>
                    <a:pt x="7004" y="6916"/>
                  </a:cubicBezTo>
                  <a:cubicBezTo>
                    <a:pt x="5503" y="6916"/>
                    <a:pt x="4315" y="5926"/>
                    <a:pt x="3739" y="2765"/>
                  </a:cubicBezTo>
                  <a:cubicBezTo>
                    <a:pt x="3359" y="603"/>
                    <a:pt x="2291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5200325" y="3242850"/>
              <a:ext cx="431650" cy="318625"/>
            </a:xfrm>
            <a:custGeom>
              <a:avLst/>
              <a:gdLst/>
              <a:ahLst/>
              <a:cxnLst/>
              <a:rect l="l" t="t" r="r" b="b"/>
              <a:pathLst>
                <a:path w="17266" h="12745" extrusionOk="0">
                  <a:moveTo>
                    <a:pt x="1590" y="1"/>
                  </a:moveTo>
                  <a:cubicBezTo>
                    <a:pt x="1200" y="1"/>
                    <a:pt x="764" y="51"/>
                    <a:pt x="274" y="161"/>
                  </a:cubicBezTo>
                  <a:cubicBezTo>
                    <a:pt x="122" y="708"/>
                    <a:pt x="61" y="1224"/>
                    <a:pt x="0" y="1772"/>
                  </a:cubicBezTo>
                  <a:cubicBezTo>
                    <a:pt x="286" y="1699"/>
                    <a:pt x="585" y="1652"/>
                    <a:pt x="885" y="1652"/>
                  </a:cubicBezTo>
                  <a:cubicBezTo>
                    <a:pt x="1958" y="1652"/>
                    <a:pt x="3031" y="2254"/>
                    <a:pt x="3435" y="4416"/>
                  </a:cubicBezTo>
                  <a:cubicBezTo>
                    <a:pt x="4012" y="7576"/>
                    <a:pt x="5186" y="8553"/>
                    <a:pt x="6678" y="8553"/>
                  </a:cubicBezTo>
                  <a:cubicBezTo>
                    <a:pt x="7467" y="8553"/>
                    <a:pt x="8345" y="8280"/>
                    <a:pt x="9271" y="7911"/>
                  </a:cubicBezTo>
                  <a:cubicBezTo>
                    <a:pt x="9604" y="7778"/>
                    <a:pt x="9950" y="7716"/>
                    <a:pt x="10300" y="7716"/>
                  </a:cubicBezTo>
                  <a:cubicBezTo>
                    <a:pt x="12576" y="7716"/>
                    <a:pt x="15055" y="10321"/>
                    <a:pt x="15502" y="12744"/>
                  </a:cubicBezTo>
                  <a:cubicBezTo>
                    <a:pt x="15989" y="12501"/>
                    <a:pt x="16445" y="12228"/>
                    <a:pt x="16900" y="11893"/>
                  </a:cubicBezTo>
                  <a:cubicBezTo>
                    <a:pt x="17265" y="10100"/>
                    <a:pt x="15928" y="7273"/>
                    <a:pt x="12919" y="6209"/>
                  </a:cubicBezTo>
                  <a:cubicBezTo>
                    <a:pt x="12112" y="5917"/>
                    <a:pt x="11419" y="5810"/>
                    <a:pt x="10815" y="5810"/>
                  </a:cubicBezTo>
                  <a:cubicBezTo>
                    <a:pt x="9175" y="5810"/>
                    <a:pt x="8192" y="6597"/>
                    <a:pt x="7377" y="6597"/>
                  </a:cubicBezTo>
                  <a:cubicBezTo>
                    <a:pt x="6931" y="6597"/>
                    <a:pt x="6536" y="6361"/>
                    <a:pt x="6110" y="5632"/>
                  </a:cubicBezTo>
                  <a:cubicBezTo>
                    <a:pt x="4914" y="3594"/>
                    <a:pt x="4885" y="1"/>
                    <a:pt x="15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5287700" y="3074350"/>
              <a:ext cx="451400" cy="355650"/>
            </a:xfrm>
            <a:custGeom>
              <a:avLst/>
              <a:gdLst/>
              <a:ahLst/>
              <a:cxnLst/>
              <a:rect l="l" t="t" r="r" b="b"/>
              <a:pathLst>
                <a:path w="18056" h="14226" extrusionOk="0">
                  <a:moveTo>
                    <a:pt x="1217" y="1"/>
                  </a:moveTo>
                  <a:cubicBezTo>
                    <a:pt x="791" y="396"/>
                    <a:pt x="396" y="791"/>
                    <a:pt x="1" y="1186"/>
                  </a:cubicBezTo>
                  <a:cubicBezTo>
                    <a:pt x="1369" y="1308"/>
                    <a:pt x="3071" y="2068"/>
                    <a:pt x="3861" y="5046"/>
                  </a:cubicBezTo>
                  <a:cubicBezTo>
                    <a:pt x="4856" y="8872"/>
                    <a:pt x="6189" y="9995"/>
                    <a:pt x="8305" y="9995"/>
                  </a:cubicBezTo>
                  <a:cubicBezTo>
                    <a:pt x="9098" y="9995"/>
                    <a:pt x="9999" y="9838"/>
                    <a:pt x="11035" y="9606"/>
                  </a:cubicBezTo>
                  <a:cubicBezTo>
                    <a:pt x="11349" y="9532"/>
                    <a:pt x="11653" y="9497"/>
                    <a:pt x="11946" y="9497"/>
                  </a:cubicBezTo>
                  <a:cubicBezTo>
                    <a:pt x="14652" y="9497"/>
                    <a:pt x="16419" y="12443"/>
                    <a:pt x="17023" y="14226"/>
                  </a:cubicBezTo>
                  <a:cubicBezTo>
                    <a:pt x="17326" y="13679"/>
                    <a:pt x="17570" y="13071"/>
                    <a:pt x="17813" y="12493"/>
                  </a:cubicBezTo>
                  <a:cubicBezTo>
                    <a:pt x="17904" y="12220"/>
                    <a:pt x="17965" y="12007"/>
                    <a:pt x="18056" y="11764"/>
                  </a:cubicBezTo>
                  <a:cubicBezTo>
                    <a:pt x="17813" y="11338"/>
                    <a:pt x="17570" y="10913"/>
                    <a:pt x="17266" y="10548"/>
                  </a:cubicBezTo>
                  <a:cubicBezTo>
                    <a:pt x="15292" y="8112"/>
                    <a:pt x="13622" y="7606"/>
                    <a:pt x="11345" y="7606"/>
                  </a:cubicBezTo>
                  <a:cubicBezTo>
                    <a:pt x="10326" y="7606"/>
                    <a:pt x="9186" y="7707"/>
                    <a:pt x="7843" y="7782"/>
                  </a:cubicBezTo>
                  <a:cubicBezTo>
                    <a:pt x="7777" y="7786"/>
                    <a:pt x="7713" y="7788"/>
                    <a:pt x="7651" y="7788"/>
                  </a:cubicBezTo>
                  <a:cubicBezTo>
                    <a:pt x="4029" y="7788"/>
                    <a:pt x="7074" y="927"/>
                    <a:pt x="12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8"/>
          <p:cNvGrpSpPr/>
          <p:nvPr/>
        </p:nvGrpSpPr>
        <p:grpSpPr>
          <a:xfrm rot="-8100000">
            <a:off x="8241708" y="3879416"/>
            <a:ext cx="798217" cy="1450068"/>
            <a:chOff x="4305925" y="935225"/>
            <a:chExt cx="679375" cy="1234175"/>
          </a:xfrm>
        </p:grpSpPr>
        <p:sp>
          <p:nvSpPr>
            <p:cNvPr id="602" name="Google Shape;602;p8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8"/>
          <p:cNvGrpSpPr/>
          <p:nvPr/>
        </p:nvGrpSpPr>
        <p:grpSpPr>
          <a:xfrm rot="-950698">
            <a:off x="6478197" y="4349600"/>
            <a:ext cx="1152425" cy="1198043"/>
            <a:chOff x="2230675" y="3995775"/>
            <a:chExt cx="572200" cy="594850"/>
          </a:xfrm>
        </p:grpSpPr>
        <p:sp>
          <p:nvSpPr>
            <p:cNvPr id="611" name="Google Shape;611;p8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8"/>
          <p:cNvSpPr/>
          <p:nvPr/>
        </p:nvSpPr>
        <p:spPr>
          <a:xfrm>
            <a:off x="4466866" y="4565131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4" name="Google Shape;614;p8"/>
          <p:cNvGrpSpPr/>
          <p:nvPr/>
        </p:nvGrpSpPr>
        <p:grpSpPr>
          <a:xfrm rot="-7902195" flipH="1">
            <a:off x="-80656" y="-1140357"/>
            <a:ext cx="1762852" cy="2380405"/>
            <a:chOff x="3781600" y="1266275"/>
            <a:chExt cx="508400" cy="686500"/>
          </a:xfrm>
        </p:grpSpPr>
        <p:sp>
          <p:nvSpPr>
            <p:cNvPr id="615" name="Google Shape;615;p8"/>
            <p:cNvSpPr/>
            <p:nvPr/>
          </p:nvSpPr>
          <p:spPr>
            <a:xfrm>
              <a:off x="3827950" y="1386600"/>
              <a:ext cx="376175" cy="469675"/>
            </a:xfrm>
            <a:custGeom>
              <a:avLst/>
              <a:gdLst/>
              <a:ahLst/>
              <a:cxnLst/>
              <a:rect l="l" t="t" r="r" b="b"/>
              <a:pathLst>
                <a:path w="15047" h="18787" extrusionOk="0">
                  <a:moveTo>
                    <a:pt x="238" y="1"/>
                  </a:moveTo>
                  <a:cubicBezTo>
                    <a:pt x="156" y="1"/>
                    <a:pt x="76" y="1"/>
                    <a:pt x="1" y="2"/>
                  </a:cubicBezTo>
                  <a:cubicBezTo>
                    <a:pt x="973" y="1674"/>
                    <a:pt x="2007" y="3315"/>
                    <a:pt x="3162" y="4866"/>
                  </a:cubicBezTo>
                  <a:cubicBezTo>
                    <a:pt x="4074" y="4866"/>
                    <a:pt x="7265" y="4957"/>
                    <a:pt x="9150" y="7145"/>
                  </a:cubicBezTo>
                  <a:cubicBezTo>
                    <a:pt x="10548" y="8817"/>
                    <a:pt x="10852" y="11218"/>
                    <a:pt x="10062" y="14349"/>
                  </a:cubicBezTo>
                  <a:lnTo>
                    <a:pt x="11399" y="16142"/>
                  </a:lnTo>
                  <a:cubicBezTo>
                    <a:pt x="11642" y="16477"/>
                    <a:pt x="12615" y="17571"/>
                    <a:pt x="13588" y="18787"/>
                  </a:cubicBezTo>
                  <a:cubicBezTo>
                    <a:pt x="15047" y="12434"/>
                    <a:pt x="14378" y="7571"/>
                    <a:pt x="11612" y="4349"/>
                  </a:cubicBezTo>
                  <a:cubicBezTo>
                    <a:pt x="8287" y="494"/>
                    <a:pt x="2740" y="1"/>
                    <a:pt x="238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3781600" y="1266275"/>
              <a:ext cx="508400" cy="686500"/>
            </a:xfrm>
            <a:custGeom>
              <a:avLst/>
              <a:gdLst/>
              <a:ahLst/>
              <a:cxnLst/>
              <a:rect l="l" t="t" r="r" b="b"/>
              <a:pathLst>
                <a:path w="20336" h="27460" extrusionOk="0">
                  <a:moveTo>
                    <a:pt x="4079" y="1"/>
                  </a:moveTo>
                  <a:cubicBezTo>
                    <a:pt x="2717" y="1"/>
                    <a:pt x="1353" y="126"/>
                    <a:pt x="1" y="377"/>
                  </a:cubicBezTo>
                  <a:cubicBezTo>
                    <a:pt x="396" y="1685"/>
                    <a:pt x="913" y="2961"/>
                    <a:pt x="1551" y="4177"/>
                  </a:cubicBezTo>
                  <a:cubicBezTo>
                    <a:pt x="1756" y="4168"/>
                    <a:pt x="1997" y="4163"/>
                    <a:pt x="2270" y="4163"/>
                  </a:cubicBezTo>
                  <a:cubicBezTo>
                    <a:pt x="4911" y="4163"/>
                    <a:pt x="10481" y="4714"/>
                    <a:pt x="13952" y="8736"/>
                  </a:cubicBezTo>
                  <a:cubicBezTo>
                    <a:pt x="16931" y="12201"/>
                    <a:pt x="17569" y="17399"/>
                    <a:pt x="15928" y="24238"/>
                  </a:cubicBezTo>
                  <a:cubicBezTo>
                    <a:pt x="17037" y="25646"/>
                    <a:pt x="18057" y="27025"/>
                    <a:pt x="17940" y="27443"/>
                  </a:cubicBezTo>
                  <a:lnTo>
                    <a:pt x="17940" y="27443"/>
                  </a:lnTo>
                  <a:cubicBezTo>
                    <a:pt x="19214" y="23588"/>
                    <a:pt x="20305" y="19612"/>
                    <a:pt x="20335" y="15514"/>
                  </a:cubicBezTo>
                  <a:cubicBezTo>
                    <a:pt x="20335" y="11411"/>
                    <a:pt x="19120" y="7156"/>
                    <a:pt x="16323" y="4329"/>
                  </a:cubicBezTo>
                  <a:cubicBezTo>
                    <a:pt x="14408" y="2414"/>
                    <a:pt x="11885" y="1259"/>
                    <a:pt x="9332" y="621"/>
                  </a:cubicBezTo>
                  <a:cubicBezTo>
                    <a:pt x="7601" y="209"/>
                    <a:pt x="5841" y="1"/>
                    <a:pt x="4079" y="1"/>
                  </a:cubicBezTo>
                  <a:close/>
                  <a:moveTo>
                    <a:pt x="17940" y="27443"/>
                  </a:moveTo>
                  <a:lnTo>
                    <a:pt x="17940" y="27443"/>
                  </a:lnTo>
                  <a:cubicBezTo>
                    <a:pt x="17938" y="27448"/>
                    <a:pt x="17936" y="27454"/>
                    <a:pt x="17934" y="27460"/>
                  </a:cubicBezTo>
                  <a:cubicBezTo>
                    <a:pt x="17936" y="27454"/>
                    <a:pt x="17938" y="27449"/>
                    <a:pt x="17940" y="274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3917625" y="1524175"/>
              <a:ext cx="163400" cy="205200"/>
            </a:xfrm>
            <a:custGeom>
              <a:avLst/>
              <a:gdLst/>
              <a:ahLst/>
              <a:cxnLst/>
              <a:rect l="l" t="t" r="r" b="b"/>
              <a:pathLst>
                <a:path w="6536" h="8208" extrusionOk="0">
                  <a:moveTo>
                    <a:pt x="0" y="1"/>
                  </a:moveTo>
                  <a:lnTo>
                    <a:pt x="0" y="1"/>
                  </a:lnTo>
                  <a:cubicBezTo>
                    <a:pt x="943" y="1308"/>
                    <a:pt x="1855" y="2554"/>
                    <a:pt x="2706" y="3740"/>
                  </a:cubicBezTo>
                  <a:cubicBezTo>
                    <a:pt x="3770" y="5259"/>
                    <a:pt x="4864" y="6718"/>
                    <a:pt x="5958" y="8208"/>
                  </a:cubicBezTo>
                  <a:cubicBezTo>
                    <a:pt x="6536" y="5533"/>
                    <a:pt x="6232" y="3466"/>
                    <a:pt x="5077" y="2068"/>
                  </a:cubicBezTo>
                  <a:cubicBezTo>
                    <a:pt x="3618" y="335"/>
                    <a:pt x="1156" y="3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3820350" y="1370325"/>
              <a:ext cx="400500" cy="502675"/>
            </a:xfrm>
            <a:custGeom>
              <a:avLst/>
              <a:gdLst/>
              <a:ahLst/>
              <a:cxnLst/>
              <a:rect l="l" t="t" r="r" b="b"/>
              <a:pathLst>
                <a:path w="16020" h="20107" extrusionOk="0">
                  <a:moveTo>
                    <a:pt x="720" y="1"/>
                  </a:moveTo>
                  <a:cubicBezTo>
                    <a:pt x="447" y="1"/>
                    <a:pt x="206" y="6"/>
                    <a:pt x="1" y="15"/>
                  </a:cubicBezTo>
                  <a:lnTo>
                    <a:pt x="305" y="653"/>
                  </a:lnTo>
                  <a:cubicBezTo>
                    <a:pt x="2676" y="653"/>
                    <a:pt x="8481" y="1018"/>
                    <a:pt x="11916" y="5000"/>
                  </a:cubicBezTo>
                  <a:cubicBezTo>
                    <a:pt x="14682" y="8222"/>
                    <a:pt x="15320" y="13115"/>
                    <a:pt x="13861" y="19499"/>
                  </a:cubicBezTo>
                  <a:lnTo>
                    <a:pt x="14378" y="20106"/>
                  </a:lnTo>
                  <a:cubicBezTo>
                    <a:pt x="16019" y="13267"/>
                    <a:pt x="15381" y="8039"/>
                    <a:pt x="12402" y="4574"/>
                  </a:cubicBezTo>
                  <a:cubicBezTo>
                    <a:pt x="8931" y="552"/>
                    <a:pt x="3361" y="1"/>
                    <a:pt x="720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3906225" y="1508875"/>
              <a:ext cx="192275" cy="237225"/>
            </a:xfrm>
            <a:custGeom>
              <a:avLst/>
              <a:gdLst/>
              <a:ahLst/>
              <a:cxnLst/>
              <a:rect l="l" t="t" r="r" b="b"/>
              <a:pathLst>
                <a:path w="7691" h="9489" extrusionOk="0">
                  <a:moveTo>
                    <a:pt x="249" y="1"/>
                  </a:moveTo>
                  <a:cubicBezTo>
                    <a:pt x="154" y="1"/>
                    <a:pt x="70" y="3"/>
                    <a:pt x="1" y="5"/>
                  </a:cubicBezTo>
                  <a:cubicBezTo>
                    <a:pt x="153" y="218"/>
                    <a:pt x="305" y="430"/>
                    <a:pt x="456" y="613"/>
                  </a:cubicBezTo>
                  <a:cubicBezTo>
                    <a:pt x="1612" y="674"/>
                    <a:pt x="4074" y="978"/>
                    <a:pt x="5533" y="2680"/>
                  </a:cubicBezTo>
                  <a:cubicBezTo>
                    <a:pt x="6688" y="4078"/>
                    <a:pt x="6992" y="6175"/>
                    <a:pt x="6414" y="8820"/>
                  </a:cubicBezTo>
                  <a:lnTo>
                    <a:pt x="6900" y="9488"/>
                  </a:lnTo>
                  <a:cubicBezTo>
                    <a:pt x="7691" y="6358"/>
                    <a:pt x="7387" y="3926"/>
                    <a:pt x="6019" y="2285"/>
                  </a:cubicBezTo>
                  <a:cubicBezTo>
                    <a:pt x="4279" y="236"/>
                    <a:pt x="1398" y="1"/>
                    <a:pt x="24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8"/>
          <p:cNvGrpSpPr/>
          <p:nvPr/>
        </p:nvGrpSpPr>
        <p:grpSpPr>
          <a:xfrm rot="8791093">
            <a:off x="3633341" y="-564780"/>
            <a:ext cx="349948" cy="1229263"/>
            <a:chOff x="4081750" y="357675"/>
            <a:chExt cx="240150" cy="843575"/>
          </a:xfrm>
        </p:grpSpPr>
        <p:sp>
          <p:nvSpPr>
            <p:cNvPr id="621" name="Google Shape;621;p8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8"/>
          <p:cNvGrpSpPr/>
          <p:nvPr/>
        </p:nvGrpSpPr>
        <p:grpSpPr>
          <a:xfrm rot="-8944906">
            <a:off x="2429848" y="-296526"/>
            <a:ext cx="1036694" cy="780726"/>
            <a:chOff x="6601575" y="362500"/>
            <a:chExt cx="600325" cy="452100"/>
          </a:xfrm>
        </p:grpSpPr>
        <p:sp>
          <p:nvSpPr>
            <p:cNvPr id="624" name="Google Shape;624;p8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9" name="Google Shape;629;p8"/>
          <p:cNvSpPr/>
          <p:nvPr/>
        </p:nvSpPr>
        <p:spPr>
          <a:xfrm>
            <a:off x="5340860" y="268914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9"/>
          <p:cNvSpPr txBox="1">
            <a:spLocks noGrp="1"/>
          </p:cNvSpPr>
          <p:nvPr>
            <p:ph type="title"/>
          </p:nvPr>
        </p:nvSpPr>
        <p:spPr>
          <a:xfrm>
            <a:off x="2677500" y="1522800"/>
            <a:ext cx="3789000" cy="7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2" name="Google Shape;632;p9"/>
          <p:cNvSpPr txBox="1">
            <a:spLocks noGrp="1"/>
          </p:cNvSpPr>
          <p:nvPr>
            <p:ph type="subTitle" idx="1"/>
          </p:nvPr>
        </p:nvSpPr>
        <p:spPr>
          <a:xfrm>
            <a:off x="2677500" y="2229000"/>
            <a:ext cx="3789000" cy="13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33" name="Google Shape;633;p9"/>
          <p:cNvGrpSpPr/>
          <p:nvPr/>
        </p:nvGrpSpPr>
        <p:grpSpPr>
          <a:xfrm>
            <a:off x="8383706" y="2062220"/>
            <a:ext cx="1042928" cy="3323242"/>
            <a:chOff x="6483775" y="2257475"/>
            <a:chExt cx="736375" cy="2346425"/>
          </a:xfrm>
        </p:grpSpPr>
        <p:sp>
          <p:nvSpPr>
            <p:cNvPr id="634" name="Google Shape;634;p9"/>
            <p:cNvSpPr/>
            <p:nvPr/>
          </p:nvSpPr>
          <p:spPr>
            <a:xfrm>
              <a:off x="6735300" y="3015850"/>
              <a:ext cx="293350" cy="44100"/>
            </a:xfrm>
            <a:custGeom>
              <a:avLst/>
              <a:gdLst/>
              <a:ahLst/>
              <a:cxnLst/>
              <a:rect l="l" t="t" r="r" b="b"/>
              <a:pathLst>
                <a:path w="11734" h="176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04"/>
                    <a:pt x="122" y="608"/>
                    <a:pt x="122" y="943"/>
                  </a:cubicBezTo>
                  <a:cubicBezTo>
                    <a:pt x="1369" y="1034"/>
                    <a:pt x="2584" y="1155"/>
                    <a:pt x="3831" y="1216"/>
                  </a:cubicBezTo>
                  <a:lnTo>
                    <a:pt x="5989" y="1368"/>
                  </a:lnTo>
                  <a:lnTo>
                    <a:pt x="8086" y="1490"/>
                  </a:lnTo>
                  <a:lnTo>
                    <a:pt x="11734" y="1763"/>
                  </a:lnTo>
                  <a:cubicBezTo>
                    <a:pt x="11521" y="1368"/>
                    <a:pt x="11308" y="1003"/>
                    <a:pt x="11065" y="639"/>
                  </a:cubicBezTo>
                  <a:lnTo>
                    <a:pt x="8056" y="456"/>
                  </a:lnTo>
                  <a:lnTo>
                    <a:pt x="5928" y="365"/>
                  </a:lnTo>
                  <a:lnTo>
                    <a:pt x="3831" y="244"/>
                  </a:lnTo>
                  <a:cubicBezTo>
                    <a:pt x="2584" y="183"/>
                    <a:pt x="1277" y="9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5" name="Google Shape;635;p9"/>
            <p:cNvGrpSpPr/>
            <p:nvPr/>
          </p:nvGrpSpPr>
          <p:grpSpPr>
            <a:xfrm>
              <a:off x="6483775" y="2257475"/>
              <a:ext cx="736375" cy="2346425"/>
              <a:chOff x="6483775" y="2257475"/>
              <a:chExt cx="736375" cy="2346425"/>
            </a:xfrm>
          </p:grpSpPr>
          <p:sp>
            <p:nvSpPr>
              <p:cNvPr id="636" name="Google Shape;636;p9"/>
              <p:cNvSpPr/>
              <p:nvPr/>
            </p:nvSpPr>
            <p:spPr>
              <a:xfrm>
                <a:off x="6582575" y="3219500"/>
                <a:ext cx="5251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165" extrusionOk="0">
                    <a:moveTo>
                      <a:pt x="1611" y="0"/>
                    </a:moveTo>
                    <a:lnTo>
                      <a:pt x="1581" y="61"/>
                    </a:lnTo>
                    <a:cubicBezTo>
                      <a:pt x="1003" y="730"/>
                      <a:pt x="487" y="1459"/>
                      <a:pt x="0" y="2219"/>
                    </a:cubicBezTo>
                    <a:cubicBezTo>
                      <a:pt x="304" y="2219"/>
                      <a:pt x="608" y="2250"/>
                      <a:pt x="912" y="2280"/>
                    </a:cubicBezTo>
                    <a:lnTo>
                      <a:pt x="3101" y="2432"/>
                    </a:lnTo>
                    <a:cubicBezTo>
                      <a:pt x="3860" y="2523"/>
                      <a:pt x="4529" y="2584"/>
                      <a:pt x="5259" y="2645"/>
                    </a:cubicBezTo>
                    <a:lnTo>
                      <a:pt x="6262" y="2706"/>
                    </a:lnTo>
                    <a:cubicBezTo>
                      <a:pt x="6626" y="2736"/>
                      <a:pt x="6930" y="2736"/>
                      <a:pt x="7295" y="2766"/>
                    </a:cubicBezTo>
                    <a:cubicBezTo>
                      <a:pt x="8055" y="2766"/>
                      <a:pt x="8845" y="2858"/>
                      <a:pt x="9575" y="2918"/>
                    </a:cubicBezTo>
                    <a:lnTo>
                      <a:pt x="10700" y="3040"/>
                    </a:lnTo>
                    <a:lnTo>
                      <a:pt x="11733" y="3192"/>
                    </a:lnTo>
                    <a:lnTo>
                      <a:pt x="12797" y="3313"/>
                    </a:lnTo>
                    <a:cubicBezTo>
                      <a:pt x="13162" y="3344"/>
                      <a:pt x="13557" y="3405"/>
                      <a:pt x="13921" y="3465"/>
                    </a:cubicBezTo>
                    <a:lnTo>
                      <a:pt x="14985" y="3648"/>
                    </a:lnTo>
                    <a:cubicBezTo>
                      <a:pt x="15320" y="3678"/>
                      <a:pt x="15654" y="3739"/>
                      <a:pt x="15988" y="3769"/>
                    </a:cubicBezTo>
                    <a:cubicBezTo>
                      <a:pt x="16687" y="3861"/>
                      <a:pt x="17356" y="3952"/>
                      <a:pt x="18025" y="3982"/>
                    </a:cubicBezTo>
                    <a:cubicBezTo>
                      <a:pt x="18694" y="4013"/>
                      <a:pt x="19362" y="4073"/>
                      <a:pt x="20031" y="4165"/>
                    </a:cubicBezTo>
                    <a:cubicBezTo>
                      <a:pt x="20092" y="4073"/>
                      <a:pt x="20183" y="3982"/>
                      <a:pt x="20244" y="3891"/>
                    </a:cubicBezTo>
                    <a:cubicBezTo>
                      <a:pt x="20760" y="3162"/>
                      <a:pt x="21004" y="2250"/>
                      <a:pt x="21004" y="1338"/>
                    </a:cubicBezTo>
                    <a:cubicBezTo>
                      <a:pt x="20183" y="1247"/>
                      <a:pt x="19362" y="1155"/>
                      <a:pt x="18572" y="1064"/>
                    </a:cubicBezTo>
                    <a:lnTo>
                      <a:pt x="16384" y="851"/>
                    </a:lnTo>
                    <a:lnTo>
                      <a:pt x="14225" y="639"/>
                    </a:lnTo>
                    <a:cubicBezTo>
                      <a:pt x="12797" y="517"/>
                      <a:pt x="11338" y="426"/>
                      <a:pt x="9879" y="335"/>
                    </a:cubicBezTo>
                    <a:lnTo>
                      <a:pt x="5532" y="92"/>
                    </a:lnTo>
                    <a:lnTo>
                      <a:pt x="3374" y="31"/>
                    </a:lnTo>
                    <a:lnTo>
                      <a:pt x="161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9"/>
              <p:cNvSpPr/>
              <p:nvPr/>
            </p:nvSpPr>
            <p:spPr>
              <a:xfrm>
                <a:off x="6532425" y="3396550"/>
                <a:ext cx="4445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3892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0" y="1125"/>
                      <a:pt x="31" y="2280"/>
                      <a:pt x="243" y="3405"/>
                    </a:cubicBezTo>
                    <a:lnTo>
                      <a:pt x="1277" y="3405"/>
                    </a:lnTo>
                    <a:lnTo>
                      <a:pt x="3465" y="3374"/>
                    </a:lnTo>
                    <a:cubicBezTo>
                      <a:pt x="3972" y="3374"/>
                      <a:pt x="4478" y="3361"/>
                      <a:pt x="4985" y="3361"/>
                    </a:cubicBezTo>
                    <a:cubicBezTo>
                      <a:pt x="5238" y="3361"/>
                      <a:pt x="5492" y="3364"/>
                      <a:pt x="5745" y="3374"/>
                    </a:cubicBezTo>
                    <a:cubicBezTo>
                      <a:pt x="6505" y="3374"/>
                      <a:pt x="7295" y="3435"/>
                      <a:pt x="8025" y="3466"/>
                    </a:cubicBezTo>
                    <a:cubicBezTo>
                      <a:pt x="8754" y="3526"/>
                      <a:pt x="9453" y="3526"/>
                      <a:pt x="10183" y="3557"/>
                    </a:cubicBezTo>
                    <a:lnTo>
                      <a:pt x="12402" y="3618"/>
                    </a:lnTo>
                    <a:lnTo>
                      <a:pt x="16809" y="3861"/>
                    </a:lnTo>
                    <a:lnTo>
                      <a:pt x="17782" y="3891"/>
                    </a:lnTo>
                    <a:cubicBezTo>
                      <a:pt x="17508" y="3435"/>
                      <a:pt x="17386" y="2919"/>
                      <a:pt x="17386" y="2371"/>
                    </a:cubicBezTo>
                    <a:cubicBezTo>
                      <a:pt x="17386" y="1885"/>
                      <a:pt x="17508" y="1429"/>
                      <a:pt x="17751" y="1034"/>
                    </a:cubicBezTo>
                    <a:cubicBezTo>
                      <a:pt x="17022" y="943"/>
                      <a:pt x="16292" y="912"/>
                      <a:pt x="15563" y="852"/>
                    </a:cubicBezTo>
                    <a:lnTo>
                      <a:pt x="11307" y="639"/>
                    </a:lnTo>
                    <a:lnTo>
                      <a:pt x="9180" y="548"/>
                    </a:lnTo>
                    <a:lnTo>
                      <a:pt x="7022" y="456"/>
                    </a:lnTo>
                    <a:cubicBezTo>
                      <a:pt x="5593" y="396"/>
                      <a:pt x="4164" y="305"/>
                      <a:pt x="2736" y="213"/>
                    </a:cubicBezTo>
                    <a:lnTo>
                      <a:pt x="578" y="3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9"/>
              <p:cNvSpPr/>
              <p:nvPr/>
            </p:nvSpPr>
            <p:spPr>
              <a:xfrm>
                <a:off x="6538500" y="3297775"/>
                <a:ext cx="51902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3952" extrusionOk="0">
                    <a:moveTo>
                      <a:pt x="1186" y="0"/>
                    </a:moveTo>
                    <a:cubicBezTo>
                      <a:pt x="639" y="942"/>
                      <a:pt x="243" y="1976"/>
                      <a:pt x="0" y="3040"/>
                    </a:cubicBezTo>
                    <a:lnTo>
                      <a:pt x="426" y="3070"/>
                    </a:lnTo>
                    <a:lnTo>
                      <a:pt x="2554" y="3222"/>
                    </a:lnTo>
                    <a:cubicBezTo>
                      <a:pt x="3921" y="3313"/>
                      <a:pt x="5350" y="3374"/>
                      <a:pt x="6748" y="3435"/>
                    </a:cubicBezTo>
                    <a:lnTo>
                      <a:pt x="8845" y="3496"/>
                    </a:lnTo>
                    <a:lnTo>
                      <a:pt x="11004" y="3556"/>
                    </a:lnTo>
                    <a:lnTo>
                      <a:pt x="15229" y="3708"/>
                    </a:lnTo>
                    <a:cubicBezTo>
                      <a:pt x="16292" y="3769"/>
                      <a:pt x="17326" y="3860"/>
                      <a:pt x="18359" y="3952"/>
                    </a:cubicBezTo>
                    <a:cubicBezTo>
                      <a:pt x="19058" y="3283"/>
                      <a:pt x="19970" y="2705"/>
                      <a:pt x="20761" y="2037"/>
                    </a:cubicBezTo>
                    <a:cubicBezTo>
                      <a:pt x="20457" y="2037"/>
                      <a:pt x="20153" y="1976"/>
                      <a:pt x="19818" y="1976"/>
                    </a:cubicBezTo>
                    <a:cubicBezTo>
                      <a:pt x="19058" y="1915"/>
                      <a:pt x="18298" y="1824"/>
                      <a:pt x="17569" y="1733"/>
                    </a:cubicBezTo>
                    <a:cubicBezTo>
                      <a:pt x="17204" y="1702"/>
                      <a:pt x="16809" y="1641"/>
                      <a:pt x="16444" y="1581"/>
                    </a:cubicBezTo>
                    <a:lnTo>
                      <a:pt x="15381" y="1398"/>
                    </a:lnTo>
                    <a:cubicBezTo>
                      <a:pt x="15046" y="1338"/>
                      <a:pt x="14712" y="1307"/>
                      <a:pt x="14377" y="1246"/>
                    </a:cubicBezTo>
                    <a:lnTo>
                      <a:pt x="13283" y="1125"/>
                    </a:lnTo>
                    <a:lnTo>
                      <a:pt x="12219" y="973"/>
                    </a:lnTo>
                    <a:lnTo>
                      <a:pt x="11186" y="851"/>
                    </a:lnTo>
                    <a:cubicBezTo>
                      <a:pt x="10456" y="760"/>
                      <a:pt x="9818" y="699"/>
                      <a:pt x="9119" y="669"/>
                    </a:cubicBezTo>
                    <a:cubicBezTo>
                      <a:pt x="8785" y="669"/>
                      <a:pt x="8359" y="638"/>
                      <a:pt x="7994" y="608"/>
                    </a:cubicBezTo>
                    <a:lnTo>
                      <a:pt x="6839" y="517"/>
                    </a:lnTo>
                    <a:cubicBezTo>
                      <a:pt x="6140" y="456"/>
                      <a:pt x="5350" y="365"/>
                      <a:pt x="4681" y="274"/>
                    </a:cubicBezTo>
                    <a:lnTo>
                      <a:pt x="2554" y="91"/>
                    </a:lnTo>
                    <a:cubicBezTo>
                      <a:pt x="2098" y="61"/>
                      <a:pt x="1642" y="31"/>
                      <a:pt x="1186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9"/>
              <p:cNvSpPr/>
              <p:nvPr/>
            </p:nvSpPr>
            <p:spPr>
              <a:xfrm>
                <a:off x="6641850" y="3131350"/>
                <a:ext cx="46355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831" extrusionOk="0">
                    <a:moveTo>
                      <a:pt x="2219" y="0"/>
                    </a:moveTo>
                    <a:lnTo>
                      <a:pt x="2006" y="244"/>
                    </a:lnTo>
                    <a:cubicBezTo>
                      <a:pt x="1338" y="1034"/>
                      <a:pt x="669" y="1824"/>
                      <a:pt x="0" y="2615"/>
                    </a:cubicBezTo>
                    <a:lnTo>
                      <a:pt x="882" y="2615"/>
                    </a:lnTo>
                    <a:lnTo>
                      <a:pt x="3131" y="2675"/>
                    </a:lnTo>
                    <a:lnTo>
                      <a:pt x="7508" y="2888"/>
                    </a:lnTo>
                    <a:cubicBezTo>
                      <a:pt x="8967" y="2949"/>
                      <a:pt x="10426" y="3070"/>
                      <a:pt x="11915" y="3192"/>
                    </a:cubicBezTo>
                    <a:lnTo>
                      <a:pt x="14104" y="3374"/>
                    </a:lnTo>
                    <a:lnTo>
                      <a:pt x="16262" y="3587"/>
                    </a:lnTo>
                    <a:cubicBezTo>
                      <a:pt x="17022" y="3648"/>
                      <a:pt x="17782" y="3739"/>
                      <a:pt x="18481" y="3830"/>
                    </a:cubicBezTo>
                    <a:lnTo>
                      <a:pt x="18541" y="3830"/>
                    </a:lnTo>
                    <a:cubicBezTo>
                      <a:pt x="18420" y="2979"/>
                      <a:pt x="18177" y="2159"/>
                      <a:pt x="17812" y="1368"/>
                    </a:cubicBezTo>
                    <a:lnTo>
                      <a:pt x="16687" y="1308"/>
                    </a:lnTo>
                    <a:cubicBezTo>
                      <a:pt x="15958" y="1247"/>
                      <a:pt x="15289" y="1216"/>
                      <a:pt x="14499" y="1186"/>
                    </a:cubicBezTo>
                    <a:cubicBezTo>
                      <a:pt x="13709" y="1156"/>
                      <a:pt x="12949" y="1095"/>
                      <a:pt x="12189" y="1064"/>
                    </a:cubicBezTo>
                    <a:cubicBezTo>
                      <a:pt x="11429" y="1004"/>
                      <a:pt x="10669" y="912"/>
                      <a:pt x="9909" y="821"/>
                    </a:cubicBezTo>
                    <a:cubicBezTo>
                      <a:pt x="9119" y="730"/>
                      <a:pt x="8420" y="639"/>
                      <a:pt x="7690" y="548"/>
                    </a:cubicBezTo>
                    <a:lnTo>
                      <a:pt x="3313" y="92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9"/>
              <p:cNvSpPr/>
              <p:nvPr/>
            </p:nvSpPr>
            <p:spPr>
              <a:xfrm>
                <a:off x="6581050" y="3606275"/>
                <a:ext cx="48635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19454" h="3193" extrusionOk="0">
                    <a:moveTo>
                      <a:pt x="0" y="1"/>
                    </a:moveTo>
                    <a:cubicBezTo>
                      <a:pt x="122" y="244"/>
                      <a:pt x="244" y="487"/>
                      <a:pt x="396" y="730"/>
                    </a:cubicBezTo>
                    <a:cubicBezTo>
                      <a:pt x="700" y="1277"/>
                      <a:pt x="1034" y="1855"/>
                      <a:pt x="1338" y="2432"/>
                    </a:cubicBezTo>
                    <a:lnTo>
                      <a:pt x="3466" y="2432"/>
                    </a:lnTo>
                    <a:lnTo>
                      <a:pt x="5624" y="2493"/>
                    </a:lnTo>
                    <a:lnTo>
                      <a:pt x="7782" y="2554"/>
                    </a:lnTo>
                    <a:lnTo>
                      <a:pt x="9940" y="2584"/>
                    </a:lnTo>
                    <a:cubicBezTo>
                      <a:pt x="10669" y="2584"/>
                      <a:pt x="11399" y="2645"/>
                      <a:pt x="12128" y="2676"/>
                    </a:cubicBezTo>
                    <a:lnTo>
                      <a:pt x="14286" y="2797"/>
                    </a:lnTo>
                    <a:cubicBezTo>
                      <a:pt x="15776" y="2858"/>
                      <a:pt x="17204" y="2979"/>
                      <a:pt x="18633" y="3131"/>
                    </a:cubicBezTo>
                    <a:lnTo>
                      <a:pt x="19454" y="3192"/>
                    </a:lnTo>
                    <a:cubicBezTo>
                      <a:pt x="19454" y="2402"/>
                      <a:pt x="19332" y="1612"/>
                      <a:pt x="19150" y="852"/>
                    </a:cubicBezTo>
                    <a:lnTo>
                      <a:pt x="18937" y="852"/>
                    </a:lnTo>
                    <a:cubicBezTo>
                      <a:pt x="18177" y="821"/>
                      <a:pt x="17478" y="761"/>
                      <a:pt x="16748" y="761"/>
                    </a:cubicBezTo>
                    <a:lnTo>
                      <a:pt x="14560" y="730"/>
                    </a:lnTo>
                    <a:lnTo>
                      <a:pt x="12341" y="609"/>
                    </a:lnTo>
                    <a:cubicBezTo>
                      <a:pt x="11612" y="578"/>
                      <a:pt x="10852" y="487"/>
                      <a:pt x="10122" y="457"/>
                    </a:cubicBezTo>
                    <a:cubicBezTo>
                      <a:pt x="9393" y="396"/>
                      <a:pt x="8694" y="335"/>
                      <a:pt x="7964" y="305"/>
                    </a:cubicBezTo>
                    <a:lnTo>
                      <a:pt x="5776" y="183"/>
                    </a:lnTo>
                    <a:cubicBezTo>
                      <a:pt x="4347" y="92"/>
                      <a:pt x="2888" y="1"/>
                      <a:pt x="1459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9"/>
              <p:cNvSpPr/>
              <p:nvPr/>
            </p:nvSpPr>
            <p:spPr>
              <a:xfrm>
                <a:off x="6624350" y="3686075"/>
                <a:ext cx="44305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404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8" y="1003"/>
                      <a:pt x="974" y="2067"/>
                      <a:pt x="1278" y="3161"/>
                    </a:cubicBezTo>
                    <a:lnTo>
                      <a:pt x="3892" y="3253"/>
                    </a:lnTo>
                    <a:lnTo>
                      <a:pt x="8147" y="3405"/>
                    </a:lnTo>
                    <a:cubicBezTo>
                      <a:pt x="9606" y="3435"/>
                      <a:pt x="11004" y="3557"/>
                      <a:pt x="12463" y="3648"/>
                    </a:cubicBezTo>
                    <a:lnTo>
                      <a:pt x="14591" y="3830"/>
                    </a:lnTo>
                    <a:lnTo>
                      <a:pt x="16688" y="4012"/>
                    </a:lnTo>
                    <a:lnTo>
                      <a:pt x="17205" y="4043"/>
                    </a:lnTo>
                    <a:cubicBezTo>
                      <a:pt x="17479" y="3040"/>
                      <a:pt x="17661" y="2006"/>
                      <a:pt x="17722" y="973"/>
                    </a:cubicBezTo>
                    <a:lnTo>
                      <a:pt x="16779" y="912"/>
                    </a:lnTo>
                    <a:cubicBezTo>
                      <a:pt x="15351" y="730"/>
                      <a:pt x="13922" y="608"/>
                      <a:pt x="12524" y="517"/>
                    </a:cubicBezTo>
                    <a:lnTo>
                      <a:pt x="10336" y="395"/>
                    </a:lnTo>
                    <a:cubicBezTo>
                      <a:pt x="9636" y="335"/>
                      <a:pt x="8937" y="274"/>
                      <a:pt x="8208" y="274"/>
                    </a:cubicBezTo>
                    <a:lnTo>
                      <a:pt x="6050" y="213"/>
                    </a:lnTo>
                    <a:lnTo>
                      <a:pt x="3892" y="122"/>
                    </a:lnTo>
                    <a:lnTo>
                      <a:pt x="1734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9"/>
              <p:cNvSpPr/>
              <p:nvPr/>
            </p:nvSpPr>
            <p:spPr>
              <a:xfrm>
                <a:off x="6542300" y="3505400"/>
                <a:ext cx="50990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3945" extrusionOk="0">
                    <a:moveTo>
                      <a:pt x="4221" y="1"/>
                    </a:moveTo>
                    <a:cubicBezTo>
                      <a:pt x="3861" y="1"/>
                      <a:pt x="3496" y="8"/>
                      <a:pt x="3131" y="24"/>
                    </a:cubicBezTo>
                    <a:lnTo>
                      <a:pt x="912" y="54"/>
                    </a:lnTo>
                    <a:lnTo>
                      <a:pt x="0" y="54"/>
                    </a:lnTo>
                    <a:cubicBezTo>
                      <a:pt x="304" y="1087"/>
                      <a:pt x="669" y="2151"/>
                      <a:pt x="1125" y="3124"/>
                    </a:cubicBezTo>
                    <a:lnTo>
                      <a:pt x="3009" y="3124"/>
                    </a:lnTo>
                    <a:cubicBezTo>
                      <a:pt x="4529" y="3124"/>
                      <a:pt x="5988" y="3185"/>
                      <a:pt x="7447" y="3306"/>
                    </a:cubicBezTo>
                    <a:lnTo>
                      <a:pt x="9605" y="3428"/>
                    </a:lnTo>
                    <a:cubicBezTo>
                      <a:pt x="10335" y="3458"/>
                      <a:pt x="11095" y="3519"/>
                      <a:pt x="11824" y="3549"/>
                    </a:cubicBezTo>
                    <a:cubicBezTo>
                      <a:pt x="12554" y="3610"/>
                      <a:pt x="13222" y="3671"/>
                      <a:pt x="13952" y="3701"/>
                    </a:cubicBezTo>
                    <a:lnTo>
                      <a:pt x="16110" y="3823"/>
                    </a:lnTo>
                    <a:lnTo>
                      <a:pt x="18268" y="3853"/>
                    </a:lnTo>
                    <a:cubicBezTo>
                      <a:pt x="18967" y="3853"/>
                      <a:pt x="19697" y="3914"/>
                      <a:pt x="20396" y="3945"/>
                    </a:cubicBezTo>
                    <a:cubicBezTo>
                      <a:pt x="20183" y="3367"/>
                      <a:pt x="19879" y="2820"/>
                      <a:pt x="19514" y="2334"/>
                    </a:cubicBezTo>
                    <a:cubicBezTo>
                      <a:pt x="19150" y="1786"/>
                      <a:pt x="18663" y="1270"/>
                      <a:pt x="18207" y="753"/>
                    </a:cubicBezTo>
                    <a:cubicBezTo>
                      <a:pt x="17599" y="723"/>
                      <a:pt x="16991" y="662"/>
                      <a:pt x="16353" y="631"/>
                    </a:cubicBezTo>
                    <a:lnTo>
                      <a:pt x="11915" y="327"/>
                    </a:lnTo>
                    <a:lnTo>
                      <a:pt x="9727" y="267"/>
                    </a:lnTo>
                    <a:cubicBezTo>
                      <a:pt x="8997" y="236"/>
                      <a:pt x="8207" y="206"/>
                      <a:pt x="7447" y="145"/>
                    </a:cubicBezTo>
                    <a:cubicBezTo>
                      <a:pt x="6687" y="84"/>
                      <a:pt x="6019" y="54"/>
                      <a:pt x="5289" y="24"/>
                    </a:cubicBezTo>
                    <a:cubicBezTo>
                      <a:pt x="4940" y="8"/>
                      <a:pt x="4582" y="1"/>
                      <a:pt x="42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9"/>
              <p:cNvSpPr/>
              <p:nvPr/>
            </p:nvSpPr>
            <p:spPr>
              <a:xfrm>
                <a:off x="6717825" y="3039400"/>
                <a:ext cx="3556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3892" extrusionOk="0">
                    <a:moveTo>
                      <a:pt x="821" y="1"/>
                    </a:moveTo>
                    <a:lnTo>
                      <a:pt x="821" y="305"/>
                    </a:lnTo>
                    <a:cubicBezTo>
                      <a:pt x="730" y="1095"/>
                      <a:pt x="457" y="1855"/>
                      <a:pt x="1" y="2523"/>
                    </a:cubicBezTo>
                    <a:lnTo>
                      <a:pt x="487" y="2584"/>
                    </a:lnTo>
                    <a:lnTo>
                      <a:pt x="4894" y="3071"/>
                    </a:lnTo>
                    <a:cubicBezTo>
                      <a:pt x="5624" y="3162"/>
                      <a:pt x="6353" y="3223"/>
                      <a:pt x="7113" y="3344"/>
                    </a:cubicBezTo>
                    <a:cubicBezTo>
                      <a:pt x="7843" y="3435"/>
                      <a:pt x="8511" y="3496"/>
                      <a:pt x="9241" y="3587"/>
                    </a:cubicBezTo>
                    <a:cubicBezTo>
                      <a:pt x="9970" y="3648"/>
                      <a:pt x="10670" y="3709"/>
                      <a:pt x="11338" y="3739"/>
                    </a:cubicBezTo>
                    <a:cubicBezTo>
                      <a:pt x="12007" y="3770"/>
                      <a:pt x="12828" y="3800"/>
                      <a:pt x="13588" y="3861"/>
                    </a:cubicBezTo>
                    <a:lnTo>
                      <a:pt x="14226" y="3891"/>
                    </a:lnTo>
                    <a:cubicBezTo>
                      <a:pt x="13952" y="3375"/>
                      <a:pt x="13679" y="2858"/>
                      <a:pt x="13375" y="2371"/>
                    </a:cubicBezTo>
                    <a:lnTo>
                      <a:pt x="12433" y="821"/>
                    </a:lnTo>
                    <a:lnTo>
                      <a:pt x="8785" y="548"/>
                    </a:lnTo>
                    <a:lnTo>
                      <a:pt x="6688" y="426"/>
                    </a:lnTo>
                    <a:lnTo>
                      <a:pt x="4530" y="305"/>
                    </a:lnTo>
                    <a:cubicBezTo>
                      <a:pt x="3283" y="213"/>
                      <a:pt x="2068" y="12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9"/>
              <p:cNvSpPr/>
              <p:nvPr/>
            </p:nvSpPr>
            <p:spPr>
              <a:xfrm>
                <a:off x="6627400" y="2678450"/>
                <a:ext cx="25762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2706" extrusionOk="0">
                    <a:moveTo>
                      <a:pt x="1" y="1"/>
                    </a:moveTo>
                    <a:cubicBezTo>
                      <a:pt x="1" y="578"/>
                      <a:pt x="31" y="1156"/>
                      <a:pt x="92" y="1703"/>
                    </a:cubicBezTo>
                    <a:lnTo>
                      <a:pt x="335" y="1703"/>
                    </a:lnTo>
                    <a:cubicBezTo>
                      <a:pt x="1095" y="1764"/>
                      <a:pt x="1885" y="1794"/>
                      <a:pt x="2615" y="1855"/>
                    </a:cubicBezTo>
                    <a:cubicBezTo>
                      <a:pt x="3375" y="1916"/>
                      <a:pt x="4134" y="1976"/>
                      <a:pt x="4864" y="2068"/>
                    </a:cubicBezTo>
                    <a:lnTo>
                      <a:pt x="7083" y="2341"/>
                    </a:lnTo>
                    <a:lnTo>
                      <a:pt x="9241" y="2584"/>
                    </a:lnTo>
                    <a:lnTo>
                      <a:pt x="10183" y="2706"/>
                    </a:lnTo>
                    <a:cubicBezTo>
                      <a:pt x="10183" y="2068"/>
                      <a:pt x="10244" y="1429"/>
                      <a:pt x="10305" y="761"/>
                    </a:cubicBezTo>
                    <a:lnTo>
                      <a:pt x="8967" y="609"/>
                    </a:lnTo>
                    <a:cubicBezTo>
                      <a:pt x="7539" y="457"/>
                      <a:pt x="6171" y="305"/>
                      <a:pt x="4773" y="244"/>
                    </a:cubicBezTo>
                    <a:lnTo>
                      <a:pt x="517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9"/>
              <p:cNvSpPr/>
              <p:nvPr/>
            </p:nvSpPr>
            <p:spPr>
              <a:xfrm>
                <a:off x="6635000" y="2494550"/>
                <a:ext cx="243200" cy="9275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3710" extrusionOk="0">
                    <a:moveTo>
                      <a:pt x="456" y="1"/>
                    </a:moveTo>
                    <a:cubicBezTo>
                      <a:pt x="274" y="852"/>
                      <a:pt x="122" y="1673"/>
                      <a:pt x="1" y="2554"/>
                    </a:cubicBezTo>
                    <a:cubicBezTo>
                      <a:pt x="153" y="2554"/>
                      <a:pt x="335" y="2585"/>
                      <a:pt x="487" y="2585"/>
                    </a:cubicBezTo>
                    <a:lnTo>
                      <a:pt x="1612" y="2706"/>
                    </a:lnTo>
                    <a:lnTo>
                      <a:pt x="2675" y="2858"/>
                    </a:lnTo>
                    <a:lnTo>
                      <a:pt x="3739" y="2980"/>
                    </a:lnTo>
                    <a:cubicBezTo>
                      <a:pt x="4104" y="3010"/>
                      <a:pt x="4499" y="3071"/>
                      <a:pt x="4864" y="3132"/>
                    </a:cubicBezTo>
                    <a:lnTo>
                      <a:pt x="5928" y="3314"/>
                    </a:lnTo>
                    <a:cubicBezTo>
                      <a:pt x="6262" y="3375"/>
                      <a:pt x="6596" y="3405"/>
                      <a:pt x="6931" y="3436"/>
                    </a:cubicBezTo>
                    <a:cubicBezTo>
                      <a:pt x="7630" y="3527"/>
                      <a:pt x="8299" y="3618"/>
                      <a:pt x="8967" y="3648"/>
                    </a:cubicBezTo>
                    <a:cubicBezTo>
                      <a:pt x="9210" y="3679"/>
                      <a:pt x="9484" y="3709"/>
                      <a:pt x="9727" y="3709"/>
                    </a:cubicBezTo>
                    <a:cubicBezTo>
                      <a:pt x="9393" y="2645"/>
                      <a:pt x="8967" y="1612"/>
                      <a:pt x="8420" y="639"/>
                    </a:cubicBezTo>
                    <a:lnTo>
                      <a:pt x="7326" y="518"/>
                    </a:lnTo>
                    <a:lnTo>
                      <a:pt x="5137" y="335"/>
                    </a:lnTo>
                    <a:cubicBezTo>
                      <a:pt x="3709" y="183"/>
                      <a:pt x="2280" y="9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9"/>
              <p:cNvSpPr/>
              <p:nvPr/>
            </p:nvSpPr>
            <p:spPr>
              <a:xfrm>
                <a:off x="6651725" y="2412500"/>
                <a:ext cx="1786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2858" extrusionOk="0">
                    <a:moveTo>
                      <a:pt x="639" y="0"/>
                    </a:moveTo>
                    <a:cubicBezTo>
                      <a:pt x="395" y="760"/>
                      <a:pt x="183" y="1550"/>
                      <a:pt x="0" y="2310"/>
                    </a:cubicBezTo>
                    <a:lnTo>
                      <a:pt x="152" y="2310"/>
                    </a:lnTo>
                    <a:cubicBezTo>
                      <a:pt x="1611" y="2402"/>
                      <a:pt x="3070" y="2493"/>
                      <a:pt x="4560" y="2614"/>
                    </a:cubicBezTo>
                    <a:lnTo>
                      <a:pt x="6748" y="2797"/>
                    </a:lnTo>
                    <a:lnTo>
                      <a:pt x="7143" y="2857"/>
                    </a:lnTo>
                    <a:cubicBezTo>
                      <a:pt x="6687" y="2098"/>
                      <a:pt x="6201" y="1307"/>
                      <a:pt x="5715" y="547"/>
                    </a:cubicBezTo>
                    <a:lnTo>
                      <a:pt x="4833" y="456"/>
                    </a:lnTo>
                    <a:cubicBezTo>
                      <a:pt x="4073" y="395"/>
                      <a:pt x="3313" y="304"/>
                      <a:pt x="2553" y="213"/>
                    </a:cubicBezTo>
                    <a:cubicBezTo>
                      <a:pt x="1915" y="122"/>
                      <a:pt x="1277" y="61"/>
                      <a:pt x="639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9"/>
              <p:cNvSpPr/>
              <p:nvPr/>
            </p:nvSpPr>
            <p:spPr>
              <a:xfrm>
                <a:off x="6676025" y="2257475"/>
                <a:ext cx="10035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5533" extrusionOk="0">
                    <a:moveTo>
                      <a:pt x="1733" y="305"/>
                    </a:moveTo>
                    <a:cubicBezTo>
                      <a:pt x="1794" y="791"/>
                      <a:pt x="1885" y="1247"/>
                      <a:pt x="1977" y="1733"/>
                    </a:cubicBezTo>
                    <a:cubicBezTo>
                      <a:pt x="1885" y="1368"/>
                      <a:pt x="1794" y="943"/>
                      <a:pt x="1703" y="517"/>
                    </a:cubicBezTo>
                    <a:cubicBezTo>
                      <a:pt x="1703" y="426"/>
                      <a:pt x="1733" y="335"/>
                      <a:pt x="1733" y="305"/>
                    </a:cubicBezTo>
                    <a:close/>
                    <a:moveTo>
                      <a:pt x="1794" y="1"/>
                    </a:moveTo>
                    <a:cubicBezTo>
                      <a:pt x="1156" y="1672"/>
                      <a:pt x="548" y="3344"/>
                      <a:pt x="1" y="5046"/>
                    </a:cubicBezTo>
                    <a:cubicBezTo>
                      <a:pt x="609" y="5137"/>
                      <a:pt x="1217" y="5198"/>
                      <a:pt x="1825" y="5289"/>
                    </a:cubicBezTo>
                    <a:cubicBezTo>
                      <a:pt x="2524" y="5381"/>
                      <a:pt x="3223" y="5441"/>
                      <a:pt x="3983" y="5533"/>
                    </a:cubicBezTo>
                    <a:lnTo>
                      <a:pt x="4013" y="5533"/>
                    </a:lnTo>
                    <a:cubicBezTo>
                      <a:pt x="2980" y="3770"/>
                      <a:pt x="2068" y="1976"/>
                      <a:pt x="179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9"/>
              <p:cNvSpPr/>
              <p:nvPr/>
            </p:nvSpPr>
            <p:spPr>
              <a:xfrm>
                <a:off x="6627400" y="2584225"/>
                <a:ext cx="260675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3436" extrusionOk="0">
                    <a:moveTo>
                      <a:pt x="183" y="1"/>
                    </a:moveTo>
                    <a:cubicBezTo>
                      <a:pt x="183" y="122"/>
                      <a:pt x="153" y="213"/>
                      <a:pt x="122" y="335"/>
                    </a:cubicBezTo>
                    <a:cubicBezTo>
                      <a:pt x="61" y="1125"/>
                      <a:pt x="31" y="1946"/>
                      <a:pt x="1" y="2736"/>
                    </a:cubicBezTo>
                    <a:lnTo>
                      <a:pt x="487" y="2736"/>
                    </a:lnTo>
                    <a:lnTo>
                      <a:pt x="4712" y="2949"/>
                    </a:lnTo>
                    <a:cubicBezTo>
                      <a:pt x="6171" y="3010"/>
                      <a:pt x="7630" y="3131"/>
                      <a:pt x="9058" y="3283"/>
                    </a:cubicBezTo>
                    <a:lnTo>
                      <a:pt x="10396" y="3435"/>
                    </a:lnTo>
                    <a:cubicBezTo>
                      <a:pt x="10426" y="3040"/>
                      <a:pt x="10426" y="2645"/>
                      <a:pt x="10396" y="2250"/>
                    </a:cubicBezTo>
                    <a:cubicBezTo>
                      <a:pt x="10366" y="1916"/>
                      <a:pt x="10335" y="1581"/>
                      <a:pt x="10274" y="1277"/>
                    </a:cubicBezTo>
                    <a:cubicBezTo>
                      <a:pt x="9970" y="1247"/>
                      <a:pt x="9636" y="1186"/>
                      <a:pt x="9302" y="1186"/>
                    </a:cubicBezTo>
                    <a:cubicBezTo>
                      <a:pt x="8542" y="1125"/>
                      <a:pt x="7782" y="1034"/>
                      <a:pt x="7052" y="943"/>
                    </a:cubicBezTo>
                    <a:cubicBezTo>
                      <a:pt x="6688" y="913"/>
                      <a:pt x="6292" y="852"/>
                      <a:pt x="5928" y="791"/>
                    </a:cubicBezTo>
                    <a:lnTo>
                      <a:pt x="4864" y="609"/>
                    </a:lnTo>
                    <a:cubicBezTo>
                      <a:pt x="4530" y="548"/>
                      <a:pt x="4195" y="517"/>
                      <a:pt x="3861" y="457"/>
                    </a:cubicBezTo>
                    <a:lnTo>
                      <a:pt x="2767" y="335"/>
                    </a:lnTo>
                    <a:lnTo>
                      <a:pt x="1703" y="183"/>
                    </a:lnTo>
                    <a:lnTo>
                      <a:pt x="639" y="6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9"/>
              <p:cNvSpPr/>
              <p:nvPr/>
            </p:nvSpPr>
            <p:spPr>
              <a:xfrm>
                <a:off x="6694275" y="2933775"/>
                <a:ext cx="31765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39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9" y="1064"/>
                      <a:pt x="1338" y="2128"/>
                      <a:pt x="1642" y="3283"/>
                    </a:cubicBezTo>
                    <a:cubicBezTo>
                      <a:pt x="2918" y="3375"/>
                      <a:pt x="4195" y="3466"/>
                      <a:pt x="5472" y="3527"/>
                    </a:cubicBezTo>
                    <a:lnTo>
                      <a:pt x="7569" y="3648"/>
                    </a:lnTo>
                    <a:lnTo>
                      <a:pt x="9697" y="3739"/>
                    </a:lnTo>
                    <a:lnTo>
                      <a:pt x="12706" y="3922"/>
                    </a:lnTo>
                    <a:cubicBezTo>
                      <a:pt x="12189" y="3010"/>
                      <a:pt x="11642" y="2098"/>
                      <a:pt x="11095" y="1186"/>
                    </a:cubicBezTo>
                    <a:lnTo>
                      <a:pt x="10973" y="1156"/>
                    </a:lnTo>
                    <a:lnTo>
                      <a:pt x="9940" y="1034"/>
                    </a:lnTo>
                    <a:cubicBezTo>
                      <a:pt x="9210" y="943"/>
                      <a:pt x="8572" y="852"/>
                      <a:pt x="7873" y="821"/>
                    </a:cubicBezTo>
                    <a:cubicBezTo>
                      <a:pt x="7539" y="791"/>
                      <a:pt x="7113" y="761"/>
                      <a:pt x="6748" y="730"/>
                    </a:cubicBezTo>
                    <a:lnTo>
                      <a:pt x="5624" y="609"/>
                    </a:lnTo>
                    <a:cubicBezTo>
                      <a:pt x="4894" y="548"/>
                      <a:pt x="4134" y="426"/>
                      <a:pt x="3466" y="365"/>
                    </a:cubicBezTo>
                    <a:lnTo>
                      <a:pt x="1338" y="122"/>
                    </a:lnTo>
                    <a:cubicBezTo>
                      <a:pt x="912" y="61"/>
                      <a:pt x="456" y="3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9"/>
              <p:cNvSpPr/>
              <p:nvPr/>
            </p:nvSpPr>
            <p:spPr>
              <a:xfrm>
                <a:off x="6658550" y="2854000"/>
                <a:ext cx="295625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2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578" y="1489"/>
                      <a:pt x="973" y="2219"/>
                    </a:cubicBezTo>
                    <a:cubicBezTo>
                      <a:pt x="1612" y="2249"/>
                      <a:pt x="2280" y="2310"/>
                      <a:pt x="2949" y="2371"/>
                    </a:cubicBezTo>
                    <a:lnTo>
                      <a:pt x="5107" y="2584"/>
                    </a:lnTo>
                    <a:cubicBezTo>
                      <a:pt x="5867" y="2675"/>
                      <a:pt x="6505" y="2736"/>
                      <a:pt x="7235" y="2827"/>
                    </a:cubicBezTo>
                    <a:lnTo>
                      <a:pt x="8268" y="2918"/>
                    </a:lnTo>
                    <a:cubicBezTo>
                      <a:pt x="8603" y="2948"/>
                      <a:pt x="8907" y="2948"/>
                      <a:pt x="9271" y="2979"/>
                    </a:cubicBezTo>
                    <a:cubicBezTo>
                      <a:pt x="10031" y="3009"/>
                      <a:pt x="10822" y="3100"/>
                      <a:pt x="11551" y="3161"/>
                    </a:cubicBezTo>
                    <a:lnTo>
                      <a:pt x="11825" y="3222"/>
                    </a:lnTo>
                    <a:cubicBezTo>
                      <a:pt x="11612" y="2827"/>
                      <a:pt x="11369" y="2462"/>
                      <a:pt x="11156" y="2067"/>
                    </a:cubicBezTo>
                    <a:cubicBezTo>
                      <a:pt x="10852" y="1550"/>
                      <a:pt x="10518" y="1034"/>
                      <a:pt x="10244" y="486"/>
                    </a:cubicBezTo>
                    <a:lnTo>
                      <a:pt x="7569" y="304"/>
                    </a:lnTo>
                    <a:lnTo>
                      <a:pt x="5442" y="213"/>
                    </a:lnTo>
                    <a:lnTo>
                      <a:pt x="3223" y="122"/>
                    </a:lnTo>
                    <a:cubicBezTo>
                      <a:pt x="2493" y="91"/>
                      <a:pt x="1794" y="31"/>
                      <a:pt x="1065" y="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9"/>
              <p:cNvSpPr/>
              <p:nvPr/>
            </p:nvSpPr>
            <p:spPr>
              <a:xfrm>
                <a:off x="6660075" y="3783325"/>
                <a:ext cx="387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2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2" y="700"/>
                      <a:pt x="153" y="1399"/>
                      <a:pt x="31" y="2068"/>
                    </a:cubicBezTo>
                    <a:cubicBezTo>
                      <a:pt x="31" y="2159"/>
                      <a:pt x="1" y="2220"/>
                      <a:pt x="1" y="2311"/>
                    </a:cubicBezTo>
                    <a:cubicBezTo>
                      <a:pt x="487" y="2341"/>
                      <a:pt x="1004" y="2341"/>
                      <a:pt x="1520" y="2372"/>
                    </a:cubicBezTo>
                    <a:cubicBezTo>
                      <a:pt x="2058" y="2393"/>
                      <a:pt x="2565" y="2415"/>
                      <a:pt x="3052" y="2415"/>
                    </a:cubicBezTo>
                    <a:cubicBezTo>
                      <a:pt x="3254" y="2415"/>
                      <a:pt x="3452" y="2411"/>
                      <a:pt x="3648" y="2402"/>
                    </a:cubicBezTo>
                    <a:cubicBezTo>
                      <a:pt x="4317" y="2402"/>
                      <a:pt x="5137" y="2372"/>
                      <a:pt x="5897" y="2372"/>
                    </a:cubicBezTo>
                    <a:lnTo>
                      <a:pt x="8116" y="2372"/>
                    </a:lnTo>
                    <a:cubicBezTo>
                      <a:pt x="8876" y="2372"/>
                      <a:pt x="9636" y="2433"/>
                      <a:pt x="10396" y="2463"/>
                    </a:cubicBezTo>
                    <a:cubicBezTo>
                      <a:pt x="11156" y="2524"/>
                      <a:pt x="11946" y="2585"/>
                      <a:pt x="12706" y="2676"/>
                    </a:cubicBezTo>
                    <a:lnTo>
                      <a:pt x="14864" y="2919"/>
                    </a:lnTo>
                    <a:cubicBezTo>
                      <a:pt x="15107" y="2311"/>
                      <a:pt x="15320" y="1673"/>
                      <a:pt x="15502" y="1065"/>
                    </a:cubicBezTo>
                    <a:lnTo>
                      <a:pt x="15168" y="1034"/>
                    </a:lnTo>
                    <a:lnTo>
                      <a:pt x="13010" y="822"/>
                    </a:lnTo>
                    <a:lnTo>
                      <a:pt x="10913" y="609"/>
                    </a:lnTo>
                    <a:cubicBezTo>
                      <a:pt x="9514" y="518"/>
                      <a:pt x="8086" y="396"/>
                      <a:pt x="6688" y="305"/>
                    </a:cubicBezTo>
                    <a:lnTo>
                      <a:pt x="2402" y="1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9"/>
              <p:cNvSpPr/>
              <p:nvPr/>
            </p:nvSpPr>
            <p:spPr>
              <a:xfrm>
                <a:off x="6633475" y="2750650"/>
                <a:ext cx="2682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618" extrusionOk="0">
                    <a:moveTo>
                      <a:pt x="1" y="0"/>
                    </a:moveTo>
                    <a:cubicBezTo>
                      <a:pt x="153" y="1064"/>
                      <a:pt x="396" y="2158"/>
                      <a:pt x="700" y="3192"/>
                    </a:cubicBezTo>
                    <a:lnTo>
                      <a:pt x="2007" y="3222"/>
                    </a:lnTo>
                    <a:cubicBezTo>
                      <a:pt x="2706" y="3222"/>
                      <a:pt x="3466" y="3283"/>
                      <a:pt x="4165" y="3313"/>
                    </a:cubicBezTo>
                    <a:lnTo>
                      <a:pt x="6323" y="3374"/>
                    </a:lnTo>
                    <a:lnTo>
                      <a:pt x="8542" y="3465"/>
                    </a:lnTo>
                    <a:lnTo>
                      <a:pt x="10730" y="3617"/>
                    </a:lnTo>
                    <a:cubicBezTo>
                      <a:pt x="10366" y="2857"/>
                      <a:pt x="10123" y="2067"/>
                      <a:pt x="10001" y="1247"/>
                    </a:cubicBezTo>
                    <a:lnTo>
                      <a:pt x="10001" y="1034"/>
                    </a:lnTo>
                    <a:lnTo>
                      <a:pt x="8815" y="882"/>
                    </a:lnTo>
                    <a:lnTo>
                      <a:pt x="6597" y="639"/>
                    </a:lnTo>
                    <a:lnTo>
                      <a:pt x="4408" y="365"/>
                    </a:lnTo>
                    <a:cubicBezTo>
                      <a:pt x="3709" y="274"/>
                      <a:pt x="2980" y="183"/>
                      <a:pt x="2250" y="122"/>
                    </a:cubicBezTo>
                    <a:cubicBezTo>
                      <a:pt x="1521" y="91"/>
                      <a:pt x="852" y="31"/>
                      <a:pt x="92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9"/>
              <p:cNvSpPr/>
              <p:nvPr/>
            </p:nvSpPr>
            <p:spPr>
              <a:xfrm>
                <a:off x="6622075" y="3869950"/>
                <a:ext cx="4012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950" extrusionOk="0">
                    <a:moveTo>
                      <a:pt x="1217" y="1"/>
                    </a:moveTo>
                    <a:cubicBezTo>
                      <a:pt x="882" y="761"/>
                      <a:pt x="487" y="1521"/>
                      <a:pt x="1" y="2220"/>
                    </a:cubicBezTo>
                    <a:lnTo>
                      <a:pt x="2888" y="2220"/>
                    </a:lnTo>
                    <a:lnTo>
                      <a:pt x="5107" y="2281"/>
                    </a:lnTo>
                    <a:lnTo>
                      <a:pt x="7265" y="2341"/>
                    </a:lnTo>
                    <a:cubicBezTo>
                      <a:pt x="8025" y="2372"/>
                      <a:pt x="8785" y="2402"/>
                      <a:pt x="9515" y="2463"/>
                    </a:cubicBezTo>
                    <a:cubicBezTo>
                      <a:pt x="10244" y="2493"/>
                      <a:pt x="11004" y="2554"/>
                      <a:pt x="11734" y="2645"/>
                    </a:cubicBezTo>
                    <a:lnTo>
                      <a:pt x="13892" y="2858"/>
                    </a:lnTo>
                    <a:cubicBezTo>
                      <a:pt x="14287" y="2858"/>
                      <a:pt x="14652" y="2919"/>
                      <a:pt x="15077" y="2949"/>
                    </a:cubicBezTo>
                    <a:cubicBezTo>
                      <a:pt x="15381" y="2098"/>
                      <a:pt x="15715" y="1278"/>
                      <a:pt x="16050" y="427"/>
                    </a:cubicBezTo>
                    <a:lnTo>
                      <a:pt x="14044" y="244"/>
                    </a:lnTo>
                    <a:cubicBezTo>
                      <a:pt x="13314" y="153"/>
                      <a:pt x="12645" y="123"/>
                      <a:pt x="11916" y="92"/>
                    </a:cubicBezTo>
                    <a:cubicBezTo>
                      <a:pt x="11326" y="68"/>
                      <a:pt x="10736" y="23"/>
                      <a:pt x="10161" y="23"/>
                    </a:cubicBezTo>
                    <a:cubicBezTo>
                      <a:pt x="10026" y="23"/>
                      <a:pt x="9891" y="26"/>
                      <a:pt x="9758" y="31"/>
                    </a:cubicBezTo>
                    <a:lnTo>
                      <a:pt x="7539" y="31"/>
                    </a:lnTo>
                    <a:cubicBezTo>
                      <a:pt x="6809" y="31"/>
                      <a:pt x="6171" y="31"/>
                      <a:pt x="5350" y="62"/>
                    </a:cubicBezTo>
                    <a:lnTo>
                      <a:pt x="3040" y="62"/>
                    </a:lnTo>
                    <a:cubicBezTo>
                      <a:pt x="2432" y="62"/>
                      <a:pt x="1825" y="31"/>
                      <a:pt x="121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9"/>
              <p:cNvSpPr/>
              <p:nvPr/>
            </p:nvSpPr>
            <p:spPr>
              <a:xfrm>
                <a:off x="6497450" y="4336525"/>
                <a:ext cx="721925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3801" extrusionOk="0">
                    <a:moveTo>
                      <a:pt x="1" y="1"/>
                    </a:moveTo>
                    <a:cubicBezTo>
                      <a:pt x="244" y="974"/>
                      <a:pt x="609" y="1916"/>
                      <a:pt x="1034" y="2828"/>
                    </a:cubicBezTo>
                    <a:lnTo>
                      <a:pt x="3253" y="2828"/>
                    </a:lnTo>
                    <a:lnTo>
                      <a:pt x="5381" y="2767"/>
                    </a:lnTo>
                    <a:lnTo>
                      <a:pt x="9758" y="2767"/>
                    </a:lnTo>
                    <a:lnTo>
                      <a:pt x="11916" y="2828"/>
                    </a:lnTo>
                    <a:lnTo>
                      <a:pt x="14074" y="2888"/>
                    </a:lnTo>
                    <a:lnTo>
                      <a:pt x="16232" y="2919"/>
                    </a:lnTo>
                    <a:cubicBezTo>
                      <a:pt x="16962" y="2919"/>
                      <a:pt x="17691" y="2980"/>
                      <a:pt x="18421" y="3010"/>
                    </a:cubicBezTo>
                    <a:lnTo>
                      <a:pt x="20579" y="3132"/>
                    </a:lnTo>
                    <a:cubicBezTo>
                      <a:pt x="22068" y="3192"/>
                      <a:pt x="23497" y="3314"/>
                      <a:pt x="24925" y="3466"/>
                    </a:cubicBezTo>
                    <a:lnTo>
                      <a:pt x="27114" y="3648"/>
                    </a:lnTo>
                    <a:lnTo>
                      <a:pt x="28360" y="3800"/>
                    </a:lnTo>
                    <a:cubicBezTo>
                      <a:pt x="28451" y="3618"/>
                      <a:pt x="28542" y="3436"/>
                      <a:pt x="28603" y="3253"/>
                    </a:cubicBezTo>
                    <a:cubicBezTo>
                      <a:pt x="28786" y="2615"/>
                      <a:pt x="28877" y="1977"/>
                      <a:pt x="28877" y="1338"/>
                    </a:cubicBezTo>
                    <a:lnTo>
                      <a:pt x="27418" y="1277"/>
                    </a:lnTo>
                    <a:lnTo>
                      <a:pt x="25229" y="1156"/>
                    </a:lnTo>
                    <a:cubicBezTo>
                      <a:pt x="24469" y="1126"/>
                      <a:pt x="23770" y="1095"/>
                      <a:pt x="23041" y="1065"/>
                    </a:cubicBezTo>
                    <a:lnTo>
                      <a:pt x="20852" y="1034"/>
                    </a:lnTo>
                    <a:lnTo>
                      <a:pt x="18633" y="913"/>
                    </a:lnTo>
                    <a:cubicBezTo>
                      <a:pt x="17904" y="882"/>
                      <a:pt x="17114" y="822"/>
                      <a:pt x="16415" y="761"/>
                    </a:cubicBezTo>
                    <a:cubicBezTo>
                      <a:pt x="15685" y="700"/>
                      <a:pt x="14986" y="670"/>
                      <a:pt x="14256" y="609"/>
                    </a:cubicBezTo>
                    <a:lnTo>
                      <a:pt x="12068" y="487"/>
                    </a:lnTo>
                    <a:cubicBezTo>
                      <a:pt x="10639" y="396"/>
                      <a:pt x="9180" y="305"/>
                      <a:pt x="7752" y="305"/>
                    </a:cubicBezTo>
                    <a:lnTo>
                      <a:pt x="5563" y="274"/>
                    </a:lnTo>
                    <a:cubicBezTo>
                      <a:pt x="4834" y="274"/>
                      <a:pt x="4074" y="244"/>
                      <a:pt x="3344" y="183"/>
                    </a:cubicBezTo>
                    <a:lnTo>
                      <a:pt x="1156" y="31"/>
                    </a:lnTo>
                    <a:cubicBezTo>
                      <a:pt x="761" y="31"/>
                      <a:pt x="396" y="1"/>
                      <a:pt x="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6504300" y="4040175"/>
                <a:ext cx="49015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3284" extrusionOk="0">
                    <a:moveTo>
                      <a:pt x="1307" y="1"/>
                    </a:moveTo>
                    <a:cubicBezTo>
                      <a:pt x="760" y="882"/>
                      <a:pt x="335" y="1855"/>
                      <a:pt x="0" y="2858"/>
                    </a:cubicBezTo>
                    <a:lnTo>
                      <a:pt x="912" y="2827"/>
                    </a:lnTo>
                    <a:lnTo>
                      <a:pt x="3040" y="2736"/>
                    </a:lnTo>
                    <a:lnTo>
                      <a:pt x="7295" y="2645"/>
                    </a:lnTo>
                    <a:cubicBezTo>
                      <a:pt x="7686" y="2637"/>
                      <a:pt x="8075" y="2633"/>
                      <a:pt x="8462" y="2633"/>
                    </a:cubicBezTo>
                    <a:cubicBezTo>
                      <a:pt x="9520" y="2633"/>
                      <a:pt x="10566" y="2661"/>
                      <a:pt x="11612" y="2706"/>
                    </a:cubicBezTo>
                    <a:cubicBezTo>
                      <a:pt x="13040" y="2767"/>
                      <a:pt x="14499" y="2827"/>
                      <a:pt x="15928" y="2949"/>
                    </a:cubicBezTo>
                    <a:cubicBezTo>
                      <a:pt x="17144" y="3071"/>
                      <a:pt x="18359" y="3162"/>
                      <a:pt x="19606" y="3283"/>
                    </a:cubicBezTo>
                    <a:cubicBezTo>
                      <a:pt x="19515" y="3223"/>
                      <a:pt x="19454" y="3162"/>
                      <a:pt x="19363" y="3071"/>
                    </a:cubicBezTo>
                    <a:cubicBezTo>
                      <a:pt x="18876" y="2493"/>
                      <a:pt x="18633" y="1733"/>
                      <a:pt x="18633" y="973"/>
                    </a:cubicBezTo>
                    <a:lnTo>
                      <a:pt x="18116" y="973"/>
                    </a:lnTo>
                    <a:cubicBezTo>
                      <a:pt x="17387" y="912"/>
                      <a:pt x="16657" y="882"/>
                      <a:pt x="15897" y="791"/>
                    </a:cubicBezTo>
                    <a:cubicBezTo>
                      <a:pt x="14530" y="639"/>
                      <a:pt x="13131" y="578"/>
                      <a:pt x="11733" y="578"/>
                    </a:cubicBezTo>
                    <a:cubicBezTo>
                      <a:pt x="10973" y="578"/>
                      <a:pt x="10213" y="548"/>
                      <a:pt x="9484" y="517"/>
                    </a:cubicBezTo>
                    <a:cubicBezTo>
                      <a:pt x="9089" y="487"/>
                      <a:pt x="8724" y="457"/>
                      <a:pt x="8329" y="426"/>
                    </a:cubicBezTo>
                    <a:lnTo>
                      <a:pt x="7265" y="305"/>
                    </a:lnTo>
                    <a:cubicBezTo>
                      <a:pt x="6931" y="274"/>
                      <a:pt x="6596" y="244"/>
                      <a:pt x="6262" y="244"/>
                    </a:cubicBezTo>
                    <a:lnTo>
                      <a:pt x="5168" y="153"/>
                    </a:lnTo>
                    <a:lnTo>
                      <a:pt x="4073" y="92"/>
                    </a:lnTo>
                    <a:lnTo>
                      <a:pt x="3040" y="31"/>
                    </a:lnTo>
                    <a:cubicBezTo>
                      <a:pt x="2432" y="1"/>
                      <a:pt x="1885" y="1"/>
                      <a:pt x="130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9"/>
              <p:cNvSpPr/>
              <p:nvPr/>
            </p:nvSpPr>
            <p:spPr>
              <a:xfrm>
                <a:off x="6602325" y="4514350"/>
                <a:ext cx="500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35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72" y="2459"/>
                      <a:pt x="6991" y="3581"/>
                      <a:pt x="10973" y="3581"/>
                    </a:cubicBezTo>
                    <a:cubicBezTo>
                      <a:pt x="13146" y="3581"/>
                      <a:pt x="15277" y="3247"/>
                      <a:pt x="17144" y="2614"/>
                    </a:cubicBezTo>
                    <a:cubicBezTo>
                      <a:pt x="18147" y="2280"/>
                      <a:pt x="19089" y="1824"/>
                      <a:pt x="20001" y="1277"/>
                    </a:cubicBezTo>
                    <a:lnTo>
                      <a:pt x="18268" y="1125"/>
                    </a:lnTo>
                    <a:lnTo>
                      <a:pt x="16171" y="912"/>
                    </a:lnTo>
                    <a:cubicBezTo>
                      <a:pt x="14773" y="791"/>
                      <a:pt x="13344" y="700"/>
                      <a:pt x="11946" y="608"/>
                    </a:cubicBezTo>
                    <a:lnTo>
                      <a:pt x="7691" y="456"/>
                    </a:lnTo>
                    <a:lnTo>
                      <a:pt x="3374" y="213"/>
                    </a:lnTo>
                    <a:lnTo>
                      <a:pt x="1247" y="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9"/>
              <p:cNvSpPr/>
              <p:nvPr/>
            </p:nvSpPr>
            <p:spPr>
              <a:xfrm>
                <a:off x="6486050" y="4132875"/>
                <a:ext cx="69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27814" h="4469" extrusionOk="0">
                    <a:moveTo>
                      <a:pt x="8177" y="1"/>
                    </a:moveTo>
                    <a:lnTo>
                      <a:pt x="3922" y="62"/>
                    </a:lnTo>
                    <a:lnTo>
                      <a:pt x="1794" y="122"/>
                    </a:lnTo>
                    <a:lnTo>
                      <a:pt x="457" y="153"/>
                    </a:lnTo>
                    <a:cubicBezTo>
                      <a:pt x="183" y="1217"/>
                      <a:pt x="31" y="2311"/>
                      <a:pt x="1" y="3436"/>
                    </a:cubicBezTo>
                    <a:cubicBezTo>
                      <a:pt x="1308" y="3466"/>
                      <a:pt x="2676" y="3466"/>
                      <a:pt x="3922" y="3496"/>
                    </a:cubicBezTo>
                    <a:lnTo>
                      <a:pt x="6050" y="3496"/>
                    </a:lnTo>
                    <a:lnTo>
                      <a:pt x="8269" y="3436"/>
                    </a:lnTo>
                    <a:cubicBezTo>
                      <a:pt x="8775" y="3436"/>
                      <a:pt x="9282" y="3422"/>
                      <a:pt x="9788" y="3422"/>
                    </a:cubicBezTo>
                    <a:cubicBezTo>
                      <a:pt x="10042" y="3422"/>
                      <a:pt x="10295" y="3425"/>
                      <a:pt x="10548" y="3436"/>
                    </a:cubicBezTo>
                    <a:cubicBezTo>
                      <a:pt x="11308" y="3436"/>
                      <a:pt x="12098" y="3496"/>
                      <a:pt x="12798" y="3527"/>
                    </a:cubicBezTo>
                    <a:cubicBezTo>
                      <a:pt x="13527" y="3588"/>
                      <a:pt x="14226" y="3588"/>
                      <a:pt x="14956" y="3618"/>
                    </a:cubicBezTo>
                    <a:lnTo>
                      <a:pt x="17205" y="3679"/>
                    </a:lnTo>
                    <a:lnTo>
                      <a:pt x="21612" y="3922"/>
                    </a:lnTo>
                    <a:cubicBezTo>
                      <a:pt x="22342" y="3952"/>
                      <a:pt x="23132" y="3983"/>
                      <a:pt x="23892" y="4043"/>
                    </a:cubicBezTo>
                    <a:cubicBezTo>
                      <a:pt x="24652" y="4104"/>
                      <a:pt x="25381" y="4165"/>
                      <a:pt x="26141" y="4256"/>
                    </a:cubicBezTo>
                    <a:lnTo>
                      <a:pt x="27813" y="4469"/>
                    </a:lnTo>
                    <a:cubicBezTo>
                      <a:pt x="26780" y="2949"/>
                      <a:pt x="25321" y="1764"/>
                      <a:pt x="23649" y="1004"/>
                    </a:cubicBezTo>
                    <a:cubicBezTo>
                      <a:pt x="21278" y="761"/>
                      <a:pt x="18937" y="548"/>
                      <a:pt x="16567" y="366"/>
                    </a:cubicBezTo>
                    <a:cubicBezTo>
                      <a:pt x="15138" y="244"/>
                      <a:pt x="13770" y="153"/>
                      <a:pt x="12372" y="92"/>
                    </a:cubicBezTo>
                    <a:cubicBezTo>
                      <a:pt x="10943" y="31"/>
                      <a:pt x="9545" y="1"/>
                      <a:pt x="817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9"/>
              <p:cNvSpPr/>
              <p:nvPr/>
            </p:nvSpPr>
            <p:spPr>
              <a:xfrm>
                <a:off x="6530900" y="4422400"/>
                <a:ext cx="6641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6567" h="413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5" y="730"/>
                      <a:pt x="821" y="1399"/>
                      <a:pt x="1307" y="2037"/>
                    </a:cubicBezTo>
                    <a:cubicBezTo>
                      <a:pt x="1550" y="2341"/>
                      <a:pt x="1824" y="2675"/>
                      <a:pt x="2098" y="2949"/>
                    </a:cubicBezTo>
                    <a:cubicBezTo>
                      <a:pt x="3496" y="2979"/>
                      <a:pt x="4955" y="3040"/>
                      <a:pt x="6323" y="3131"/>
                    </a:cubicBezTo>
                    <a:lnTo>
                      <a:pt x="10578" y="3314"/>
                    </a:lnTo>
                    <a:lnTo>
                      <a:pt x="14833" y="3466"/>
                    </a:lnTo>
                    <a:cubicBezTo>
                      <a:pt x="16262" y="3526"/>
                      <a:pt x="17691" y="3618"/>
                      <a:pt x="19119" y="3709"/>
                    </a:cubicBezTo>
                    <a:lnTo>
                      <a:pt x="21277" y="3891"/>
                    </a:lnTo>
                    <a:lnTo>
                      <a:pt x="23375" y="4074"/>
                    </a:lnTo>
                    <a:lnTo>
                      <a:pt x="24043" y="4134"/>
                    </a:lnTo>
                    <a:cubicBezTo>
                      <a:pt x="25077" y="3374"/>
                      <a:pt x="25928" y="2402"/>
                      <a:pt x="26566" y="1308"/>
                    </a:cubicBezTo>
                    <a:lnTo>
                      <a:pt x="25594" y="1186"/>
                    </a:lnTo>
                    <a:lnTo>
                      <a:pt x="23466" y="943"/>
                    </a:lnTo>
                    <a:cubicBezTo>
                      <a:pt x="22037" y="791"/>
                      <a:pt x="20578" y="669"/>
                      <a:pt x="19210" y="578"/>
                    </a:cubicBezTo>
                    <a:lnTo>
                      <a:pt x="17022" y="426"/>
                    </a:lnTo>
                    <a:cubicBezTo>
                      <a:pt x="16323" y="396"/>
                      <a:pt x="15624" y="335"/>
                      <a:pt x="14894" y="335"/>
                    </a:cubicBezTo>
                    <a:lnTo>
                      <a:pt x="12736" y="274"/>
                    </a:lnTo>
                    <a:lnTo>
                      <a:pt x="10548" y="183"/>
                    </a:lnTo>
                    <a:lnTo>
                      <a:pt x="8390" y="92"/>
                    </a:lnTo>
                    <a:lnTo>
                      <a:pt x="6231" y="61"/>
                    </a:lnTo>
                    <a:lnTo>
                      <a:pt x="4104" y="61"/>
                    </a:lnTo>
                    <a:cubicBezTo>
                      <a:pt x="3658" y="61"/>
                      <a:pt x="3172" y="75"/>
                      <a:pt x="2681" y="75"/>
                    </a:cubicBezTo>
                    <a:cubicBezTo>
                      <a:pt x="2435" y="75"/>
                      <a:pt x="2189" y="71"/>
                      <a:pt x="1946" y="61"/>
                    </a:cubicBezTo>
                    <a:cubicBezTo>
                      <a:pt x="1307" y="61"/>
                      <a:pt x="669" y="6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6484550" y="4242300"/>
                <a:ext cx="7340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4135" extrusionOk="0">
                    <a:moveTo>
                      <a:pt x="1702" y="1"/>
                    </a:moveTo>
                    <a:cubicBezTo>
                      <a:pt x="1338" y="1"/>
                      <a:pt x="973" y="1"/>
                      <a:pt x="638" y="31"/>
                    </a:cubicBezTo>
                    <a:lnTo>
                      <a:pt x="0" y="92"/>
                    </a:lnTo>
                    <a:cubicBezTo>
                      <a:pt x="31" y="1034"/>
                      <a:pt x="122" y="2007"/>
                      <a:pt x="335" y="2949"/>
                    </a:cubicBezTo>
                    <a:cubicBezTo>
                      <a:pt x="821" y="2949"/>
                      <a:pt x="1307" y="2949"/>
                      <a:pt x="1794" y="2980"/>
                    </a:cubicBezTo>
                    <a:lnTo>
                      <a:pt x="3952" y="3101"/>
                    </a:lnTo>
                    <a:cubicBezTo>
                      <a:pt x="4651" y="3132"/>
                      <a:pt x="5380" y="3132"/>
                      <a:pt x="6079" y="3162"/>
                    </a:cubicBezTo>
                    <a:lnTo>
                      <a:pt x="8268" y="3162"/>
                    </a:lnTo>
                    <a:cubicBezTo>
                      <a:pt x="9757" y="3162"/>
                      <a:pt x="11216" y="3223"/>
                      <a:pt x="12675" y="3344"/>
                    </a:cubicBezTo>
                    <a:lnTo>
                      <a:pt x="14864" y="3466"/>
                    </a:lnTo>
                    <a:cubicBezTo>
                      <a:pt x="15593" y="3496"/>
                      <a:pt x="16323" y="3557"/>
                      <a:pt x="17052" y="3588"/>
                    </a:cubicBezTo>
                    <a:cubicBezTo>
                      <a:pt x="17782" y="3648"/>
                      <a:pt x="18481" y="3709"/>
                      <a:pt x="19180" y="3770"/>
                    </a:cubicBezTo>
                    <a:lnTo>
                      <a:pt x="21338" y="3861"/>
                    </a:lnTo>
                    <a:lnTo>
                      <a:pt x="23496" y="3891"/>
                    </a:lnTo>
                    <a:cubicBezTo>
                      <a:pt x="24226" y="3891"/>
                      <a:pt x="24985" y="3952"/>
                      <a:pt x="25685" y="3983"/>
                    </a:cubicBezTo>
                    <a:lnTo>
                      <a:pt x="27843" y="4074"/>
                    </a:lnTo>
                    <a:lnTo>
                      <a:pt x="29362" y="4135"/>
                    </a:lnTo>
                    <a:cubicBezTo>
                      <a:pt x="29271" y="3162"/>
                      <a:pt x="28998" y="2250"/>
                      <a:pt x="28603" y="1369"/>
                    </a:cubicBezTo>
                    <a:lnTo>
                      <a:pt x="28116" y="1338"/>
                    </a:lnTo>
                    <a:lnTo>
                      <a:pt x="25928" y="1065"/>
                    </a:lnTo>
                    <a:cubicBezTo>
                      <a:pt x="25198" y="973"/>
                      <a:pt x="24469" y="882"/>
                      <a:pt x="23770" y="822"/>
                    </a:cubicBezTo>
                    <a:cubicBezTo>
                      <a:pt x="23040" y="761"/>
                      <a:pt x="22371" y="730"/>
                      <a:pt x="21612" y="700"/>
                    </a:cubicBezTo>
                    <a:lnTo>
                      <a:pt x="17174" y="396"/>
                    </a:lnTo>
                    <a:lnTo>
                      <a:pt x="14985" y="305"/>
                    </a:lnTo>
                    <a:cubicBezTo>
                      <a:pt x="14225" y="274"/>
                      <a:pt x="13465" y="244"/>
                      <a:pt x="12706" y="214"/>
                    </a:cubicBezTo>
                    <a:cubicBezTo>
                      <a:pt x="11946" y="153"/>
                      <a:pt x="11277" y="92"/>
                      <a:pt x="10547" y="62"/>
                    </a:cubicBezTo>
                    <a:cubicBezTo>
                      <a:pt x="9818" y="31"/>
                      <a:pt x="9089" y="31"/>
                      <a:pt x="8389" y="31"/>
                    </a:cubicBezTo>
                    <a:lnTo>
                      <a:pt x="6171" y="62"/>
                    </a:lnTo>
                    <a:lnTo>
                      <a:pt x="3921" y="31"/>
                    </a:lnTo>
                    <a:cubicBezTo>
                      <a:pt x="3161" y="31"/>
                      <a:pt x="2401" y="1"/>
                      <a:pt x="1702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9"/>
              <p:cNvSpPr/>
              <p:nvPr/>
            </p:nvSpPr>
            <p:spPr>
              <a:xfrm>
                <a:off x="6553700" y="3949425"/>
                <a:ext cx="436200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7448" h="3540" extrusionOk="0">
                    <a:moveTo>
                      <a:pt x="3074" y="1"/>
                    </a:moveTo>
                    <a:cubicBezTo>
                      <a:pt x="2719" y="1"/>
                      <a:pt x="2362" y="5"/>
                      <a:pt x="2006" y="14"/>
                    </a:cubicBezTo>
                    <a:cubicBezTo>
                      <a:pt x="1338" y="865"/>
                      <a:pt x="638" y="1716"/>
                      <a:pt x="0" y="2567"/>
                    </a:cubicBezTo>
                    <a:cubicBezTo>
                      <a:pt x="395" y="2567"/>
                      <a:pt x="760" y="2567"/>
                      <a:pt x="1155" y="2597"/>
                    </a:cubicBezTo>
                    <a:lnTo>
                      <a:pt x="2280" y="2658"/>
                    </a:lnTo>
                    <a:lnTo>
                      <a:pt x="3313" y="2719"/>
                    </a:lnTo>
                    <a:lnTo>
                      <a:pt x="4377" y="2780"/>
                    </a:lnTo>
                    <a:cubicBezTo>
                      <a:pt x="4772" y="2780"/>
                      <a:pt x="5137" y="2810"/>
                      <a:pt x="5532" y="2840"/>
                    </a:cubicBezTo>
                    <a:lnTo>
                      <a:pt x="6596" y="2962"/>
                    </a:lnTo>
                    <a:cubicBezTo>
                      <a:pt x="6930" y="2992"/>
                      <a:pt x="7265" y="3023"/>
                      <a:pt x="7599" y="3023"/>
                    </a:cubicBezTo>
                    <a:cubicBezTo>
                      <a:pt x="8298" y="3053"/>
                      <a:pt x="8967" y="3114"/>
                      <a:pt x="9636" y="3114"/>
                    </a:cubicBezTo>
                    <a:cubicBezTo>
                      <a:pt x="11125" y="3114"/>
                      <a:pt x="12614" y="3175"/>
                      <a:pt x="14073" y="3357"/>
                    </a:cubicBezTo>
                    <a:cubicBezTo>
                      <a:pt x="14773" y="3418"/>
                      <a:pt x="15472" y="3479"/>
                      <a:pt x="16171" y="3509"/>
                    </a:cubicBezTo>
                    <a:lnTo>
                      <a:pt x="16718" y="3539"/>
                    </a:lnTo>
                    <a:cubicBezTo>
                      <a:pt x="16748" y="3205"/>
                      <a:pt x="16839" y="2871"/>
                      <a:pt x="16900" y="2536"/>
                    </a:cubicBezTo>
                    <a:cubicBezTo>
                      <a:pt x="17052" y="1928"/>
                      <a:pt x="17265" y="1351"/>
                      <a:pt x="17447" y="743"/>
                    </a:cubicBezTo>
                    <a:lnTo>
                      <a:pt x="16505" y="652"/>
                    </a:lnTo>
                    <a:lnTo>
                      <a:pt x="14317" y="439"/>
                    </a:lnTo>
                    <a:cubicBezTo>
                      <a:pt x="12888" y="287"/>
                      <a:pt x="11429" y="196"/>
                      <a:pt x="10031" y="166"/>
                    </a:cubicBezTo>
                    <a:lnTo>
                      <a:pt x="7812" y="74"/>
                    </a:lnTo>
                    <a:lnTo>
                      <a:pt x="5623" y="44"/>
                    </a:lnTo>
                    <a:cubicBezTo>
                      <a:pt x="4785" y="22"/>
                      <a:pt x="3932" y="1"/>
                      <a:pt x="307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9"/>
              <p:cNvSpPr/>
              <p:nvPr/>
            </p:nvSpPr>
            <p:spPr>
              <a:xfrm>
                <a:off x="6523300" y="4404925"/>
                <a:ext cx="6831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07" extrusionOk="0">
                    <a:moveTo>
                      <a:pt x="4347" y="0"/>
                    </a:moveTo>
                    <a:lnTo>
                      <a:pt x="2219" y="61"/>
                    </a:lnTo>
                    <a:cubicBezTo>
                      <a:pt x="1733" y="61"/>
                      <a:pt x="1260" y="75"/>
                      <a:pt x="801" y="75"/>
                    </a:cubicBezTo>
                    <a:cubicBezTo>
                      <a:pt x="571" y="75"/>
                      <a:pt x="345" y="71"/>
                      <a:pt x="122" y="61"/>
                    </a:cubicBezTo>
                    <a:lnTo>
                      <a:pt x="0" y="61"/>
                    </a:lnTo>
                    <a:cubicBezTo>
                      <a:pt x="92" y="274"/>
                      <a:pt x="213" y="487"/>
                      <a:pt x="304" y="700"/>
                    </a:cubicBezTo>
                    <a:cubicBezTo>
                      <a:pt x="973" y="730"/>
                      <a:pt x="1611" y="730"/>
                      <a:pt x="2250" y="760"/>
                    </a:cubicBezTo>
                    <a:lnTo>
                      <a:pt x="6535" y="760"/>
                    </a:lnTo>
                    <a:lnTo>
                      <a:pt x="8724" y="791"/>
                    </a:lnTo>
                    <a:lnTo>
                      <a:pt x="10882" y="882"/>
                    </a:lnTo>
                    <a:lnTo>
                      <a:pt x="13040" y="973"/>
                    </a:lnTo>
                    <a:lnTo>
                      <a:pt x="15198" y="1034"/>
                    </a:lnTo>
                    <a:cubicBezTo>
                      <a:pt x="15928" y="1034"/>
                      <a:pt x="16627" y="1095"/>
                      <a:pt x="17326" y="1125"/>
                    </a:cubicBezTo>
                    <a:lnTo>
                      <a:pt x="19514" y="1277"/>
                    </a:lnTo>
                    <a:cubicBezTo>
                      <a:pt x="20913" y="1368"/>
                      <a:pt x="22341" y="1490"/>
                      <a:pt x="23770" y="1642"/>
                    </a:cubicBezTo>
                    <a:lnTo>
                      <a:pt x="25898" y="1885"/>
                    </a:lnTo>
                    <a:lnTo>
                      <a:pt x="26870" y="2007"/>
                    </a:lnTo>
                    <a:cubicBezTo>
                      <a:pt x="27053" y="1703"/>
                      <a:pt x="27205" y="1368"/>
                      <a:pt x="27326" y="1034"/>
                    </a:cubicBezTo>
                    <a:lnTo>
                      <a:pt x="26080" y="912"/>
                    </a:lnTo>
                    <a:lnTo>
                      <a:pt x="23891" y="700"/>
                    </a:lnTo>
                    <a:cubicBezTo>
                      <a:pt x="22463" y="548"/>
                      <a:pt x="21034" y="456"/>
                      <a:pt x="19545" y="365"/>
                    </a:cubicBezTo>
                    <a:lnTo>
                      <a:pt x="17387" y="274"/>
                    </a:lnTo>
                    <a:cubicBezTo>
                      <a:pt x="16657" y="244"/>
                      <a:pt x="15928" y="183"/>
                      <a:pt x="15198" y="183"/>
                    </a:cubicBezTo>
                    <a:lnTo>
                      <a:pt x="13040" y="122"/>
                    </a:lnTo>
                    <a:lnTo>
                      <a:pt x="10882" y="61"/>
                    </a:lnTo>
                    <a:lnTo>
                      <a:pt x="8724" y="31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6584100" y="4496875"/>
                <a:ext cx="5486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19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3" y="244"/>
                      <a:pt x="486" y="487"/>
                      <a:pt x="760" y="699"/>
                    </a:cubicBezTo>
                    <a:lnTo>
                      <a:pt x="2006" y="760"/>
                    </a:lnTo>
                    <a:lnTo>
                      <a:pt x="4103" y="912"/>
                    </a:lnTo>
                    <a:lnTo>
                      <a:pt x="8420" y="1155"/>
                    </a:lnTo>
                    <a:lnTo>
                      <a:pt x="12675" y="1307"/>
                    </a:lnTo>
                    <a:cubicBezTo>
                      <a:pt x="14104" y="1399"/>
                      <a:pt x="15502" y="1520"/>
                      <a:pt x="16900" y="1611"/>
                    </a:cubicBezTo>
                    <a:lnTo>
                      <a:pt x="19028" y="1824"/>
                    </a:lnTo>
                    <a:lnTo>
                      <a:pt x="20730" y="1976"/>
                    </a:lnTo>
                    <a:cubicBezTo>
                      <a:pt x="21155" y="1733"/>
                      <a:pt x="21551" y="1459"/>
                      <a:pt x="21946" y="1155"/>
                    </a:cubicBezTo>
                    <a:lnTo>
                      <a:pt x="21247" y="1125"/>
                    </a:lnTo>
                    <a:lnTo>
                      <a:pt x="19149" y="912"/>
                    </a:lnTo>
                    <a:lnTo>
                      <a:pt x="17022" y="760"/>
                    </a:lnTo>
                    <a:cubicBezTo>
                      <a:pt x="15563" y="639"/>
                      <a:pt x="14134" y="547"/>
                      <a:pt x="12705" y="487"/>
                    </a:cubicBezTo>
                    <a:lnTo>
                      <a:pt x="8450" y="365"/>
                    </a:lnTo>
                    <a:lnTo>
                      <a:pt x="4225" y="152"/>
                    </a:lnTo>
                    <a:cubicBezTo>
                      <a:pt x="2857" y="92"/>
                      <a:pt x="1398" y="31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9"/>
              <p:cNvSpPr/>
              <p:nvPr/>
            </p:nvSpPr>
            <p:spPr>
              <a:xfrm>
                <a:off x="6492900" y="4316025"/>
                <a:ext cx="727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9090" h="2159" extrusionOk="0">
                    <a:moveTo>
                      <a:pt x="1" y="0"/>
                    </a:moveTo>
                    <a:cubicBezTo>
                      <a:pt x="61" y="274"/>
                      <a:pt x="122" y="547"/>
                      <a:pt x="183" y="821"/>
                    </a:cubicBezTo>
                    <a:cubicBezTo>
                      <a:pt x="578" y="821"/>
                      <a:pt x="943" y="851"/>
                      <a:pt x="1338" y="882"/>
                    </a:cubicBezTo>
                    <a:lnTo>
                      <a:pt x="3526" y="1034"/>
                    </a:lnTo>
                    <a:cubicBezTo>
                      <a:pt x="4286" y="1064"/>
                      <a:pt x="5016" y="1094"/>
                      <a:pt x="5745" y="1125"/>
                    </a:cubicBezTo>
                    <a:lnTo>
                      <a:pt x="7934" y="1125"/>
                    </a:lnTo>
                    <a:cubicBezTo>
                      <a:pt x="9362" y="1125"/>
                      <a:pt x="10821" y="1216"/>
                      <a:pt x="12250" y="1338"/>
                    </a:cubicBezTo>
                    <a:lnTo>
                      <a:pt x="14438" y="1459"/>
                    </a:lnTo>
                    <a:cubicBezTo>
                      <a:pt x="15168" y="1490"/>
                      <a:pt x="15867" y="1520"/>
                      <a:pt x="16597" y="1581"/>
                    </a:cubicBezTo>
                    <a:cubicBezTo>
                      <a:pt x="17296" y="1642"/>
                      <a:pt x="18086" y="1702"/>
                      <a:pt x="18815" y="1763"/>
                    </a:cubicBezTo>
                    <a:lnTo>
                      <a:pt x="21034" y="1854"/>
                    </a:lnTo>
                    <a:lnTo>
                      <a:pt x="23223" y="1915"/>
                    </a:lnTo>
                    <a:cubicBezTo>
                      <a:pt x="23952" y="1915"/>
                      <a:pt x="24651" y="1976"/>
                      <a:pt x="25411" y="2006"/>
                    </a:cubicBezTo>
                    <a:lnTo>
                      <a:pt x="27600" y="2097"/>
                    </a:lnTo>
                    <a:lnTo>
                      <a:pt x="29089" y="2158"/>
                    </a:lnTo>
                    <a:cubicBezTo>
                      <a:pt x="29089" y="1824"/>
                      <a:pt x="29059" y="1520"/>
                      <a:pt x="29028" y="1186"/>
                    </a:cubicBezTo>
                    <a:lnTo>
                      <a:pt x="27509" y="1125"/>
                    </a:lnTo>
                    <a:lnTo>
                      <a:pt x="25381" y="1064"/>
                    </a:lnTo>
                    <a:cubicBezTo>
                      <a:pt x="24651" y="1034"/>
                      <a:pt x="23922" y="973"/>
                      <a:pt x="23162" y="973"/>
                    </a:cubicBezTo>
                    <a:lnTo>
                      <a:pt x="21004" y="912"/>
                    </a:lnTo>
                    <a:lnTo>
                      <a:pt x="18876" y="821"/>
                    </a:lnTo>
                    <a:cubicBezTo>
                      <a:pt x="18147" y="790"/>
                      <a:pt x="17448" y="730"/>
                      <a:pt x="16749" y="669"/>
                    </a:cubicBezTo>
                    <a:cubicBezTo>
                      <a:pt x="16019" y="608"/>
                      <a:pt x="15259" y="547"/>
                      <a:pt x="14530" y="517"/>
                    </a:cubicBezTo>
                    <a:lnTo>
                      <a:pt x="12341" y="395"/>
                    </a:lnTo>
                    <a:cubicBezTo>
                      <a:pt x="10882" y="304"/>
                      <a:pt x="9423" y="243"/>
                      <a:pt x="7934" y="213"/>
                    </a:cubicBezTo>
                    <a:lnTo>
                      <a:pt x="5776" y="213"/>
                    </a:lnTo>
                    <a:cubicBezTo>
                      <a:pt x="5046" y="213"/>
                      <a:pt x="4317" y="183"/>
                      <a:pt x="3618" y="152"/>
                    </a:cubicBezTo>
                    <a:lnTo>
                      <a:pt x="1460" y="31"/>
                    </a:lnTo>
                    <a:cubicBezTo>
                      <a:pt x="973" y="0"/>
                      <a:pt x="487" y="0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9"/>
              <p:cNvSpPr/>
              <p:nvPr/>
            </p:nvSpPr>
            <p:spPr>
              <a:xfrm>
                <a:off x="6483775" y="4218000"/>
                <a:ext cx="715850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28634" h="2341" extrusionOk="0">
                    <a:moveTo>
                      <a:pt x="1" y="0"/>
                    </a:moveTo>
                    <a:lnTo>
                      <a:pt x="1" y="1034"/>
                    </a:lnTo>
                    <a:lnTo>
                      <a:pt x="639" y="1003"/>
                    </a:lnTo>
                    <a:cubicBezTo>
                      <a:pt x="1034" y="1003"/>
                      <a:pt x="1399" y="973"/>
                      <a:pt x="1733" y="973"/>
                    </a:cubicBezTo>
                    <a:cubicBezTo>
                      <a:pt x="2463" y="973"/>
                      <a:pt x="3223" y="973"/>
                      <a:pt x="3983" y="1034"/>
                    </a:cubicBezTo>
                    <a:lnTo>
                      <a:pt x="10609" y="1034"/>
                    </a:lnTo>
                    <a:cubicBezTo>
                      <a:pt x="11308" y="1064"/>
                      <a:pt x="12007" y="1125"/>
                      <a:pt x="12767" y="1186"/>
                    </a:cubicBezTo>
                    <a:cubicBezTo>
                      <a:pt x="13527" y="1216"/>
                      <a:pt x="14287" y="1246"/>
                      <a:pt x="15047" y="1277"/>
                    </a:cubicBezTo>
                    <a:lnTo>
                      <a:pt x="17235" y="1368"/>
                    </a:lnTo>
                    <a:lnTo>
                      <a:pt x="21643" y="1672"/>
                    </a:lnTo>
                    <a:cubicBezTo>
                      <a:pt x="22402" y="1702"/>
                      <a:pt x="23102" y="1733"/>
                      <a:pt x="23801" y="1794"/>
                    </a:cubicBezTo>
                    <a:cubicBezTo>
                      <a:pt x="24530" y="1854"/>
                      <a:pt x="25260" y="1945"/>
                      <a:pt x="25959" y="2037"/>
                    </a:cubicBezTo>
                    <a:lnTo>
                      <a:pt x="28147" y="2310"/>
                    </a:lnTo>
                    <a:lnTo>
                      <a:pt x="28634" y="2341"/>
                    </a:lnTo>
                    <a:cubicBezTo>
                      <a:pt x="28421" y="1915"/>
                      <a:pt x="28147" y="1459"/>
                      <a:pt x="27874" y="1064"/>
                    </a:cubicBezTo>
                    <a:lnTo>
                      <a:pt x="26202" y="851"/>
                    </a:lnTo>
                    <a:cubicBezTo>
                      <a:pt x="25442" y="760"/>
                      <a:pt x="24712" y="669"/>
                      <a:pt x="23953" y="638"/>
                    </a:cubicBezTo>
                    <a:cubicBezTo>
                      <a:pt x="23193" y="578"/>
                      <a:pt x="22402" y="547"/>
                      <a:pt x="21673" y="517"/>
                    </a:cubicBezTo>
                    <a:lnTo>
                      <a:pt x="17266" y="243"/>
                    </a:lnTo>
                    <a:lnTo>
                      <a:pt x="15016" y="213"/>
                    </a:lnTo>
                    <a:cubicBezTo>
                      <a:pt x="14287" y="213"/>
                      <a:pt x="13588" y="152"/>
                      <a:pt x="12858" y="122"/>
                    </a:cubicBezTo>
                    <a:cubicBezTo>
                      <a:pt x="12159" y="91"/>
                      <a:pt x="11338" y="31"/>
                      <a:pt x="10609" y="0"/>
                    </a:cubicBezTo>
                    <a:lnTo>
                      <a:pt x="8329" y="0"/>
                    </a:lnTo>
                    <a:lnTo>
                      <a:pt x="6141" y="61"/>
                    </a:lnTo>
                    <a:lnTo>
                      <a:pt x="3952" y="61"/>
                    </a:lnTo>
                    <a:cubicBezTo>
                      <a:pt x="2706" y="31"/>
                      <a:pt x="1338" y="6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6613725" y="3667075"/>
                <a:ext cx="45445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1764" extrusionOk="0">
                    <a:moveTo>
                      <a:pt x="0" y="0"/>
                    </a:moveTo>
                    <a:cubicBezTo>
                      <a:pt x="152" y="274"/>
                      <a:pt x="274" y="517"/>
                      <a:pt x="426" y="760"/>
                    </a:cubicBezTo>
                    <a:lnTo>
                      <a:pt x="2128" y="821"/>
                    </a:lnTo>
                    <a:lnTo>
                      <a:pt x="4317" y="882"/>
                    </a:lnTo>
                    <a:lnTo>
                      <a:pt x="6475" y="973"/>
                    </a:lnTo>
                    <a:lnTo>
                      <a:pt x="8663" y="1034"/>
                    </a:lnTo>
                    <a:cubicBezTo>
                      <a:pt x="9362" y="1034"/>
                      <a:pt x="10061" y="1095"/>
                      <a:pt x="10791" y="1125"/>
                    </a:cubicBezTo>
                    <a:lnTo>
                      <a:pt x="12949" y="1277"/>
                    </a:lnTo>
                    <a:cubicBezTo>
                      <a:pt x="14347" y="1368"/>
                      <a:pt x="15776" y="1490"/>
                      <a:pt x="17204" y="1642"/>
                    </a:cubicBezTo>
                    <a:lnTo>
                      <a:pt x="18147" y="1763"/>
                    </a:lnTo>
                    <a:cubicBezTo>
                      <a:pt x="18147" y="1429"/>
                      <a:pt x="18177" y="1095"/>
                      <a:pt x="18147" y="760"/>
                    </a:cubicBezTo>
                    <a:lnTo>
                      <a:pt x="17326" y="699"/>
                    </a:lnTo>
                    <a:cubicBezTo>
                      <a:pt x="15897" y="547"/>
                      <a:pt x="14469" y="456"/>
                      <a:pt x="12979" y="365"/>
                    </a:cubicBezTo>
                    <a:lnTo>
                      <a:pt x="10821" y="274"/>
                    </a:lnTo>
                    <a:cubicBezTo>
                      <a:pt x="10092" y="213"/>
                      <a:pt x="9332" y="183"/>
                      <a:pt x="8633" y="183"/>
                    </a:cubicBezTo>
                    <a:lnTo>
                      <a:pt x="6475" y="122"/>
                    </a:lnTo>
                    <a:lnTo>
                      <a:pt x="4317" y="61"/>
                    </a:lnTo>
                    <a:lnTo>
                      <a:pt x="21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9"/>
              <p:cNvSpPr/>
              <p:nvPr/>
            </p:nvSpPr>
            <p:spPr>
              <a:xfrm>
                <a:off x="6657050" y="3764350"/>
                <a:ext cx="39742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15897" h="18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" y="274"/>
                      <a:pt x="122" y="517"/>
                      <a:pt x="152" y="760"/>
                    </a:cubicBezTo>
                    <a:lnTo>
                      <a:pt x="2523" y="881"/>
                    </a:lnTo>
                    <a:lnTo>
                      <a:pt x="6809" y="1094"/>
                    </a:lnTo>
                    <a:cubicBezTo>
                      <a:pt x="8207" y="1155"/>
                      <a:pt x="9635" y="1277"/>
                      <a:pt x="11034" y="1398"/>
                    </a:cubicBezTo>
                    <a:lnTo>
                      <a:pt x="13131" y="1581"/>
                    </a:lnTo>
                    <a:lnTo>
                      <a:pt x="15289" y="1793"/>
                    </a:lnTo>
                    <a:lnTo>
                      <a:pt x="15654" y="1824"/>
                    </a:lnTo>
                    <a:cubicBezTo>
                      <a:pt x="15715" y="1550"/>
                      <a:pt x="15806" y="1307"/>
                      <a:pt x="15867" y="1033"/>
                    </a:cubicBezTo>
                    <a:cubicBezTo>
                      <a:pt x="15867" y="1003"/>
                      <a:pt x="15867" y="973"/>
                      <a:pt x="15897" y="912"/>
                    </a:cubicBezTo>
                    <a:lnTo>
                      <a:pt x="15380" y="881"/>
                    </a:lnTo>
                    <a:lnTo>
                      <a:pt x="13283" y="699"/>
                    </a:lnTo>
                    <a:lnTo>
                      <a:pt x="11155" y="517"/>
                    </a:lnTo>
                    <a:cubicBezTo>
                      <a:pt x="9696" y="426"/>
                      <a:pt x="8298" y="304"/>
                      <a:pt x="6839" y="274"/>
                    </a:cubicBezTo>
                    <a:lnTo>
                      <a:pt x="2584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9"/>
              <p:cNvSpPr/>
              <p:nvPr/>
            </p:nvSpPr>
            <p:spPr>
              <a:xfrm>
                <a:off x="6570400" y="3582725"/>
                <a:ext cx="4894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794" extrusionOk="0">
                    <a:moveTo>
                      <a:pt x="1" y="0"/>
                    </a:moveTo>
                    <a:cubicBezTo>
                      <a:pt x="153" y="304"/>
                      <a:pt x="305" y="608"/>
                      <a:pt x="426" y="912"/>
                    </a:cubicBezTo>
                    <a:lnTo>
                      <a:pt x="1885" y="912"/>
                    </a:lnTo>
                    <a:cubicBezTo>
                      <a:pt x="3314" y="943"/>
                      <a:pt x="4773" y="1004"/>
                      <a:pt x="6202" y="1125"/>
                    </a:cubicBezTo>
                    <a:lnTo>
                      <a:pt x="8390" y="1247"/>
                    </a:lnTo>
                    <a:cubicBezTo>
                      <a:pt x="9120" y="1277"/>
                      <a:pt x="9819" y="1338"/>
                      <a:pt x="10548" y="1368"/>
                    </a:cubicBezTo>
                    <a:cubicBezTo>
                      <a:pt x="11278" y="1429"/>
                      <a:pt x="12038" y="1520"/>
                      <a:pt x="12767" y="1551"/>
                    </a:cubicBezTo>
                    <a:lnTo>
                      <a:pt x="14986" y="1642"/>
                    </a:lnTo>
                    <a:lnTo>
                      <a:pt x="17174" y="1703"/>
                    </a:lnTo>
                    <a:cubicBezTo>
                      <a:pt x="17904" y="1703"/>
                      <a:pt x="18603" y="1763"/>
                      <a:pt x="19363" y="1794"/>
                    </a:cubicBezTo>
                    <a:lnTo>
                      <a:pt x="19576" y="1794"/>
                    </a:lnTo>
                    <a:cubicBezTo>
                      <a:pt x="19485" y="1459"/>
                      <a:pt x="19393" y="1155"/>
                      <a:pt x="19272" y="852"/>
                    </a:cubicBezTo>
                    <a:cubicBezTo>
                      <a:pt x="18573" y="821"/>
                      <a:pt x="17843" y="760"/>
                      <a:pt x="17144" y="760"/>
                    </a:cubicBezTo>
                    <a:lnTo>
                      <a:pt x="14956" y="700"/>
                    </a:lnTo>
                    <a:lnTo>
                      <a:pt x="12828" y="608"/>
                    </a:lnTo>
                    <a:cubicBezTo>
                      <a:pt x="12098" y="578"/>
                      <a:pt x="11399" y="517"/>
                      <a:pt x="10700" y="456"/>
                    </a:cubicBezTo>
                    <a:cubicBezTo>
                      <a:pt x="9971" y="396"/>
                      <a:pt x="9211" y="365"/>
                      <a:pt x="8481" y="304"/>
                    </a:cubicBezTo>
                    <a:lnTo>
                      <a:pt x="6323" y="183"/>
                    </a:lnTo>
                    <a:cubicBezTo>
                      <a:pt x="4834" y="92"/>
                      <a:pt x="3375" y="31"/>
                      <a:pt x="1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6537725" y="3479800"/>
                <a:ext cx="46052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747" extrusionOk="0">
                    <a:moveTo>
                      <a:pt x="4743" y="1"/>
                    </a:moveTo>
                    <a:cubicBezTo>
                      <a:pt x="4236" y="1"/>
                      <a:pt x="3729" y="14"/>
                      <a:pt x="3223" y="14"/>
                    </a:cubicBezTo>
                    <a:lnTo>
                      <a:pt x="1004" y="75"/>
                    </a:lnTo>
                    <a:lnTo>
                      <a:pt x="1" y="75"/>
                    </a:lnTo>
                    <a:cubicBezTo>
                      <a:pt x="62" y="379"/>
                      <a:pt x="122" y="713"/>
                      <a:pt x="214" y="1017"/>
                    </a:cubicBezTo>
                    <a:lnTo>
                      <a:pt x="5503" y="1017"/>
                    </a:lnTo>
                    <a:cubicBezTo>
                      <a:pt x="6202" y="1017"/>
                      <a:pt x="6901" y="1108"/>
                      <a:pt x="7661" y="1139"/>
                    </a:cubicBezTo>
                    <a:cubicBezTo>
                      <a:pt x="8390" y="1199"/>
                      <a:pt x="9180" y="1230"/>
                      <a:pt x="9940" y="1260"/>
                    </a:cubicBezTo>
                    <a:lnTo>
                      <a:pt x="12129" y="1351"/>
                    </a:lnTo>
                    <a:lnTo>
                      <a:pt x="16567" y="1655"/>
                    </a:lnTo>
                    <a:cubicBezTo>
                      <a:pt x="17205" y="1686"/>
                      <a:pt x="17782" y="1716"/>
                      <a:pt x="18421" y="1747"/>
                    </a:cubicBezTo>
                    <a:cubicBezTo>
                      <a:pt x="18086" y="1382"/>
                      <a:pt x="17782" y="956"/>
                      <a:pt x="17539" y="531"/>
                    </a:cubicBezTo>
                    <a:lnTo>
                      <a:pt x="16597" y="470"/>
                    </a:lnTo>
                    <a:lnTo>
                      <a:pt x="12159" y="257"/>
                    </a:lnTo>
                    <a:lnTo>
                      <a:pt x="9910" y="196"/>
                    </a:lnTo>
                    <a:cubicBezTo>
                      <a:pt x="9180" y="196"/>
                      <a:pt x="8481" y="166"/>
                      <a:pt x="7782" y="136"/>
                    </a:cubicBezTo>
                    <a:cubicBezTo>
                      <a:pt x="7053" y="75"/>
                      <a:pt x="6262" y="44"/>
                      <a:pt x="5503" y="14"/>
                    </a:cubicBezTo>
                    <a:cubicBezTo>
                      <a:pt x="5249" y="4"/>
                      <a:pt x="4996" y="1"/>
                      <a:pt x="4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9"/>
              <p:cNvSpPr/>
              <p:nvPr/>
            </p:nvSpPr>
            <p:spPr>
              <a:xfrm>
                <a:off x="6681350" y="2908700"/>
                <a:ext cx="290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190" extrusionOk="0">
                    <a:moveTo>
                      <a:pt x="1" y="1"/>
                    </a:moveTo>
                    <a:cubicBezTo>
                      <a:pt x="153" y="274"/>
                      <a:pt x="274" y="548"/>
                      <a:pt x="426" y="821"/>
                    </a:cubicBezTo>
                    <a:lnTo>
                      <a:pt x="548" y="1004"/>
                    </a:lnTo>
                    <a:cubicBezTo>
                      <a:pt x="973" y="1064"/>
                      <a:pt x="1429" y="1095"/>
                      <a:pt x="1885" y="1156"/>
                    </a:cubicBezTo>
                    <a:lnTo>
                      <a:pt x="3983" y="1368"/>
                    </a:lnTo>
                    <a:cubicBezTo>
                      <a:pt x="4682" y="1460"/>
                      <a:pt x="5442" y="1551"/>
                      <a:pt x="6171" y="1642"/>
                    </a:cubicBezTo>
                    <a:lnTo>
                      <a:pt x="7265" y="1733"/>
                    </a:lnTo>
                    <a:cubicBezTo>
                      <a:pt x="7660" y="1794"/>
                      <a:pt x="8056" y="1824"/>
                      <a:pt x="8420" y="1824"/>
                    </a:cubicBezTo>
                    <a:cubicBezTo>
                      <a:pt x="9089" y="1885"/>
                      <a:pt x="9758" y="1946"/>
                      <a:pt x="10457" y="2037"/>
                    </a:cubicBezTo>
                    <a:lnTo>
                      <a:pt x="11490" y="2189"/>
                    </a:lnTo>
                    <a:lnTo>
                      <a:pt x="11612" y="2189"/>
                    </a:lnTo>
                    <a:lnTo>
                      <a:pt x="10913" y="1034"/>
                    </a:lnTo>
                    <a:lnTo>
                      <a:pt x="10639" y="973"/>
                    </a:lnTo>
                    <a:cubicBezTo>
                      <a:pt x="9940" y="912"/>
                      <a:pt x="9119" y="821"/>
                      <a:pt x="8359" y="791"/>
                    </a:cubicBezTo>
                    <a:cubicBezTo>
                      <a:pt x="7995" y="760"/>
                      <a:pt x="7691" y="760"/>
                      <a:pt x="7326" y="730"/>
                    </a:cubicBezTo>
                    <a:lnTo>
                      <a:pt x="6323" y="639"/>
                    </a:lnTo>
                    <a:cubicBezTo>
                      <a:pt x="5593" y="548"/>
                      <a:pt x="4925" y="487"/>
                      <a:pt x="4195" y="396"/>
                    </a:cubicBezTo>
                    <a:lnTo>
                      <a:pt x="2007" y="183"/>
                    </a:lnTo>
                    <a:cubicBezTo>
                      <a:pt x="1338" y="122"/>
                      <a:pt x="669" y="6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9"/>
              <p:cNvSpPr/>
              <p:nvPr/>
            </p:nvSpPr>
            <p:spPr>
              <a:xfrm>
                <a:off x="6650200" y="2830425"/>
                <a:ext cx="263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" y="305"/>
                      <a:pt x="183" y="639"/>
                      <a:pt x="274" y="943"/>
                    </a:cubicBezTo>
                    <a:lnTo>
                      <a:pt x="1338" y="943"/>
                    </a:lnTo>
                    <a:cubicBezTo>
                      <a:pt x="2098" y="974"/>
                      <a:pt x="2797" y="1004"/>
                      <a:pt x="3526" y="1034"/>
                    </a:cubicBezTo>
                    <a:lnTo>
                      <a:pt x="5745" y="1125"/>
                    </a:lnTo>
                    <a:lnTo>
                      <a:pt x="7873" y="1217"/>
                    </a:lnTo>
                    <a:lnTo>
                      <a:pt x="10548" y="1429"/>
                    </a:lnTo>
                    <a:cubicBezTo>
                      <a:pt x="10365" y="1095"/>
                      <a:pt x="10213" y="761"/>
                      <a:pt x="10061" y="426"/>
                    </a:cubicBezTo>
                    <a:lnTo>
                      <a:pt x="7873" y="274"/>
                    </a:lnTo>
                    <a:lnTo>
                      <a:pt x="5654" y="183"/>
                    </a:lnTo>
                    <a:lnTo>
                      <a:pt x="3496" y="122"/>
                    </a:lnTo>
                    <a:cubicBezTo>
                      <a:pt x="2766" y="92"/>
                      <a:pt x="2037" y="31"/>
                      <a:pt x="1277" y="3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6629675" y="2721775"/>
                <a:ext cx="2538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2189" extrusionOk="0">
                    <a:moveTo>
                      <a:pt x="1" y="0"/>
                    </a:moveTo>
                    <a:cubicBezTo>
                      <a:pt x="31" y="365"/>
                      <a:pt x="92" y="760"/>
                      <a:pt x="153" y="1155"/>
                    </a:cubicBezTo>
                    <a:lnTo>
                      <a:pt x="244" y="1155"/>
                    </a:lnTo>
                    <a:cubicBezTo>
                      <a:pt x="973" y="1186"/>
                      <a:pt x="1673" y="1216"/>
                      <a:pt x="2402" y="1277"/>
                    </a:cubicBezTo>
                    <a:cubicBezTo>
                      <a:pt x="3132" y="1338"/>
                      <a:pt x="3861" y="1429"/>
                      <a:pt x="4560" y="1520"/>
                    </a:cubicBezTo>
                    <a:lnTo>
                      <a:pt x="6749" y="1794"/>
                    </a:lnTo>
                    <a:lnTo>
                      <a:pt x="8967" y="2037"/>
                    </a:lnTo>
                    <a:lnTo>
                      <a:pt x="10153" y="2189"/>
                    </a:lnTo>
                    <a:cubicBezTo>
                      <a:pt x="10123" y="1763"/>
                      <a:pt x="10092" y="1368"/>
                      <a:pt x="10092" y="973"/>
                    </a:cubicBezTo>
                    <a:lnTo>
                      <a:pt x="9180" y="851"/>
                    </a:lnTo>
                    <a:lnTo>
                      <a:pt x="6992" y="608"/>
                    </a:lnTo>
                    <a:lnTo>
                      <a:pt x="4803" y="335"/>
                    </a:lnTo>
                    <a:cubicBezTo>
                      <a:pt x="4043" y="243"/>
                      <a:pt x="3314" y="183"/>
                      <a:pt x="2554" y="122"/>
                    </a:cubicBezTo>
                    <a:cubicBezTo>
                      <a:pt x="1794" y="61"/>
                      <a:pt x="1004" y="31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9"/>
              <p:cNvSpPr/>
              <p:nvPr/>
            </p:nvSpPr>
            <p:spPr>
              <a:xfrm>
                <a:off x="6536975" y="4013575"/>
                <a:ext cx="43467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7387" h="2038" extrusionOk="0">
                    <a:moveTo>
                      <a:pt x="669" y="1"/>
                    </a:moveTo>
                    <a:lnTo>
                      <a:pt x="426" y="366"/>
                    </a:lnTo>
                    <a:cubicBezTo>
                      <a:pt x="274" y="578"/>
                      <a:pt x="122" y="821"/>
                      <a:pt x="0" y="1065"/>
                    </a:cubicBezTo>
                    <a:cubicBezTo>
                      <a:pt x="548" y="1065"/>
                      <a:pt x="1125" y="1065"/>
                      <a:pt x="1703" y="1095"/>
                    </a:cubicBezTo>
                    <a:lnTo>
                      <a:pt x="2766" y="1156"/>
                    </a:lnTo>
                    <a:lnTo>
                      <a:pt x="3861" y="1217"/>
                    </a:lnTo>
                    <a:lnTo>
                      <a:pt x="4955" y="1308"/>
                    </a:lnTo>
                    <a:cubicBezTo>
                      <a:pt x="5289" y="1308"/>
                      <a:pt x="5624" y="1338"/>
                      <a:pt x="5958" y="1369"/>
                    </a:cubicBezTo>
                    <a:lnTo>
                      <a:pt x="7022" y="1490"/>
                    </a:lnTo>
                    <a:cubicBezTo>
                      <a:pt x="7387" y="1521"/>
                      <a:pt x="7812" y="1551"/>
                      <a:pt x="8147" y="1581"/>
                    </a:cubicBezTo>
                    <a:cubicBezTo>
                      <a:pt x="8906" y="1612"/>
                      <a:pt x="9666" y="1642"/>
                      <a:pt x="10426" y="1642"/>
                    </a:cubicBezTo>
                    <a:cubicBezTo>
                      <a:pt x="11824" y="1642"/>
                      <a:pt x="13192" y="1703"/>
                      <a:pt x="14590" y="1855"/>
                    </a:cubicBezTo>
                    <a:cubicBezTo>
                      <a:pt x="15350" y="1946"/>
                      <a:pt x="16080" y="1976"/>
                      <a:pt x="16809" y="2037"/>
                    </a:cubicBezTo>
                    <a:lnTo>
                      <a:pt x="17326" y="2037"/>
                    </a:lnTo>
                    <a:cubicBezTo>
                      <a:pt x="17296" y="1703"/>
                      <a:pt x="17326" y="1338"/>
                      <a:pt x="17387" y="973"/>
                    </a:cubicBezTo>
                    <a:lnTo>
                      <a:pt x="16840" y="943"/>
                    </a:lnTo>
                    <a:cubicBezTo>
                      <a:pt x="16141" y="913"/>
                      <a:pt x="15442" y="852"/>
                      <a:pt x="14742" y="791"/>
                    </a:cubicBezTo>
                    <a:cubicBezTo>
                      <a:pt x="13283" y="609"/>
                      <a:pt x="11794" y="548"/>
                      <a:pt x="10305" y="548"/>
                    </a:cubicBezTo>
                    <a:cubicBezTo>
                      <a:pt x="9636" y="548"/>
                      <a:pt x="8967" y="517"/>
                      <a:pt x="8268" y="457"/>
                    </a:cubicBezTo>
                    <a:cubicBezTo>
                      <a:pt x="7934" y="457"/>
                      <a:pt x="7599" y="426"/>
                      <a:pt x="7265" y="396"/>
                    </a:cubicBezTo>
                    <a:lnTo>
                      <a:pt x="6201" y="274"/>
                    </a:lnTo>
                    <a:cubicBezTo>
                      <a:pt x="5806" y="244"/>
                      <a:pt x="5441" y="214"/>
                      <a:pt x="5046" y="214"/>
                    </a:cubicBezTo>
                    <a:lnTo>
                      <a:pt x="3982" y="153"/>
                    </a:lnTo>
                    <a:lnTo>
                      <a:pt x="2949" y="92"/>
                    </a:lnTo>
                    <a:lnTo>
                      <a:pt x="1824" y="31"/>
                    </a:lnTo>
                    <a:cubicBezTo>
                      <a:pt x="1429" y="31"/>
                      <a:pt x="1064" y="1"/>
                      <a:pt x="6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9"/>
              <p:cNvSpPr/>
              <p:nvPr/>
            </p:nvSpPr>
            <p:spPr>
              <a:xfrm>
                <a:off x="6496700" y="4106000"/>
                <a:ext cx="579825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193" h="2079" extrusionOk="0">
                    <a:moveTo>
                      <a:pt x="8741" y="0"/>
                    </a:moveTo>
                    <a:cubicBezTo>
                      <a:pt x="8351" y="0"/>
                      <a:pt x="7960" y="4"/>
                      <a:pt x="7569" y="12"/>
                    </a:cubicBezTo>
                    <a:lnTo>
                      <a:pt x="3344" y="103"/>
                    </a:lnTo>
                    <a:lnTo>
                      <a:pt x="1186" y="194"/>
                    </a:lnTo>
                    <a:lnTo>
                      <a:pt x="304" y="225"/>
                    </a:lnTo>
                    <a:cubicBezTo>
                      <a:pt x="183" y="559"/>
                      <a:pt x="92" y="893"/>
                      <a:pt x="1" y="1228"/>
                    </a:cubicBezTo>
                    <a:lnTo>
                      <a:pt x="1338" y="1197"/>
                    </a:lnTo>
                    <a:lnTo>
                      <a:pt x="3466" y="1137"/>
                    </a:lnTo>
                    <a:lnTo>
                      <a:pt x="7721" y="1076"/>
                    </a:lnTo>
                    <a:cubicBezTo>
                      <a:pt x="9089" y="1076"/>
                      <a:pt x="10487" y="1106"/>
                      <a:pt x="11916" y="1167"/>
                    </a:cubicBezTo>
                    <a:cubicBezTo>
                      <a:pt x="13314" y="1258"/>
                      <a:pt x="14682" y="1289"/>
                      <a:pt x="16110" y="1441"/>
                    </a:cubicBezTo>
                    <a:cubicBezTo>
                      <a:pt x="18481" y="1623"/>
                      <a:pt x="20852" y="1836"/>
                      <a:pt x="23192" y="2079"/>
                    </a:cubicBezTo>
                    <a:cubicBezTo>
                      <a:pt x="23010" y="2018"/>
                      <a:pt x="22797" y="1927"/>
                      <a:pt x="22615" y="1866"/>
                    </a:cubicBezTo>
                    <a:cubicBezTo>
                      <a:pt x="21673" y="1532"/>
                      <a:pt x="20639" y="1319"/>
                      <a:pt x="19910" y="650"/>
                    </a:cubicBezTo>
                    <a:cubicBezTo>
                      <a:pt x="18663" y="529"/>
                      <a:pt x="17448" y="438"/>
                      <a:pt x="16201" y="316"/>
                    </a:cubicBezTo>
                    <a:cubicBezTo>
                      <a:pt x="14803" y="194"/>
                      <a:pt x="13344" y="134"/>
                      <a:pt x="11916" y="73"/>
                    </a:cubicBezTo>
                    <a:cubicBezTo>
                      <a:pt x="10870" y="28"/>
                      <a:pt x="9808" y="0"/>
                      <a:pt x="87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9"/>
              <p:cNvSpPr/>
              <p:nvPr/>
            </p:nvSpPr>
            <p:spPr>
              <a:xfrm>
                <a:off x="6603850" y="3925100"/>
                <a:ext cx="39517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5807" h="1717" extrusionOk="0">
                    <a:moveTo>
                      <a:pt x="1681" y="0"/>
                    </a:moveTo>
                    <a:cubicBezTo>
                      <a:pt x="1361" y="0"/>
                      <a:pt x="1044" y="4"/>
                      <a:pt x="730" y="14"/>
                    </a:cubicBezTo>
                    <a:cubicBezTo>
                      <a:pt x="487" y="318"/>
                      <a:pt x="243" y="652"/>
                      <a:pt x="0" y="987"/>
                    </a:cubicBezTo>
                    <a:cubicBezTo>
                      <a:pt x="1216" y="987"/>
                      <a:pt x="2432" y="987"/>
                      <a:pt x="3648" y="1017"/>
                    </a:cubicBezTo>
                    <a:lnTo>
                      <a:pt x="5836" y="1078"/>
                    </a:lnTo>
                    <a:lnTo>
                      <a:pt x="8025" y="1139"/>
                    </a:lnTo>
                    <a:cubicBezTo>
                      <a:pt x="9423" y="1169"/>
                      <a:pt x="10882" y="1260"/>
                      <a:pt x="12311" y="1412"/>
                    </a:cubicBezTo>
                    <a:lnTo>
                      <a:pt x="14499" y="1625"/>
                    </a:lnTo>
                    <a:lnTo>
                      <a:pt x="15441" y="1716"/>
                    </a:lnTo>
                    <a:cubicBezTo>
                      <a:pt x="15563" y="1382"/>
                      <a:pt x="15684" y="1078"/>
                      <a:pt x="15806" y="743"/>
                    </a:cubicBezTo>
                    <a:cubicBezTo>
                      <a:pt x="15411" y="713"/>
                      <a:pt x="15016" y="652"/>
                      <a:pt x="14621" y="622"/>
                    </a:cubicBezTo>
                    <a:lnTo>
                      <a:pt x="12463" y="439"/>
                    </a:lnTo>
                    <a:cubicBezTo>
                      <a:pt x="11733" y="348"/>
                      <a:pt x="10973" y="287"/>
                      <a:pt x="10244" y="227"/>
                    </a:cubicBezTo>
                    <a:cubicBezTo>
                      <a:pt x="9514" y="196"/>
                      <a:pt x="8754" y="166"/>
                      <a:pt x="7994" y="135"/>
                    </a:cubicBezTo>
                    <a:lnTo>
                      <a:pt x="5836" y="75"/>
                    </a:lnTo>
                    <a:lnTo>
                      <a:pt x="3617" y="14"/>
                    </a:lnTo>
                    <a:cubicBezTo>
                      <a:pt x="2969" y="14"/>
                      <a:pt x="2321" y="0"/>
                      <a:pt x="16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9"/>
              <p:cNvSpPr/>
              <p:nvPr/>
            </p:nvSpPr>
            <p:spPr>
              <a:xfrm>
                <a:off x="6653250" y="3841850"/>
                <a:ext cx="3792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168" h="1551" extrusionOk="0">
                    <a:moveTo>
                      <a:pt x="334" y="0"/>
                    </a:moveTo>
                    <a:cubicBezTo>
                      <a:pt x="243" y="365"/>
                      <a:pt x="152" y="760"/>
                      <a:pt x="0" y="1125"/>
                    </a:cubicBezTo>
                    <a:cubicBezTo>
                      <a:pt x="638" y="1155"/>
                      <a:pt x="1246" y="1186"/>
                      <a:pt x="1854" y="1186"/>
                    </a:cubicBezTo>
                    <a:cubicBezTo>
                      <a:pt x="2300" y="1186"/>
                      <a:pt x="2800" y="1199"/>
                      <a:pt x="3327" y="1199"/>
                    </a:cubicBezTo>
                    <a:cubicBezTo>
                      <a:pt x="3590" y="1199"/>
                      <a:pt x="3860" y="1196"/>
                      <a:pt x="4134" y="1186"/>
                    </a:cubicBezTo>
                    <a:cubicBezTo>
                      <a:pt x="4924" y="1186"/>
                      <a:pt x="5593" y="1155"/>
                      <a:pt x="6292" y="1155"/>
                    </a:cubicBezTo>
                    <a:lnTo>
                      <a:pt x="8511" y="1155"/>
                    </a:lnTo>
                    <a:cubicBezTo>
                      <a:pt x="9210" y="1155"/>
                      <a:pt x="9939" y="1186"/>
                      <a:pt x="10669" y="1216"/>
                    </a:cubicBezTo>
                    <a:cubicBezTo>
                      <a:pt x="11398" y="1247"/>
                      <a:pt x="12098" y="1277"/>
                      <a:pt x="12797" y="1368"/>
                    </a:cubicBezTo>
                    <a:lnTo>
                      <a:pt x="14803" y="1551"/>
                    </a:lnTo>
                    <a:cubicBezTo>
                      <a:pt x="14924" y="1247"/>
                      <a:pt x="15046" y="912"/>
                      <a:pt x="15167" y="578"/>
                    </a:cubicBezTo>
                    <a:lnTo>
                      <a:pt x="13009" y="335"/>
                    </a:lnTo>
                    <a:cubicBezTo>
                      <a:pt x="12249" y="244"/>
                      <a:pt x="11429" y="183"/>
                      <a:pt x="10699" y="152"/>
                    </a:cubicBezTo>
                    <a:cubicBezTo>
                      <a:pt x="9939" y="92"/>
                      <a:pt x="9180" y="61"/>
                      <a:pt x="8420" y="61"/>
                    </a:cubicBezTo>
                    <a:lnTo>
                      <a:pt x="6201" y="61"/>
                    </a:lnTo>
                    <a:cubicBezTo>
                      <a:pt x="5441" y="61"/>
                      <a:pt x="4620" y="61"/>
                      <a:pt x="3951" y="92"/>
                    </a:cubicBezTo>
                    <a:cubicBezTo>
                      <a:pt x="3756" y="100"/>
                      <a:pt x="3557" y="104"/>
                      <a:pt x="3356" y="104"/>
                    </a:cubicBezTo>
                    <a:cubicBezTo>
                      <a:pt x="2871" y="104"/>
                      <a:pt x="2370" y="83"/>
                      <a:pt x="1854" y="61"/>
                    </a:cubicBezTo>
                    <a:cubicBezTo>
                      <a:pt x="1337" y="31"/>
                      <a:pt x="821" y="0"/>
                      <a:pt x="3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9"/>
              <p:cNvSpPr/>
              <p:nvPr/>
            </p:nvSpPr>
            <p:spPr>
              <a:xfrm>
                <a:off x="6568900" y="3274975"/>
                <a:ext cx="5152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2949" extrusionOk="0">
                    <a:moveTo>
                      <a:pt x="547" y="0"/>
                    </a:moveTo>
                    <a:cubicBezTo>
                      <a:pt x="365" y="274"/>
                      <a:pt x="182" y="578"/>
                      <a:pt x="0" y="882"/>
                    </a:cubicBezTo>
                    <a:cubicBezTo>
                      <a:pt x="456" y="943"/>
                      <a:pt x="912" y="973"/>
                      <a:pt x="1368" y="1003"/>
                    </a:cubicBezTo>
                    <a:lnTo>
                      <a:pt x="3496" y="1186"/>
                    </a:lnTo>
                    <a:cubicBezTo>
                      <a:pt x="4164" y="1277"/>
                      <a:pt x="4924" y="1368"/>
                      <a:pt x="5654" y="1429"/>
                    </a:cubicBezTo>
                    <a:lnTo>
                      <a:pt x="6809" y="1520"/>
                    </a:lnTo>
                    <a:cubicBezTo>
                      <a:pt x="7173" y="1550"/>
                      <a:pt x="7569" y="1581"/>
                      <a:pt x="7933" y="1581"/>
                    </a:cubicBezTo>
                    <a:cubicBezTo>
                      <a:pt x="8632" y="1611"/>
                      <a:pt x="9271" y="1672"/>
                      <a:pt x="9970" y="1763"/>
                    </a:cubicBezTo>
                    <a:lnTo>
                      <a:pt x="11003" y="1885"/>
                    </a:lnTo>
                    <a:lnTo>
                      <a:pt x="12098" y="2006"/>
                    </a:lnTo>
                    <a:lnTo>
                      <a:pt x="13192" y="2158"/>
                    </a:lnTo>
                    <a:cubicBezTo>
                      <a:pt x="13526" y="2219"/>
                      <a:pt x="13861" y="2250"/>
                      <a:pt x="14195" y="2310"/>
                    </a:cubicBezTo>
                    <a:lnTo>
                      <a:pt x="15228" y="2493"/>
                    </a:lnTo>
                    <a:cubicBezTo>
                      <a:pt x="15623" y="2553"/>
                      <a:pt x="15988" y="2614"/>
                      <a:pt x="16383" y="2645"/>
                    </a:cubicBezTo>
                    <a:cubicBezTo>
                      <a:pt x="17113" y="2736"/>
                      <a:pt x="17873" y="2827"/>
                      <a:pt x="18633" y="2888"/>
                    </a:cubicBezTo>
                    <a:cubicBezTo>
                      <a:pt x="18937" y="2888"/>
                      <a:pt x="19271" y="2918"/>
                      <a:pt x="19575" y="2949"/>
                    </a:cubicBezTo>
                    <a:cubicBezTo>
                      <a:pt x="19940" y="2645"/>
                      <a:pt x="20274" y="2310"/>
                      <a:pt x="20608" y="1946"/>
                    </a:cubicBezTo>
                    <a:cubicBezTo>
                      <a:pt x="19909" y="1854"/>
                      <a:pt x="19241" y="1794"/>
                      <a:pt x="18572" y="1763"/>
                    </a:cubicBezTo>
                    <a:cubicBezTo>
                      <a:pt x="17934" y="1733"/>
                      <a:pt x="17234" y="1642"/>
                      <a:pt x="16535" y="1550"/>
                    </a:cubicBezTo>
                    <a:cubicBezTo>
                      <a:pt x="16201" y="1520"/>
                      <a:pt x="15867" y="1459"/>
                      <a:pt x="15563" y="1429"/>
                    </a:cubicBezTo>
                    <a:lnTo>
                      <a:pt x="14499" y="1246"/>
                    </a:lnTo>
                    <a:cubicBezTo>
                      <a:pt x="14104" y="1186"/>
                      <a:pt x="13739" y="1125"/>
                      <a:pt x="13344" y="1094"/>
                    </a:cubicBezTo>
                    <a:lnTo>
                      <a:pt x="12310" y="973"/>
                    </a:lnTo>
                    <a:lnTo>
                      <a:pt x="11247" y="821"/>
                    </a:lnTo>
                    <a:lnTo>
                      <a:pt x="10122" y="699"/>
                    </a:lnTo>
                    <a:cubicBezTo>
                      <a:pt x="9423" y="639"/>
                      <a:pt x="8602" y="547"/>
                      <a:pt x="7842" y="547"/>
                    </a:cubicBezTo>
                    <a:cubicBezTo>
                      <a:pt x="7477" y="547"/>
                      <a:pt x="7173" y="517"/>
                      <a:pt x="6839" y="487"/>
                    </a:cubicBezTo>
                    <a:lnTo>
                      <a:pt x="5806" y="426"/>
                    </a:lnTo>
                    <a:cubicBezTo>
                      <a:pt x="5076" y="365"/>
                      <a:pt x="4438" y="304"/>
                      <a:pt x="3678" y="213"/>
                    </a:cubicBezTo>
                    <a:lnTo>
                      <a:pt x="1489" y="61"/>
                    </a:lnTo>
                    <a:cubicBezTo>
                      <a:pt x="1186" y="31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9"/>
              <p:cNvSpPr/>
              <p:nvPr/>
            </p:nvSpPr>
            <p:spPr>
              <a:xfrm>
                <a:off x="6534700" y="3373750"/>
                <a:ext cx="4628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1916" extrusionOk="0">
                    <a:moveTo>
                      <a:pt x="152" y="1"/>
                    </a:moveTo>
                    <a:cubicBezTo>
                      <a:pt x="122" y="122"/>
                      <a:pt x="91" y="213"/>
                      <a:pt x="91" y="335"/>
                    </a:cubicBezTo>
                    <a:cubicBezTo>
                      <a:pt x="31" y="517"/>
                      <a:pt x="31" y="730"/>
                      <a:pt x="0" y="882"/>
                    </a:cubicBezTo>
                    <a:lnTo>
                      <a:pt x="456" y="913"/>
                    </a:lnTo>
                    <a:lnTo>
                      <a:pt x="2614" y="1095"/>
                    </a:lnTo>
                    <a:cubicBezTo>
                      <a:pt x="4073" y="1217"/>
                      <a:pt x="5472" y="1308"/>
                      <a:pt x="6931" y="1368"/>
                    </a:cubicBezTo>
                    <a:lnTo>
                      <a:pt x="9089" y="1460"/>
                    </a:lnTo>
                    <a:lnTo>
                      <a:pt x="11186" y="1551"/>
                    </a:lnTo>
                    <a:lnTo>
                      <a:pt x="15441" y="1764"/>
                    </a:lnTo>
                    <a:cubicBezTo>
                      <a:pt x="16171" y="1794"/>
                      <a:pt x="16931" y="1855"/>
                      <a:pt x="17660" y="1916"/>
                    </a:cubicBezTo>
                    <a:cubicBezTo>
                      <a:pt x="17873" y="1551"/>
                      <a:pt x="18177" y="1217"/>
                      <a:pt x="18511" y="913"/>
                    </a:cubicBezTo>
                    <a:cubicBezTo>
                      <a:pt x="17478" y="821"/>
                      <a:pt x="16444" y="730"/>
                      <a:pt x="15381" y="669"/>
                    </a:cubicBezTo>
                    <a:lnTo>
                      <a:pt x="11156" y="517"/>
                    </a:lnTo>
                    <a:lnTo>
                      <a:pt x="8997" y="457"/>
                    </a:lnTo>
                    <a:lnTo>
                      <a:pt x="6900" y="396"/>
                    </a:lnTo>
                    <a:cubicBezTo>
                      <a:pt x="5502" y="335"/>
                      <a:pt x="4073" y="274"/>
                      <a:pt x="2675" y="183"/>
                    </a:cubicBezTo>
                    <a:lnTo>
                      <a:pt x="578" y="3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9"/>
              <p:cNvSpPr/>
              <p:nvPr/>
            </p:nvSpPr>
            <p:spPr>
              <a:xfrm>
                <a:off x="6622850" y="3196700"/>
                <a:ext cx="4848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9393" h="2250" extrusionOk="0">
                    <a:moveTo>
                      <a:pt x="760" y="1"/>
                    </a:moveTo>
                    <a:cubicBezTo>
                      <a:pt x="517" y="335"/>
                      <a:pt x="243" y="639"/>
                      <a:pt x="0" y="943"/>
                    </a:cubicBezTo>
                    <a:lnTo>
                      <a:pt x="1763" y="973"/>
                    </a:lnTo>
                    <a:lnTo>
                      <a:pt x="3921" y="1004"/>
                    </a:lnTo>
                    <a:lnTo>
                      <a:pt x="8268" y="1247"/>
                    </a:lnTo>
                    <a:cubicBezTo>
                      <a:pt x="9727" y="1338"/>
                      <a:pt x="11186" y="1429"/>
                      <a:pt x="12614" y="1551"/>
                    </a:cubicBezTo>
                    <a:lnTo>
                      <a:pt x="14773" y="1763"/>
                    </a:lnTo>
                    <a:lnTo>
                      <a:pt x="16991" y="1976"/>
                    </a:lnTo>
                    <a:cubicBezTo>
                      <a:pt x="17782" y="2037"/>
                      <a:pt x="18572" y="2159"/>
                      <a:pt x="19393" y="2250"/>
                    </a:cubicBezTo>
                    <a:cubicBezTo>
                      <a:pt x="19393" y="1915"/>
                      <a:pt x="19362" y="1581"/>
                      <a:pt x="19301" y="1247"/>
                    </a:cubicBezTo>
                    <a:lnTo>
                      <a:pt x="19241" y="1247"/>
                    </a:lnTo>
                    <a:cubicBezTo>
                      <a:pt x="18511" y="1125"/>
                      <a:pt x="17782" y="1064"/>
                      <a:pt x="17022" y="973"/>
                    </a:cubicBezTo>
                    <a:lnTo>
                      <a:pt x="14864" y="791"/>
                    </a:lnTo>
                    <a:lnTo>
                      <a:pt x="12675" y="578"/>
                    </a:lnTo>
                    <a:cubicBezTo>
                      <a:pt x="11186" y="456"/>
                      <a:pt x="9727" y="365"/>
                      <a:pt x="8268" y="274"/>
                    </a:cubicBezTo>
                    <a:lnTo>
                      <a:pt x="3891" y="61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9"/>
              <p:cNvSpPr/>
              <p:nvPr/>
            </p:nvSpPr>
            <p:spPr>
              <a:xfrm>
                <a:off x="6698075" y="3102475"/>
                <a:ext cx="38985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524" extrusionOk="0">
                    <a:moveTo>
                      <a:pt x="821" y="0"/>
                    </a:moveTo>
                    <a:cubicBezTo>
                      <a:pt x="548" y="396"/>
                      <a:pt x="274" y="760"/>
                      <a:pt x="0" y="1155"/>
                    </a:cubicBezTo>
                    <a:lnTo>
                      <a:pt x="1095" y="1247"/>
                    </a:lnTo>
                    <a:lnTo>
                      <a:pt x="5472" y="1703"/>
                    </a:lnTo>
                    <a:cubicBezTo>
                      <a:pt x="6201" y="1794"/>
                      <a:pt x="6961" y="1855"/>
                      <a:pt x="7690" y="1946"/>
                    </a:cubicBezTo>
                    <a:cubicBezTo>
                      <a:pt x="8390" y="2037"/>
                      <a:pt x="9210" y="2128"/>
                      <a:pt x="9970" y="2189"/>
                    </a:cubicBezTo>
                    <a:cubicBezTo>
                      <a:pt x="10730" y="2250"/>
                      <a:pt x="11490" y="2341"/>
                      <a:pt x="12280" y="2341"/>
                    </a:cubicBezTo>
                    <a:cubicBezTo>
                      <a:pt x="13071" y="2371"/>
                      <a:pt x="13709" y="2402"/>
                      <a:pt x="14438" y="2463"/>
                    </a:cubicBezTo>
                    <a:lnTo>
                      <a:pt x="15593" y="2523"/>
                    </a:lnTo>
                    <a:cubicBezTo>
                      <a:pt x="15411" y="2159"/>
                      <a:pt x="15229" y="1763"/>
                      <a:pt x="15046" y="1399"/>
                    </a:cubicBezTo>
                    <a:lnTo>
                      <a:pt x="14378" y="1338"/>
                    </a:lnTo>
                    <a:cubicBezTo>
                      <a:pt x="13618" y="1277"/>
                      <a:pt x="12827" y="1247"/>
                      <a:pt x="12159" y="1216"/>
                    </a:cubicBezTo>
                    <a:cubicBezTo>
                      <a:pt x="11490" y="1216"/>
                      <a:pt x="10791" y="1125"/>
                      <a:pt x="10061" y="1064"/>
                    </a:cubicBezTo>
                    <a:cubicBezTo>
                      <a:pt x="9301" y="973"/>
                      <a:pt x="8602" y="912"/>
                      <a:pt x="7903" y="821"/>
                    </a:cubicBezTo>
                    <a:cubicBezTo>
                      <a:pt x="7204" y="730"/>
                      <a:pt x="6444" y="639"/>
                      <a:pt x="5715" y="548"/>
                    </a:cubicBezTo>
                    <a:lnTo>
                      <a:pt x="1307" y="61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9"/>
              <p:cNvSpPr/>
              <p:nvPr/>
            </p:nvSpPr>
            <p:spPr>
              <a:xfrm>
                <a:off x="6631950" y="2557625"/>
                <a:ext cx="2523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2342" extrusionOk="0">
                    <a:moveTo>
                      <a:pt x="123" y="1"/>
                    </a:moveTo>
                    <a:cubicBezTo>
                      <a:pt x="92" y="366"/>
                      <a:pt x="31" y="700"/>
                      <a:pt x="1" y="1065"/>
                    </a:cubicBezTo>
                    <a:lnTo>
                      <a:pt x="487" y="1125"/>
                    </a:lnTo>
                    <a:lnTo>
                      <a:pt x="1521" y="1247"/>
                    </a:lnTo>
                    <a:lnTo>
                      <a:pt x="2585" y="1399"/>
                    </a:lnTo>
                    <a:lnTo>
                      <a:pt x="3679" y="1521"/>
                    </a:lnTo>
                    <a:cubicBezTo>
                      <a:pt x="4013" y="1581"/>
                      <a:pt x="4348" y="1612"/>
                      <a:pt x="4682" y="1673"/>
                    </a:cubicBezTo>
                    <a:lnTo>
                      <a:pt x="5746" y="1855"/>
                    </a:lnTo>
                    <a:cubicBezTo>
                      <a:pt x="6110" y="1916"/>
                      <a:pt x="6506" y="1977"/>
                      <a:pt x="6870" y="2007"/>
                    </a:cubicBezTo>
                    <a:cubicBezTo>
                      <a:pt x="7600" y="2098"/>
                      <a:pt x="8360" y="2189"/>
                      <a:pt x="9120" y="2250"/>
                    </a:cubicBezTo>
                    <a:cubicBezTo>
                      <a:pt x="9454" y="2250"/>
                      <a:pt x="9788" y="2311"/>
                      <a:pt x="10092" y="2341"/>
                    </a:cubicBezTo>
                    <a:cubicBezTo>
                      <a:pt x="10032" y="1946"/>
                      <a:pt x="9971" y="1551"/>
                      <a:pt x="9849" y="1186"/>
                    </a:cubicBezTo>
                    <a:cubicBezTo>
                      <a:pt x="9606" y="1156"/>
                      <a:pt x="9332" y="1125"/>
                      <a:pt x="9089" y="1125"/>
                    </a:cubicBezTo>
                    <a:cubicBezTo>
                      <a:pt x="8421" y="1065"/>
                      <a:pt x="7752" y="1004"/>
                      <a:pt x="7053" y="913"/>
                    </a:cubicBezTo>
                    <a:cubicBezTo>
                      <a:pt x="6718" y="882"/>
                      <a:pt x="6384" y="822"/>
                      <a:pt x="6050" y="791"/>
                    </a:cubicBezTo>
                    <a:lnTo>
                      <a:pt x="4986" y="609"/>
                    </a:lnTo>
                    <a:cubicBezTo>
                      <a:pt x="4621" y="548"/>
                      <a:pt x="4226" y="487"/>
                      <a:pt x="3861" y="457"/>
                    </a:cubicBezTo>
                    <a:lnTo>
                      <a:pt x="2797" y="305"/>
                    </a:lnTo>
                    <a:lnTo>
                      <a:pt x="1764" y="183"/>
                    </a:lnTo>
                    <a:lnTo>
                      <a:pt x="639" y="62"/>
                    </a:lnTo>
                    <a:cubicBezTo>
                      <a:pt x="487" y="31"/>
                      <a:pt x="305" y="31"/>
                      <a:pt x="1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9"/>
              <p:cNvSpPr/>
              <p:nvPr/>
            </p:nvSpPr>
            <p:spPr>
              <a:xfrm>
                <a:off x="6627400" y="2653375"/>
                <a:ext cx="2599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764" extrusionOk="0">
                    <a:moveTo>
                      <a:pt x="1" y="1"/>
                    </a:moveTo>
                    <a:lnTo>
                      <a:pt x="1" y="1034"/>
                    </a:lnTo>
                    <a:lnTo>
                      <a:pt x="548" y="1034"/>
                    </a:lnTo>
                    <a:lnTo>
                      <a:pt x="4773" y="1247"/>
                    </a:lnTo>
                    <a:cubicBezTo>
                      <a:pt x="6141" y="1308"/>
                      <a:pt x="7539" y="1460"/>
                      <a:pt x="8967" y="1612"/>
                    </a:cubicBezTo>
                    <a:lnTo>
                      <a:pt x="10305" y="1764"/>
                    </a:lnTo>
                    <a:cubicBezTo>
                      <a:pt x="10335" y="1399"/>
                      <a:pt x="10366" y="1034"/>
                      <a:pt x="10396" y="669"/>
                    </a:cubicBezTo>
                    <a:lnTo>
                      <a:pt x="9028" y="517"/>
                    </a:lnTo>
                    <a:cubicBezTo>
                      <a:pt x="7630" y="365"/>
                      <a:pt x="6171" y="244"/>
                      <a:pt x="4712" y="183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9"/>
              <p:cNvSpPr/>
              <p:nvPr/>
            </p:nvSpPr>
            <p:spPr>
              <a:xfrm>
                <a:off x="6646400" y="2470250"/>
                <a:ext cx="19912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1612" extrusionOk="0">
                    <a:moveTo>
                      <a:pt x="213" y="0"/>
                    </a:moveTo>
                    <a:cubicBezTo>
                      <a:pt x="152" y="335"/>
                      <a:pt x="92" y="639"/>
                      <a:pt x="0" y="973"/>
                    </a:cubicBezTo>
                    <a:lnTo>
                      <a:pt x="365" y="1003"/>
                    </a:lnTo>
                    <a:cubicBezTo>
                      <a:pt x="1824" y="1064"/>
                      <a:pt x="3283" y="1155"/>
                      <a:pt x="4712" y="1307"/>
                    </a:cubicBezTo>
                    <a:lnTo>
                      <a:pt x="6900" y="1490"/>
                    </a:lnTo>
                    <a:lnTo>
                      <a:pt x="7964" y="1611"/>
                    </a:lnTo>
                    <a:cubicBezTo>
                      <a:pt x="7782" y="1247"/>
                      <a:pt x="7599" y="882"/>
                      <a:pt x="7356" y="547"/>
                    </a:cubicBezTo>
                    <a:lnTo>
                      <a:pt x="6961" y="517"/>
                    </a:lnTo>
                    <a:lnTo>
                      <a:pt x="4773" y="304"/>
                    </a:lnTo>
                    <a:cubicBezTo>
                      <a:pt x="3283" y="183"/>
                      <a:pt x="1824" y="92"/>
                      <a:pt x="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9"/>
              <p:cNvSpPr/>
              <p:nvPr/>
            </p:nvSpPr>
            <p:spPr>
              <a:xfrm>
                <a:off x="6667675" y="2384375"/>
                <a:ext cx="1269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673" extrusionOk="0">
                    <a:moveTo>
                      <a:pt x="335" y="1"/>
                    </a:moveTo>
                    <a:cubicBezTo>
                      <a:pt x="213" y="365"/>
                      <a:pt x="92" y="761"/>
                      <a:pt x="1" y="1125"/>
                    </a:cubicBezTo>
                    <a:cubicBezTo>
                      <a:pt x="639" y="1216"/>
                      <a:pt x="1277" y="1277"/>
                      <a:pt x="1946" y="1368"/>
                    </a:cubicBezTo>
                    <a:cubicBezTo>
                      <a:pt x="2706" y="1460"/>
                      <a:pt x="3466" y="1520"/>
                      <a:pt x="4195" y="1581"/>
                    </a:cubicBezTo>
                    <a:lnTo>
                      <a:pt x="5077" y="1672"/>
                    </a:lnTo>
                    <a:cubicBezTo>
                      <a:pt x="4833" y="1277"/>
                      <a:pt x="4590" y="852"/>
                      <a:pt x="4347" y="457"/>
                    </a:cubicBezTo>
                    <a:lnTo>
                      <a:pt x="4286" y="457"/>
                    </a:lnTo>
                    <a:cubicBezTo>
                      <a:pt x="3557" y="396"/>
                      <a:pt x="2858" y="305"/>
                      <a:pt x="2159" y="213"/>
                    </a:cubicBezTo>
                    <a:cubicBezTo>
                      <a:pt x="1551" y="122"/>
                      <a:pt x="943" y="6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4" name="Google Shape;684;p9"/>
          <p:cNvGrpSpPr/>
          <p:nvPr/>
        </p:nvGrpSpPr>
        <p:grpSpPr>
          <a:xfrm rot="8100000">
            <a:off x="346206" y="-576672"/>
            <a:ext cx="1654253" cy="2406443"/>
            <a:chOff x="5010350" y="324325"/>
            <a:chExt cx="787275" cy="1145250"/>
          </a:xfrm>
        </p:grpSpPr>
        <p:sp>
          <p:nvSpPr>
            <p:cNvPr id="685" name="Google Shape;685;p9"/>
            <p:cNvSpPr/>
            <p:nvPr/>
          </p:nvSpPr>
          <p:spPr>
            <a:xfrm>
              <a:off x="5010350" y="836975"/>
              <a:ext cx="103375" cy="131750"/>
            </a:xfrm>
            <a:custGeom>
              <a:avLst/>
              <a:gdLst/>
              <a:ahLst/>
              <a:cxnLst/>
              <a:rect l="l" t="t" r="r" b="b"/>
              <a:pathLst>
                <a:path w="4135" h="5270" extrusionOk="0">
                  <a:moveTo>
                    <a:pt x="2211" y="0"/>
                  </a:moveTo>
                  <a:cubicBezTo>
                    <a:pt x="2144" y="0"/>
                    <a:pt x="2076" y="4"/>
                    <a:pt x="2007" y="11"/>
                  </a:cubicBezTo>
                  <a:cubicBezTo>
                    <a:pt x="1156" y="163"/>
                    <a:pt x="487" y="802"/>
                    <a:pt x="244" y="1653"/>
                  </a:cubicBezTo>
                  <a:cubicBezTo>
                    <a:pt x="1" y="2473"/>
                    <a:pt x="1" y="3385"/>
                    <a:pt x="304" y="4206"/>
                  </a:cubicBezTo>
                  <a:cubicBezTo>
                    <a:pt x="396" y="4571"/>
                    <a:pt x="517" y="4905"/>
                    <a:pt x="669" y="5270"/>
                  </a:cubicBezTo>
                  <a:lnTo>
                    <a:pt x="4134" y="1075"/>
                  </a:lnTo>
                  <a:cubicBezTo>
                    <a:pt x="3604" y="461"/>
                    <a:pt x="2970" y="0"/>
                    <a:pt x="2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5312800" y="324325"/>
              <a:ext cx="152000" cy="271300"/>
            </a:xfrm>
            <a:custGeom>
              <a:avLst/>
              <a:gdLst/>
              <a:ahLst/>
              <a:cxnLst/>
              <a:rect l="l" t="t" r="r" b="b"/>
              <a:pathLst>
                <a:path w="6080" h="10852" extrusionOk="0">
                  <a:moveTo>
                    <a:pt x="2590" y="0"/>
                  </a:moveTo>
                  <a:cubicBezTo>
                    <a:pt x="2236" y="0"/>
                    <a:pt x="1889" y="85"/>
                    <a:pt x="1581" y="274"/>
                  </a:cubicBezTo>
                  <a:cubicBezTo>
                    <a:pt x="1003" y="699"/>
                    <a:pt x="578" y="1307"/>
                    <a:pt x="426" y="2006"/>
                  </a:cubicBezTo>
                  <a:cubicBezTo>
                    <a:pt x="0" y="3526"/>
                    <a:pt x="213" y="5167"/>
                    <a:pt x="395" y="6748"/>
                  </a:cubicBezTo>
                  <a:cubicBezTo>
                    <a:pt x="547" y="8116"/>
                    <a:pt x="730" y="9484"/>
                    <a:pt x="881" y="10851"/>
                  </a:cubicBezTo>
                  <a:lnTo>
                    <a:pt x="6079" y="4620"/>
                  </a:lnTo>
                  <a:cubicBezTo>
                    <a:pt x="6018" y="4408"/>
                    <a:pt x="5988" y="4195"/>
                    <a:pt x="5927" y="3952"/>
                  </a:cubicBezTo>
                  <a:cubicBezTo>
                    <a:pt x="5654" y="2888"/>
                    <a:pt x="5350" y="1763"/>
                    <a:pt x="4590" y="912"/>
                  </a:cubicBezTo>
                  <a:cubicBezTo>
                    <a:pt x="4078" y="360"/>
                    <a:pt x="3319" y="0"/>
                    <a:pt x="2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5342425" y="492250"/>
              <a:ext cx="152000" cy="302475"/>
            </a:xfrm>
            <a:custGeom>
              <a:avLst/>
              <a:gdLst/>
              <a:ahLst/>
              <a:cxnLst/>
              <a:rect l="l" t="t" r="r" b="b"/>
              <a:pathLst>
                <a:path w="6080" h="12099" extrusionOk="0">
                  <a:moveTo>
                    <a:pt x="5320" y="1"/>
                  </a:moveTo>
                  <a:lnTo>
                    <a:pt x="0" y="6445"/>
                  </a:lnTo>
                  <a:cubicBezTo>
                    <a:pt x="213" y="8329"/>
                    <a:pt x="456" y="10214"/>
                    <a:pt x="669" y="12098"/>
                  </a:cubicBezTo>
                  <a:lnTo>
                    <a:pt x="6080" y="5685"/>
                  </a:lnTo>
                  <a:cubicBezTo>
                    <a:pt x="5897" y="3770"/>
                    <a:pt x="5654" y="1885"/>
                    <a:pt x="5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5114450" y="692875"/>
              <a:ext cx="392125" cy="564600"/>
            </a:xfrm>
            <a:custGeom>
              <a:avLst/>
              <a:gdLst/>
              <a:ahLst/>
              <a:cxnLst/>
              <a:rect l="l" t="t" r="r" b="b"/>
              <a:pathLst>
                <a:path w="15685" h="22584" extrusionOk="0">
                  <a:moveTo>
                    <a:pt x="15411" y="0"/>
                  </a:moveTo>
                  <a:lnTo>
                    <a:pt x="10062" y="6322"/>
                  </a:lnTo>
                  <a:cubicBezTo>
                    <a:pt x="10183" y="7265"/>
                    <a:pt x="10305" y="8237"/>
                    <a:pt x="10396" y="9180"/>
                  </a:cubicBezTo>
                  <a:cubicBezTo>
                    <a:pt x="10214" y="8328"/>
                    <a:pt x="10031" y="7477"/>
                    <a:pt x="9788" y="6626"/>
                  </a:cubicBezTo>
                  <a:lnTo>
                    <a:pt x="5016" y="12280"/>
                  </a:lnTo>
                  <a:cubicBezTo>
                    <a:pt x="5472" y="13830"/>
                    <a:pt x="5958" y="15380"/>
                    <a:pt x="6414" y="16961"/>
                  </a:cubicBezTo>
                  <a:cubicBezTo>
                    <a:pt x="5654" y="15745"/>
                    <a:pt x="4894" y="14529"/>
                    <a:pt x="4135" y="13313"/>
                  </a:cubicBezTo>
                  <a:lnTo>
                    <a:pt x="1" y="18177"/>
                  </a:lnTo>
                  <a:cubicBezTo>
                    <a:pt x="761" y="19636"/>
                    <a:pt x="1642" y="21155"/>
                    <a:pt x="2554" y="22584"/>
                  </a:cubicBezTo>
                  <a:lnTo>
                    <a:pt x="15685" y="6778"/>
                  </a:lnTo>
                  <a:cubicBezTo>
                    <a:pt x="15655" y="4529"/>
                    <a:pt x="15563" y="2249"/>
                    <a:pt x="15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5046825" y="898800"/>
              <a:ext cx="147450" cy="208225"/>
            </a:xfrm>
            <a:custGeom>
              <a:avLst/>
              <a:gdLst/>
              <a:ahLst/>
              <a:cxnLst/>
              <a:rect l="l" t="t" r="r" b="b"/>
              <a:pathLst>
                <a:path w="5898" h="8329" extrusionOk="0">
                  <a:moveTo>
                    <a:pt x="3678" y="0"/>
                  </a:moveTo>
                  <a:lnTo>
                    <a:pt x="1" y="4438"/>
                  </a:lnTo>
                  <a:cubicBezTo>
                    <a:pt x="548" y="5593"/>
                    <a:pt x="1186" y="6900"/>
                    <a:pt x="1885" y="8329"/>
                  </a:cubicBezTo>
                  <a:lnTo>
                    <a:pt x="5897" y="3587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5191200" y="697425"/>
              <a:ext cx="155050" cy="253825"/>
            </a:xfrm>
            <a:custGeom>
              <a:avLst/>
              <a:gdLst/>
              <a:ahLst/>
              <a:cxnLst/>
              <a:rect l="l" t="t" r="r" b="b"/>
              <a:pathLst>
                <a:path w="6202" h="10153" extrusionOk="0">
                  <a:moveTo>
                    <a:pt x="4560" y="0"/>
                  </a:moveTo>
                  <a:lnTo>
                    <a:pt x="1" y="5502"/>
                  </a:lnTo>
                  <a:cubicBezTo>
                    <a:pt x="457" y="7052"/>
                    <a:pt x="913" y="8602"/>
                    <a:pt x="1368" y="10153"/>
                  </a:cubicBezTo>
                  <a:lnTo>
                    <a:pt x="6201" y="4469"/>
                  </a:lnTo>
                  <a:cubicBezTo>
                    <a:pt x="5776" y="2949"/>
                    <a:pt x="5229" y="1429"/>
                    <a:pt x="4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5512650" y="508200"/>
              <a:ext cx="171750" cy="348075"/>
            </a:xfrm>
            <a:custGeom>
              <a:avLst/>
              <a:gdLst/>
              <a:ahLst/>
              <a:cxnLst/>
              <a:rect l="l" t="t" r="r" b="b"/>
              <a:pathLst>
                <a:path w="6870" h="13923" extrusionOk="0">
                  <a:moveTo>
                    <a:pt x="5714" y="1"/>
                  </a:moveTo>
                  <a:lnTo>
                    <a:pt x="912" y="5715"/>
                  </a:lnTo>
                  <a:cubicBezTo>
                    <a:pt x="486" y="8421"/>
                    <a:pt x="182" y="11156"/>
                    <a:pt x="0" y="13922"/>
                  </a:cubicBezTo>
                  <a:lnTo>
                    <a:pt x="6353" y="6293"/>
                  </a:lnTo>
                  <a:lnTo>
                    <a:pt x="6535" y="4773"/>
                  </a:lnTo>
                  <a:cubicBezTo>
                    <a:pt x="6687" y="3527"/>
                    <a:pt x="6870" y="2220"/>
                    <a:pt x="6414" y="1034"/>
                  </a:cubicBezTo>
                  <a:cubicBezTo>
                    <a:pt x="6262" y="670"/>
                    <a:pt x="6018" y="305"/>
                    <a:pt x="5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5446525" y="1012025"/>
              <a:ext cx="335900" cy="457550"/>
            </a:xfrm>
            <a:custGeom>
              <a:avLst/>
              <a:gdLst/>
              <a:ahLst/>
              <a:cxnLst/>
              <a:rect l="l" t="t" r="r" b="b"/>
              <a:pathLst>
                <a:path w="13436" h="18302" extrusionOk="0">
                  <a:moveTo>
                    <a:pt x="13436" y="0"/>
                  </a:moveTo>
                  <a:lnTo>
                    <a:pt x="1" y="18298"/>
                  </a:lnTo>
                  <a:cubicBezTo>
                    <a:pt x="75" y="18301"/>
                    <a:pt x="151" y="18302"/>
                    <a:pt x="226" y="18302"/>
                  </a:cubicBezTo>
                  <a:cubicBezTo>
                    <a:pt x="2047" y="18302"/>
                    <a:pt x="4007" y="17591"/>
                    <a:pt x="6080" y="15928"/>
                  </a:cubicBezTo>
                  <a:cubicBezTo>
                    <a:pt x="9119" y="13405"/>
                    <a:pt x="10730" y="9575"/>
                    <a:pt x="11916" y="5775"/>
                  </a:cubicBezTo>
                  <a:cubicBezTo>
                    <a:pt x="12493" y="3891"/>
                    <a:pt x="13010" y="1946"/>
                    <a:pt x="1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5141800" y="584875"/>
              <a:ext cx="142125" cy="202250"/>
            </a:xfrm>
            <a:custGeom>
              <a:avLst/>
              <a:gdLst/>
              <a:ahLst/>
              <a:cxnLst/>
              <a:rect l="l" t="t" r="r" b="b"/>
              <a:pathLst>
                <a:path w="5685" h="8090" extrusionOk="0">
                  <a:moveTo>
                    <a:pt x="2575" y="0"/>
                  </a:moveTo>
                  <a:cubicBezTo>
                    <a:pt x="1492" y="0"/>
                    <a:pt x="522" y="1001"/>
                    <a:pt x="275" y="2101"/>
                  </a:cubicBezTo>
                  <a:cubicBezTo>
                    <a:pt x="1" y="3317"/>
                    <a:pt x="366" y="4594"/>
                    <a:pt x="700" y="5779"/>
                  </a:cubicBezTo>
                  <a:lnTo>
                    <a:pt x="1399" y="8089"/>
                  </a:lnTo>
                  <a:lnTo>
                    <a:pt x="5685" y="2891"/>
                  </a:lnTo>
                  <a:cubicBezTo>
                    <a:pt x="5442" y="2436"/>
                    <a:pt x="5138" y="1980"/>
                    <a:pt x="4834" y="1554"/>
                  </a:cubicBezTo>
                  <a:cubicBezTo>
                    <a:pt x="4348" y="855"/>
                    <a:pt x="3740" y="186"/>
                    <a:pt x="2919" y="34"/>
                  </a:cubicBezTo>
                  <a:cubicBezTo>
                    <a:pt x="2803" y="11"/>
                    <a:pt x="2688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5298350" y="855425"/>
              <a:ext cx="499275" cy="606475"/>
            </a:xfrm>
            <a:custGeom>
              <a:avLst/>
              <a:gdLst/>
              <a:ahLst/>
              <a:cxnLst/>
              <a:rect l="l" t="t" r="r" b="b"/>
              <a:pathLst>
                <a:path w="19971" h="24259" extrusionOk="0">
                  <a:moveTo>
                    <a:pt x="18369" y="0"/>
                  </a:moveTo>
                  <a:cubicBezTo>
                    <a:pt x="17411" y="0"/>
                    <a:pt x="16767" y="1031"/>
                    <a:pt x="16353" y="1918"/>
                  </a:cubicBezTo>
                  <a:lnTo>
                    <a:pt x="12736" y="9304"/>
                  </a:lnTo>
                  <a:cubicBezTo>
                    <a:pt x="12888" y="7936"/>
                    <a:pt x="13071" y="6599"/>
                    <a:pt x="13253" y="5231"/>
                  </a:cubicBezTo>
                  <a:lnTo>
                    <a:pt x="13253" y="5231"/>
                  </a:lnTo>
                  <a:lnTo>
                    <a:pt x="0" y="21918"/>
                  </a:lnTo>
                  <a:cubicBezTo>
                    <a:pt x="1186" y="22982"/>
                    <a:pt x="2554" y="23772"/>
                    <a:pt x="4074" y="24258"/>
                  </a:cubicBezTo>
                  <a:lnTo>
                    <a:pt x="19970" y="2586"/>
                  </a:lnTo>
                  <a:cubicBezTo>
                    <a:pt x="19970" y="1340"/>
                    <a:pt x="19606" y="64"/>
                    <a:pt x="18451" y="3"/>
                  </a:cubicBezTo>
                  <a:cubicBezTo>
                    <a:pt x="18423" y="1"/>
                    <a:pt x="18396" y="0"/>
                    <a:pt x="18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5549875" y="488750"/>
              <a:ext cx="67650" cy="80275"/>
            </a:xfrm>
            <a:custGeom>
              <a:avLst/>
              <a:gdLst/>
              <a:ahLst/>
              <a:cxnLst/>
              <a:rect l="l" t="t" r="r" b="b"/>
              <a:pathLst>
                <a:path w="2706" h="3211" extrusionOk="0">
                  <a:moveTo>
                    <a:pt x="2439" y="1"/>
                  </a:moveTo>
                  <a:cubicBezTo>
                    <a:pt x="2285" y="1"/>
                    <a:pt x="2130" y="22"/>
                    <a:pt x="1976" y="80"/>
                  </a:cubicBezTo>
                  <a:cubicBezTo>
                    <a:pt x="730" y="445"/>
                    <a:pt x="244" y="1934"/>
                    <a:pt x="0" y="3211"/>
                  </a:cubicBezTo>
                  <a:lnTo>
                    <a:pt x="2706" y="19"/>
                  </a:lnTo>
                  <a:cubicBezTo>
                    <a:pt x="2617" y="8"/>
                    <a:pt x="2528" y="1"/>
                    <a:pt x="2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5203375" y="742250"/>
              <a:ext cx="458225" cy="632250"/>
            </a:xfrm>
            <a:custGeom>
              <a:avLst/>
              <a:gdLst/>
              <a:ahLst/>
              <a:cxnLst/>
              <a:rect l="l" t="t" r="r" b="b"/>
              <a:pathLst>
                <a:path w="18329" h="25290" extrusionOk="0">
                  <a:moveTo>
                    <a:pt x="18329" y="1"/>
                  </a:moveTo>
                  <a:lnTo>
                    <a:pt x="12249" y="7326"/>
                  </a:lnTo>
                  <a:cubicBezTo>
                    <a:pt x="12249" y="7478"/>
                    <a:pt x="12219" y="7660"/>
                    <a:pt x="12219" y="7812"/>
                  </a:cubicBezTo>
                  <a:lnTo>
                    <a:pt x="12219" y="7357"/>
                  </a:lnTo>
                  <a:lnTo>
                    <a:pt x="0" y="22068"/>
                  </a:lnTo>
                  <a:cubicBezTo>
                    <a:pt x="760" y="23193"/>
                    <a:pt x="1641" y="24287"/>
                    <a:pt x="2584" y="25290"/>
                  </a:cubicBezTo>
                  <a:lnTo>
                    <a:pt x="17447" y="6536"/>
                  </a:lnTo>
                  <a:lnTo>
                    <a:pt x="18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5176775" y="657150"/>
              <a:ext cx="128450" cy="178600"/>
            </a:xfrm>
            <a:custGeom>
              <a:avLst/>
              <a:gdLst/>
              <a:ahLst/>
              <a:cxnLst/>
              <a:rect l="l" t="t" r="r" b="b"/>
              <a:pathLst>
                <a:path w="5138" h="7144" extrusionOk="0">
                  <a:moveTo>
                    <a:pt x="4286" y="0"/>
                  </a:moveTo>
                  <a:lnTo>
                    <a:pt x="0" y="5198"/>
                  </a:lnTo>
                  <a:lnTo>
                    <a:pt x="578" y="7143"/>
                  </a:lnTo>
                  <a:lnTo>
                    <a:pt x="5137" y="1611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5335575" y="439825"/>
              <a:ext cx="139850" cy="213550"/>
            </a:xfrm>
            <a:custGeom>
              <a:avLst/>
              <a:gdLst/>
              <a:ahLst/>
              <a:cxnLst/>
              <a:rect l="l" t="t" r="r" b="b"/>
              <a:pathLst>
                <a:path w="5594" h="8542" extrusionOk="0">
                  <a:moveTo>
                    <a:pt x="5168" y="0"/>
                  </a:moveTo>
                  <a:lnTo>
                    <a:pt x="1" y="6231"/>
                  </a:lnTo>
                  <a:lnTo>
                    <a:pt x="274" y="8542"/>
                  </a:lnTo>
                  <a:lnTo>
                    <a:pt x="5594" y="2098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5027075" y="863850"/>
              <a:ext cx="111725" cy="145925"/>
            </a:xfrm>
            <a:custGeom>
              <a:avLst/>
              <a:gdLst/>
              <a:ahLst/>
              <a:cxnLst/>
              <a:rect l="l" t="t" r="r" b="b"/>
              <a:pathLst>
                <a:path w="4469" h="5837" extrusionOk="0">
                  <a:moveTo>
                    <a:pt x="3465" y="0"/>
                  </a:moveTo>
                  <a:lnTo>
                    <a:pt x="0" y="4164"/>
                  </a:lnTo>
                  <a:lnTo>
                    <a:pt x="791" y="5836"/>
                  </a:lnTo>
                  <a:lnTo>
                    <a:pt x="4468" y="1398"/>
                  </a:lnTo>
                  <a:lnTo>
                    <a:pt x="3465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5359150" y="634350"/>
              <a:ext cx="140600" cy="216600"/>
            </a:xfrm>
            <a:custGeom>
              <a:avLst/>
              <a:gdLst/>
              <a:ahLst/>
              <a:cxnLst/>
              <a:rect l="l" t="t" r="r" b="b"/>
              <a:pathLst>
                <a:path w="5624" h="8664" extrusionOk="0">
                  <a:moveTo>
                    <a:pt x="5411" y="1"/>
                  </a:moveTo>
                  <a:lnTo>
                    <a:pt x="0" y="6384"/>
                  </a:lnTo>
                  <a:lnTo>
                    <a:pt x="274" y="8663"/>
                  </a:lnTo>
                  <a:lnTo>
                    <a:pt x="5623" y="234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5225400" y="809900"/>
              <a:ext cx="133775" cy="189975"/>
            </a:xfrm>
            <a:custGeom>
              <a:avLst/>
              <a:gdLst/>
              <a:ahLst/>
              <a:cxnLst/>
              <a:rect l="l" t="t" r="r" b="b"/>
              <a:pathLst>
                <a:path w="5351" h="7599" extrusionOk="0">
                  <a:moveTo>
                    <a:pt x="4833" y="0"/>
                  </a:moveTo>
                  <a:lnTo>
                    <a:pt x="0" y="5684"/>
                  </a:lnTo>
                  <a:lnTo>
                    <a:pt x="578" y="7599"/>
                  </a:lnTo>
                  <a:lnTo>
                    <a:pt x="5350" y="1945"/>
                  </a:lnTo>
                  <a:lnTo>
                    <a:pt x="4833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5535425" y="489225"/>
              <a:ext cx="120100" cy="161100"/>
            </a:xfrm>
            <a:custGeom>
              <a:avLst/>
              <a:gdLst/>
              <a:ahLst/>
              <a:cxnLst/>
              <a:rect l="l" t="t" r="r" b="b"/>
              <a:pathLst>
                <a:path w="4804" h="6444" extrusionOk="0">
                  <a:moveTo>
                    <a:pt x="3284" y="0"/>
                  </a:moveTo>
                  <a:lnTo>
                    <a:pt x="578" y="3192"/>
                  </a:lnTo>
                  <a:lnTo>
                    <a:pt x="1" y="6444"/>
                  </a:lnTo>
                  <a:lnTo>
                    <a:pt x="4803" y="760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5093950" y="988450"/>
              <a:ext cx="123875" cy="158850"/>
            </a:xfrm>
            <a:custGeom>
              <a:avLst/>
              <a:gdLst/>
              <a:ahLst/>
              <a:cxnLst/>
              <a:rect l="l" t="t" r="r" b="b"/>
              <a:pathLst>
                <a:path w="4955" h="6354" extrusionOk="0">
                  <a:moveTo>
                    <a:pt x="4012" y="1"/>
                  </a:moveTo>
                  <a:lnTo>
                    <a:pt x="0" y="4743"/>
                  </a:lnTo>
                  <a:lnTo>
                    <a:pt x="851" y="6354"/>
                  </a:lnTo>
                  <a:lnTo>
                    <a:pt x="4955" y="1490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5179050" y="664750"/>
              <a:ext cx="492425" cy="629200"/>
            </a:xfrm>
            <a:custGeom>
              <a:avLst/>
              <a:gdLst/>
              <a:ahLst/>
              <a:cxnLst/>
              <a:rect l="l" t="t" r="r" b="b"/>
              <a:pathLst>
                <a:path w="19697" h="25168" extrusionOk="0">
                  <a:moveTo>
                    <a:pt x="19697" y="0"/>
                  </a:moveTo>
                  <a:lnTo>
                    <a:pt x="13344" y="7630"/>
                  </a:lnTo>
                  <a:lnTo>
                    <a:pt x="13131" y="7903"/>
                  </a:lnTo>
                  <a:lnTo>
                    <a:pt x="0" y="23709"/>
                  </a:lnTo>
                  <a:lnTo>
                    <a:pt x="973" y="25168"/>
                  </a:lnTo>
                  <a:lnTo>
                    <a:pt x="13192" y="10457"/>
                  </a:lnTo>
                  <a:lnTo>
                    <a:pt x="13222" y="10426"/>
                  </a:lnTo>
                  <a:lnTo>
                    <a:pt x="19302" y="3101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5267950" y="905625"/>
              <a:ext cx="371625" cy="497750"/>
            </a:xfrm>
            <a:custGeom>
              <a:avLst/>
              <a:gdLst/>
              <a:ahLst/>
              <a:cxnLst/>
              <a:rect l="l" t="t" r="r" b="b"/>
              <a:pathLst>
                <a:path w="14865" h="19910" extrusionOk="0">
                  <a:moveTo>
                    <a:pt x="14864" y="1"/>
                  </a:moveTo>
                  <a:lnTo>
                    <a:pt x="1" y="18755"/>
                  </a:lnTo>
                  <a:lnTo>
                    <a:pt x="1216" y="19910"/>
                  </a:lnTo>
                  <a:lnTo>
                    <a:pt x="14469" y="3223"/>
                  </a:lnTo>
                  <a:lnTo>
                    <a:pt x="1486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5400175" y="920075"/>
              <a:ext cx="397450" cy="549425"/>
            </a:xfrm>
            <a:custGeom>
              <a:avLst/>
              <a:gdLst/>
              <a:ahLst/>
              <a:cxnLst/>
              <a:rect l="l" t="t" r="r" b="b"/>
              <a:pathLst>
                <a:path w="15898" h="21977" extrusionOk="0">
                  <a:moveTo>
                    <a:pt x="15897" y="0"/>
                  </a:moveTo>
                  <a:lnTo>
                    <a:pt x="1" y="21672"/>
                  </a:lnTo>
                  <a:lnTo>
                    <a:pt x="1855" y="21976"/>
                  </a:lnTo>
                  <a:lnTo>
                    <a:pt x="15259" y="3678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9"/>
          <p:cNvGrpSpPr/>
          <p:nvPr/>
        </p:nvGrpSpPr>
        <p:grpSpPr>
          <a:xfrm rot="-9066655">
            <a:off x="-820693" y="55143"/>
            <a:ext cx="2362792" cy="2801026"/>
            <a:chOff x="2899900" y="1153850"/>
            <a:chExt cx="1266225" cy="1501075"/>
          </a:xfrm>
        </p:grpSpPr>
        <p:sp>
          <p:nvSpPr>
            <p:cNvPr id="708" name="Google Shape;708;p9"/>
            <p:cNvSpPr/>
            <p:nvPr/>
          </p:nvSpPr>
          <p:spPr>
            <a:xfrm>
              <a:off x="3432050" y="1587250"/>
              <a:ext cx="444575" cy="412650"/>
            </a:xfrm>
            <a:custGeom>
              <a:avLst/>
              <a:gdLst/>
              <a:ahLst/>
              <a:cxnLst/>
              <a:rect l="l" t="t" r="r" b="b"/>
              <a:pathLst>
                <a:path w="17783" h="16506" extrusionOk="0">
                  <a:moveTo>
                    <a:pt x="11642" y="1"/>
                  </a:moveTo>
                  <a:cubicBezTo>
                    <a:pt x="9363" y="2280"/>
                    <a:pt x="4469" y="6809"/>
                    <a:pt x="1" y="8238"/>
                  </a:cubicBezTo>
                  <a:cubicBezTo>
                    <a:pt x="852" y="8572"/>
                    <a:pt x="1672" y="8967"/>
                    <a:pt x="2432" y="9484"/>
                  </a:cubicBezTo>
                  <a:cubicBezTo>
                    <a:pt x="4712" y="11065"/>
                    <a:pt x="5897" y="13679"/>
                    <a:pt x="6384" y="16505"/>
                  </a:cubicBezTo>
                  <a:cubicBezTo>
                    <a:pt x="8556" y="16009"/>
                    <a:pt x="11221" y="15555"/>
                    <a:pt x="13640" y="15555"/>
                  </a:cubicBezTo>
                  <a:cubicBezTo>
                    <a:pt x="14776" y="15555"/>
                    <a:pt x="15858" y="15655"/>
                    <a:pt x="16809" y="15898"/>
                  </a:cubicBezTo>
                  <a:lnTo>
                    <a:pt x="16809" y="15837"/>
                  </a:lnTo>
                  <a:cubicBezTo>
                    <a:pt x="17053" y="13831"/>
                    <a:pt x="17691" y="11855"/>
                    <a:pt x="17721" y="9818"/>
                  </a:cubicBezTo>
                  <a:cubicBezTo>
                    <a:pt x="17782" y="6718"/>
                    <a:pt x="16475" y="3739"/>
                    <a:pt x="14195" y="1642"/>
                  </a:cubicBezTo>
                  <a:cubicBezTo>
                    <a:pt x="13436" y="973"/>
                    <a:pt x="12584" y="426"/>
                    <a:pt x="11642" y="1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3220050" y="1166275"/>
              <a:ext cx="250025" cy="518275"/>
            </a:xfrm>
            <a:custGeom>
              <a:avLst/>
              <a:gdLst/>
              <a:ahLst/>
              <a:cxnLst/>
              <a:rect l="l" t="t" r="r" b="b"/>
              <a:pathLst>
                <a:path w="10001" h="20731" extrusionOk="0">
                  <a:moveTo>
                    <a:pt x="3192" y="1"/>
                  </a:moveTo>
                  <a:cubicBezTo>
                    <a:pt x="2766" y="2645"/>
                    <a:pt x="1976" y="6444"/>
                    <a:pt x="699" y="9302"/>
                  </a:cubicBezTo>
                  <a:cubicBezTo>
                    <a:pt x="791" y="9423"/>
                    <a:pt x="912" y="9514"/>
                    <a:pt x="1003" y="9636"/>
                  </a:cubicBezTo>
                  <a:cubicBezTo>
                    <a:pt x="1338" y="10153"/>
                    <a:pt x="1490" y="10761"/>
                    <a:pt x="1490" y="11399"/>
                  </a:cubicBezTo>
                  <a:cubicBezTo>
                    <a:pt x="1611" y="14560"/>
                    <a:pt x="0" y="17934"/>
                    <a:pt x="1338" y="20730"/>
                  </a:cubicBezTo>
                  <a:cubicBezTo>
                    <a:pt x="2189" y="17721"/>
                    <a:pt x="6748" y="14682"/>
                    <a:pt x="9818" y="12949"/>
                  </a:cubicBezTo>
                  <a:cubicBezTo>
                    <a:pt x="9818" y="12888"/>
                    <a:pt x="9818" y="12858"/>
                    <a:pt x="9818" y="12827"/>
                  </a:cubicBezTo>
                  <a:cubicBezTo>
                    <a:pt x="10000" y="8663"/>
                    <a:pt x="9241" y="4013"/>
                    <a:pt x="5988" y="1429"/>
                  </a:cubicBezTo>
                  <a:cubicBezTo>
                    <a:pt x="5137" y="791"/>
                    <a:pt x="4195" y="304"/>
                    <a:pt x="3192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3594675" y="2154125"/>
              <a:ext cx="522825" cy="500800"/>
            </a:xfrm>
            <a:custGeom>
              <a:avLst/>
              <a:gdLst/>
              <a:ahLst/>
              <a:cxnLst/>
              <a:rect l="l" t="t" r="r" b="b"/>
              <a:pathLst>
                <a:path w="20913" h="20032" extrusionOk="0">
                  <a:moveTo>
                    <a:pt x="12858" y="1"/>
                  </a:moveTo>
                  <a:cubicBezTo>
                    <a:pt x="10274" y="3344"/>
                    <a:pt x="3769" y="5837"/>
                    <a:pt x="0" y="7083"/>
                  </a:cubicBezTo>
                  <a:cubicBezTo>
                    <a:pt x="61" y="7812"/>
                    <a:pt x="183" y="8572"/>
                    <a:pt x="335" y="9302"/>
                  </a:cubicBezTo>
                  <a:cubicBezTo>
                    <a:pt x="1668" y="14999"/>
                    <a:pt x="7805" y="20032"/>
                    <a:pt x="13475" y="20032"/>
                  </a:cubicBezTo>
                  <a:cubicBezTo>
                    <a:pt x="13492" y="20032"/>
                    <a:pt x="13509" y="20032"/>
                    <a:pt x="13526" y="20031"/>
                  </a:cubicBezTo>
                  <a:cubicBezTo>
                    <a:pt x="14712" y="15989"/>
                    <a:pt x="17599" y="7387"/>
                    <a:pt x="20913" y="5624"/>
                  </a:cubicBezTo>
                  <a:cubicBezTo>
                    <a:pt x="20092" y="4135"/>
                    <a:pt x="18876" y="2919"/>
                    <a:pt x="17417" y="2128"/>
                  </a:cubicBezTo>
                  <a:cubicBezTo>
                    <a:pt x="15928" y="1308"/>
                    <a:pt x="14226" y="882"/>
                    <a:pt x="12858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2933575" y="1192875"/>
              <a:ext cx="125400" cy="155050"/>
            </a:xfrm>
            <a:custGeom>
              <a:avLst/>
              <a:gdLst/>
              <a:ahLst/>
              <a:cxnLst/>
              <a:rect l="l" t="t" r="r" b="b"/>
              <a:pathLst>
                <a:path w="5016" h="6202" extrusionOk="0">
                  <a:moveTo>
                    <a:pt x="4438" y="0"/>
                  </a:moveTo>
                  <a:cubicBezTo>
                    <a:pt x="4043" y="152"/>
                    <a:pt x="3617" y="335"/>
                    <a:pt x="3222" y="547"/>
                  </a:cubicBezTo>
                  <a:cubicBezTo>
                    <a:pt x="2280" y="973"/>
                    <a:pt x="1337" y="1490"/>
                    <a:pt x="760" y="2310"/>
                  </a:cubicBezTo>
                  <a:cubicBezTo>
                    <a:pt x="152" y="3131"/>
                    <a:pt x="0" y="4377"/>
                    <a:pt x="638" y="5168"/>
                  </a:cubicBezTo>
                  <a:cubicBezTo>
                    <a:pt x="1307" y="5958"/>
                    <a:pt x="2493" y="6019"/>
                    <a:pt x="3556" y="6079"/>
                  </a:cubicBezTo>
                  <a:cubicBezTo>
                    <a:pt x="4043" y="6079"/>
                    <a:pt x="4529" y="6140"/>
                    <a:pt x="5015" y="6201"/>
                  </a:cubicBezTo>
                  <a:cubicBezTo>
                    <a:pt x="4711" y="4134"/>
                    <a:pt x="4499" y="2067"/>
                    <a:pt x="4438" y="0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3044500" y="1153850"/>
              <a:ext cx="255350" cy="244975"/>
            </a:xfrm>
            <a:custGeom>
              <a:avLst/>
              <a:gdLst/>
              <a:ahLst/>
              <a:cxnLst/>
              <a:rect l="l" t="t" r="r" b="b"/>
              <a:pathLst>
                <a:path w="10214" h="9799" extrusionOk="0">
                  <a:moveTo>
                    <a:pt x="7005" y="1"/>
                  </a:moveTo>
                  <a:cubicBezTo>
                    <a:pt x="4674" y="1"/>
                    <a:pt x="2226" y="634"/>
                    <a:pt x="1" y="1561"/>
                  </a:cubicBezTo>
                  <a:cubicBezTo>
                    <a:pt x="92" y="3628"/>
                    <a:pt x="274" y="5695"/>
                    <a:pt x="609" y="7762"/>
                  </a:cubicBezTo>
                  <a:cubicBezTo>
                    <a:pt x="2524" y="7975"/>
                    <a:pt x="4439" y="8400"/>
                    <a:pt x="6262" y="9039"/>
                  </a:cubicBezTo>
                  <a:cubicBezTo>
                    <a:pt x="6779" y="9191"/>
                    <a:pt x="7265" y="9434"/>
                    <a:pt x="7721" y="9799"/>
                  </a:cubicBezTo>
                  <a:cubicBezTo>
                    <a:pt x="8998" y="6911"/>
                    <a:pt x="9788" y="3142"/>
                    <a:pt x="10214" y="467"/>
                  </a:cubicBezTo>
                  <a:cubicBezTo>
                    <a:pt x="9195" y="144"/>
                    <a:pt x="8113" y="1"/>
                    <a:pt x="700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9"/>
            <p:cNvSpPr/>
            <p:nvPr/>
          </p:nvSpPr>
          <p:spPr>
            <a:xfrm>
              <a:off x="3587075" y="1976100"/>
              <a:ext cx="328300" cy="355100"/>
            </a:xfrm>
            <a:custGeom>
              <a:avLst/>
              <a:gdLst/>
              <a:ahLst/>
              <a:cxnLst/>
              <a:rect l="l" t="t" r="r" b="b"/>
              <a:pathLst>
                <a:path w="13132" h="14204" extrusionOk="0">
                  <a:moveTo>
                    <a:pt x="7439" y="1"/>
                  </a:moveTo>
                  <a:cubicBezTo>
                    <a:pt x="5020" y="1"/>
                    <a:pt x="2355" y="455"/>
                    <a:pt x="183" y="951"/>
                  </a:cubicBezTo>
                  <a:cubicBezTo>
                    <a:pt x="396" y="2137"/>
                    <a:pt x="487" y="3353"/>
                    <a:pt x="487" y="4538"/>
                  </a:cubicBezTo>
                  <a:cubicBezTo>
                    <a:pt x="487" y="7760"/>
                    <a:pt x="0" y="11012"/>
                    <a:pt x="304" y="14204"/>
                  </a:cubicBezTo>
                  <a:cubicBezTo>
                    <a:pt x="4043" y="12958"/>
                    <a:pt x="10548" y="10465"/>
                    <a:pt x="13131" y="7122"/>
                  </a:cubicBezTo>
                  <a:cubicBezTo>
                    <a:pt x="12645" y="6818"/>
                    <a:pt x="12219" y="6453"/>
                    <a:pt x="11855" y="6058"/>
                  </a:cubicBezTo>
                  <a:cubicBezTo>
                    <a:pt x="10548" y="4538"/>
                    <a:pt x="10365" y="2319"/>
                    <a:pt x="10608" y="344"/>
                  </a:cubicBezTo>
                  <a:cubicBezTo>
                    <a:pt x="9657" y="101"/>
                    <a:pt x="8575" y="1"/>
                    <a:pt x="7439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3932075" y="2294700"/>
              <a:ext cx="234050" cy="360225"/>
            </a:xfrm>
            <a:custGeom>
              <a:avLst/>
              <a:gdLst/>
              <a:ahLst/>
              <a:cxnLst/>
              <a:rect l="l" t="t" r="r" b="b"/>
              <a:pathLst>
                <a:path w="9362" h="14409" extrusionOk="0">
                  <a:moveTo>
                    <a:pt x="7417" y="1"/>
                  </a:moveTo>
                  <a:cubicBezTo>
                    <a:pt x="4103" y="1764"/>
                    <a:pt x="1216" y="10366"/>
                    <a:pt x="0" y="14408"/>
                  </a:cubicBezTo>
                  <a:cubicBezTo>
                    <a:pt x="2918" y="14378"/>
                    <a:pt x="5684" y="13041"/>
                    <a:pt x="7599" y="9758"/>
                  </a:cubicBezTo>
                  <a:cubicBezTo>
                    <a:pt x="9362" y="6779"/>
                    <a:pt x="9119" y="2949"/>
                    <a:pt x="7417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3253475" y="1490000"/>
              <a:ext cx="469650" cy="303200"/>
            </a:xfrm>
            <a:custGeom>
              <a:avLst/>
              <a:gdLst/>
              <a:ahLst/>
              <a:cxnLst/>
              <a:rect l="l" t="t" r="r" b="b"/>
              <a:pathLst>
                <a:path w="18786" h="12128" extrusionOk="0">
                  <a:moveTo>
                    <a:pt x="8481" y="0"/>
                  </a:moveTo>
                  <a:lnTo>
                    <a:pt x="8481" y="0"/>
                  </a:lnTo>
                  <a:cubicBezTo>
                    <a:pt x="5411" y="1733"/>
                    <a:pt x="882" y="4772"/>
                    <a:pt x="1" y="7781"/>
                  </a:cubicBezTo>
                  <a:cubicBezTo>
                    <a:pt x="61" y="7873"/>
                    <a:pt x="92" y="7964"/>
                    <a:pt x="153" y="8055"/>
                  </a:cubicBezTo>
                  <a:cubicBezTo>
                    <a:pt x="1490" y="10487"/>
                    <a:pt x="4469" y="11094"/>
                    <a:pt x="7144" y="12128"/>
                  </a:cubicBezTo>
                  <a:cubicBezTo>
                    <a:pt x="11612" y="10669"/>
                    <a:pt x="16506" y="6170"/>
                    <a:pt x="18785" y="3860"/>
                  </a:cubicBezTo>
                  <a:cubicBezTo>
                    <a:pt x="17353" y="3179"/>
                    <a:pt x="15776" y="2825"/>
                    <a:pt x="14194" y="2825"/>
                  </a:cubicBezTo>
                  <a:cubicBezTo>
                    <a:pt x="13727" y="2825"/>
                    <a:pt x="13261" y="2856"/>
                    <a:pt x="12797" y="2918"/>
                  </a:cubicBezTo>
                  <a:cubicBezTo>
                    <a:pt x="12185" y="3008"/>
                    <a:pt x="11509" y="3119"/>
                    <a:pt x="10876" y="3119"/>
                  </a:cubicBezTo>
                  <a:cubicBezTo>
                    <a:pt x="10441" y="3119"/>
                    <a:pt x="10026" y="3067"/>
                    <a:pt x="9666" y="2918"/>
                  </a:cubicBezTo>
                  <a:cubicBezTo>
                    <a:pt x="9393" y="2796"/>
                    <a:pt x="9150" y="2614"/>
                    <a:pt x="8967" y="2401"/>
                  </a:cubicBezTo>
                  <a:cubicBezTo>
                    <a:pt x="8420" y="1763"/>
                    <a:pt x="8451" y="821"/>
                    <a:pt x="8481" y="0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2899900" y="1234850"/>
              <a:ext cx="1248000" cy="1407150"/>
            </a:xfrm>
            <a:custGeom>
              <a:avLst/>
              <a:gdLst/>
              <a:ahLst/>
              <a:cxnLst/>
              <a:rect l="l" t="t" r="r" b="b"/>
              <a:pathLst>
                <a:path w="49920" h="56286" extrusionOk="0">
                  <a:moveTo>
                    <a:pt x="8141" y="0"/>
                  </a:moveTo>
                  <a:cubicBezTo>
                    <a:pt x="3737" y="0"/>
                    <a:pt x="265" y="2626"/>
                    <a:pt x="222" y="2668"/>
                  </a:cubicBezTo>
                  <a:cubicBezTo>
                    <a:pt x="0" y="2890"/>
                    <a:pt x="179" y="3212"/>
                    <a:pt x="416" y="3212"/>
                  </a:cubicBezTo>
                  <a:cubicBezTo>
                    <a:pt x="471" y="3212"/>
                    <a:pt x="530" y="3194"/>
                    <a:pt x="587" y="3154"/>
                  </a:cubicBezTo>
                  <a:cubicBezTo>
                    <a:pt x="629" y="3133"/>
                    <a:pt x="3938" y="637"/>
                    <a:pt x="8123" y="637"/>
                  </a:cubicBezTo>
                  <a:cubicBezTo>
                    <a:pt x="9967" y="637"/>
                    <a:pt x="11981" y="1122"/>
                    <a:pt x="13961" y="2516"/>
                  </a:cubicBezTo>
                  <a:cubicBezTo>
                    <a:pt x="17001" y="4644"/>
                    <a:pt x="17092" y="7622"/>
                    <a:pt x="17183" y="10510"/>
                  </a:cubicBezTo>
                  <a:cubicBezTo>
                    <a:pt x="17305" y="13793"/>
                    <a:pt x="17396" y="16923"/>
                    <a:pt x="22016" y="18048"/>
                  </a:cubicBezTo>
                  <a:cubicBezTo>
                    <a:pt x="30527" y="20176"/>
                    <a:pt x="34205" y="22851"/>
                    <a:pt x="33506" y="33033"/>
                  </a:cubicBezTo>
                  <a:cubicBezTo>
                    <a:pt x="32989" y="40146"/>
                    <a:pt x="38491" y="45131"/>
                    <a:pt x="43324" y="49538"/>
                  </a:cubicBezTo>
                  <a:cubicBezTo>
                    <a:pt x="45816" y="51818"/>
                    <a:pt x="48187" y="53976"/>
                    <a:pt x="49281" y="56134"/>
                  </a:cubicBezTo>
                  <a:cubicBezTo>
                    <a:pt x="49342" y="56225"/>
                    <a:pt x="49433" y="56286"/>
                    <a:pt x="49555" y="56286"/>
                  </a:cubicBezTo>
                  <a:cubicBezTo>
                    <a:pt x="49615" y="56286"/>
                    <a:pt x="49646" y="56286"/>
                    <a:pt x="49707" y="56255"/>
                  </a:cubicBezTo>
                  <a:cubicBezTo>
                    <a:pt x="49859" y="56164"/>
                    <a:pt x="49919" y="55982"/>
                    <a:pt x="49828" y="55830"/>
                  </a:cubicBezTo>
                  <a:cubicBezTo>
                    <a:pt x="48704" y="53611"/>
                    <a:pt x="46302" y="51392"/>
                    <a:pt x="43749" y="49082"/>
                  </a:cubicBezTo>
                  <a:cubicBezTo>
                    <a:pt x="39007" y="44766"/>
                    <a:pt x="33658" y="39903"/>
                    <a:pt x="34114" y="33064"/>
                  </a:cubicBezTo>
                  <a:cubicBezTo>
                    <a:pt x="34874" y="22425"/>
                    <a:pt x="31044" y="19659"/>
                    <a:pt x="22168" y="17440"/>
                  </a:cubicBezTo>
                  <a:cubicBezTo>
                    <a:pt x="18034" y="16407"/>
                    <a:pt x="17943" y="13671"/>
                    <a:pt x="17822" y="10480"/>
                  </a:cubicBezTo>
                  <a:cubicBezTo>
                    <a:pt x="17730" y="7592"/>
                    <a:pt x="17639" y="4340"/>
                    <a:pt x="14326" y="1999"/>
                  </a:cubicBezTo>
                  <a:cubicBezTo>
                    <a:pt x="12226" y="515"/>
                    <a:pt x="10092" y="0"/>
                    <a:pt x="814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9"/>
          <p:cNvGrpSpPr/>
          <p:nvPr/>
        </p:nvGrpSpPr>
        <p:grpSpPr>
          <a:xfrm rot="-701378">
            <a:off x="7449776" y="3609855"/>
            <a:ext cx="1038816" cy="1821548"/>
            <a:chOff x="631100" y="2761600"/>
            <a:chExt cx="712025" cy="1248525"/>
          </a:xfrm>
        </p:grpSpPr>
        <p:sp>
          <p:nvSpPr>
            <p:cNvPr id="718" name="Google Shape;718;p9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9"/>
          <p:cNvGrpSpPr/>
          <p:nvPr/>
        </p:nvGrpSpPr>
        <p:grpSpPr>
          <a:xfrm rot="-429052">
            <a:off x="1152301" y="4263386"/>
            <a:ext cx="349955" cy="1229287"/>
            <a:chOff x="4081750" y="357675"/>
            <a:chExt cx="240150" cy="843575"/>
          </a:xfrm>
        </p:grpSpPr>
        <p:sp>
          <p:nvSpPr>
            <p:cNvPr id="721" name="Google Shape;721;p9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9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9"/>
          <p:cNvGrpSpPr/>
          <p:nvPr/>
        </p:nvGrpSpPr>
        <p:grpSpPr>
          <a:xfrm rot="6378386">
            <a:off x="8133868" y="-297113"/>
            <a:ext cx="798241" cy="1450112"/>
            <a:chOff x="4305925" y="935225"/>
            <a:chExt cx="679375" cy="1234175"/>
          </a:xfrm>
        </p:grpSpPr>
        <p:sp>
          <p:nvSpPr>
            <p:cNvPr id="724" name="Google Shape;724;p9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9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9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9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9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9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9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9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" name="Google Shape;732;p9"/>
          <p:cNvGrpSpPr/>
          <p:nvPr/>
        </p:nvGrpSpPr>
        <p:grpSpPr>
          <a:xfrm rot="10800000">
            <a:off x="5976508" y="-452836"/>
            <a:ext cx="1179981" cy="1234572"/>
            <a:chOff x="5191975" y="2977100"/>
            <a:chExt cx="583600" cy="610600"/>
          </a:xfrm>
        </p:grpSpPr>
        <p:sp>
          <p:nvSpPr>
            <p:cNvPr id="733" name="Google Shape;733;p9"/>
            <p:cNvSpPr/>
            <p:nvPr/>
          </p:nvSpPr>
          <p:spPr>
            <a:xfrm>
              <a:off x="5207175" y="3104000"/>
              <a:ext cx="506100" cy="435425"/>
            </a:xfrm>
            <a:custGeom>
              <a:avLst/>
              <a:gdLst/>
              <a:ahLst/>
              <a:cxnLst/>
              <a:rect l="l" t="t" r="r" b="b"/>
              <a:pathLst>
                <a:path w="20244" h="17417" extrusionOk="0">
                  <a:moveTo>
                    <a:pt x="3222" y="0"/>
                  </a:moveTo>
                  <a:cubicBezTo>
                    <a:pt x="2128" y="1155"/>
                    <a:pt x="1246" y="2493"/>
                    <a:pt x="578" y="3952"/>
                  </a:cubicBezTo>
                  <a:cubicBezTo>
                    <a:pt x="334" y="4499"/>
                    <a:pt x="122" y="5107"/>
                    <a:pt x="0" y="5715"/>
                  </a:cubicBezTo>
                  <a:cubicBezTo>
                    <a:pt x="490" y="5605"/>
                    <a:pt x="926" y="5555"/>
                    <a:pt x="1317" y="5555"/>
                  </a:cubicBezTo>
                  <a:cubicBezTo>
                    <a:pt x="4611" y="5555"/>
                    <a:pt x="4640" y="9145"/>
                    <a:pt x="5836" y="11155"/>
                  </a:cubicBezTo>
                  <a:cubicBezTo>
                    <a:pt x="6270" y="11885"/>
                    <a:pt x="6670" y="12121"/>
                    <a:pt x="7117" y="12121"/>
                  </a:cubicBezTo>
                  <a:cubicBezTo>
                    <a:pt x="7933" y="12121"/>
                    <a:pt x="8908" y="11334"/>
                    <a:pt x="10544" y="11334"/>
                  </a:cubicBezTo>
                  <a:cubicBezTo>
                    <a:pt x="11146" y="11334"/>
                    <a:pt x="11838" y="11441"/>
                    <a:pt x="12645" y="11733"/>
                  </a:cubicBezTo>
                  <a:cubicBezTo>
                    <a:pt x="15654" y="12827"/>
                    <a:pt x="16991" y="15654"/>
                    <a:pt x="16596" y="17417"/>
                  </a:cubicBezTo>
                  <a:cubicBezTo>
                    <a:pt x="18146" y="16262"/>
                    <a:pt x="19392" y="14742"/>
                    <a:pt x="20244" y="13010"/>
                  </a:cubicBezTo>
                  <a:cubicBezTo>
                    <a:pt x="19638" y="11248"/>
                    <a:pt x="17860" y="8289"/>
                    <a:pt x="15136" y="8289"/>
                  </a:cubicBezTo>
                  <a:cubicBezTo>
                    <a:pt x="14853" y="8289"/>
                    <a:pt x="14559" y="8321"/>
                    <a:pt x="14256" y="8389"/>
                  </a:cubicBezTo>
                  <a:cubicBezTo>
                    <a:pt x="13208" y="8632"/>
                    <a:pt x="12297" y="8797"/>
                    <a:pt x="11498" y="8797"/>
                  </a:cubicBezTo>
                  <a:cubicBezTo>
                    <a:pt x="9399" y="8797"/>
                    <a:pt x="8073" y="7661"/>
                    <a:pt x="7082" y="3830"/>
                  </a:cubicBezTo>
                  <a:cubicBezTo>
                    <a:pt x="6322" y="882"/>
                    <a:pt x="4590" y="91"/>
                    <a:pt x="3222" y="0"/>
                  </a:cubicBezTo>
                  <a:close/>
                </a:path>
              </a:pathLst>
            </a:custGeom>
            <a:solidFill>
              <a:srgbClr val="EFD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9"/>
            <p:cNvSpPr/>
            <p:nvPr/>
          </p:nvSpPr>
          <p:spPr>
            <a:xfrm>
              <a:off x="5317350" y="2977100"/>
              <a:ext cx="458225" cy="391350"/>
            </a:xfrm>
            <a:custGeom>
              <a:avLst/>
              <a:gdLst/>
              <a:ahLst/>
              <a:cxnLst/>
              <a:rect l="l" t="t" r="r" b="b"/>
              <a:pathLst>
                <a:path w="18329" h="15654" extrusionOk="0">
                  <a:moveTo>
                    <a:pt x="6080" y="0"/>
                  </a:moveTo>
                  <a:cubicBezTo>
                    <a:pt x="3891" y="1003"/>
                    <a:pt x="1855" y="2310"/>
                    <a:pt x="0" y="3921"/>
                  </a:cubicBezTo>
                  <a:cubicBezTo>
                    <a:pt x="5887" y="4848"/>
                    <a:pt x="2843" y="11678"/>
                    <a:pt x="6493" y="11678"/>
                  </a:cubicBezTo>
                  <a:cubicBezTo>
                    <a:pt x="6556" y="11678"/>
                    <a:pt x="6621" y="11676"/>
                    <a:pt x="6687" y="11672"/>
                  </a:cubicBezTo>
                  <a:cubicBezTo>
                    <a:pt x="8021" y="11597"/>
                    <a:pt x="9155" y="11496"/>
                    <a:pt x="10169" y="11496"/>
                  </a:cubicBezTo>
                  <a:cubicBezTo>
                    <a:pt x="12436" y="11496"/>
                    <a:pt x="14106" y="12002"/>
                    <a:pt x="16080" y="14438"/>
                  </a:cubicBezTo>
                  <a:cubicBezTo>
                    <a:pt x="16384" y="14803"/>
                    <a:pt x="16627" y="15228"/>
                    <a:pt x="16870" y="15654"/>
                  </a:cubicBezTo>
                  <a:cubicBezTo>
                    <a:pt x="17812" y="12706"/>
                    <a:pt x="18086" y="9575"/>
                    <a:pt x="18329" y="6505"/>
                  </a:cubicBezTo>
                  <a:lnTo>
                    <a:pt x="18329" y="6505"/>
                  </a:lnTo>
                  <a:lnTo>
                    <a:pt x="14104" y="11095"/>
                  </a:lnTo>
                  <a:cubicBezTo>
                    <a:pt x="14074" y="8602"/>
                    <a:pt x="14043" y="6079"/>
                    <a:pt x="14013" y="3556"/>
                  </a:cubicBezTo>
                  <a:lnTo>
                    <a:pt x="9697" y="8025"/>
                  </a:lnTo>
                  <a:cubicBezTo>
                    <a:pt x="9757" y="5988"/>
                    <a:pt x="9849" y="3982"/>
                    <a:pt x="9909" y="1976"/>
                  </a:cubicBezTo>
                  <a:lnTo>
                    <a:pt x="9909" y="1976"/>
                  </a:lnTo>
                  <a:lnTo>
                    <a:pt x="4864" y="5715"/>
                  </a:lnTo>
                  <a:cubicBezTo>
                    <a:pt x="5472" y="3860"/>
                    <a:pt x="5897" y="1946"/>
                    <a:pt x="6080" y="0"/>
                  </a:cubicBezTo>
                  <a:close/>
                </a:path>
              </a:pathLst>
            </a:custGeom>
            <a:solidFill>
              <a:srgbClr val="EFD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9"/>
            <p:cNvSpPr/>
            <p:nvPr/>
          </p:nvSpPr>
          <p:spPr>
            <a:xfrm>
              <a:off x="5191975" y="3284125"/>
              <a:ext cx="395150" cy="303575"/>
            </a:xfrm>
            <a:custGeom>
              <a:avLst/>
              <a:gdLst/>
              <a:ahLst/>
              <a:cxnLst/>
              <a:rect l="l" t="t" r="r" b="b"/>
              <a:pathLst>
                <a:path w="15806" h="12143" extrusionOk="0">
                  <a:moveTo>
                    <a:pt x="1219" y="1"/>
                  </a:moveTo>
                  <a:cubicBezTo>
                    <a:pt x="919" y="1"/>
                    <a:pt x="620" y="48"/>
                    <a:pt x="334" y="121"/>
                  </a:cubicBezTo>
                  <a:cubicBezTo>
                    <a:pt x="0" y="4254"/>
                    <a:pt x="2219" y="8236"/>
                    <a:pt x="5593" y="10425"/>
                  </a:cubicBezTo>
                  <a:cubicBezTo>
                    <a:pt x="7294" y="11559"/>
                    <a:pt x="9282" y="12143"/>
                    <a:pt x="11278" y="12143"/>
                  </a:cubicBezTo>
                  <a:cubicBezTo>
                    <a:pt x="12598" y="12143"/>
                    <a:pt x="13921" y="11887"/>
                    <a:pt x="15168" y="11367"/>
                  </a:cubicBezTo>
                  <a:cubicBezTo>
                    <a:pt x="15411" y="11276"/>
                    <a:pt x="15593" y="11154"/>
                    <a:pt x="15806" y="11063"/>
                  </a:cubicBezTo>
                  <a:cubicBezTo>
                    <a:pt x="15360" y="8649"/>
                    <a:pt x="12898" y="6054"/>
                    <a:pt x="10649" y="6054"/>
                  </a:cubicBezTo>
                  <a:cubicBezTo>
                    <a:pt x="10293" y="6054"/>
                    <a:pt x="9942" y="6119"/>
                    <a:pt x="9605" y="6260"/>
                  </a:cubicBezTo>
                  <a:cubicBezTo>
                    <a:pt x="8680" y="6639"/>
                    <a:pt x="7798" y="6916"/>
                    <a:pt x="7004" y="6916"/>
                  </a:cubicBezTo>
                  <a:cubicBezTo>
                    <a:pt x="5503" y="6916"/>
                    <a:pt x="4315" y="5926"/>
                    <a:pt x="3739" y="2765"/>
                  </a:cubicBezTo>
                  <a:cubicBezTo>
                    <a:pt x="3359" y="603"/>
                    <a:pt x="2291" y="1"/>
                    <a:pt x="1219" y="1"/>
                  </a:cubicBezTo>
                  <a:close/>
                </a:path>
              </a:pathLst>
            </a:custGeom>
            <a:solidFill>
              <a:srgbClr val="EFD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9"/>
            <p:cNvSpPr/>
            <p:nvPr/>
          </p:nvSpPr>
          <p:spPr>
            <a:xfrm>
              <a:off x="5200325" y="3242850"/>
              <a:ext cx="431650" cy="318625"/>
            </a:xfrm>
            <a:custGeom>
              <a:avLst/>
              <a:gdLst/>
              <a:ahLst/>
              <a:cxnLst/>
              <a:rect l="l" t="t" r="r" b="b"/>
              <a:pathLst>
                <a:path w="17266" h="12745" extrusionOk="0">
                  <a:moveTo>
                    <a:pt x="1590" y="1"/>
                  </a:moveTo>
                  <a:cubicBezTo>
                    <a:pt x="1200" y="1"/>
                    <a:pt x="764" y="51"/>
                    <a:pt x="274" y="161"/>
                  </a:cubicBezTo>
                  <a:cubicBezTo>
                    <a:pt x="122" y="708"/>
                    <a:pt x="61" y="1224"/>
                    <a:pt x="0" y="1772"/>
                  </a:cubicBezTo>
                  <a:cubicBezTo>
                    <a:pt x="286" y="1699"/>
                    <a:pt x="585" y="1652"/>
                    <a:pt x="885" y="1652"/>
                  </a:cubicBezTo>
                  <a:cubicBezTo>
                    <a:pt x="1958" y="1652"/>
                    <a:pt x="3031" y="2254"/>
                    <a:pt x="3435" y="4416"/>
                  </a:cubicBezTo>
                  <a:cubicBezTo>
                    <a:pt x="4012" y="7576"/>
                    <a:pt x="5186" y="8553"/>
                    <a:pt x="6678" y="8553"/>
                  </a:cubicBezTo>
                  <a:cubicBezTo>
                    <a:pt x="7467" y="8553"/>
                    <a:pt x="8345" y="8280"/>
                    <a:pt x="9271" y="7911"/>
                  </a:cubicBezTo>
                  <a:cubicBezTo>
                    <a:pt x="9604" y="7778"/>
                    <a:pt x="9950" y="7716"/>
                    <a:pt x="10300" y="7716"/>
                  </a:cubicBezTo>
                  <a:cubicBezTo>
                    <a:pt x="12576" y="7716"/>
                    <a:pt x="15055" y="10321"/>
                    <a:pt x="15502" y="12744"/>
                  </a:cubicBezTo>
                  <a:cubicBezTo>
                    <a:pt x="15989" y="12501"/>
                    <a:pt x="16445" y="12228"/>
                    <a:pt x="16900" y="11893"/>
                  </a:cubicBezTo>
                  <a:cubicBezTo>
                    <a:pt x="17265" y="10100"/>
                    <a:pt x="15928" y="7273"/>
                    <a:pt x="12919" y="6209"/>
                  </a:cubicBezTo>
                  <a:cubicBezTo>
                    <a:pt x="12112" y="5917"/>
                    <a:pt x="11419" y="5810"/>
                    <a:pt x="10815" y="5810"/>
                  </a:cubicBezTo>
                  <a:cubicBezTo>
                    <a:pt x="9175" y="5810"/>
                    <a:pt x="8192" y="6597"/>
                    <a:pt x="7377" y="6597"/>
                  </a:cubicBezTo>
                  <a:cubicBezTo>
                    <a:pt x="6931" y="6597"/>
                    <a:pt x="6536" y="6361"/>
                    <a:pt x="6110" y="5632"/>
                  </a:cubicBezTo>
                  <a:cubicBezTo>
                    <a:pt x="4914" y="3594"/>
                    <a:pt x="4885" y="1"/>
                    <a:pt x="1590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9"/>
            <p:cNvSpPr/>
            <p:nvPr/>
          </p:nvSpPr>
          <p:spPr>
            <a:xfrm>
              <a:off x="5287700" y="3074350"/>
              <a:ext cx="451400" cy="355650"/>
            </a:xfrm>
            <a:custGeom>
              <a:avLst/>
              <a:gdLst/>
              <a:ahLst/>
              <a:cxnLst/>
              <a:rect l="l" t="t" r="r" b="b"/>
              <a:pathLst>
                <a:path w="18056" h="14226" extrusionOk="0">
                  <a:moveTo>
                    <a:pt x="1217" y="1"/>
                  </a:moveTo>
                  <a:cubicBezTo>
                    <a:pt x="791" y="396"/>
                    <a:pt x="396" y="791"/>
                    <a:pt x="1" y="1186"/>
                  </a:cubicBezTo>
                  <a:cubicBezTo>
                    <a:pt x="1369" y="1308"/>
                    <a:pt x="3071" y="2068"/>
                    <a:pt x="3861" y="5046"/>
                  </a:cubicBezTo>
                  <a:cubicBezTo>
                    <a:pt x="4856" y="8872"/>
                    <a:pt x="6189" y="9995"/>
                    <a:pt x="8305" y="9995"/>
                  </a:cubicBezTo>
                  <a:cubicBezTo>
                    <a:pt x="9098" y="9995"/>
                    <a:pt x="9999" y="9838"/>
                    <a:pt x="11035" y="9606"/>
                  </a:cubicBezTo>
                  <a:cubicBezTo>
                    <a:pt x="11349" y="9532"/>
                    <a:pt x="11653" y="9497"/>
                    <a:pt x="11946" y="9497"/>
                  </a:cubicBezTo>
                  <a:cubicBezTo>
                    <a:pt x="14652" y="9497"/>
                    <a:pt x="16419" y="12443"/>
                    <a:pt x="17023" y="14226"/>
                  </a:cubicBezTo>
                  <a:cubicBezTo>
                    <a:pt x="17326" y="13679"/>
                    <a:pt x="17570" y="13071"/>
                    <a:pt x="17813" y="12493"/>
                  </a:cubicBezTo>
                  <a:cubicBezTo>
                    <a:pt x="17904" y="12220"/>
                    <a:pt x="17965" y="12007"/>
                    <a:pt x="18056" y="11764"/>
                  </a:cubicBezTo>
                  <a:cubicBezTo>
                    <a:pt x="17813" y="11338"/>
                    <a:pt x="17570" y="10913"/>
                    <a:pt x="17266" y="10548"/>
                  </a:cubicBezTo>
                  <a:cubicBezTo>
                    <a:pt x="15292" y="8112"/>
                    <a:pt x="13622" y="7606"/>
                    <a:pt x="11345" y="7606"/>
                  </a:cubicBezTo>
                  <a:cubicBezTo>
                    <a:pt x="10326" y="7606"/>
                    <a:pt x="9186" y="7707"/>
                    <a:pt x="7843" y="7782"/>
                  </a:cubicBezTo>
                  <a:cubicBezTo>
                    <a:pt x="7777" y="7786"/>
                    <a:pt x="7713" y="7788"/>
                    <a:pt x="7651" y="7788"/>
                  </a:cubicBezTo>
                  <a:cubicBezTo>
                    <a:pt x="4029" y="7788"/>
                    <a:pt x="7074" y="927"/>
                    <a:pt x="1217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9"/>
          <p:cNvGrpSpPr/>
          <p:nvPr/>
        </p:nvGrpSpPr>
        <p:grpSpPr>
          <a:xfrm>
            <a:off x="1808781" y="4329517"/>
            <a:ext cx="1411392" cy="1097010"/>
            <a:chOff x="1344625" y="1399925"/>
            <a:chExt cx="1262200" cy="981050"/>
          </a:xfrm>
        </p:grpSpPr>
        <p:sp>
          <p:nvSpPr>
            <p:cNvPr id="739" name="Google Shape;739;p9"/>
            <p:cNvSpPr/>
            <p:nvPr/>
          </p:nvSpPr>
          <p:spPr>
            <a:xfrm>
              <a:off x="1742050" y="1563700"/>
              <a:ext cx="221925" cy="176325"/>
            </a:xfrm>
            <a:custGeom>
              <a:avLst/>
              <a:gdLst/>
              <a:ahLst/>
              <a:cxnLst/>
              <a:rect l="l" t="t" r="r" b="b"/>
              <a:pathLst>
                <a:path w="8877" h="7053" extrusionOk="0">
                  <a:moveTo>
                    <a:pt x="1612" y="0"/>
                  </a:moveTo>
                  <a:cubicBezTo>
                    <a:pt x="1034" y="1186"/>
                    <a:pt x="517" y="2523"/>
                    <a:pt x="1" y="3830"/>
                  </a:cubicBezTo>
                  <a:lnTo>
                    <a:pt x="7235" y="7052"/>
                  </a:lnTo>
                  <a:cubicBezTo>
                    <a:pt x="7812" y="5684"/>
                    <a:pt x="8420" y="4286"/>
                    <a:pt x="8876" y="2949"/>
                  </a:cubicBezTo>
                  <a:lnTo>
                    <a:pt x="1612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9"/>
            <p:cNvSpPr/>
            <p:nvPr/>
          </p:nvSpPr>
          <p:spPr>
            <a:xfrm>
              <a:off x="2471550" y="1742300"/>
              <a:ext cx="130725" cy="66100"/>
            </a:xfrm>
            <a:custGeom>
              <a:avLst/>
              <a:gdLst/>
              <a:ahLst/>
              <a:cxnLst/>
              <a:rect l="l" t="t" r="r" b="b"/>
              <a:pathLst>
                <a:path w="5229" h="2644" extrusionOk="0">
                  <a:moveTo>
                    <a:pt x="2344" y="1"/>
                  </a:moveTo>
                  <a:cubicBezTo>
                    <a:pt x="1510" y="1"/>
                    <a:pt x="690" y="253"/>
                    <a:pt x="0" y="729"/>
                  </a:cubicBezTo>
                  <a:lnTo>
                    <a:pt x="5229" y="2644"/>
                  </a:lnTo>
                  <a:cubicBezTo>
                    <a:pt x="4894" y="1215"/>
                    <a:pt x="4165" y="273"/>
                    <a:pt x="3040" y="60"/>
                  </a:cubicBezTo>
                  <a:cubicBezTo>
                    <a:pt x="2808" y="20"/>
                    <a:pt x="2575" y="1"/>
                    <a:pt x="2344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9"/>
            <p:cNvSpPr/>
            <p:nvPr/>
          </p:nvSpPr>
          <p:spPr>
            <a:xfrm>
              <a:off x="1344625" y="1812175"/>
              <a:ext cx="920250" cy="546400"/>
            </a:xfrm>
            <a:custGeom>
              <a:avLst/>
              <a:gdLst/>
              <a:ahLst/>
              <a:cxnLst/>
              <a:rect l="l" t="t" r="r" b="b"/>
              <a:pathLst>
                <a:path w="36810" h="21856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1551"/>
                    <a:pt x="92" y="3101"/>
                    <a:pt x="274" y="4651"/>
                  </a:cubicBezTo>
                  <a:cubicBezTo>
                    <a:pt x="335" y="5168"/>
                    <a:pt x="396" y="5654"/>
                    <a:pt x="487" y="6171"/>
                  </a:cubicBezTo>
                  <a:lnTo>
                    <a:pt x="31582" y="21855"/>
                  </a:lnTo>
                  <a:cubicBezTo>
                    <a:pt x="33375" y="21399"/>
                    <a:pt x="35138" y="20761"/>
                    <a:pt x="36810" y="1997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9"/>
            <p:cNvSpPr/>
            <p:nvPr/>
          </p:nvSpPr>
          <p:spPr>
            <a:xfrm>
              <a:off x="1384150" y="2061425"/>
              <a:ext cx="595775" cy="319550"/>
            </a:xfrm>
            <a:custGeom>
              <a:avLst/>
              <a:gdLst/>
              <a:ahLst/>
              <a:cxnLst/>
              <a:rect l="l" t="t" r="r" b="b"/>
              <a:pathLst>
                <a:path w="23831" h="12782" extrusionOk="0">
                  <a:moveTo>
                    <a:pt x="0" y="1"/>
                  </a:moveTo>
                  <a:cubicBezTo>
                    <a:pt x="4894" y="12159"/>
                    <a:pt x="20426" y="12736"/>
                    <a:pt x="20426" y="12736"/>
                  </a:cubicBezTo>
                  <a:cubicBezTo>
                    <a:pt x="21019" y="12767"/>
                    <a:pt x="21589" y="12782"/>
                    <a:pt x="22151" y="12782"/>
                  </a:cubicBezTo>
                  <a:cubicBezTo>
                    <a:pt x="22713" y="12782"/>
                    <a:pt x="23268" y="12767"/>
                    <a:pt x="23830" y="127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9"/>
            <p:cNvSpPr/>
            <p:nvPr/>
          </p:nvSpPr>
          <p:spPr>
            <a:xfrm>
              <a:off x="1418350" y="1442875"/>
              <a:ext cx="237850" cy="158075"/>
            </a:xfrm>
            <a:custGeom>
              <a:avLst/>
              <a:gdLst/>
              <a:ahLst/>
              <a:cxnLst/>
              <a:rect l="l" t="t" r="r" b="b"/>
              <a:pathLst>
                <a:path w="9514" h="6323" extrusionOk="0">
                  <a:moveTo>
                    <a:pt x="2553" y="1"/>
                  </a:moveTo>
                  <a:cubicBezTo>
                    <a:pt x="1550" y="821"/>
                    <a:pt x="699" y="1794"/>
                    <a:pt x="0" y="2888"/>
                  </a:cubicBezTo>
                  <a:lnTo>
                    <a:pt x="7721" y="6323"/>
                  </a:lnTo>
                  <a:cubicBezTo>
                    <a:pt x="8389" y="5077"/>
                    <a:pt x="9058" y="3891"/>
                    <a:pt x="9514" y="2827"/>
                  </a:cubicBezTo>
                  <a:lnTo>
                    <a:pt x="2553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9"/>
            <p:cNvSpPr/>
            <p:nvPr/>
          </p:nvSpPr>
          <p:spPr>
            <a:xfrm>
              <a:off x="2340850" y="1817500"/>
              <a:ext cx="260675" cy="205950"/>
            </a:xfrm>
            <a:custGeom>
              <a:avLst/>
              <a:gdLst/>
              <a:ahLst/>
              <a:cxnLst/>
              <a:rect l="l" t="t" r="r" b="b"/>
              <a:pathLst>
                <a:path w="10427" h="8238" extrusionOk="0">
                  <a:moveTo>
                    <a:pt x="2827" y="1"/>
                  </a:moveTo>
                  <a:cubicBezTo>
                    <a:pt x="1794" y="1368"/>
                    <a:pt x="851" y="2827"/>
                    <a:pt x="0" y="4347"/>
                  </a:cubicBezTo>
                  <a:lnTo>
                    <a:pt x="8724" y="8238"/>
                  </a:lnTo>
                  <a:cubicBezTo>
                    <a:pt x="9545" y="6596"/>
                    <a:pt x="10122" y="4864"/>
                    <a:pt x="10426" y="3070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9"/>
            <p:cNvSpPr/>
            <p:nvPr/>
          </p:nvSpPr>
          <p:spPr>
            <a:xfrm>
              <a:off x="1346900" y="1581175"/>
              <a:ext cx="1152800" cy="656575"/>
            </a:xfrm>
            <a:custGeom>
              <a:avLst/>
              <a:gdLst/>
              <a:ahLst/>
              <a:cxnLst/>
              <a:rect l="l" t="t" r="r" b="b"/>
              <a:pathLst>
                <a:path w="46112" h="26263" extrusionOk="0">
                  <a:moveTo>
                    <a:pt x="1521" y="1"/>
                  </a:moveTo>
                  <a:cubicBezTo>
                    <a:pt x="700" y="2128"/>
                    <a:pt x="183" y="4408"/>
                    <a:pt x="1" y="6718"/>
                  </a:cubicBezTo>
                  <a:lnTo>
                    <a:pt x="41430" y="26262"/>
                  </a:lnTo>
                  <a:cubicBezTo>
                    <a:pt x="43193" y="24894"/>
                    <a:pt x="44743" y="23314"/>
                    <a:pt x="46111" y="21521"/>
                  </a:cubicBezTo>
                  <a:lnTo>
                    <a:pt x="37540" y="17387"/>
                  </a:lnTo>
                  <a:cubicBezTo>
                    <a:pt x="36507" y="18883"/>
                    <a:pt x="35475" y="19920"/>
                    <a:pt x="34387" y="19920"/>
                  </a:cubicBezTo>
                  <a:cubicBezTo>
                    <a:pt x="34194" y="19920"/>
                    <a:pt x="33998" y="19887"/>
                    <a:pt x="33801" y="19818"/>
                  </a:cubicBezTo>
                  <a:cubicBezTo>
                    <a:pt x="32494" y="19332"/>
                    <a:pt x="32646" y="17600"/>
                    <a:pt x="33345" y="15350"/>
                  </a:cubicBezTo>
                  <a:lnTo>
                    <a:pt x="26445" y="12007"/>
                  </a:lnTo>
                  <a:cubicBezTo>
                    <a:pt x="25254" y="14177"/>
                    <a:pt x="24017" y="15795"/>
                    <a:pt x="22472" y="15795"/>
                  </a:cubicBezTo>
                  <a:cubicBezTo>
                    <a:pt x="22243" y="15795"/>
                    <a:pt x="22007" y="15759"/>
                    <a:pt x="21764" y="15685"/>
                  </a:cubicBezTo>
                  <a:cubicBezTo>
                    <a:pt x="19788" y="15077"/>
                    <a:pt x="20366" y="12645"/>
                    <a:pt x="21582" y="9666"/>
                  </a:cubicBezTo>
                  <a:lnTo>
                    <a:pt x="14621" y="6292"/>
                  </a:lnTo>
                  <a:cubicBezTo>
                    <a:pt x="13494" y="9237"/>
                    <a:pt x="12402" y="11572"/>
                    <a:pt x="11015" y="11572"/>
                  </a:cubicBezTo>
                  <a:cubicBezTo>
                    <a:pt x="10569" y="11572"/>
                    <a:pt x="10093" y="11331"/>
                    <a:pt x="9575" y="10791"/>
                  </a:cubicBezTo>
                  <a:cubicBezTo>
                    <a:pt x="7721" y="8846"/>
                    <a:pt x="8147" y="6262"/>
                    <a:pt x="9211" y="3678"/>
                  </a:cubicBezTo>
                  <a:lnTo>
                    <a:pt x="152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9"/>
            <p:cNvSpPr/>
            <p:nvPr/>
          </p:nvSpPr>
          <p:spPr>
            <a:xfrm>
              <a:off x="2049050" y="1692125"/>
              <a:ext cx="208225" cy="178600"/>
            </a:xfrm>
            <a:custGeom>
              <a:avLst/>
              <a:gdLst/>
              <a:ahLst/>
              <a:cxnLst/>
              <a:rect l="l" t="t" r="r" b="b"/>
              <a:pathLst>
                <a:path w="8329" h="7144" extrusionOk="0">
                  <a:moveTo>
                    <a:pt x="2037" y="0"/>
                  </a:moveTo>
                  <a:cubicBezTo>
                    <a:pt x="1307" y="1277"/>
                    <a:pt x="639" y="2736"/>
                    <a:pt x="0" y="4164"/>
                  </a:cubicBezTo>
                  <a:lnTo>
                    <a:pt x="6657" y="7143"/>
                  </a:lnTo>
                  <a:cubicBezTo>
                    <a:pt x="7235" y="5593"/>
                    <a:pt x="7873" y="4012"/>
                    <a:pt x="8329" y="2523"/>
                  </a:cubicBezTo>
                  <a:lnTo>
                    <a:pt x="2037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9"/>
            <p:cNvSpPr/>
            <p:nvPr/>
          </p:nvSpPr>
          <p:spPr>
            <a:xfrm>
              <a:off x="1806650" y="1451225"/>
              <a:ext cx="183900" cy="131500"/>
            </a:xfrm>
            <a:custGeom>
              <a:avLst/>
              <a:gdLst/>
              <a:ahLst/>
              <a:cxnLst/>
              <a:rect l="l" t="t" r="r" b="b"/>
              <a:pathLst>
                <a:path w="7356" h="5260" extrusionOk="0">
                  <a:moveTo>
                    <a:pt x="3675" y="1"/>
                  </a:moveTo>
                  <a:cubicBezTo>
                    <a:pt x="2218" y="1"/>
                    <a:pt x="1033" y="1103"/>
                    <a:pt x="0" y="2736"/>
                  </a:cubicBezTo>
                  <a:lnTo>
                    <a:pt x="6900" y="5259"/>
                  </a:lnTo>
                  <a:cubicBezTo>
                    <a:pt x="7356" y="2949"/>
                    <a:pt x="7022" y="1095"/>
                    <a:pt x="4894" y="244"/>
                  </a:cubicBezTo>
                  <a:cubicBezTo>
                    <a:pt x="4467" y="78"/>
                    <a:pt x="4062" y="1"/>
                    <a:pt x="3675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9"/>
            <p:cNvSpPr/>
            <p:nvPr/>
          </p:nvSpPr>
          <p:spPr>
            <a:xfrm>
              <a:off x="1522450" y="1399925"/>
              <a:ext cx="152750" cy="71100"/>
            </a:xfrm>
            <a:custGeom>
              <a:avLst/>
              <a:gdLst/>
              <a:ahLst/>
              <a:cxnLst/>
              <a:rect l="l" t="t" r="r" b="b"/>
              <a:pathLst>
                <a:path w="6110" h="2844" extrusionOk="0">
                  <a:moveTo>
                    <a:pt x="2878" y="1"/>
                  </a:moveTo>
                  <a:cubicBezTo>
                    <a:pt x="1970" y="1"/>
                    <a:pt x="990" y="237"/>
                    <a:pt x="0" y="715"/>
                  </a:cubicBezTo>
                  <a:lnTo>
                    <a:pt x="5897" y="2843"/>
                  </a:lnTo>
                  <a:cubicBezTo>
                    <a:pt x="6110" y="1810"/>
                    <a:pt x="5897" y="989"/>
                    <a:pt x="4985" y="503"/>
                  </a:cubicBezTo>
                  <a:cubicBezTo>
                    <a:pt x="4359" y="169"/>
                    <a:pt x="3644" y="1"/>
                    <a:pt x="2878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9"/>
            <p:cNvSpPr/>
            <p:nvPr/>
          </p:nvSpPr>
          <p:spPr>
            <a:xfrm>
              <a:off x="2134925" y="1595475"/>
              <a:ext cx="143625" cy="93625"/>
            </a:xfrm>
            <a:custGeom>
              <a:avLst/>
              <a:gdLst/>
              <a:ahLst/>
              <a:cxnLst/>
              <a:rect l="l" t="t" r="r" b="b"/>
              <a:pathLst>
                <a:path w="5745" h="3745" extrusionOk="0">
                  <a:moveTo>
                    <a:pt x="3012" y="1"/>
                  </a:moveTo>
                  <a:cubicBezTo>
                    <a:pt x="1881" y="1"/>
                    <a:pt x="899" y="665"/>
                    <a:pt x="0" y="1739"/>
                  </a:cubicBezTo>
                  <a:lnTo>
                    <a:pt x="5532" y="3745"/>
                  </a:lnTo>
                  <a:cubicBezTo>
                    <a:pt x="5745" y="1891"/>
                    <a:pt x="5350" y="523"/>
                    <a:pt x="3769" y="97"/>
                  </a:cubicBezTo>
                  <a:cubicBezTo>
                    <a:pt x="3509" y="32"/>
                    <a:pt x="3257" y="1"/>
                    <a:pt x="3012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9"/>
            <p:cNvSpPr/>
            <p:nvPr/>
          </p:nvSpPr>
          <p:spPr>
            <a:xfrm>
              <a:off x="1344625" y="1749100"/>
              <a:ext cx="1038050" cy="562350"/>
            </a:xfrm>
            <a:custGeom>
              <a:avLst/>
              <a:gdLst/>
              <a:ahLst/>
              <a:cxnLst/>
              <a:rect l="l" t="t" r="r" b="b"/>
              <a:pathLst>
                <a:path w="41522" h="22494" extrusionOk="0">
                  <a:moveTo>
                    <a:pt x="92" y="1"/>
                  </a:moveTo>
                  <a:cubicBezTo>
                    <a:pt x="61" y="791"/>
                    <a:pt x="1" y="1642"/>
                    <a:pt x="1" y="2493"/>
                  </a:cubicBezTo>
                  <a:lnTo>
                    <a:pt x="36810" y="22494"/>
                  </a:lnTo>
                  <a:cubicBezTo>
                    <a:pt x="38482" y="21673"/>
                    <a:pt x="40062" y="20700"/>
                    <a:pt x="41521" y="19545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9"/>
            <p:cNvSpPr/>
            <p:nvPr/>
          </p:nvSpPr>
          <p:spPr>
            <a:xfrm>
              <a:off x="1482175" y="1417800"/>
              <a:ext cx="187700" cy="95775"/>
            </a:xfrm>
            <a:custGeom>
              <a:avLst/>
              <a:gdLst/>
              <a:ahLst/>
              <a:cxnLst/>
              <a:rect l="l" t="t" r="r" b="b"/>
              <a:pathLst>
                <a:path w="7508" h="3831" extrusionOk="0">
                  <a:moveTo>
                    <a:pt x="1611" y="0"/>
                  </a:moveTo>
                  <a:cubicBezTo>
                    <a:pt x="1034" y="274"/>
                    <a:pt x="487" y="608"/>
                    <a:pt x="0" y="1004"/>
                  </a:cubicBezTo>
                  <a:lnTo>
                    <a:pt x="6961" y="3830"/>
                  </a:lnTo>
                  <a:cubicBezTo>
                    <a:pt x="7204" y="3283"/>
                    <a:pt x="7386" y="2706"/>
                    <a:pt x="7508" y="2128"/>
                  </a:cubicBezTo>
                  <a:lnTo>
                    <a:pt x="1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9"/>
            <p:cNvSpPr/>
            <p:nvPr/>
          </p:nvSpPr>
          <p:spPr>
            <a:xfrm>
              <a:off x="1782325" y="1520375"/>
              <a:ext cx="196850" cy="117050"/>
            </a:xfrm>
            <a:custGeom>
              <a:avLst/>
              <a:gdLst/>
              <a:ahLst/>
              <a:cxnLst/>
              <a:rect l="l" t="t" r="r" b="b"/>
              <a:pathLst>
                <a:path w="7874" h="4682" extrusionOk="0">
                  <a:moveTo>
                    <a:pt x="973" y="1"/>
                  </a:moveTo>
                  <a:cubicBezTo>
                    <a:pt x="608" y="548"/>
                    <a:pt x="274" y="1126"/>
                    <a:pt x="1" y="1733"/>
                  </a:cubicBezTo>
                  <a:lnTo>
                    <a:pt x="7265" y="4682"/>
                  </a:lnTo>
                  <a:cubicBezTo>
                    <a:pt x="7539" y="3952"/>
                    <a:pt x="7721" y="3223"/>
                    <a:pt x="7873" y="2493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1356775" y="1965675"/>
              <a:ext cx="776650" cy="414175"/>
            </a:xfrm>
            <a:custGeom>
              <a:avLst/>
              <a:gdLst/>
              <a:ahLst/>
              <a:cxnLst/>
              <a:rect l="l" t="t" r="r" b="b"/>
              <a:pathLst>
                <a:path w="31066" h="16567" extrusionOk="0">
                  <a:moveTo>
                    <a:pt x="1" y="1"/>
                  </a:moveTo>
                  <a:cubicBezTo>
                    <a:pt x="214" y="1308"/>
                    <a:pt x="578" y="2584"/>
                    <a:pt x="1095" y="3831"/>
                  </a:cubicBezTo>
                  <a:lnTo>
                    <a:pt x="24925" y="16566"/>
                  </a:lnTo>
                  <a:cubicBezTo>
                    <a:pt x="26992" y="16475"/>
                    <a:pt x="29059" y="16202"/>
                    <a:pt x="31065" y="156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2285375" y="1926175"/>
              <a:ext cx="273575" cy="193025"/>
            </a:xfrm>
            <a:custGeom>
              <a:avLst/>
              <a:gdLst/>
              <a:ahLst/>
              <a:cxnLst/>
              <a:rect l="l" t="t" r="r" b="b"/>
              <a:pathLst>
                <a:path w="10943" h="7721" extrusionOk="0">
                  <a:moveTo>
                    <a:pt x="2189" y="0"/>
                  </a:moveTo>
                  <a:cubicBezTo>
                    <a:pt x="1460" y="1277"/>
                    <a:pt x="730" y="2523"/>
                    <a:pt x="1" y="3587"/>
                  </a:cubicBezTo>
                  <a:lnTo>
                    <a:pt x="8572" y="7721"/>
                  </a:lnTo>
                  <a:cubicBezTo>
                    <a:pt x="9484" y="6505"/>
                    <a:pt x="10274" y="5228"/>
                    <a:pt x="10943" y="3891"/>
                  </a:cubicBezTo>
                  <a:lnTo>
                    <a:pt x="21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1384900" y="1515825"/>
              <a:ext cx="226475" cy="158075"/>
            </a:xfrm>
            <a:custGeom>
              <a:avLst/>
              <a:gdLst/>
              <a:ahLst/>
              <a:cxnLst/>
              <a:rect l="l" t="t" r="r" b="b"/>
              <a:pathLst>
                <a:path w="9059" h="6323" extrusionOk="0">
                  <a:moveTo>
                    <a:pt x="1338" y="0"/>
                  </a:moveTo>
                  <a:cubicBezTo>
                    <a:pt x="821" y="821"/>
                    <a:pt x="365" y="1703"/>
                    <a:pt x="1" y="2615"/>
                  </a:cubicBezTo>
                  <a:lnTo>
                    <a:pt x="7691" y="6323"/>
                  </a:lnTo>
                  <a:cubicBezTo>
                    <a:pt x="8086" y="5350"/>
                    <a:pt x="8572" y="4347"/>
                    <a:pt x="9059" y="3435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2008025" y="1796225"/>
              <a:ext cx="207475" cy="169475"/>
            </a:xfrm>
            <a:custGeom>
              <a:avLst/>
              <a:gdLst/>
              <a:ahLst/>
              <a:cxnLst/>
              <a:rect l="l" t="t" r="r" b="b"/>
              <a:pathLst>
                <a:path w="8299" h="6779" extrusionOk="0">
                  <a:moveTo>
                    <a:pt x="1641" y="0"/>
                  </a:moveTo>
                  <a:cubicBezTo>
                    <a:pt x="1094" y="1186"/>
                    <a:pt x="547" y="2371"/>
                    <a:pt x="0" y="3405"/>
                  </a:cubicBezTo>
                  <a:lnTo>
                    <a:pt x="6900" y="6779"/>
                  </a:lnTo>
                  <a:cubicBezTo>
                    <a:pt x="7265" y="5593"/>
                    <a:pt x="7781" y="4317"/>
                    <a:pt x="8298" y="2949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1712425" y="1659450"/>
              <a:ext cx="209750" cy="163400"/>
            </a:xfrm>
            <a:custGeom>
              <a:avLst/>
              <a:gdLst/>
              <a:ahLst/>
              <a:cxnLst/>
              <a:rect l="l" t="t" r="r" b="b"/>
              <a:pathLst>
                <a:path w="8390" h="6536" extrusionOk="0">
                  <a:moveTo>
                    <a:pt x="1186" y="0"/>
                  </a:moveTo>
                  <a:cubicBezTo>
                    <a:pt x="760" y="1095"/>
                    <a:pt x="395" y="2158"/>
                    <a:pt x="0" y="3161"/>
                  </a:cubicBezTo>
                  <a:lnTo>
                    <a:pt x="6961" y="6535"/>
                  </a:lnTo>
                  <a:cubicBezTo>
                    <a:pt x="7386" y="5471"/>
                    <a:pt x="7903" y="4347"/>
                    <a:pt x="8389" y="3222"/>
                  </a:cubicBezTo>
                  <a:lnTo>
                    <a:pt x="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2411525" y="1760500"/>
              <a:ext cx="195300" cy="133025"/>
            </a:xfrm>
            <a:custGeom>
              <a:avLst/>
              <a:gdLst/>
              <a:ahLst/>
              <a:cxnLst/>
              <a:rect l="l" t="t" r="r" b="b"/>
              <a:pathLst>
                <a:path w="7812" h="5321" extrusionOk="0">
                  <a:moveTo>
                    <a:pt x="2371" y="1"/>
                  </a:moveTo>
                  <a:cubicBezTo>
                    <a:pt x="1459" y="609"/>
                    <a:pt x="669" y="1399"/>
                    <a:pt x="0" y="2281"/>
                  </a:cubicBezTo>
                  <a:lnTo>
                    <a:pt x="7599" y="5320"/>
                  </a:lnTo>
                  <a:cubicBezTo>
                    <a:pt x="7812" y="4195"/>
                    <a:pt x="7812" y="3040"/>
                    <a:pt x="7599" y="1885"/>
                  </a:cubicBezTo>
                  <a:lnTo>
                    <a:pt x="2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2099950" y="1638925"/>
              <a:ext cx="173300" cy="116300"/>
            </a:xfrm>
            <a:custGeom>
              <a:avLst/>
              <a:gdLst/>
              <a:ahLst/>
              <a:cxnLst/>
              <a:rect l="l" t="t" r="r" b="b"/>
              <a:pathLst>
                <a:path w="6932" h="4652" extrusionOk="0">
                  <a:moveTo>
                    <a:pt x="1430" y="1"/>
                  </a:moveTo>
                  <a:cubicBezTo>
                    <a:pt x="882" y="669"/>
                    <a:pt x="396" y="1368"/>
                    <a:pt x="1" y="2128"/>
                  </a:cubicBezTo>
                  <a:lnTo>
                    <a:pt x="6293" y="4651"/>
                  </a:lnTo>
                  <a:cubicBezTo>
                    <a:pt x="6566" y="3800"/>
                    <a:pt x="6779" y="2888"/>
                    <a:pt x="6931" y="2007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9"/>
          <p:cNvGrpSpPr/>
          <p:nvPr/>
        </p:nvGrpSpPr>
        <p:grpSpPr>
          <a:xfrm rot="4499900">
            <a:off x="2957951" y="4561025"/>
            <a:ext cx="1135493" cy="855131"/>
            <a:chOff x="6601575" y="362500"/>
            <a:chExt cx="600325" cy="452100"/>
          </a:xfrm>
        </p:grpSpPr>
        <p:sp>
          <p:nvSpPr>
            <p:cNvPr id="761" name="Google Shape;761;p9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p9"/>
          <p:cNvSpPr/>
          <p:nvPr/>
        </p:nvSpPr>
        <p:spPr>
          <a:xfrm>
            <a:off x="440260" y="4070714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1"/>
          <p:cNvSpPr txBox="1">
            <a:spLocks noGrp="1"/>
          </p:cNvSpPr>
          <p:nvPr>
            <p:ph type="title" hasCustomPrompt="1"/>
          </p:nvPr>
        </p:nvSpPr>
        <p:spPr>
          <a:xfrm>
            <a:off x="1465050" y="1525562"/>
            <a:ext cx="6213900" cy="13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771" name="Google Shape;771;p11"/>
          <p:cNvSpPr txBox="1">
            <a:spLocks noGrp="1"/>
          </p:cNvSpPr>
          <p:nvPr>
            <p:ph type="subTitle" idx="1"/>
          </p:nvPr>
        </p:nvSpPr>
        <p:spPr>
          <a:xfrm>
            <a:off x="2245500" y="3267287"/>
            <a:ext cx="4653000" cy="2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2" name="Google Shape;772;p11"/>
          <p:cNvGrpSpPr/>
          <p:nvPr/>
        </p:nvGrpSpPr>
        <p:grpSpPr>
          <a:xfrm rot="-8100000">
            <a:off x="6605793" y="-442820"/>
            <a:ext cx="2170175" cy="2064615"/>
            <a:chOff x="2862900" y="3325125"/>
            <a:chExt cx="1343500" cy="1278150"/>
          </a:xfrm>
        </p:grpSpPr>
        <p:sp>
          <p:nvSpPr>
            <p:cNvPr id="773" name="Google Shape;773;p11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1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1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11"/>
          <p:cNvGrpSpPr/>
          <p:nvPr/>
        </p:nvGrpSpPr>
        <p:grpSpPr>
          <a:xfrm rot="10800000">
            <a:off x="8035932" y="-223216"/>
            <a:ext cx="1501391" cy="3290370"/>
            <a:chOff x="2672925" y="1685425"/>
            <a:chExt cx="785000" cy="1720275"/>
          </a:xfrm>
        </p:grpSpPr>
        <p:sp>
          <p:nvSpPr>
            <p:cNvPr id="785" name="Google Shape;785;p11"/>
            <p:cNvSpPr/>
            <p:nvPr/>
          </p:nvSpPr>
          <p:spPr>
            <a:xfrm>
              <a:off x="3019425" y="3110825"/>
              <a:ext cx="48675" cy="7625"/>
            </a:xfrm>
            <a:custGeom>
              <a:avLst/>
              <a:gdLst/>
              <a:ahLst/>
              <a:cxnLst/>
              <a:rect l="l" t="t" r="r" b="b"/>
              <a:pathLst>
                <a:path w="1947" h="305" extrusionOk="0">
                  <a:moveTo>
                    <a:pt x="1946" y="1"/>
                  </a:moveTo>
                  <a:lnTo>
                    <a:pt x="1946" y="1"/>
                  </a:lnTo>
                  <a:cubicBezTo>
                    <a:pt x="1277" y="62"/>
                    <a:pt x="639" y="153"/>
                    <a:pt x="1" y="274"/>
                  </a:cubicBezTo>
                  <a:cubicBezTo>
                    <a:pt x="1" y="274"/>
                    <a:pt x="1" y="274"/>
                    <a:pt x="1" y="305"/>
                  </a:cubicBezTo>
                  <a:cubicBezTo>
                    <a:pt x="639" y="214"/>
                    <a:pt x="1277" y="92"/>
                    <a:pt x="1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672925" y="1685425"/>
              <a:ext cx="785000" cy="1719500"/>
            </a:xfrm>
            <a:custGeom>
              <a:avLst/>
              <a:gdLst/>
              <a:ahLst/>
              <a:cxnLst/>
              <a:rect l="l" t="t" r="r" b="b"/>
              <a:pathLst>
                <a:path w="31400" h="68780" extrusionOk="0">
                  <a:moveTo>
                    <a:pt x="3678" y="44980"/>
                  </a:moveTo>
                  <a:cubicBezTo>
                    <a:pt x="6110" y="44980"/>
                    <a:pt x="6110" y="48780"/>
                    <a:pt x="3678" y="48780"/>
                  </a:cubicBezTo>
                  <a:cubicBezTo>
                    <a:pt x="1247" y="48780"/>
                    <a:pt x="1247" y="44980"/>
                    <a:pt x="3678" y="44980"/>
                  </a:cubicBezTo>
                  <a:close/>
                  <a:moveTo>
                    <a:pt x="12119" y="55253"/>
                  </a:moveTo>
                  <a:cubicBezTo>
                    <a:pt x="13188" y="55253"/>
                    <a:pt x="14011" y="56182"/>
                    <a:pt x="13891" y="57230"/>
                  </a:cubicBezTo>
                  <a:cubicBezTo>
                    <a:pt x="14529" y="57138"/>
                    <a:pt x="15198" y="57017"/>
                    <a:pt x="15836" y="56956"/>
                  </a:cubicBezTo>
                  <a:lnTo>
                    <a:pt x="15836" y="56956"/>
                  </a:lnTo>
                  <a:cubicBezTo>
                    <a:pt x="15198" y="57078"/>
                    <a:pt x="14529" y="57169"/>
                    <a:pt x="13891" y="57260"/>
                  </a:cubicBezTo>
                  <a:cubicBezTo>
                    <a:pt x="13891" y="58244"/>
                    <a:pt x="13101" y="59024"/>
                    <a:pt x="12123" y="59024"/>
                  </a:cubicBezTo>
                  <a:cubicBezTo>
                    <a:pt x="12105" y="59024"/>
                    <a:pt x="12086" y="59023"/>
                    <a:pt x="12067" y="59023"/>
                  </a:cubicBezTo>
                  <a:cubicBezTo>
                    <a:pt x="9636" y="59023"/>
                    <a:pt x="9636" y="55254"/>
                    <a:pt x="12067" y="55254"/>
                  </a:cubicBezTo>
                  <a:cubicBezTo>
                    <a:pt x="12085" y="55253"/>
                    <a:pt x="12102" y="55253"/>
                    <a:pt x="12119" y="55253"/>
                  </a:cubicBezTo>
                  <a:close/>
                  <a:moveTo>
                    <a:pt x="4195" y="56561"/>
                  </a:moveTo>
                  <a:cubicBezTo>
                    <a:pt x="6627" y="56561"/>
                    <a:pt x="6627" y="60360"/>
                    <a:pt x="4195" y="60360"/>
                  </a:cubicBezTo>
                  <a:cubicBezTo>
                    <a:pt x="1763" y="60360"/>
                    <a:pt x="1763" y="56561"/>
                    <a:pt x="4195" y="56561"/>
                  </a:cubicBezTo>
                  <a:close/>
                  <a:moveTo>
                    <a:pt x="18177" y="58870"/>
                  </a:moveTo>
                  <a:cubicBezTo>
                    <a:pt x="19032" y="58870"/>
                    <a:pt x="19760" y="59499"/>
                    <a:pt x="19879" y="60360"/>
                  </a:cubicBezTo>
                  <a:cubicBezTo>
                    <a:pt x="20244" y="60330"/>
                    <a:pt x="20578" y="60300"/>
                    <a:pt x="20913" y="60300"/>
                  </a:cubicBezTo>
                  <a:cubicBezTo>
                    <a:pt x="20609" y="60360"/>
                    <a:pt x="20274" y="60421"/>
                    <a:pt x="19910" y="60482"/>
                  </a:cubicBezTo>
                  <a:cubicBezTo>
                    <a:pt x="20061" y="61515"/>
                    <a:pt x="19454" y="62640"/>
                    <a:pt x="18116" y="62640"/>
                  </a:cubicBezTo>
                  <a:cubicBezTo>
                    <a:pt x="18097" y="62641"/>
                    <a:pt x="18079" y="62641"/>
                    <a:pt x="18060" y="62641"/>
                  </a:cubicBezTo>
                  <a:cubicBezTo>
                    <a:pt x="17112" y="62641"/>
                    <a:pt x="16322" y="61892"/>
                    <a:pt x="16292" y="60938"/>
                  </a:cubicBezTo>
                  <a:cubicBezTo>
                    <a:pt x="15533" y="61029"/>
                    <a:pt x="14773" y="61090"/>
                    <a:pt x="14013" y="61151"/>
                  </a:cubicBezTo>
                  <a:lnTo>
                    <a:pt x="12037" y="61333"/>
                  </a:lnTo>
                  <a:lnTo>
                    <a:pt x="15654" y="60816"/>
                  </a:lnTo>
                  <a:cubicBezTo>
                    <a:pt x="15867" y="60786"/>
                    <a:pt x="16080" y="60755"/>
                    <a:pt x="16292" y="60725"/>
                  </a:cubicBezTo>
                  <a:cubicBezTo>
                    <a:pt x="16233" y="59710"/>
                    <a:pt x="17053" y="58870"/>
                    <a:pt x="18063" y="58870"/>
                  </a:cubicBezTo>
                  <a:cubicBezTo>
                    <a:pt x="18080" y="58870"/>
                    <a:pt x="18098" y="58870"/>
                    <a:pt x="18116" y="58871"/>
                  </a:cubicBezTo>
                  <a:cubicBezTo>
                    <a:pt x="18136" y="58870"/>
                    <a:pt x="18156" y="58870"/>
                    <a:pt x="18177" y="58870"/>
                  </a:cubicBezTo>
                  <a:close/>
                  <a:moveTo>
                    <a:pt x="11452" y="0"/>
                  </a:moveTo>
                  <a:cubicBezTo>
                    <a:pt x="11300" y="0"/>
                    <a:pt x="11138" y="36"/>
                    <a:pt x="10973" y="116"/>
                  </a:cubicBezTo>
                  <a:cubicBezTo>
                    <a:pt x="10821" y="177"/>
                    <a:pt x="10700" y="238"/>
                    <a:pt x="10548" y="329"/>
                  </a:cubicBezTo>
                  <a:cubicBezTo>
                    <a:pt x="10912" y="1423"/>
                    <a:pt x="10365" y="2913"/>
                    <a:pt x="8845" y="2913"/>
                  </a:cubicBezTo>
                  <a:cubicBezTo>
                    <a:pt x="8420" y="2913"/>
                    <a:pt x="8025" y="2791"/>
                    <a:pt x="7690" y="2548"/>
                  </a:cubicBezTo>
                  <a:cubicBezTo>
                    <a:pt x="6140" y="4402"/>
                    <a:pt x="5502" y="7138"/>
                    <a:pt x="6444" y="9265"/>
                  </a:cubicBezTo>
                  <a:cubicBezTo>
                    <a:pt x="6627" y="9691"/>
                    <a:pt x="6870" y="10056"/>
                    <a:pt x="7174" y="10420"/>
                  </a:cubicBezTo>
                  <a:cubicBezTo>
                    <a:pt x="7842" y="11150"/>
                    <a:pt x="8694" y="11727"/>
                    <a:pt x="9636" y="12062"/>
                  </a:cubicBezTo>
                  <a:cubicBezTo>
                    <a:pt x="9545" y="10998"/>
                    <a:pt x="10396" y="10086"/>
                    <a:pt x="11460" y="10086"/>
                  </a:cubicBezTo>
                  <a:cubicBezTo>
                    <a:pt x="12979" y="10086"/>
                    <a:pt x="13557" y="11606"/>
                    <a:pt x="13162" y="12700"/>
                  </a:cubicBezTo>
                  <a:cubicBezTo>
                    <a:pt x="15198" y="12852"/>
                    <a:pt x="17295" y="12761"/>
                    <a:pt x="19241" y="13430"/>
                  </a:cubicBezTo>
                  <a:cubicBezTo>
                    <a:pt x="19575" y="12974"/>
                    <a:pt x="20092" y="12761"/>
                    <a:pt x="20639" y="12761"/>
                  </a:cubicBezTo>
                  <a:cubicBezTo>
                    <a:pt x="23071" y="12761"/>
                    <a:pt x="23071" y="16560"/>
                    <a:pt x="20639" y="16560"/>
                  </a:cubicBezTo>
                  <a:cubicBezTo>
                    <a:pt x="20612" y="16562"/>
                    <a:pt x="20585" y="16562"/>
                    <a:pt x="20559" y="16562"/>
                  </a:cubicBezTo>
                  <a:cubicBezTo>
                    <a:pt x="19953" y="16562"/>
                    <a:pt x="19410" y="16235"/>
                    <a:pt x="19119" y="15740"/>
                  </a:cubicBezTo>
                  <a:cubicBezTo>
                    <a:pt x="16657" y="17351"/>
                    <a:pt x="13982" y="18597"/>
                    <a:pt x="11368" y="19934"/>
                  </a:cubicBezTo>
                  <a:cubicBezTo>
                    <a:pt x="11733" y="21059"/>
                    <a:pt x="11156" y="22548"/>
                    <a:pt x="9636" y="22548"/>
                  </a:cubicBezTo>
                  <a:cubicBezTo>
                    <a:pt x="9028" y="22548"/>
                    <a:pt x="8450" y="22244"/>
                    <a:pt x="8116" y="21697"/>
                  </a:cubicBezTo>
                  <a:cubicBezTo>
                    <a:pt x="6870" y="22427"/>
                    <a:pt x="5684" y="23217"/>
                    <a:pt x="4560" y="24098"/>
                  </a:cubicBezTo>
                  <a:cubicBezTo>
                    <a:pt x="6110" y="24858"/>
                    <a:pt x="5836" y="27715"/>
                    <a:pt x="3709" y="27715"/>
                  </a:cubicBezTo>
                  <a:cubicBezTo>
                    <a:pt x="3686" y="27716"/>
                    <a:pt x="3663" y="27717"/>
                    <a:pt x="3640" y="27717"/>
                  </a:cubicBezTo>
                  <a:cubicBezTo>
                    <a:pt x="2936" y="27717"/>
                    <a:pt x="2272" y="27268"/>
                    <a:pt x="2037" y="26591"/>
                  </a:cubicBezTo>
                  <a:cubicBezTo>
                    <a:pt x="912" y="28111"/>
                    <a:pt x="335" y="29904"/>
                    <a:pt x="1155" y="31910"/>
                  </a:cubicBezTo>
                  <a:cubicBezTo>
                    <a:pt x="1216" y="32001"/>
                    <a:pt x="1247" y="32123"/>
                    <a:pt x="1307" y="32214"/>
                  </a:cubicBezTo>
                  <a:cubicBezTo>
                    <a:pt x="1611" y="31667"/>
                    <a:pt x="2219" y="31333"/>
                    <a:pt x="2888" y="31333"/>
                  </a:cubicBezTo>
                  <a:cubicBezTo>
                    <a:pt x="4924" y="31333"/>
                    <a:pt x="5228" y="34007"/>
                    <a:pt x="3861" y="34858"/>
                  </a:cubicBezTo>
                  <a:cubicBezTo>
                    <a:pt x="4013" y="34950"/>
                    <a:pt x="4165" y="35041"/>
                    <a:pt x="4317" y="35102"/>
                  </a:cubicBezTo>
                  <a:cubicBezTo>
                    <a:pt x="5820" y="35819"/>
                    <a:pt x="7401" y="36057"/>
                    <a:pt x="9000" y="36057"/>
                  </a:cubicBezTo>
                  <a:cubicBezTo>
                    <a:pt x="10244" y="36057"/>
                    <a:pt x="11499" y="35913"/>
                    <a:pt x="12736" y="35740"/>
                  </a:cubicBezTo>
                  <a:cubicBezTo>
                    <a:pt x="11551" y="34798"/>
                    <a:pt x="11946" y="32366"/>
                    <a:pt x="13891" y="32366"/>
                  </a:cubicBezTo>
                  <a:cubicBezTo>
                    <a:pt x="15624" y="32366"/>
                    <a:pt x="16110" y="34311"/>
                    <a:pt x="15350" y="35406"/>
                  </a:cubicBezTo>
                  <a:cubicBezTo>
                    <a:pt x="16302" y="35287"/>
                    <a:pt x="17253" y="35202"/>
                    <a:pt x="18195" y="35202"/>
                  </a:cubicBezTo>
                  <a:cubicBezTo>
                    <a:pt x="19419" y="35202"/>
                    <a:pt x="20626" y="35345"/>
                    <a:pt x="21794" y="35740"/>
                  </a:cubicBezTo>
                  <a:cubicBezTo>
                    <a:pt x="20700" y="36378"/>
                    <a:pt x="19545" y="36925"/>
                    <a:pt x="18359" y="37320"/>
                  </a:cubicBezTo>
                  <a:cubicBezTo>
                    <a:pt x="19302" y="38384"/>
                    <a:pt x="18876" y="40542"/>
                    <a:pt x="17022" y="40542"/>
                  </a:cubicBezTo>
                  <a:cubicBezTo>
                    <a:pt x="15624" y="40542"/>
                    <a:pt x="15046" y="39327"/>
                    <a:pt x="15229" y="38263"/>
                  </a:cubicBezTo>
                  <a:lnTo>
                    <a:pt x="15229" y="38263"/>
                  </a:lnTo>
                  <a:cubicBezTo>
                    <a:pt x="12888" y="38901"/>
                    <a:pt x="10517" y="39418"/>
                    <a:pt x="8268" y="40178"/>
                  </a:cubicBezTo>
                  <a:cubicBezTo>
                    <a:pt x="8184" y="41208"/>
                    <a:pt x="7314" y="41889"/>
                    <a:pt x="6414" y="41889"/>
                  </a:cubicBezTo>
                  <a:cubicBezTo>
                    <a:pt x="6013" y="41889"/>
                    <a:pt x="5605" y="41754"/>
                    <a:pt x="5259" y="41454"/>
                  </a:cubicBezTo>
                  <a:cubicBezTo>
                    <a:pt x="4620" y="41789"/>
                    <a:pt x="4013" y="42153"/>
                    <a:pt x="3435" y="42579"/>
                  </a:cubicBezTo>
                  <a:cubicBezTo>
                    <a:pt x="1824" y="43734"/>
                    <a:pt x="395" y="45588"/>
                    <a:pt x="791" y="47503"/>
                  </a:cubicBezTo>
                  <a:cubicBezTo>
                    <a:pt x="1095" y="48932"/>
                    <a:pt x="2341" y="49995"/>
                    <a:pt x="3709" y="50451"/>
                  </a:cubicBezTo>
                  <a:cubicBezTo>
                    <a:pt x="5076" y="50938"/>
                    <a:pt x="6566" y="50938"/>
                    <a:pt x="7994" y="50938"/>
                  </a:cubicBezTo>
                  <a:lnTo>
                    <a:pt x="10791" y="50938"/>
                  </a:lnTo>
                  <a:cubicBezTo>
                    <a:pt x="10456" y="49813"/>
                    <a:pt x="11004" y="48384"/>
                    <a:pt x="12523" y="48384"/>
                  </a:cubicBezTo>
                  <a:cubicBezTo>
                    <a:pt x="14013" y="48384"/>
                    <a:pt x="14590" y="49813"/>
                    <a:pt x="14256" y="50907"/>
                  </a:cubicBezTo>
                  <a:lnTo>
                    <a:pt x="21125" y="50877"/>
                  </a:lnTo>
                  <a:lnTo>
                    <a:pt x="21125" y="50877"/>
                  </a:lnTo>
                  <a:cubicBezTo>
                    <a:pt x="20274" y="51333"/>
                    <a:pt x="19362" y="51698"/>
                    <a:pt x="18451" y="52002"/>
                  </a:cubicBezTo>
                  <a:cubicBezTo>
                    <a:pt x="19241" y="53096"/>
                    <a:pt x="18785" y="55102"/>
                    <a:pt x="17022" y="55102"/>
                  </a:cubicBezTo>
                  <a:cubicBezTo>
                    <a:pt x="15654" y="55102"/>
                    <a:pt x="15046" y="53916"/>
                    <a:pt x="15198" y="52883"/>
                  </a:cubicBezTo>
                  <a:lnTo>
                    <a:pt x="15198" y="52883"/>
                  </a:lnTo>
                  <a:cubicBezTo>
                    <a:pt x="10852" y="53825"/>
                    <a:pt x="6231" y="54099"/>
                    <a:pt x="2341" y="56379"/>
                  </a:cubicBezTo>
                  <a:cubicBezTo>
                    <a:pt x="1551" y="56804"/>
                    <a:pt x="943" y="57503"/>
                    <a:pt x="669" y="58354"/>
                  </a:cubicBezTo>
                  <a:cubicBezTo>
                    <a:pt x="0" y="60482"/>
                    <a:pt x="2037" y="61819"/>
                    <a:pt x="3861" y="61971"/>
                  </a:cubicBezTo>
                  <a:cubicBezTo>
                    <a:pt x="4065" y="61988"/>
                    <a:pt x="4270" y="61995"/>
                    <a:pt x="4473" y="61995"/>
                  </a:cubicBezTo>
                  <a:cubicBezTo>
                    <a:pt x="5672" y="61995"/>
                    <a:pt x="6855" y="61752"/>
                    <a:pt x="8036" y="61752"/>
                  </a:cubicBezTo>
                  <a:cubicBezTo>
                    <a:pt x="8144" y="61752"/>
                    <a:pt x="8252" y="61754"/>
                    <a:pt x="8359" y="61759"/>
                  </a:cubicBezTo>
                  <a:cubicBezTo>
                    <a:pt x="6748" y="62062"/>
                    <a:pt x="5046" y="62670"/>
                    <a:pt x="4195" y="64038"/>
                  </a:cubicBezTo>
                  <a:cubicBezTo>
                    <a:pt x="4104" y="64221"/>
                    <a:pt x="4013" y="64373"/>
                    <a:pt x="3921" y="64555"/>
                  </a:cubicBezTo>
                  <a:cubicBezTo>
                    <a:pt x="5593" y="64707"/>
                    <a:pt x="5988" y="66743"/>
                    <a:pt x="5046" y="67777"/>
                  </a:cubicBezTo>
                  <a:cubicBezTo>
                    <a:pt x="6596" y="68567"/>
                    <a:pt x="8967" y="68750"/>
                    <a:pt x="10304" y="68780"/>
                  </a:cubicBezTo>
                  <a:cubicBezTo>
                    <a:pt x="10496" y="67807"/>
                    <a:pt x="11299" y="67302"/>
                    <a:pt x="12098" y="67302"/>
                  </a:cubicBezTo>
                  <a:cubicBezTo>
                    <a:pt x="12821" y="67302"/>
                    <a:pt x="13540" y="67715"/>
                    <a:pt x="13800" y="68567"/>
                  </a:cubicBezTo>
                  <a:cubicBezTo>
                    <a:pt x="15836" y="68324"/>
                    <a:pt x="17812" y="67838"/>
                    <a:pt x="19727" y="67139"/>
                  </a:cubicBezTo>
                  <a:cubicBezTo>
                    <a:pt x="20477" y="66869"/>
                    <a:pt x="20250" y="65801"/>
                    <a:pt x="19486" y="65801"/>
                  </a:cubicBezTo>
                  <a:cubicBezTo>
                    <a:pt x="19475" y="65801"/>
                    <a:pt x="19464" y="65801"/>
                    <a:pt x="19454" y="65801"/>
                  </a:cubicBezTo>
                  <a:lnTo>
                    <a:pt x="10608" y="66348"/>
                  </a:lnTo>
                  <a:cubicBezTo>
                    <a:pt x="10247" y="66371"/>
                    <a:pt x="9873" y="66391"/>
                    <a:pt x="9500" y="66391"/>
                  </a:cubicBezTo>
                  <a:cubicBezTo>
                    <a:pt x="8397" y="66391"/>
                    <a:pt x="7292" y="66224"/>
                    <a:pt x="6475" y="65497"/>
                  </a:cubicBezTo>
                  <a:cubicBezTo>
                    <a:pt x="7356" y="65163"/>
                    <a:pt x="8268" y="64889"/>
                    <a:pt x="9180" y="64737"/>
                  </a:cubicBezTo>
                  <a:cubicBezTo>
                    <a:pt x="8481" y="63613"/>
                    <a:pt x="8997" y="61759"/>
                    <a:pt x="10700" y="61759"/>
                  </a:cubicBezTo>
                  <a:cubicBezTo>
                    <a:pt x="12219" y="61759"/>
                    <a:pt x="12797" y="63248"/>
                    <a:pt x="12402" y="64342"/>
                  </a:cubicBezTo>
                  <a:cubicBezTo>
                    <a:pt x="16201" y="64129"/>
                    <a:pt x="20122" y="64403"/>
                    <a:pt x="23648" y="62974"/>
                  </a:cubicBezTo>
                  <a:cubicBezTo>
                    <a:pt x="22828" y="61880"/>
                    <a:pt x="23314" y="59874"/>
                    <a:pt x="25077" y="59874"/>
                  </a:cubicBezTo>
                  <a:cubicBezTo>
                    <a:pt x="25108" y="59872"/>
                    <a:pt x="25138" y="59871"/>
                    <a:pt x="25169" y="59871"/>
                  </a:cubicBezTo>
                  <a:cubicBezTo>
                    <a:pt x="25621" y="59871"/>
                    <a:pt x="26042" y="60078"/>
                    <a:pt x="26384" y="60391"/>
                  </a:cubicBezTo>
                  <a:cubicBezTo>
                    <a:pt x="26475" y="60026"/>
                    <a:pt x="26475" y="59661"/>
                    <a:pt x="26414" y="59266"/>
                  </a:cubicBezTo>
                  <a:cubicBezTo>
                    <a:pt x="26110" y="57442"/>
                    <a:pt x="24195" y="56986"/>
                    <a:pt x="22584" y="56865"/>
                  </a:cubicBezTo>
                  <a:cubicBezTo>
                    <a:pt x="21620" y="56787"/>
                    <a:pt x="20656" y="56748"/>
                    <a:pt x="19692" y="56748"/>
                  </a:cubicBezTo>
                  <a:cubicBezTo>
                    <a:pt x="18407" y="56748"/>
                    <a:pt x="17122" y="56817"/>
                    <a:pt x="15836" y="56956"/>
                  </a:cubicBezTo>
                  <a:cubicBezTo>
                    <a:pt x="18511" y="56500"/>
                    <a:pt x="21125" y="55892"/>
                    <a:pt x="23709" y="55132"/>
                  </a:cubicBezTo>
                  <a:cubicBezTo>
                    <a:pt x="22098" y="54403"/>
                    <a:pt x="22372" y="51515"/>
                    <a:pt x="24499" y="51515"/>
                  </a:cubicBezTo>
                  <a:cubicBezTo>
                    <a:pt x="26141" y="51515"/>
                    <a:pt x="26688" y="53248"/>
                    <a:pt x="26080" y="54372"/>
                  </a:cubicBezTo>
                  <a:lnTo>
                    <a:pt x="26080" y="54372"/>
                  </a:lnTo>
                  <a:cubicBezTo>
                    <a:pt x="26961" y="54068"/>
                    <a:pt x="27843" y="53734"/>
                    <a:pt x="28724" y="53400"/>
                  </a:cubicBezTo>
                  <a:cubicBezTo>
                    <a:pt x="29910" y="52974"/>
                    <a:pt x="30791" y="51941"/>
                    <a:pt x="31095" y="50725"/>
                  </a:cubicBezTo>
                  <a:cubicBezTo>
                    <a:pt x="31399" y="49084"/>
                    <a:pt x="30396" y="47989"/>
                    <a:pt x="29059" y="47321"/>
                  </a:cubicBezTo>
                  <a:cubicBezTo>
                    <a:pt x="28852" y="48059"/>
                    <a:pt x="28186" y="48568"/>
                    <a:pt x="27423" y="48568"/>
                  </a:cubicBezTo>
                  <a:cubicBezTo>
                    <a:pt x="27401" y="48568"/>
                    <a:pt x="27379" y="48568"/>
                    <a:pt x="27356" y="48567"/>
                  </a:cubicBezTo>
                  <a:cubicBezTo>
                    <a:pt x="25989" y="48567"/>
                    <a:pt x="25411" y="47381"/>
                    <a:pt x="25563" y="46348"/>
                  </a:cubicBezTo>
                  <a:cubicBezTo>
                    <a:pt x="24396" y="46189"/>
                    <a:pt x="23228" y="46099"/>
                    <a:pt x="22061" y="46099"/>
                  </a:cubicBezTo>
                  <a:cubicBezTo>
                    <a:pt x="21891" y="46099"/>
                    <a:pt x="21721" y="46101"/>
                    <a:pt x="21551" y="46105"/>
                  </a:cubicBezTo>
                  <a:cubicBezTo>
                    <a:pt x="22068" y="47199"/>
                    <a:pt x="21520" y="48840"/>
                    <a:pt x="19910" y="48840"/>
                  </a:cubicBezTo>
                  <a:cubicBezTo>
                    <a:pt x="18329" y="48840"/>
                    <a:pt x="17812" y="47321"/>
                    <a:pt x="18238" y="46196"/>
                  </a:cubicBezTo>
                  <a:lnTo>
                    <a:pt x="18238" y="46196"/>
                  </a:lnTo>
                  <a:cubicBezTo>
                    <a:pt x="16386" y="46308"/>
                    <a:pt x="14535" y="46436"/>
                    <a:pt x="12701" y="46436"/>
                  </a:cubicBezTo>
                  <a:cubicBezTo>
                    <a:pt x="11042" y="46436"/>
                    <a:pt x="9398" y="46331"/>
                    <a:pt x="7782" y="46014"/>
                  </a:cubicBezTo>
                  <a:cubicBezTo>
                    <a:pt x="8572" y="45558"/>
                    <a:pt x="9423" y="45193"/>
                    <a:pt x="10304" y="44859"/>
                  </a:cubicBezTo>
                  <a:cubicBezTo>
                    <a:pt x="9970" y="43764"/>
                    <a:pt x="10548" y="42366"/>
                    <a:pt x="12037" y="42366"/>
                  </a:cubicBezTo>
                  <a:cubicBezTo>
                    <a:pt x="12076" y="42363"/>
                    <a:pt x="12115" y="42362"/>
                    <a:pt x="12154" y="42362"/>
                  </a:cubicBezTo>
                  <a:cubicBezTo>
                    <a:pt x="12957" y="42362"/>
                    <a:pt x="13655" y="42953"/>
                    <a:pt x="13800" y="43764"/>
                  </a:cubicBezTo>
                  <a:cubicBezTo>
                    <a:pt x="17478" y="42792"/>
                    <a:pt x="21308" y="42093"/>
                    <a:pt x="24560" y="40147"/>
                  </a:cubicBezTo>
                  <a:cubicBezTo>
                    <a:pt x="25776" y="39448"/>
                    <a:pt x="26779" y="38476"/>
                    <a:pt x="27508" y="37290"/>
                  </a:cubicBezTo>
                  <a:lnTo>
                    <a:pt x="27508" y="37290"/>
                  </a:lnTo>
                  <a:cubicBezTo>
                    <a:pt x="27174" y="37594"/>
                    <a:pt x="26749" y="37746"/>
                    <a:pt x="26293" y="37746"/>
                  </a:cubicBezTo>
                  <a:cubicBezTo>
                    <a:pt x="23831" y="37746"/>
                    <a:pt x="23861" y="33977"/>
                    <a:pt x="26293" y="33977"/>
                  </a:cubicBezTo>
                  <a:cubicBezTo>
                    <a:pt x="26313" y="33976"/>
                    <a:pt x="26333" y="33976"/>
                    <a:pt x="26353" y="33976"/>
                  </a:cubicBezTo>
                  <a:cubicBezTo>
                    <a:pt x="27209" y="33976"/>
                    <a:pt x="27937" y="34605"/>
                    <a:pt x="28056" y="35466"/>
                  </a:cubicBezTo>
                  <a:cubicBezTo>
                    <a:pt x="28056" y="35345"/>
                    <a:pt x="28086" y="35223"/>
                    <a:pt x="28086" y="35071"/>
                  </a:cubicBezTo>
                  <a:cubicBezTo>
                    <a:pt x="28025" y="33521"/>
                    <a:pt x="26992" y="32123"/>
                    <a:pt x="25685" y="31302"/>
                  </a:cubicBezTo>
                  <a:cubicBezTo>
                    <a:pt x="24894" y="30877"/>
                    <a:pt x="24074" y="30542"/>
                    <a:pt x="23192" y="30390"/>
                  </a:cubicBezTo>
                  <a:cubicBezTo>
                    <a:pt x="23103" y="31284"/>
                    <a:pt x="22342" y="32002"/>
                    <a:pt x="21425" y="32002"/>
                  </a:cubicBezTo>
                  <a:cubicBezTo>
                    <a:pt x="21406" y="32002"/>
                    <a:pt x="21387" y="32002"/>
                    <a:pt x="21369" y="32001"/>
                  </a:cubicBezTo>
                  <a:cubicBezTo>
                    <a:pt x="20335" y="32001"/>
                    <a:pt x="19514" y="31150"/>
                    <a:pt x="19545" y="30117"/>
                  </a:cubicBezTo>
                  <a:lnTo>
                    <a:pt x="19545" y="30117"/>
                  </a:lnTo>
                  <a:cubicBezTo>
                    <a:pt x="16657" y="30147"/>
                    <a:pt x="13770" y="30664"/>
                    <a:pt x="10882" y="30755"/>
                  </a:cubicBezTo>
                  <a:cubicBezTo>
                    <a:pt x="10607" y="31581"/>
                    <a:pt x="9890" y="31985"/>
                    <a:pt x="9172" y="31985"/>
                  </a:cubicBezTo>
                  <a:cubicBezTo>
                    <a:pt x="8383" y="31985"/>
                    <a:pt x="7593" y="31497"/>
                    <a:pt x="7386" y="30542"/>
                  </a:cubicBezTo>
                  <a:cubicBezTo>
                    <a:pt x="6839" y="30481"/>
                    <a:pt x="6262" y="30360"/>
                    <a:pt x="5715" y="30208"/>
                  </a:cubicBezTo>
                  <a:cubicBezTo>
                    <a:pt x="8298" y="26834"/>
                    <a:pt x="12189" y="25010"/>
                    <a:pt x="16049" y="23065"/>
                  </a:cubicBezTo>
                  <a:cubicBezTo>
                    <a:pt x="14621" y="22214"/>
                    <a:pt x="14925" y="19509"/>
                    <a:pt x="16992" y="19509"/>
                  </a:cubicBezTo>
                  <a:cubicBezTo>
                    <a:pt x="18268" y="19509"/>
                    <a:pt x="18876" y="20573"/>
                    <a:pt x="18785" y="21576"/>
                  </a:cubicBezTo>
                  <a:cubicBezTo>
                    <a:pt x="19727" y="21059"/>
                    <a:pt x="20609" y="20481"/>
                    <a:pt x="21460" y="19873"/>
                  </a:cubicBezTo>
                  <a:cubicBezTo>
                    <a:pt x="23922" y="18110"/>
                    <a:pt x="26201" y="15284"/>
                    <a:pt x="24590" y="12123"/>
                  </a:cubicBezTo>
                  <a:cubicBezTo>
                    <a:pt x="24043" y="11119"/>
                    <a:pt x="23253" y="10329"/>
                    <a:pt x="22280" y="9843"/>
                  </a:cubicBezTo>
                  <a:cubicBezTo>
                    <a:pt x="21520" y="9448"/>
                    <a:pt x="20730" y="9144"/>
                    <a:pt x="19910" y="8961"/>
                  </a:cubicBezTo>
                  <a:lnTo>
                    <a:pt x="19910" y="8961"/>
                  </a:lnTo>
                  <a:cubicBezTo>
                    <a:pt x="19970" y="10025"/>
                    <a:pt x="19150" y="10876"/>
                    <a:pt x="18086" y="10876"/>
                  </a:cubicBezTo>
                  <a:cubicBezTo>
                    <a:pt x="16718" y="10876"/>
                    <a:pt x="16140" y="9691"/>
                    <a:pt x="16292" y="8657"/>
                  </a:cubicBezTo>
                  <a:cubicBezTo>
                    <a:pt x="15218" y="8657"/>
                    <a:pt x="14144" y="8711"/>
                    <a:pt x="13070" y="8711"/>
                  </a:cubicBezTo>
                  <a:cubicBezTo>
                    <a:pt x="12533" y="8711"/>
                    <a:pt x="11996" y="8698"/>
                    <a:pt x="11460" y="8657"/>
                  </a:cubicBezTo>
                  <a:cubicBezTo>
                    <a:pt x="10973" y="8627"/>
                    <a:pt x="10487" y="8445"/>
                    <a:pt x="10061" y="8202"/>
                  </a:cubicBezTo>
                  <a:cubicBezTo>
                    <a:pt x="9788" y="8353"/>
                    <a:pt x="9484" y="8414"/>
                    <a:pt x="9180" y="8414"/>
                  </a:cubicBezTo>
                  <a:cubicBezTo>
                    <a:pt x="6748" y="8414"/>
                    <a:pt x="6748" y="4645"/>
                    <a:pt x="9180" y="4645"/>
                  </a:cubicBezTo>
                  <a:lnTo>
                    <a:pt x="9301" y="4645"/>
                  </a:lnTo>
                  <a:cubicBezTo>
                    <a:pt x="9636" y="4159"/>
                    <a:pt x="10031" y="3703"/>
                    <a:pt x="10487" y="3308"/>
                  </a:cubicBezTo>
                  <a:cubicBezTo>
                    <a:pt x="11004" y="2821"/>
                    <a:pt x="11551" y="2335"/>
                    <a:pt x="12098" y="1879"/>
                  </a:cubicBezTo>
                  <a:cubicBezTo>
                    <a:pt x="12902" y="1205"/>
                    <a:pt x="12334" y="0"/>
                    <a:pt x="11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3308200" y="2844100"/>
              <a:ext cx="91200" cy="55550"/>
            </a:xfrm>
            <a:custGeom>
              <a:avLst/>
              <a:gdLst/>
              <a:ahLst/>
              <a:cxnLst/>
              <a:rect l="l" t="t" r="r" b="b"/>
              <a:pathLst>
                <a:path w="3648" h="2222" extrusionOk="0">
                  <a:moveTo>
                    <a:pt x="152" y="1"/>
                  </a:moveTo>
                  <a:cubicBezTo>
                    <a:pt x="0" y="1034"/>
                    <a:pt x="578" y="2220"/>
                    <a:pt x="1945" y="2220"/>
                  </a:cubicBezTo>
                  <a:cubicBezTo>
                    <a:pt x="1968" y="2221"/>
                    <a:pt x="1990" y="2221"/>
                    <a:pt x="2012" y="2221"/>
                  </a:cubicBezTo>
                  <a:cubicBezTo>
                    <a:pt x="2775" y="2221"/>
                    <a:pt x="3441" y="1712"/>
                    <a:pt x="3648" y="974"/>
                  </a:cubicBezTo>
                  <a:cubicBezTo>
                    <a:pt x="3161" y="730"/>
                    <a:pt x="2614" y="518"/>
                    <a:pt x="2067" y="396"/>
                  </a:cubicBezTo>
                  <a:cubicBezTo>
                    <a:pt x="1429" y="214"/>
                    <a:pt x="790" y="92"/>
                    <a:pt x="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2922175" y="2744525"/>
              <a:ext cx="95750" cy="62375"/>
            </a:xfrm>
            <a:custGeom>
              <a:avLst/>
              <a:gdLst/>
              <a:ahLst/>
              <a:cxnLst/>
              <a:rect l="l" t="t" r="r" b="b"/>
              <a:pathLst>
                <a:path w="3830" h="2495" extrusionOk="0">
                  <a:moveTo>
                    <a:pt x="2131" y="1"/>
                  </a:moveTo>
                  <a:cubicBezTo>
                    <a:pt x="2110" y="1"/>
                    <a:pt x="2088" y="1"/>
                    <a:pt x="2067" y="2"/>
                  </a:cubicBezTo>
                  <a:cubicBezTo>
                    <a:pt x="578" y="2"/>
                    <a:pt x="0" y="1400"/>
                    <a:pt x="334" y="2495"/>
                  </a:cubicBezTo>
                  <a:cubicBezTo>
                    <a:pt x="1459" y="2069"/>
                    <a:pt x="2645" y="1735"/>
                    <a:pt x="3830" y="1400"/>
                  </a:cubicBezTo>
                  <a:cubicBezTo>
                    <a:pt x="3682" y="571"/>
                    <a:pt x="2956" y="1"/>
                    <a:pt x="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802850" y="2690625"/>
              <a:ext cx="75275" cy="43200"/>
            </a:xfrm>
            <a:custGeom>
              <a:avLst/>
              <a:gdLst/>
              <a:ahLst/>
              <a:cxnLst/>
              <a:rect l="l" t="t" r="r" b="b"/>
              <a:pathLst>
                <a:path w="3011" h="1728" extrusionOk="0">
                  <a:moveTo>
                    <a:pt x="3010" y="0"/>
                  </a:moveTo>
                  <a:cubicBezTo>
                    <a:pt x="1977" y="365"/>
                    <a:pt x="974" y="790"/>
                    <a:pt x="1" y="1307"/>
                  </a:cubicBezTo>
                  <a:cubicBezTo>
                    <a:pt x="355" y="1596"/>
                    <a:pt x="766" y="1728"/>
                    <a:pt x="1169" y="1728"/>
                  </a:cubicBezTo>
                  <a:cubicBezTo>
                    <a:pt x="2080" y="1728"/>
                    <a:pt x="2947" y="1054"/>
                    <a:pt x="3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3118225" y="2838025"/>
              <a:ext cx="106400" cy="68425"/>
            </a:xfrm>
            <a:custGeom>
              <a:avLst/>
              <a:gdLst/>
              <a:ahLst/>
              <a:cxnLst/>
              <a:rect l="l" t="t" r="r" b="b"/>
              <a:pathLst>
                <a:path w="4256" h="2737" extrusionOk="0">
                  <a:moveTo>
                    <a:pt x="3739" y="1"/>
                  </a:moveTo>
                  <a:cubicBezTo>
                    <a:pt x="2645" y="1"/>
                    <a:pt x="1520" y="31"/>
                    <a:pt x="426" y="92"/>
                  </a:cubicBezTo>
                  <a:cubicBezTo>
                    <a:pt x="0" y="1217"/>
                    <a:pt x="547" y="2736"/>
                    <a:pt x="2098" y="2736"/>
                  </a:cubicBezTo>
                  <a:cubicBezTo>
                    <a:pt x="3708" y="2736"/>
                    <a:pt x="4256" y="1125"/>
                    <a:pt x="3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933575" y="2895775"/>
              <a:ext cx="103350" cy="63875"/>
            </a:xfrm>
            <a:custGeom>
              <a:avLst/>
              <a:gdLst/>
              <a:ahLst/>
              <a:cxnLst/>
              <a:rect l="l" t="t" r="r" b="b"/>
              <a:pathLst>
                <a:path w="4134" h="2555" extrusionOk="0">
                  <a:moveTo>
                    <a:pt x="2067" y="1"/>
                  </a:moveTo>
                  <a:cubicBezTo>
                    <a:pt x="547" y="1"/>
                    <a:pt x="0" y="1460"/>
                    <a:pt x="365" y="2554"/>
                  </a:cubicBezTo>
                  <a:lnTo>
                    <a:pt x="3800" y="2554"/>
                  </a:lnTo>
                  <a:cubicBezTo>
                    <a:pt x="4134" y="1429"/>
                    <a:pt x="3556" y="1"/>
                    <a:pt x="2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3048300" y="2986975"/>
              <a:ext cx="104900" cy="76775"/>
            </a:xfrm>
            <a:custGeom>
              <a:avLst/>
              <a:gdLst/>
              <a:ahLst/>
              <a:cxnLst/>
              <a:rect l="l" t="t" r="r" b="b"/>
              <a:pathLst>
                <a:path w="4196" h="3071" extrusionOk="0">
                  <a:moveTo>
                    <a:pt x="3405" y="0"/>
                  </a:moveTo>
                  <a:lnTo>
                    <a:pt x="3405" y="0"/>
                  </a:lnTo>
                  <a:cubicBezTo>
                    <a:pt x="2341" y="335"/>
                    <a:pt x="1247" y="639"/>
                    <a:pt x="153" y="851"/>
                  </a:cubicBezTo>
                  <a:cubicBezTo>
                    <a:pt x="1" y="1885"/>
                    <a:pt x="609" y="3070"/>
                    <a:pt x="1977" y="3070"/>
                  </a:cubicBezTo>
                  <a:cubicBezTo>
                    <a:pt x="3739" y="3070"/>
                    <a:pt x="4195" y="1095"/>
                    <a:pt x="3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3080225" y="3197450"/>
              <a:ext cx="93500" cy="54000"/>
            </a:xfrm>
            <a:custGeom>
              <a:avLst/>
              <a:gdLst/>
              <a:ahLst/>
              <a:cxnLst/>
              <a:rect l="l" t="t" r="r" b="b"/>
              <a:pathLst>
                <a:path w="3740" h="2160" extrusionOk="0">
                  <a:moveTo>
                    <a:pt x="3618" y="1"/>
                  </a:moveTo>
                  <a:lnTo>
                    <a:pt x="3618" y="1"/>
                  </a:lnTo>
                  <a:cubicBezTo>
                    <a:pt x="2827" y="122"/>
                    <a:pt x="2007" y="214"/>
                    <a:pt x="1186" y="335"/>
                  </a:cubicBezTo>
                  <a:cubicBezTo>
                    <a:pt x="791" y="366"/>
                    <a:pt x="396" y="426"/>
                    <a:pt x="0" y="457"/>
                  </a:cubicBezTo>
                  <a:cubicBezTo>
                    <a:pt x="30" y="1411"/>
                    <a:pt x="820" y="2160"/>
                    <a:pt x="1768" y="2160"/>
                  </a:cubicBezTo>
                  <a:cubicBezTo>
                    <a:pt x="1787" y="2160"/>
                    <a:pt x="1805" y="2160"/>
                    <a:pt x="1824" y="2159"/>
                  </a:cubicBezTo>
                  <a:cubicBezTo>
                    <a:pt x="3131" y="2159"/>
                    <a:pt x="3739" y="1034"/>
                    <a:pt x="3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3078725" y="3157150"/>
              <a:ext cx="91200" cy="46425"/>
            </a:xfrm>
            <a:custGeom>
              <a:avLst/>
              <a:gdLst/>
              <a:ahLst/>
              <a:cxnLst/>
              <a:rect l="l" t="t" r="r" b="b"/>
              <a:pathLst>
                <a:path w="3648" h="1857" extrusionOk="0">
                  <a:moveTo>
                    <a:pt x="1914" y="1"/>
                  </a:moveTo>
                  <a:cubicBezTo>
                    <a:pt x="1894" y="1"/>
                    <a:pt x="1874" y="1"/>
                    <a:pt x="1854" y="2"/>
                  </a:cubicBezTo>
                  <a:cubicBezTo>
                    <a:pt x="1836" y="1"/>
                    <a:pt x="1818" y="1"/>
                    <a:pt x="1800" y="1"/>
                  </a:cubicBezTo>
                  <a:cubicBezTo>
                    <a:pt x="792" y="1"/>
                    <a:pt x="0" y="841"/>
                    <a:pt x="30" y="1856"/>
                  </a:cubicBezTo>
                  <a:cubicBezTo>
                    <a:pt x="972" y="1734"/>
                    <a:pt x="1945" y="1613"/>
                    <a:pt x="2857" y="1522"/>
                  </a:cubicBezTo>
                  <a:cubicBezTo>
                    <a:pt x="3100" y="1522"/>
                    <a:pt x="3374" y="1491"/>
                    <a:pt x="3647" y="1491"/>
                  </a:cubicBezTo>
                  <a:cubicBezTo>
                    <a:pt x="3528" y="630"/>
                    <a:pt x="2771" y="1"/>
                    <a:pt x="1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1"/>
            <p:cNvSpPr/>
            <p:nvPr/>
          </p:nvSpPr>
          <p:spPr>
            <a:xfrm>
              <a:off x="3224600" y="2974825"/>
              <a:ext cx="114000" cy="90450"/>
            </a:xfrm>
            <a:custGeom>
              <a:avLst/>
              <a:gdLst/>
              <a:ahLst/>
              <a:cxnLst/>
              <a:rect l="l" t="t" r="r" b="b"/>
              <a:pathLst>
                <a:path w="4560" h="3618" extrusionOk="0">
                  <a:moveTo>
                    <a:pt x="2371" y="0"/>
                  </a:moveTo>
                  <a:cubicBezTo>
                    <a:pt x="244" y="0"/>
                    <a:pt x="1" y="2888"/>
                    <a:pt x="1581" y="3617"/>
                  </a:cubicBezTo>
                  <a:cubicBezTo>
                    <a:pt x="2402" y="3374"/>
                    <a:pt x="3192" y="3100"/>
                    <a:pt x="3982" y="2857"/>
                  </a:cubicBezTo>
                  <a:cubicBezTo>
                    <a:pt x="4560" y="1733"/>
                    <a:pt x="4043" y="0"/>
                    <a:pt x="2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1"/>
            <p:cNvSpPr/>
            <p:nvPr/>
          </p:nvSpPr>
          <p:spPr>
            <a:xfrm>
              <a:off x="3242850" y="3183700"/>
              <a:ext cx="88150" cy="77625"/>
            </a:xfrm>
            <a:custGeom>
              <a:avLst/>
              <a:gdLst/>
              <a:ahLst/>
              <a:cxnLst/>
              <a:rect l="l" t="t" r="r" b="b"/>
              <a:pathLst>
                <a:path w="3526" h="3105" extrusionOk="0">
                  <a:moveTo>
                    <a:pt x="2342" y="1"/>
                  </a:moveTo>
                  <a:cubicBezTo>
                    <a:pt x="2311" y="1"/>
                    <a:pt x="2280" y="2"/>
                    <a:pt x="2249" y="4"/>
                  </a:cubicBezTo>
                  <a:cubicBezTo>
                    <a:pt x="456" y="4"/>
                    <a:pt x="0" y="2010"/>
                    <a:pt x="790" y="3104"/>
                  </a:cubicBezTo>
                  <a:cubicBezTo>
                    <a:pt x="1155" y="2952"/>
                    <a:pt x="1520" y="2800"/>
                    <a:pt x="1854" y="2618"/>
                  </a:cubicBezTo>
                  <a:cubicBezTo>
                    <a:pt x="2675" y="2192"/>
                    <a:pt x="3313" y="1432"/>
                    <a:pt x="3526" y="521"/>
                  </a:cubicBezTo>
                  <a:cubicBezTo>
                    <a:pt x="3213" y="207"/>
                    <a:pt x="2793" y="1"/>
                    <a:pt x="2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2884175" y="3230900"/>
              <a:ext cx="107925" cy="74500"/>
            </a:xfrm>
            <a:custGeom>
              <a:avLst/>
              <a:gdLst/>
              <a:ahLst/>
              <a:cxnLst/>
              <a:rect l="l" t="t" r="r" b="b"/>
              <a:pathLst>
                <a:path w="4317" h="2980" extrusionOk="0">
                  <a:moveTo>
                    <a:pt x="2219" y="0"/>
                  </a:moveTo>
                  <a:cubicBezTo>
                    <a:pt x="517" y="0"/>
                    <a:pt x="0" y="1854"/>
                    <a:pt x="699" y="2979"/>
                  </a:cubicBezTo>
                  <a:cubicBezTo>
                    <a:pt x="1763" y="2766"/>
                    <a:pt x="2827" y="2645"/>
                    <a:pt x="3921" y="2584"/>
                  </a:cubicBezTo>
                  <a:cubicBezTo>
                    <a:pt x="4317" y="1490"/>
                    <a:pt x="3739" y="0"/>
                    <a:pt x="2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1"/>
            <p:cNvSpPr/>
            <p:nvPr/>
          </p:nvSpPr>
          <p:spPr>
            <a:xfrm>
              <a:off x="2704075" y="2810675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1"/>
                  </a:moveTo>
                  <a:cubicBezTo>
                    <a:pt x="1" y="1"/>
                    <a:pt x="1" y="3800"/>
                    <a:pt x="2432" y="3800"/>
                  </a:cubicBezTo>
                  <a:cubicBezTo>
                    <a:pt x="4864" y="3800"/>
                    <a:pt x="4864" y="1"/>
                    <a:pt x="2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3047550" y="2619175"/>
              <a:ext cx="107175" cy="80575"/>
            </a:xfrm>
            <a:custGeom>
              <a:avLst/>
              <a:gdLst/>
              <a:ahLst/>
              <a:cxnLst/>
              <a:rect l="l" t="t" r="r" b="b"/>
              <a:pathLst>
                <a:path w="4287" h="3223" extrusionOk="0">
                  <a:moveTo>
                    <a:pt x="3314" y="1"/>
                  </a:moveTo>
                  <a:cubicBezTo>
                    <a:pt x="2310" y="396"/>
                    <a:pt x="1247" y="670"/>
                    <a:pt x="213" y="974"/>
                  </a:cubicBezTo>
                  <a:cubicBezTo>
                    <a:pt x="0" y="2007"/>
                    <a:pt x="608" y="3223"/>
                    <a:pt x="2007" y="3223"/>
                  </a:cubicBezTo>
                  <a:cubicBezTo>
                    <a:pt x="3830" y="3223"/>
                    <a:pt x="4286" y="1065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2704825" y="2469450"/>
              <a:ext cx="98050" cy="88200"/>
            </a:xfrm>
            <a:custGeom>
              <a:avLst/>
              <a:gdLst/>
              <a:ahLst/>
              <a:cxnLst/>
              <a:rect l="l" t="t" r="r" b="b"/>
              <a:pathLst>
                <a:path w="3922" h="3528" extrusionOk="0">
                  <a:moveTo>
                    <a:pt x="1471" y="0"/>
                  </a:moveTo>
                  <a:cubicBezTo>
                    <a:pt x="862" y="0"/>
                    <a:pt x="292" y="330"/>
                    <a:pt x="1" y="883"/>
                  </a:cubicBezTo>
                  <a:cubicBezTo>
                    <a:pt x="548" y="2008"/>
                    <a:pt x="1430" y="2920"/>
                    <a:pt x="2554" y="3528"/>
                  </a:cubicBezTo>
                  <a:cubicBezTo>
                    <a:pt x="3922" y="2677"/>
                    <a:pt x="3618" y="2"/>
                    <a:pt x="1551" y="2"/>
                  </a:cubicBezTo>
                  <a:cubicBezTo>
                    <a:pt x="1524" y="1"/>
                    <a:pt x="1498" y="0"/>
                    <a:pt x="1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2960925" y="2494550"/>
              <a:ext cx="114000" cy="85150"/>
            </a:xfrm>
            <a:custGeom>
              <a:avLst/>
              <a:gdLst/>
              <a:ahLst/>
              <a:cxnLst/>
              <a:rect l="l" t="t" r="r" b="b"/>
              <a:pathLst>
                <a:path w="4560" h="3406" extrusionOk="0">
                  <a:moveTo>
                    <a:pt x="2341" y="1"/>
                  </a:moveTo>
                  <a:cubicBezTo>
                    <a:pt x="395" y="1"/>
                    <a:pt x="0" y="2463"/>
                    <a:pt x="1186" y="3405"/>
                  </a:cubicBezTo>
                  <a:lnTo>
                    <a:pt x="2189" y="3284"/>
                  </a:lnTo>
                  <a:cubicBezTo>
                    <a:pt x="2736" y="3193"/>
                    <a:pt x="3283" y="3132"/>
                    <a:pt x="3800" y="3071"/>
                  </a:cubicBezTo>
                  <a:cubicBezTo>
                    <a:pt x="4560" y="1946"/>
                    <a:pt x="4104" y="1"/>
                    <a:pt x="2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160775" y="2438325"/>
              <a:ext cx="91975" cy="47175"/>
            </a:xfrm>
            <a:custGeom>
              <a:avLst/>
              <a:gdLst/>
              <a:ahLst/>
              <a:cxnLst/>
              <a:rect l="l" t="t" r="r" b="b"/>
              <a:pathLst>
                <a:path w="3679" h="1887" extrusionOk="0">
                  <a:moveTo>
                    <a:pt x="31" y="1"/>
                  </a:moveTo>
                  <a:cubicBezTo>
                    <a:pt x="1" y="1017"/>
                    <a:pt x="794" y="1886"/>
                    <a:pt x="1803" y="1886"/>
                  </a:cubicBezTo>
                  <a:cubicBezTo>
                    <a:pt x="1820" y="1886"/>
                    <a:pt x="1837" y="1886"/>
                    <a:pt x="1855" y="1885"/>
                  </a:cubicBezTo>
                  <a:cubicBezTo>
                    <a:pt x="1874" y="1886"/>
                    <a:pt x="1894" y="1886"/>
                    <a:pt x="1914" y="1886"/>
                  </a:cubicBezTo>
                  <a:cubicBezTo>
                    <a:pt x="2830" y="1886"/>
                    <a:pt x="3589" y="1197"/>
                    <a:pt x="3678" y="274"/>
                  </a:cubicBezTo>
                  <a:cubicBezTo>
                    <a:pt x="3010" y="153"/>
                    <a:pt x="2371" y="62"/>
                    <a:pt x="1703" y="31"/>
                  </a:cubicBezTo>
                  <a:cubicBezTo>
                    <a:pt x="1155" y="1"/>
                    <a:pt x="608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1"/>
            <p:cNvSpPr/>
            <p:nvPr/>
          </p:nvSpPr>
          <p:spPr>
            <a:xfrm>
              <a:off x="2723075" y="2287875"/>
              <a:ext cx="101850" cy="90475"/>
            </a:xfrm>
            <a:custGeom>
              <a:avLst/>
              <a:gdLst/>
              <a:ahLst/>
              <a:cxnLst/>
              <a:rect l="l" t="t" r="r" b="b"/>
              <a:pathLst>
                <a:path w="4074" h="3619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11" y="152"/>
                    <a:pt x="2128" y="304"/>
                    <a:pt x="1946" y="456"/>
                  </a:cubicBezTo>
                  <a:cubicBezTo>
                    <a:pt x="1216" y="1064"/>
                    <a:pt x="578" y="1733"/>
                    <a:pt x="0" y="2493"/>
                  </a:cubicBezTo>
                  <a:cubicBezTo>
                    <a:pt x="236" y="3170"/>
                    <a:pt x="899" y="3619"/>
                    <a:pt x="1603" y="3619"/>
                  </a:cubicBezTo>
                  <a:cubicBezTo>
                    <a:pt x="1626" y="3619"/>
                    <a:pt x="1649" y="3618"/>
                    <a:pt x="1672" y="3617"/>
                  </a:cubicBezTo>
                  <a:cubicBezTo>
                    <a:pt x="3800" y="3617"/>
                    <a:pt x="4073" y="760"/>
                    <a:pt x="24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1"/>
            <p:cNvSpPr/>
            <p:nvPr/>
          </p:nvSpPr>
          <p:spPr>
            <a:xfrm>
              <a:off x="2857575" y="2449725"/>
              <a:ext cx="87400" cy="35775"/>
            </a:xfrm>
            <a:custGeom>
              <a:avLst/>
              <a:gdLst/>
              <a:ahLst/>
              <a:cxnLst/>
              <a:rect l="l" t="t" r="r" b="b"/>
              <a:pathLst>
                <a:path w="3496" h="1431" extrusionOk="0">
                  <a:moveTo>
                    <a:pt x="0" y="1"/>
                  </a:moveTo>
                  <a:cubicBezTo>
                    <a:pt x="149" y="831"/>
                    <a:pt x="876" y="1430"/>
                    <a:pt x="1731" y="1430"/>
                  </a:cubicBezTo>
                  <a:cubicBezTo>
                    <a:pt x="1752" y="1430"/>
                    <a:pt x="1773" y="1430"/>
                    <a:pt x="1794" y="1429"/>
                  </a:cubicBezTo>
                  <a:cubicBezTo>
                    <a:pt x="1816" y="1430"/>
                    <a:pt x="1838" y="1431"/>
                    <a:pt x="1860" y="1431"/>
                  </a:cubicBezTo>
                  <a:cubicBezTo>
                    <a:pt x="2623" y="1431"/>
                    <a:pt x="3289" y="922"/>
                    <a:pt x="3496" y="183"/>
                  </a:cubicBezTo>
                  <a:lnTo>
                    <a:pt x="3496" y="183"/>
                  </a:lnTo>
                  <a:cubicBezTo>
                    <a:pt x="3303" y="188"/>
                    <a:pt x="3110" y="191"/>
                    <a:pt x="2916" y="191"/>
                  </a:cubicBezTo>
                  <a:cubicBezTo>
                    <a:pt x="1947" y="191"/>
                    <a:pt x="963" y="12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3150125" y="2004425"/>
              <a:ext cx="99575" cy="95075"/>
            </a:xfrm>
            <a:custGeom>
              <a:avLst/>
              <a:gdLst/>
              <a:ahLst/>
              <a:cxnLst/>
              <a:rect l="l" t="t" r="r" b="b"/>
              <a:pathLst>
                <a:path w="3983" h="3803" extrusionOk="0">
                  <a:moveTo>
                    <a:pt x="1551" y="1"/>
                  </a:moveTo>
                  <a:cubicBezTo>
                    <a:pt x="1004" y="1"/>
                    <a:pt x="457" y="244"/>
                    <a:pt x="122" y="670"/>
                  </a:cubicBezTo>
                  <a:lnTo>
                    <a:pt x="153" y="670"/>
                  </a:lnTo>
                  <a:cubicBezTo>
                    <a:pt x="700" y="852"/>
                    <a:pt x="1308" y="1247"/>
                    <a:pt x="1217" y="1794"/>
                  </a:cubicBezTo>
                  <a:cubicBezTo>
                    <a:pt x="1095" y="2129"/>
                    <a:pt x="882" y="2432"/>
                    <a:pt x="548" y="2584"/>
                  </a:cubicBezTo>
                  <a:cubicBezTo>
                    <a:pt x="366" y="2706"/>
                    <a:pt x="183" y="2828"/>
                    <a:pt x="1" y="2980"/>
                  </a:cubicBezTo>
                  <a:cubicBezTo>
                    <a:pt x="320" y="3502"/>
                    <a:pt x="860" y="3802"/>
                    <a:pt x="1464" y="3802"/>
                  </a:cubicBezTo>
                  <a:cubicBezTo>
                    <a:pt x="1493" y="3802"/>
                    <a:pt x="1522" y="3802"/>
                    <a:pt x="1551" y="3800"/>
                  </a:cubicBezTo>
                  <a:cubicBezTo>
                    <a:pt x="3983" y="3800"/>
                    <a:pt x="3983" y="1"/>
                    <a:pt x="1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2911575" y="1938300"/>
              <a:ext cx="100275" cy="65400"/>
            </a:xfrm>
            <a:custGeom>
              <a:avLst/>
              <a:gdLst/>
              <a:ahLst/>
              <a:cxnLst/>
              <a:rect l="l" t="t" r="r" b="b"/>
              <a:pathLst>
                <a:path w="4011" h="2616" extrusionOk="0">
                  <a:moveTo>
                    <a:pt x="1862" y="1"/>
                  </a:moveTo>
                  <a:cubicBezTo>
                    <a:pt x="822" y="1"/>
                    <a:pt x="0" y="900"/>
                    <a:pt x="90" y="1947"/>
                  </a:cubicBezTo>
                  <a:cubicBezTo>
                    <a:pt x="1154" y="2312"/>
                    <a:pt x="2248" y="2555"/>
                    <a:pt x="3373" y="2615"/>
                  </a:cubicBezTo>
                  <a:lnTo>
                    <a:pt x="3616" y="2615"/>
                  </a:lnTo>
                  <a:cubicBezTo>
                    <a:pt x="4011" y="1491"/>
                    <a:pt x="3433" y="1"/>
                    <a:pt x="1914" y="1"/>
                  </a:cubicBezTo>
                  <a:cubicBezTo>
                    <a:pt x="1896" y="1"/>
                    <a:pt x="1879" y="1"/>
                    <a:pt x="18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3038425" y="2173900"/>
              <a:ext cx="106425" cy="88150"/>
            </a:xfrm>
            <a:custGeom>
              <a:avLst/>
              <a:gdLst/>
              <a:ahLst/>
              <a:cxnLst/>
              <a:rect l="l" t="t" r="r" b="b"/>
              <a:pathLst>
                <a:path w="4257" h="3526" extrusionOk="0">
                  <a:moveTo>
                    <a:pt x="2372" y="0"/>
                  </a:moveTo>
                  <a:cubicBezTo>
                    <a:pt x="305" y="0"/>
                    <a:pt x="1" y="2705"/>
                    <a:pt x="1429" y="3526"/>
                  </a:cubicBezTo>
                  <a:cubicBezTo>
                    <a:pt x="2341" y="3070"/>
                    <a:pt x="3283" y="2584"/>
                    <a:pt x="4165" y="2067"/>
                  </a:cubicBezTo>
                  <a:cubicBezTo>
                    <a:pt x="4256" y="1064"/>
                    <a:pt x="3648" y="0"/>
                    <a:pt x="2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1"/>
            <p:cNvSpPr/>
            <p:nvPr/>
          </p:nvSpPr>
          <p:spPr>
            <a:xfrm>
              <a:off x="3076425" y="1901725"/>
              <a:ext cx="95750" cy="55650"/>
            </a:xfrm>
            <a:custGeom>
              <a:avLst/>
              <a:gdLst/>
              <a:ahLst/>
              <a:cxnLst/>
              <a:rect l="l" t="t" r="r" b="b"/>
              <a:pathLst>
                <a:path w="3830" h="2226" extrusionOk="0">
                  <a:moveTo>
                    <a:pt x="521" y="1"/>
                  </a:moveTo>
                  <a:cubicBezTo>
                    <a:pt x="398" y="1"/>
                    <a:pt x="275" y="2"/>
                    <a:pt x="152" y="5"/>
                  </a:cubicBezTo>
                  <a:cubicBezTo>
                    <a:pt x="0" y="1069"/>
                    <a:pt x="578" y="2224"/>
                    <a:pt x="1946" y="2224"/>
                  </a:cubicBezTo>
                  <a:cubicBezTo>
                    <a:pt x="1964" y="2225"/>
                    <a:pt x="1981" y="2225"/>
                    <a:pt x="1999" y="2225"/>
                  </a:cubicBezTo>
                  <a:cubicBezTo>
                    <a:pt x="3037" y="2225"/>
                    <a:pt x="3829" y="1356"/>
                    <a:pt x="3770" y="340"/>
                  </a:cubicBezTo>
                  <a:cubicBezTo>
                    <a:pt x="2704" y="121"/>
                    <a:pt x="1614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1"/>
            <p:cNvSpPr/>
            <p:nvPr/>
          </p:nvSpPr>
          <p:spPr>
            <a:xfrm>
              <a:off x="2840850" y="1801550"/>
              <a:ext cx="83625" cy="94250"/>
            </a:xfrm>
            <a:custGeom>
              <a:avLst/>
              <a:gdLst/>
              <a:ahLst/>
              <a:cxnLst/>
              <a:rect l="l" t="t" r="r" b="b"/>
              <a:pathLst>
                <a:path w="3345" h="3770" extrusionOk="0">
                  <a:moveTo>
                    <a:pt x="2463" y="0"/>
                  </a:moveTo>
                  <a:cubicBezTo>
                    <a:pt x="31" y="0"/>
                    <a:pt x="1" y="3769"/>
                    <a:pt x="2463" y="3769"/>
                  </a:cubicBezTo>
                  <a:cubicBezTo>
                    <a:pt x="2767" y="3769"/>
                    <a:pt x="3071" y="3708"/>
                    <a:pt x="3344" y="3557"/>
                  </a:cubicBezTo>
                  <a:cubicBezTo>
                    <a:pt x="2980" y="3344"/>
                    <a:pt x="2645" y="3040"/>
                    <a:pt x="2432" y="2675"/>
                  </a:cubicBezTo>
                  <a:cubicBezTo>
                    <a:pt x="1825" y="1733"/>
                    <a:pt x="2037" y="821"/>
                    <a:pt x="2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2865175" y="1693650"/>
              <a:ext cx="80575" cy="65375"/>
            </a:xfrm>
            <a:custGeom>
              <a:avLst/>
              <a:gdLst/>
              <a:ahLst/>
              <a:cxnLst/>
              <a:rect l="l" t="t" r="r" b="b"/>
              <a:pathLst>
                <a:path w="3223" h="2615" extrusionOk="0">
                  <a:moveTo>
                    <a:pt x="2858" y="0"/>
                  </a:moveTo>
                  <a:cubicBezTo>
                    <a:pt x="1946" y="456"/>
                    <a:pt x="1125" y="1034"/>
                    <a:pt x="396" y="1763"/>
                  </a:cubicBezTo>
                  <a:cubicBezTo>
                    <a:pt x="274" y="1885"/>
                    <a:pt x="122" y="2067"/>
                    <a:pt x="0" y="2219"/>
                  </a:cubicBezTo>
                  <a:cubicBezTo>
                    <a:pt x="335" y="2492"/>
                    <a:pt x="730" y="2614"/>
                    <a:pt x="1155" y="2614"/>
                  </a:cubicBezTo>
                  <a:cubicBezTo>
                    <a:pt x="2675" y="2614"/>
                    <a:pt x="3222" y="1125"/>
                    <a:pt x="2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2875050" y="2184525"/>
              <a:ext cx="90450" cy="64625"/>
            </a:xfrm>
            <a:custGeom>
              <a:avLst/>
              <a:gdLst/>
              <a:ahLst/>
              <a:cxnLst/>
              <a:rect l="l" t="t" r="r" b="b"/>
              <a:pathLst>
                <a:path w="3618" h="2585" extrusionOk="0">
                  <a:moveTo>
                    <a:pt x="3253" y="1"/>
                  </a:moveTo>
                  <a:cubicBezTo>
                    <a:pt x="2159" y="548"/>
                    <a:pt x="1064" y="1125"/>
                    <a:pt x="1" y="1733"/>
                  </a:cubicBezTo>
                  <a:cubicBezTo>
                    <a:pt x="335" y="2280"/>
                    <a:pt x="912" y="2584"/>
                    <a:pt x="1551" y="2584"/>
                  </a:cubicBezTo>
                  <a:cubicBezTo>
                    <a:pt x="3071" y="2584"/>
                    <a:pt x="3618" y="1095"/>
                    <a:pt x="3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1"/>
            <p:cNvSpPr/>
            <p:nvPr/>
          </p:nvSpPr>
          <p:spPr>
            <a:xfrm>
              <a:off x="3268675" y="2534800"/>
              <a:ext cx="105650" cy="94375"/>
            </a:xfrm>
            <a:custGeom>
              <a:avLst/>
              <a:gdLst/>
              <a:ahLst/>
              <a:cxnLst/>
              <a:rect l="l" t="t" r="r" b="b"/>
              <a:pathLst>
                <a:path w="4226" h="3775" extrusionOk="0">
                  <a:moveTo>
                    <a:pt x="2495" y="1"/>
                  </a:moveTo>
                  <a:cubicBezTo>
                    <a:pt x="2474" y="1"/>
                    <a:pt x="2453" y="1"/>
                    <a:pt x="2432" y="2"/>
                  </a:cubicBezTo>
                  <a:cubicBezTo>
                    <a:pt x="31" y="2"/>
                    <a:pt x="1" y="3771"/>
                    <a:pt x="2432" y="3771"/>
                  </a:cubicBezTo>
                  <a:cubicBezTo>
                    <a:pt x="2468" y="3773"/>
                    <a:pt x="2502" y="3774"/>
                    <a:pt x="2537" y="3774"/>
                  </a:cubicBezTo>
                  <a:cubicBezTo>
                    <a:pt x="2980" y="3774"/>
                    <a:pt x="3368" y="3597"/>
                    <a:pt x="3678" y="3315"/>
                  </a:cubicBezTo>
                  <a:cubicBezTo>
                    <a:pt x="4013" y="2738"/>
                    <a:pt x="4195" y="2130"/>
                    <a:pt x="4226" y="1491"/>
                  </a:cubicBezTo>
                  <a:cubicBezTo>
                    <a:pt x="4107" y="630"/>
                    <a:pt x="3379" y="1"/>
                    <a:pt x="2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2717000" y="3100200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0"/>
                  </a:moveTo>
                  <a:cubicBezTo>
                    <a:pt x="0" y="0"/>
                    <a:pt x="0" y="3800"/>
                    <a:pt x="2432" y="3800"/>
                  </a:cubicBezTo>
                  <a:cubicBezTo>
                    <a:pt x="4864" y="3800"/>
                    <a:pt x="4864" y="0"/>
                    <a:pt x="2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2912275" y="3068250"/>
              <a:ext cx="109425" cy="94300"/>
            </a:xfrm>
            <a:custGeom>
              <a:avLst/>
              <a:gdLst/>
              <a:ahLst/>
              <a:cxnLst/>
              <a:rect l="l" t="t" r="r" b="b"/>
              <a:pathLst>
                <a:path w="4377" h="3772" extrusionOk="0">
                  <a:moveTo>
                    <a:pt x="2513" y="1"/>
                  </a:moveTo>
                  <a:cubicBezTo>
                    <a:pt x="2496" y="1"/>
                    <a:pt x="2480" y="1"/>
                    <a:pt x="2463" y="2"/>
                  </a:cubicBezTo>
                  <a:cubicBezTo>
                    <a:pt x="31" y="2"/>
                    <a:pt x="1" y="3771"/>
                    <a:pt x="2463" y="3771"/>
                  </a:cubicBezTo>
                  <a:cubicBezTo>
                    <a:pt x="2481" y="3771"/>
                    <a:pt x="2499" y="3772"/>
                    <a:pt x="2517" y="3772"/>
                  </a:cubicBezTo>
                  <a:cubicBezTo>
                    <a:pt x="3495" y="3772"/>
                    <a:pt x="4286" y="2963"/>
                    <a:pt x="4256" y="2008"/>
                  </a:cubicBezTo>
                  <a:lnTo>
                    <a:pt x="4256" y="2008"/>
                  </a:lnTo>
                  <a:cubicBezTo>
                    <a:pt x="3952" y="2038"/>
                    <a:pt x="3618" y="2099"/>
                    <a:pt x="3284" y="2129"/>
                  </a:cubicBezTo>
                  <a:cubicBezTo>
                    <a:pt x="3618" y="2069"/>
                    <a:pt x="3952" y="2038"/>
                    <a:pt x="4287" y="1977"/>
                  </a:cubicBezTo>
                  <a:cubicBezTo>
                    <a:pt x="4377" y="930"/>
                    <a:pt x="3553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2995125" y="3117675"/>
              <a:ext cx="24325" cy="3825"/>
            </a:xfrm>
            <a:custGeom>
              <a:avLst/>
              <a:gdLst/>
              <a:ahLst/>
              <a:cxnLst/>
              <a:rect l="l" t="t" r="r" b="b"/>
              <a:pathLst>
                <a:path w="973" h="153" extrusionOk="0">
                  <a:moveTo>
                    <a:pt x="973" y="0"/>
                  </a:moveTo>
                  <a:cubicBezTo>
                    <a:pt x="638" y="61"/>
                    <a:pt x="304" y="92"/>
                    <a:pt x="0" y="152"/>
                  </a:cubicBezTo>
                  <a:cubicBezTo>
                    <a:pt x="304" y="122"/>
                    <a:pt x="638" y="61"/>
                    <a:pt x="973" y="31"/>
                  </a:cubicBezTo>
                  <a:lnTo>
                    <a:pt x="9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2751200" y="3300800"/>
              <a:ext cx="69925" cy="79825"/>
            </a:xfrm>
            <a:custGeom>
              <a:avLst/>
              <a:gdLst/>
              <a:ahLst/>
              <a:cxnLst/>
              <a:rect l="l" t="t" r="r" b="b"/>
              <a:pathLst>
                <a:path w="2797" h="3193" extrusionOk="0">
                  <a:moveTo>
                    <a:pt x="760" y="1"/>
                  </a:moveTo>
                  <a:lnTo>
                    <a:pt x="760" y="1"/>
                  </a:lnTo>
                  <a:cubicBezTo>
                    <a:pt x="0" y="1581"/>
                    <a:pt x="669" y="2584"/>
                    <a:pt x="1885" y="3192"/>
                  </a:cubicBezTo>
                  <a:cubicBezTo>
                    <a:pt x="2796" y="2189"/>
                    <a:pt x="2432" y="153"/>
                    <a:pt x="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2929000" y="3369175"/>
              <a:ext cx="88175" cy="36525"/>
            </a:xfrm>
            <a:custGeom>
              <a:avLst/>
              <a:gdLst/>
              <a:ahLst/>
              <a:cxnLst/>
              <a:rect l="l" t="t" r="r" b="b"/>
              <a:pathLst>
                <a:path w="3527" h="1461" extrusionOk="0">
                  <a:moveTo>
                    <a:pt x="1860" y="0"/>
                  </a:moveTo>
                  <a:cubicBezTo>
                    <a:pt x="1838" y="0"/>
                    <a:pt x="1816" y="0"/>
                    <a:pt x="1794" y="1"/>
                  </a:cubicBezTo>
                  <a:cubicBezTo>
                    <a:pt x="1774" y="1"/>
                    <a:pt x="1754" y="0"/>
                    <a:pt x="1734" y="0"/>
                  </a:cubicBezTo>
                  <a:cubicBezTo>
                    <a:pt x="878" y="0"/>
                    <a:pt x="149" y="629"/>
                    <a:pt x="1" y="1460"/>
                  </a:cubicBezTo>
                  <a:lnTo>
                    <a:pt x="153" y="1460"/>
                  </a:lnTo>
                  <a:cubicBezTo>
                    <a:pt x="1277" y="1460"/>
                    <a:pt x="2402" y="1400"/>
                    <a:pt x="3527" y="1278"/>
                  </a:cubicBezTo>
                  <a:cubicBezTo>
                    <a:pt x="3320" y="510"/>
                    <a:pt x="2625" y="0"/>
                    <a:pt x="1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8" name="Google Shape;818;p11"/>
          <p:cNvSpPr/>
          <p:nvPr/>
        </p:nvSpPr>
        <p:spPr>
          <a:xfrm rot="-6500969">
            <a:off x="436637" y="-576673"/>
            <a:ext cx="1048195" cy="2520734"/>
          </a:xfrm>
          <a:custGeom>
            <a:avLst/>
            <a:gdLst/>
            <a:ahLst/>
            <a:cxnLst/>
            <a:rect l="l" t="t" r="r" b="b"/>
            <a:pathLst>
              <a:path w="21977" h="52851" extrusionOk="0">
                <a:moveTo>
                  <a:pt x="4985" y="912"/>
                </a:moveTo>
                <a:lnTo>
                  <a:pt x="5015" y="943"/>
                </a:lnTo>
                <a:cubicBezTo>
                  <a:pt x="5015" y="943"/>
                  <a:pt x="5015" y="973"/>
                  <a:pt x="5015" y="973"/>
                </a:cubicBezTo>
                <a:cubicBezTo>
                  <a:pt x="5015" y="1003"/>
                  <a:pt x="5015" y="1064"/>
                  <a:pt x="5015" y="1095"/>
                </a:cubicBezTo>
                <a:lnTo>
                  <a:pt x="5015" y="1125"/>
                </a:lnTo>
                <a:lnTo>
                  <a:pt x="4985" y="1155"/>
                </a:lnTo>
                <a:cubicBezTo>
                  <a:pt x="4985" y="1155"/>
                  <a:pt x="5015" y="1186"/>
                  <a:pt x="5015" y="1186"/>
                </a:cubicBezTo>
                <a:cubicBezTo>
                  <a:pt x="5015" y="1216"/>
                  <a:pt x="5015" y="1216"/>
                  <a:pt x="5015" y="1247"/>
                </a:cubicBezTo>
                <a:cubicBezTo>
                  <a:pt x="5015" y="1277"/>
                  <a:pt x="4985" y="1277"/>
                  <a:pt x="4985" y="1307"/>
                </a:cubicBezTo>
                <a:lnTo>
                  <a:pt x="4924" y="1307"/>
                </a:lnTo>
                <a:lnTo>
                  <a:pt x="4894" y="1338"/>
                </a:lnTo>
                <a:lnTo>
                  <a:pt x="4772" y="1338"/>
                </a:lnTo>
                <a:lnTo>
                  <a:pt x="4742" y="1307"/>
                </a:lnTo>
                <a:cubicBezTo>
                  <a:pt x="4742" y="1277"/>
                  <a:pt x="4742" y="1247"/>
                  <a:pt x="4742" y="1216"/>
                </a:cubicBezTo>
                <a:cubicBezTo>
                  <a:pt x="4742" y="1216"/>
                  <a:pt x="4742" y="1186"/>
                  <a:pt x="4742" y="1186"/>
                </a:cubicBezTo>
                <a:lnTo>
                  <a:pt x="4711" y="1155"/>
                </a:lnTo>
                <a:lnTo>
                  <a:pt x="4711" y="1125"/>
                </a:lnTo>
                <a:lnTo>
                  <a:pt x="4711" y="1034"/>
                </a:lnTo>
                <a:lnTo>
                  <a:pt x="4742" y="1095"/>
                </a:lnTo>
                <a:lnTo>
                  <a:pt x="4772" y="1064"/>
                </a:lnTo>
                <a:cubicBezTo>
                  <a:pt x="4772" y="1034"/>
                  <a:pt x="4772" y="1003"/>
                  <a:pt x="4772" y="1003"/>
                </a:cubicBezTo>
                <a:cubicBezTo>
                  <a:pt x="4803" y="973"/>
                  <a:pt x="4803" y="943"/>
                  <a:pt x="4833" y="943"/>
                </a:cubicBezTo>
                <a:lnTo>
                  <a:pt x="4833" y="912"/>
                </a:lnTo>
                <a:close/>
                <a:moveTo>
                  <a:pt x="8617" y="1178"/>
                </a:moveTo>
                <a:cubicBezTo>
                  <a:pt x="8648" y="1178"/>
                  <a:pt x="8678" y="1186"/>
                  <a:pt x="8693" y="1186"/>
                </a:cubicBezTo>
                <a:lnTo>
                  <a:pt x="8724" y="1277"/>
                </a:lnTo>
                <a:lnTo>
                  <a:pt x="8724" y="1307"/>
                </a:lnTo>
                <a:cubicBezTo>
                  <a:pt x="8693" y="1338"/>
                  <a:pt x="8663" y="1338"/>
                  <a:pt x="8602" y="1338"/>
                </a:cubicBezTo>
                <a:lnTo>
                  <a:pt x="8572" y="1338"/>
                </a:lnTo>
                <a:lnTo>
                  <a:pt x="8572" y="1307"/>
                </a:lnTo>
                <a:cubicBezTo>
                  <a:pt x="8541" y="1277"/>
                  <a:pt x="8541" y="1247"/>
                  <a:pt x="8572" y="1216"/>
                </a:cubicBezTo>
                <a:lnTo>
                  <a:pt x="8541" y="1216"/>
                </a:lnTo>
                <a:cubicBezTo>
                  <a:pt x="8556" y="1186"/>
                  <a:pt x="8587" y="1178"/>
                  <a:pt x="8617" y="1178"/>
                </a:cubicBezTo>
                <a:close/>
                <a:moveTo>
                  <a:pt x="6049" y="1611"/>
                </a:moveTo>
                <a:cubicBezTo>
                  <a:pt x="6079" y="1611"/>
                  <a:pt x="6110" y="1611"/>
                  <a:pt x="6140" y="1642"/>
                </a:cubicBezTo>
                <a:lnTo>
                  <a:pt x="6170" y="1642"/>
                </a:lnTo>
                <a:lnTo>
                  <a:pt x="6231" y="1672"/>
                </a:lnTo>
                <a:lnTo>
                  <a:pt x="6231" y="1702"/>
                </a:lnTo>
                <a:cubicBezTo>
                  <a:pt x="6201" y="1733"/>
                  <a:pt x="6170" y="1763"/>
                  <a:pt x="6140" y="1763"/>
                </a:cubicBezTo>
                <a:lnTo>
                  <a:pt x="6049" y="1733"/>
                </a:lnTo>
                <a:lnTo>
                  <a:pt x="5988" y="1733"/>
                </a:lnTo>
                <a:cubicBezTo>
                  <a:pt x="5988" y="1733"/>
                  <a:pt x="5988" y="1702"/>
                  <a:pt x="5988" y="1672"/>
                </a:cubicBezTo>
                <a:lnTo>
                  <a:pt x="6018" y="1611"/>
                </a:lnTo>
                <a:close/>
                <a:moveTo>
                  <a:pt x="7547" y="2297"/>
                </a:moveTo>
                <a:cubicBezTo>
                  <a:pt x="7558" y="2297"/>
                  <a:pt x="7579" y="2310"/>
                  <a:pt x="7599" y="2310"/>
                </a:cubicBezTo>
                <a:lnTo>
                  <a:pt x="7599" y="2341"/>
                </a:lnTo>
                <a:lnTo>
                  <a:pt x="7660" y="2402"/>
                </a:lnTo>
                <a:cubicBezTo>
                  <a:pt x="7629" y="2432"/>
                  <a:pt x="7629" y="2462"/>
                  <a:pt x="7599" y="2462"/>
                </a:cubicBezTo>
                <a:lnTo>
                  <a:pt x="7569" y="2462"/>
                </a:lnTo>
                <a:lnTo>
                  <a:pt x="7569" y="2493"/>
                </a:lnTo>
                <a:lnTo>
                  <a:pt x="7508" y="2523"/>
                </a:lnTo>
                <a:lnTo>
                  <a:pt x="7447" y="2493"/>
                </a:lnTo>
                <a:cubicBezTo>
                  <a:pt x="7417" y="2462"/>
                  <a:pt x="7417" y="2432"/>
                  <a:pt x="7447" y="2402"/>
                </a:cubicBezTo>
                <a:lnTo>
                  <a:pt x="7447" y="2371"/>
                </a:lnTo>
                <a:lnTo>
                  <a:pt x="7508" y="2341"/>
                </a:lnTo>
                <a:lnTo>
                  <a:pt x="7538" y="2310"/>
                </a:lnTo>
                <a:cubicBezTo>
                  <a:pt x="7538" y="2300"/>
                  <a:pt x="7542" y="2297"/>
                  <a:pt x="7547" y="2297"/>
                </a:cubicBezTo>
                <a:close/>
                <a:moveTo>
                  <a:pt x="10213" y="2614"/>
                </a:moveTo>
                <a:cubicBezTo>
                  <a:pt x="10243" y="2614"/>
                  <a:pt x="10274" y="2645"/>
                  <a:pt x="10304" y="2645"/>
                </a:cubicBezTo>
                <a:lnTo>
                  <a:pt x="10365" y="2675"/>
                </a:lnTo>
                <a:lnTo>
                  <a:pt x="10395" y="2736"/>
                </a:lnTo>
                <a:lnTo>
                  <a:pt x="10395" y="2766"/>
                </a:lnTo>
                <a:cubicBezTo>
                  <a:pt x="10365" y="2797"/>
                  <a:pt x="10335" y="2827"/>
                  <a:pt x="10304" y="2827"/>
                </a:cubicBezTo>
                <a:lnTo>
                  <a:pt x="10243" y="2827"/>
                </a:lnTo>
                <a:cubicBezTo>
                  <a:pt x="10152" y="2766"/>
                  <a:pt x="10122" y="2736"/>
                  <a:pt x="10152" y="2675"/>
                </a:cubicBezTo>
                <a:lnTo>
                  <a:pt x="10183" y="2645"/>
                </a:lnTo>
                <a:lnTo>
                  <a:pt x="10213" y="2614"/>
                </a:lnTo>
                <a:close/>
                <a:moveTo>
                  <a:pt x="9787" y="3118"/>
                </a:moveTo>
                <a:cubicBezTo>
                  <a:pt x="9798" y="3118"/>
                  <a:pt x="9808" y="3121"/>
                  <a:pt x="9818" y="3131"/>
                </a:cubicBezTo>
                <a:lnTo>
                  <a:pt x="9848" y="3161"/>
                </a:lnTo>
                <a:cubicBezTo>
                  <a:pt x="9848" y="3161"/>
                  <a:pt x="9848" y="3192"/>
                  <a:pt x="9848" y="3192"/>
                </a:cubicBezTo>
                <a:lnTo>
                  <a:pt x="9848" y="3253"/>
                </a:lnTo>
                <a:cubicBezTo>
                  <a:pt x="9833" y="3268"/>
                  <a:pt x="9818" y="3275"/>
                  <a:pt x="9803" y="3275"/>
                </a:cubicBezTo>
                <a:cubicBezTo>
                  <a:pt x="9787" y="3275"/>
                  <a:pt x="9772" y="3268"/>
                  <a:pt x="9757" y="3253"/>
                </a:cubicBezTo>
                <a:lnTo>
                  <a:pt x="9757" y="3283"/>
                </a:lnTo>
                <a:lnTo>
                  <a:pt x="9696" y="3313"/>
                </a:lnTo>
                <a:lnTo>
                  <a:pt x="9635" y="3283"/>
                </a:lnTo>
                <a:lnTo>
                  <a:pt x="9635" y="3253"/>
                </a:lnTo>
                <a:lnTo>
                  <a:pt x="9605" y="3161"/>
                </a:lnTo>
                <a:lnTo>
                  <a:pt x="9727" y="3161"/>
                </a:lnTo>
                <a:lnTo>
                  <a:pt x="9727" y="3131"/>
                </a:lnTo>
                <a:cubicBezTo>
                  <a:pt x="9747" y="3131"/>
                  <a:pt x="9767" y="3118"/>
                  <a:pt x="9787" y="3118"/>
                </a:cubicBezTo>
                <a:close/>
                <a:moveTo>
                  <a:pt x="5137" y="3131"/>
                </a:moveTo>
                <a:lnTo>
                  <a:pt x="5198" y="3192"/>
                </a:lnTo>
                <a:cubicBezTo>
                  <a:pt x="5228" y="3222"/>
                  <a:pt x="5228" y="3253"/>
                  <a:pt x="5228" y="3283"/>
                </a:cubicBezTo>
                <a:cubicBezTo>
                  <a:pt x="5228" y="3313"/>
                  <a:pt x="5228" y="3344"/>
                  <a:pt x="5228" y="3344"/>
                </a:cubicBezTo>
                <a:lnTo>
                  <a:pt x="5228" y="3374"/>
                </a:lnTo>
                <a:lnTo>
                  <a:pt x="5167" y="3405"/>
                </a:lnTo>
                <a:lnTo>
                  <a:pt x="5106" y="3405"/>
                </a:lnTo>
                <a:cubicBezTo>
                  <a:pt x="5076" y="3405"/>
                  <a:pt x="5046" y="3405"/>
                  <a:pt x="5046" y="3374"/>
                </a:cubicBezTo>
                <a:cubicBezTo>
                  <a:pt x="5015" y="3344"/>
                  <a:pt x="5015" y="3313"/>
                  <a:pt x="5046" y="3283"/>
                </a:cubicBezTo>
                <a:lnTo>
                  <a:pt x="5046" y="3222"/>
                </a:lnTo>
                <a:lnTo>
                  <a:pt x="5046" y="3192"/>
                </a:lnTo>
                <a:cubicBezTo>
                  <a:pt x="5076" y="3161"/>
                  <a:pt x="5106" y="3161"/>
                  <a:pt x="5137" y="3131"/>
                </a:cubicBezTo>
                <a:close/>
                <a:moveTo>
                  <a:pt x="8024" y="3374"/>
                </a:moveTo>
                <a:lnTo>
                  <a:pt x="8085" y="3405"/>
                </a:lnTo>
                <a:cubicBezTo>
                  <a:pt x="8085" y="3405"/>
                  <a:pt x="8085" y="3435"/>
                  <a:pt x="8116" y="3465"/>
                </a:cubicBezTo>
                <a:cubicBezTo>
                  <a:pt x="8116" y="3465"/>
                  <a:pt x="8116" y="3496"/>
                  <a:pt x="8116" y="3526"/>
                </a:cubicBezTo>
                <a:cubicBezTo>
                  <a:pt x="8085" y="3557"/>
                  <a:pt x="8055" y="3557"/>
                  <a:pt x="8024" y="3557"/>
                </a:cubicBezTo>
                <a:lnTo>
                  <a:pt x="7964" y="3587"/>
                </a:lnTo>
                <a:lnTo>
                  <a:pt x="7933" y="3587"/>
                </a:lnTo>
                <a:cubicBezTo>
                  <a:pt x="7903" y="3587"/>
                  <a:pt x="7873" y="3557"/>
                  <a:pt x="7842" y="3557"/>
                </a:cubicBezTo>
                <a:lnTo>
                  <a:pt x="7842" y="3465"/>
                </a:lnTo>
                <a:lnTo>
                  <a:pt x="7873" y="3465"/>
                </a:lnTo>
                <a:cubicBezTo>
                  <a:pt x="7903" y="3435"/>
                  <a:pt x="7903" y="3405"/>
                  <a:pt x="7933" y="3405"/>
                </a:cubicBezTo>
                <a:cubicBezTo>
                  <a:pt x="7964" y="3374"/>
                  <a:pt x="7964" y="3374"/>
                  <a:pt x="7994" y="3374"/>
                </a:cubicBezTo>
                <a:close/>
                <a:moveTo>
                  <a:pt x="8632" y="3769"/>
                </a:moveTo>
                <a:cubicBezTo>
                  <a:pt x="8663" y="3800"/>
                  <a:pt x="8693" y="3800"/>
                  <a:pt x="8724" y="3830"/>
                </a:cubicBezTo>
                <a:lnTo>
                  <a:pt x="8754" y="3830"/>
                </a:lnTo>
                <a:lnTo>
                  <a:pt x="8754" y="3952"/>
                </a:lnTo>
                <a:lnTo>
                  <a:pt x="8724" y="3952"/>
                </a:lnTo>
                <a:cubicBezTo>
                  <a:pt x="8707" y="3960"/>
                  <a:pt x="8691" y="3964"/>
                  <a:pt x="8676" y="3964"/>
                </a:cubicBezTo>
                <a:cubicBezTo>
                  <a:pt x="8635" y="3964"/>
                  <a:pt x="8602" y="3935"/>
                  <a:pt x="8602" y="3891"/>
                </a:cubicBezTo>
                <a:lnTo>
                  <a:pt x="8602" y="3861"/>
                </a:lnTo>
                <a:lnTo>
                  <a:pt x="8632" y="3769"/>
                </a:lnTo>
                <a:close/>
                <a:moveTo>
                  <a:pt x="4073" y="3587"/>
                </a:moveTo>
                <a:lnTo>
                  <a:pt x="4073" y="3617"/>
                </a:lnTo>
                <a:cubicBezTo>
                  <a:pt x="4073" y="3617"/>
                  <a:pt x="4103" y="3648"/>
                  <a:pt x="4103" y="3648"/>
                </a:cubicBezTo>
                <a:lnTo>
                  <a:pt x="4134" y="3648"/>
                </a:lnTo>
                <a:cubicBezTo>
                  <a:pt x="4134" y="3678"/>
                  <a:pt x="4134" y="3709"/>
                  <a:pt x="4134" y="3709"/>
                </a:cubicBezTo>
                <a:cubicBezTo>
                  <a:pt x="4134" y="3739"/>
                  <a:pt x="4164" y="3739"/>
                  <a:pt x="4164" y="3769"/>
                </a:cubicBezTo>
                <a:cubicBezTo>
                  <a:pt x="4164" y="3800"/>
                  <a:pt x="4164" y="3800"/>
                  <a:pt x="4164" y="3830"/>
                </a:cubicBezTo>
                <a:lnTo>
                  <a:pt x="4164" y="3861"/>
                </a:lnTo>
                <a:lnTo>
                  <a:pt x="4103" y="3861"/>
                </a:lnTo>
                <a:cubicBezTo>
                  <a:pt x="4103" y="3891"/>
                  <a:pt x="4103" y="3891"/>
                  <a:pt x="4103" y="3891"/>
                </a:cubicBezTo>
                <a:cubicBezTo>
                  <a:pt x="4073" y="3952"/>
                  <a:pt x="4043" y="3982"/>
                  <a:pt x="4012" y="3982"/>
                </a:cubicBezTo>
                <a:cubicBezTo>
                  <a:pt x="3951" y="3982"/>
                  <a:pt x="3921" y="3982"/>
                  <a:pt x="3891" y="3952"/>
                </a:cubicBezTo>
                <a:lnTo>
                  <a:pt x="3860" y="3952"/>
                </a:lnTo>
                <a:lnTo>
                  <a:pt x="3860" y="3891"/>
                </a:lnTo>
                <a:cubicBezTo>
                  <a:pt x="3860" y="3891"/>
                  <a:pt x="3860" y="3861"/>
                  <a:pt x="3860" y="3861"/>
                </a:cubicBezTo>
                <a:lnTo>
                  <a:pt x="3860" y="3769"/>
                </a:lnTo>
                <a:lnTo>
                  <a:pt x="3830" y="3769"/>
                </a:lnTo>
                <a:lnTo>
                  <a:pt x="3830" y="3678"/>
                </a:lnTo>
                <a:lnTo>
                  <a:pt x="3921" y="3617"/>
                </a:lnTo>
                <a:lnTo>
                  <a:pt x="3951" y="3617"/>
                </a:lnTo>
                <a:lnTo>
                  <a:pt x="3951" y="3587"/>
                </a:lnTo>
                <a:close/>
                <a:moveTo>
                  <a:pt x="10395" y="4073"/>
                </a:moveTo>
                <a:cubicBezTo>
                  <a:pt x="10426" y="4073"/>
                  <a:pt x="10456" y="4073"/>
                  <a:pt x="10487" y="4104"/>
                </a:cubicBezTo>
                <a:lnTo>
                  <a:pt x="10517" y="4104"/>
                </a:lnTo>
                <a:lnTo>
                  <a:pt x="10517" y="4164"/>
                </a:lnTo>
                <a:cubicBezTo>
                  <a:pt x="10517" y="4164"/>
                  <a:pt x="10517" y="4195"/>
                  <a:pt x="10517" y="4225"/>
                </a:cubicBezTo>
                <a:lnTo>
                  <a:pt x="10547" y="4225"/>
                </a:lnTo>
                <a:lnTo>
                  <a:pt x="10608" y="4164"/>
                </a:lnTo>
                <a:lnTo>
                  <a:pt x="10760" y="4164"/>
                </a:lnTo>
                <a:lnTo>
                  <a:pt x="10760" y="4195"/>
                </a:lnTo>
                <a:cubicBezTo>
                  <a:pt x="10790" y="4225"/>
                  <a:pt x="10821" y="4256"/>
                  <a:pt x="10790" y="4286"/>
                </a:cubicBezTo>
                <a:lnTo>
                  <a:pt x="10790" y="4316"/>
                </a:lnTo>
                <a:lnTo>
                  <a:pt x="10790" y="4347"/>
                </a:lnTo>
                <a:cubicBezTo>
                  <a:pt x="10790" y="4377"/>
                  <a:pt x="10760" y="4408"/>
                  <a:pt x="10730" y="4408"/>
                </a:cubicBezTo>
                <a:lnTo>
                  <a:pt x="10699" y="4408"/>
                </a:lnTo>
                <a:lnTo>
                  <a:pt x="10639" y="4438"/>
                </a:lnTo>
                <a:cubicBezTo>
                  <a:pt x="10578" y="4438"/>
                  <a:pt x="10547" y="4408"/>
                  <a:pt x="10517" y="4377"/>
                </a:cubicBezTo>
                <a:cubicBezTo>
                  <a:pt x="10517" y="4347"/>
                  <a:pt x="10517" y="4316"/>
                  <a:pt x="10517" y="4316"/>
                </a:cubicBezTo>
                <a:cubicBezTo>
                  <a:pt x="10517" y="4286"/>
                  <a:pt x="10517" y="4256"/>
                  <a:pt x="10517" y="4256"/>
                </a:cubicBezTo>
                <a:lnTo>
                  <a:pt x="10517" y="4225"/>
                </a:lnTo>
                <a:lnTo>
                  <a:pt x="10487" y="4225"/>
                </a:lnTo>
                <a:cubicBezTo>
                  <a:pt x="10456" y="4225"/>
                  <a:pt x="10456" y="4225"/>
                  <a:pt x="10426" y="4195"/>
                </a:cubicBezTo>
                <a:cubicBezTo>
                  <a:pt x="10395" y="4195"/>
                  <a:pt x="10395" y="4195"/>
                  <a:pt x="10395" y="4164"/>
                </a:cubicBezTo>
                <a:lnTo>
                  <a:pt x="10395" y="4104"/>
                </a:lnTo>
                <a:lnTo>
                  <a:pt x="10395" y="4073"/>
                </a:lnTo>
                <a:close/>
                <a:moveTo>
                  <a:pt x="6292" y="4438"/>
                </a:moveTo>
                <a:cubicBezTo>
                  <a:pt x="6292" y="4468"/>
                  <a:pt x="6322" y="4468"/>
                  <a:pt x="6322" y="4499"/>
                </a:cubicBezTo>
                <a:lnTo>
                  <a:pt x="6353" y="4529"/>
                </a:lnTo>
                <a:lnTo>
                  <a:pt x="6353" y="4560"/>
                </a:lnTo>
                <a:cubicBezTo>
                  <a:pt x="6383" y="4560"/>
                  <a:pt x="6383" y="4590"/>
                  <a:pt x="6383" y="4590"/>
                </a:cubicBezTo>
                <a:lnTo>
                  <a:pt x="6383" y="4651"/>
                </a:lnTo>
                <a:cubicBezTo>
                  <a:pt x="6353" y="4651"/>
                  <a:pt x="6353" y="4681"/>
                  <a:pt x="6322" y="4681"/>
                </a:cubicBezTo>
                <a:cubicBezTo>
                  <a:pt x="6322" y="4681"/>
                  <a:pt x="6292" y="4712"/>
                  <a:pt x="6292" y="4712"/>
                </a:cubicBezTo>
                <a:lnTo>
                  <a:pt x="6292" y="4742"/>
                </a:lnTo>
                <a:lnTo>
                  <a:pt x="6201" y="4772"/>
                </a:lnTo>
                <a:lnTo>
                  <a:pt x="6201" y="4803"/>
                </a:lnTo>
                <a:lnTo>
                  <a:pt x="6170" y="4803"/>
                </a:lnTo>
                <a:cubicBezTo>
                  <a:pt x="6140" y="4803"/>
                  <a:pt x="6110" y="4833"/>
                  <a:pt x="6110" y="4833"/>
                </a:cubicBezTo>
                <a:lnTo>
                  <a:pt x="5988" y="4833"/>
                </a:lnTo>
                <a:lnTo>
                  <a:pt x="5927" y="4712"/>
                </a:lnTo>
                <a:lnTo>
                  <a:pt x="5927" y="4681"/>
                </a:lnTo>
                <a:lnTo>
                  <a:pt x="5958" y="4590"/>
                </a:lnTo>
                <a:lnTo>
                  <a:pt x="5988" y="4620"/>
                </a:lnTo>
                <a:cubicBezTo>
                  <a:pt x="5988" y="4560"/>
                  <a:pt x="6049" y="4560"/>
                  <a:pt x="6079" y="4529"/>
                </a:cubicBezTo>
                <a:lnTo>
                  <a:pt x="6170" y="4529"/>
                </a:lnTo>
                <a:cubicBezTo>
                  <a:pt x="6170" y="4529"/>
                  <a:pt x="6170" y="4499"/>
                  <a:pt x="6170" y="4499"/>
                </a:cubicBezTo>
                <a:cubicBezTo>
                  <a:pt x="6170" y="4468"/>
                  <a:pt x="6201" y="4468"/>
                  <a:pt x="6231" y="4438"/>
                </a:cubicBezTo>
                <a:close/>
                <a:moveTo>
                  <a:pt x="6839" y="4803"/>
                </a:moveTo>
                <a:cubicBezTo>
                  <a:pt x="6869" y="4803"/>
                  <a:pt x="6900" y="4803"/>
                  <a:pt x="6900" y="4833"/>
                </a:cubicBezTo>
                <a:cubicBezTo>
                  <a:pt x="6961" y="4894"/>
                  <a:pt x="6900" y="4955"/>
                  <a:pt x="6869" y="4955"/>
                </a:cubicBezTo>
                <a:lnTo>
                  <a:pt x="6809" y="4955"/>
                </a:lnTo>
                <a:lnTo>
                  <a:pt x="6778" y="4924"/>
                </a:lnTo>
                <a:cubicBezTo>
                  <a:pt x="6778" y="4924"/>
                  <a:pt x="6778" y="4894"/>
                  <a:pt x="6778" y="4864"/>
                </a:cubicBezTo>
                <a:lnTo>
                  <a:pt x="6778" y="4833"/>
                </a:lnTo>
                <a:lnTo>
                  <a:pt x="6809" y="4803"/>
                </a:lnTo>
                <a:close/>
                <a:moveTo>
                  <a:pt x="4225" y="5046"/>
                </a:moveTo>
                <a:cubicBezTo>
                  <a:pt x="4255" y="5076"/>
                  <a:pt x="4255" y="5107"/>
                  <a:pt x="4225" y="5137"/>
                </a:cubicBezTo>
                <a:cubicBezTo>
                  <a:pt x="4195" y="5168"/>
                  <a:pt x="4195" y="5198"/>
                  <a:pt x="4164" y="5198"/>
                </a:cubicBezTo>
                <a:cubicBezTo>
                  <a:pt x="4134" y="5198"/>
                  <a:pt x="4103" y="5198"/>
                  <a:pt x="4073" y="5168"/>
                </a:cubicBezTo>
                <a:lnTo>
                  <a:pt x="4073" y="5076"/>
                </a:lnTo>
                <a:cubicBezTo>
                  <a:pt x="4103" y="5046"/>
                  <a:pt x="4103" y="5046"/>
                  <a:pt x="4134" y="5046"/>
                </a:cubicBezTo>
                <a:close/>
                <a:moveTo>
                  <a:pt x="3436" y="5093"/>
                </a:moveTo>
                <a:cubicBezTo>
                  <a:pt x="3445" y="5093"/>
                  <a:pt x="3455" y="5097"/>
                  <a:pt x="3465" y="5107"/>
                </a:cubicBezTo>
                <a:lnTo>
                  <a:pt x="3496" y="5107"/>
                </a:lnTo>
                <a:lnTo>
                  <a:pt x="3496" y="5137"/>
                </a:lnTo>
                <a:cubicBezTo>
                  <a:pt x="3526" y="5198"/>
                  <a:pt x="3496" y="5259"/>
                  <a:pt x="3465" y="5259"/>
                </a:cubicBezTo>
                <a:lnTo>
                  <a:pt x="3404" y="5259"/>
                </a:lnTo>
                <a:cubicBezTo>
                  <a:pt x="3374" y="5259"/>
                  <a:pt x="3344" y="5228"/>
                  <a:pt x="3344" y="5228"/>
                </a:cubicBezTo>
                <a:cubicBezTo>
                  <a:pt x="3344" y="5228"/>
                  <a:pt x="3344" y="5228"/>
                  <a:pt x="3344" y="5259"/>
                </a:cubicBezTo>
                <a:lnTo>
                  <a:pt x="3344" y="5320"/>
                </a:lnTo>
                <a:lnTo>
                  <a:pt x="3344" y="5350"/>
                </a:lnTo>
                <a:cubicBezTo>
                  <a:pt x="3313" y="5380"/>
                  <a:pt x="3313" y="5411"/>
                  <a:pt x="3283" y="5411"/>
                </a:cubicBezTo>
                <a:lnTo>
                  <a:pt x="3283" y="5441"/>
                </a:lnTo>
                <a:lnTo>
                  <a:pt x="3252" y="5441"/>
                </a:lnTo>
                <a:cubicBezTo>
                  <a:pt x="3222" y="5441"/>
                  <a:pt x="3192" y="5441"/>
                  <a:pt x="3161" y="5411"/>
                </a:cubicBezTo>
                <a:lnTo>
                  <a:pt x="3131" y="5411"/>
                </a:lnTo>
                <a:lnTo>
                  <a:pt x="3131" y="5380"/>
                </a:lnTo>
                <a:cubicBezTo>
                  <a:pt x="3100" y="5380"/>
                  <a:pt x="3100" y="5350"/>
                  <a:pt x="3100" y="5320"/>
                </a:cubicBezTo>
                <a:lnTo>
                  <a:pt x="3100" y="5289"/>
                </a:lnTo>
                <a:lnTo>
                  <a:pt x="3100" y="5198"/>
                </a:lnTo>
                <a:cubicBezTo>
                  <a:pt x="3131" y="5168"/>
                  <a:pt x="3161" y="5137"/>
                  <a:pt x="3222" y="5137"/>
                </a:cubicBezTo>
                <a:lnTo>
                  <a:pt x="3252" y="5137"/>
                </a:lnTo>
                <a:cubicBezTo>
                  <a:pt x="3283" y="5137"/>
                  <a:pt x="3283" y="5168"/>
                  <a:pt x="3283" y="5168"/>
                </a:cubicBezTo>
                <a:cubicBezTo>
                  <a:pt x="3313" y="5168"/>
                  <a:pt x="3344" y="5198"/>
                  <a:pt x="3344" y="5198"/>
                </a:cubicBezTo>
                <a:lnTo>
                  <a:pt x="3344" y="5168"/>
                </a:lnTo>
                <a:cubicBezTo>
                  <a:pt x="3344" y="5137"/>
                  <a:pt x="3374" y="5137"/>
                  <a:pt x="3404" y="5107"/>
                </a:cubicBezTo>
                <a:cubicBezTo>
                  <a:pt x="3404" y="5107"/>
                  <a:pt x="3418" y="5093"/>
                  <a:pt x="3436" y="5093"/>
                </a:cubicBezTo>
                <a:close/>
                <a:moveTo>
                  <a:pt x="4799" y="5570"/>
                </a:moveTo>
                <a:cubicBezTo>
                  <a:pt x="4825" y="5570"/>
                  <a:pt x="4848" y="5578"/>
                  <a:pt x="4863" y="5593"/>
                </a:cubicBezTo>
                <a:lnTo>
                  <a:pt x="4863" y="5654"/>
                </a:lnTo>
                <a:cubicBezTo>
                  <a:pt x="4863" y="5684"/>
                  <a:pt x="4833" y="5715"/>
                  <a:pt x="4803" y="5715"/>
                </a:cubicBezTo>
                <a:cubicBezTo>
                  <a:pt x="4803" y="5715"/>
                  <a:pt x="4772" y="5745"/>
                  <a:pt x="4772" y="5745"/>
                </a:cubicBezTo>
                <a:lnTo>
                  <a:pt x="4681" y="5745"/>
                </a:lnTo>
                <a:cubicBezTo>
                  <a:pt x="4681" y="5723"/>
                  <a:pt x="4681" y="5685"/>
                  <a:pt x="4681" y="5654"/>
                </a:cubicBezTo>
                <a:lnTo>
                  <a:pt x="4711" y="5593"/>
                </a:lnTo>
                <a:cubicBezTo>
                  <a:pt x="4742" y="5578"/>
                  <a:pt x="4772" y="5570"/>
                  <a:pt x="4799" y="5570"/>
                </a:cubicBezTo>
                <a:close/>
                <a:moveTo>
                  <a:pt x="5319" y="5927"/>
                </a:moveTo>
                <a:cubicBezTo>
                  <a:pt x="5350" y="5927"/>
                  <a:pt x="5380" y="5927"/>
                  <a:pt x="5410" y="5958"/>
                </a:cubicBezTo>
                <a:lnTo>
                  <a:pt x="5441" y="6019"/>
                </a:lnTo>
                <a:cubicBezTo>
                  <a:pt x="5422" y="6056"/>
                  <a:pt x="5392" y="6082"/>
                  <a:pt x="5357" y="6082"/>
                </a:cubicBezTo>
                <a:cubicBezTo>
                  <a:pt x="5335" y="6082"/>
                  <a:pt x="5312" y="6072"/>
                  <a:pt x="5289" y="6049"/>
                </a:cubicBezTo>
                <a:lnTo>
                  <a:pt x="5258" y="5988"/>
                </a:lnTo>
                <a:cubicBezTo>
                  <a:pt x="5289" y="5958"/>
                  <a:pt x="5289" y="5958"/>
                  <a:pt x="5319" y="5958"/>
                </a:cubicBezTo>
                <a:lnTo>
                  <a:pt x="5319" y="5927"/>
                </a:lnTo>
                <a:close/>
                <a:moveTo>
                  <a:pt x="9746" y="5996"/>
                </a:moveTo>
                <a:cubicBezTo>
                  <a:pt x="9757" y="5996"/>
                  <a:pt x="9772" y="6003"/>
                  <a:pt x="9787" y="6019"/>
                </a:cubicBezTo>
                <a:lnTo>
                  <a:pt x="9848" y="6049"/>
                </a:lnTo>
                <a:lnTo>
                  <a:pt x="9848" y="6079"/>
                </a:lnTo>
                <a:lnTo>
                  <a:pt x="9848" y="6110"/>
                </a:lnTo>
                <a:cubicBezTo>
                  <a:pt x="9848" y="6140"/>
                  <a:pt x="9848" y="6171"/>
                  <a:pt x="9848" y="6201"/>
                </a:cubicBezTo>
                <a:cubicBezTo>
                  <a:pt x="9848" y="6231"/>
                  <a:pt x="9787" y="6231"/>
                  <a:pt x="9727" y="6231"/>
                </a:cubicBezTo>
                <a:lnTo>
                  <a:pt x="9696" y="6231"/>
                </a:lnTo>
                <a:cubicBezTo>
                  <a:pt x="9666" y="6201"/>
                  <a:pt x="9666" y="6171"/>
                  <a:pt x="9666" y="6171"/>
                </a:cubicBezTo>
                <a:cubicBezTo>
                  <a:pt x="9666" y="6140"/>
                  <a:pt x="9666" y="6140"/>
                  <a:pt x="9666" y="6110"/>
                </a:cubicBezTo>
                <a:lnTo>
                  <a:pt x="9635" y="6079"/>
                </a:lnTo>
                <a:lnTo>
                  <a:pt x="9666" y="6019"/>
                </a:lnTo>
                <a:lnTo>
                  <a:pt x="9727" y="6019"/>
                </a:lnTo>
                <a:cubicBezTo>
                  <a:pt x="9727" y="6003"/>
                  <a:pt x="9734" y="5996"/>
                  <a:pt x="9746" y="5996"/>
                </a:cubicBezTo>
                <a:close/>
                <a:moveTo>
                  <a:pt x="6474" y="6201"/>
                </a:moveTo>
                <a:lnTo>
                  <a:pt x="6505" y="6231"/>
                </a:lnTo>
                <a:cubicBezTo>
                  <a:pt x="6535" y="6262"/>
                  <a:pt x="6535" y="6292"/>
                  <a:pt x="6505" y="6323"/>
                </a:cubicBezTo>
                <a:cubicBezTo>
                  <a:pt x="6505" y="6353"/>
                  <a:pt x="6444" y="6353"/>
                  <a:pt x="6414" y="6353"/>
                </a:cubicBezTo>
                <a:cubicBezTo>
                  <a:pt x="6353" y="6353"/>
                  <a:pt x="6322" y="6323"/>
                  <a:pt x="6322" y="6262"/>
                </a:cubicBezTo>
                <a:lnTo>
                  <a:pt x="6322" y="6231"/>
                </a:lnTo>
                <a:cubicBezTo>
                  <a:pt x="6353" y="6201"/>
                  <a:pt x="6383" y="6201"/>
                  <a:pt x="6444" y="6201"/>
                </a:cubicBezTo>
                <a:close/>
                <a:moveTo>
                  <a:pt x="3830" y="6383"/>
                </a:moveTo>
                <a:cubicBezTo>
                  <a:pt x="3860" y="6414"/>
                  <a:pt x="3860" y="6475"/>
                  <a:pt x="3830" y="6535"/>
                </a:cubicBezTo>
                <a:lnTo>
                  <a:pt x="3769" y="6535"/>
                </a:lnTo>
                <a:lnTo>
                  <a:pt x="3708" y="6505"/>
                </a:lnTo>
                <a:lnTo>
                  <a:pt x="3708" y="6444"/>
                </a:lnTo>
                <a:lnTo>
                  <a:pt x="3739" y="6444"/>
                </a:lnTo>
                <a:lnTo>
                  <a:pt x="3739" y="6414"/>
                </a:lnTo>
                <a:lnTo>
                  <a:pt x="3830" y="6383"/>
                </a:lnTo>
                <a:close/>
                <a:moveTo>
                  <a:pt x="7751" y="6535"/>
                </a:moveTo>
                <a:cubicBezTo>
                  <a:pt x="7781" y="6535"/>
                  <a:pt x="7812" y="6535"/>
                  <a:pt x="7842" y="6566"/>
                </a:cubicBezTo>
                <a:lnTo>
                  <a:pt x="7873" y="6566"/>
                </a:lnTo>
                <a:lnTo>
                  <a:pt x="7873" y="6657"/>
                </a:lnTo>
                <a:lnTo>
                  <a:pt x="7721" y="6657"/>
                </a:lnTo>
                <a:lnTo>
                  <a:pt x="7660" y="6596"/>
                </a:lnTo>
                <a:lnTo>
                  <a:pt x="7690" y="6596"/>
                </a:lnTo>
                <a:lnTo>
                  <a:pt x="7690" y="6566"/>
                </a:lnTo>
                <a:cubicBezTo>
                  <a:pt x="7721" y="6535"/>
                  <a:pt x="7721" y="6535"/>
                  <a:pt x="7751" y="6535"/>
                </a:cubicBezTo>
                <a:close/>
                <a:moveTo>
                  <a:pt x="5137" y="6475"/>
                </a:moveTo>
                <a:cubicBezTo>
                  <a:pt x="5137" y="6475"/>
                  <a:pt x="5167" y="6505"/>
                  <a:pt x="5198" y="6505"/>
                </a:cubicBezTo>
                <a:cubicBezTo>
                  <a:pt x="5198" y="6505"/>
                  <a:pt x="5228" y="6505"/>
                  <a:pt x="5228" y="6535"/>
                </a:cubicBezTo>
                <a:lnTo>
                  <a:pt x="5289" y="6596"/>
                </a:lnTo>
                <a:lnTo>
                  <a:pt x="5289" y="6627"/>
                </a:lnTo>
                <a:cubicBezTo>
                  <a:pt x="5258" y="6657"/>
                  <a:pt x="5258" y="6687"/>
                  <a:pt x="5289" y="6718"/>
                </a:cubicBezTo>
                <a:lnTo>
                  <a:pt x="5319" y="6718"/>
                </a:lnTo>
                <a:cubicBezTo>
                  <a:pt x="5319" y="6779"/>
                  <a:pt x="5289" y="6839"/>
                  <a:pt x="5228" y="6839"/>
                </a:cubicBezTo>
                <a:lnTo>
                  <a:pt x="5137" y="6839"/>
                </a:lnTo>
                <a:lnTo>
                  <a:pt x="5137" y="6809"/>
                </a:lnTo>
                <a:cubicBezTo>
                  <a:pt x="5137" y="6809"/>
                  <a:pt x="5106" y="6779"/>
                  <a:pt x="5106" y="6748"/>
                </a:cubicBezTo>
                <a:cubicBezTo>
                  <a:pt x="5076" y="6748"/>
                  <a:pt x="5076" y="6748"/>
                  <a:pt x="5046" y="6718"/>
                </a:cubicBezTo>
                <a:lnTo>
                  <a:pt x="5076" y="6718"/>
                </a:lnTo>
                <a:lnTo>
                  <a:pt x="5046" y="6657"/>
                </a:lnTo>
                <a:lnTo>
                  <a:pt x="5046" y="6627"/>
                </a:lnTo>
                <a:lnTo>
                  <a:pt x="5046" y="6596"/>
                </a:lnTo>
                <a:lnTo>
                  <a:pt x="5046" y="6505"/>
                </a:lnTo>
                <a:cubicBezTo>
                  <a:pt x="5046" y="6505"/>
                  <a:pt x="5076" y="6475"/>
                  <a:pt x="5076" y="6475"/>
                </a:cubicBezTo>
                <a:close/>
                <a:moveTo>
                  <a:pt x="3373" y="6887"/>
                </a:moveTo>
                <a:cubicBezTo>
                  <a:pt x="3391" y="6887"/>
                  <a:pt x="3404" y="6900"/>
                  <a:pt x="3404" y="6900"/>
                </a:cubicBezTo>
                <a:lnTo>
                  <a:pt x="3435" y="6991"/>
                </a:lnTo>
                <a:lnTo>
                  <a:pt x="3465" y="7022"/>
                </a:lnTo>
                <a:cubicBezTo>
                  <a:pt x="3435" y="7052"/>
                  <a:pt x="3404" y="7052"/>
                  <a:pt x="3374" y="7052"/>
                </a:cubicBezTo>
                <a:cubicBezTo>
                  <a:pt x="3313" y="7052"/>
                  <a:pt x="3283" y="7022"/>
                  <a:pt x="3283" y="6961"/>
                </a:cubicBezTo>
                <a:lnTo>
                  <a:pt x="3283" y="6930"/>
                </a:lnTo>
                <a:cubicBezTo>
                  <a:pt x="3283" y="6900"/>
                  <a:pt x="3313" y="6900"/>
                  <a:pt x="3344" y="6900"/>
                </a:cubicBezTo>
                <a:cubicBezTo>
                  <a:pt x="3354" y="6890"/>
                  <a:pt x="3364" y="6887"/>
                  <a:pt x="3373" y="6887"/>
                </a:cubicBezTo>
                <a:close/>
                <a:moveTo>
                  <a:pt x="5593" y="7082"/>
                </a:moveTo>
                <a:cubicBezTo>
                  <a:pt x="5623" y="7082"/>
                  <a:pt x="5654" y="7113"/>
                  <a:pt x="5654" y="7143"/>
                </a:cubicBezTo>
                <a:lnTo>
                  <a:pt x="5684" y="7143"/>
                </a:lnTo>
                <a:cubicBezTo>
                  <a:pt x="5714" y="7174"/>
                  <a:pt x="5714" y="7204"/>
                  <a:pt x="5714" y="7234"/>
                </a:cubicBezTo>
                <a:lnTo>
                  <a:pt x="5714" y="7265"/>
                </a:lnTo>
                <a:lnTo>
                  <a:pt x="5684" y="7265"/>
                </a:lnTo>
                <a:lnTo>
                  <a:pt x="5654" y="7295"/>
                </a:lnTo>
                <a:lnTo>
                  <a:pt x="5654" y="7326"/>
                </a:lnTo>
                <a:lnTo>
                  <a:pt x="5623" y="7326"/>
                </a:lnTo>
                <a:cubicBezTo>
                  <a:pt x="5593" y="7356"/>
                  <a:pt x="5562" y="7356"/>
                  <a:pt x="5532" y="7356"/>
                </a:cubicBezTo>
                <a:cubicBezTo>
                  <a:pt x="5502" y="7326"/>
                  <a:pt x="5471" y="7326"/>
                  <a:pt x="5441" y="7295"/>
                </a:cubicBezTo>
                <a:lnTo>
                  <a:pt x="5410" y="7295"/>
                </a:lnTo>
                <a:lnTo>
                  <a:pt x="5410" y="7265"/>
                </a:lnTo>
                <a:cubicBezTo>
                  <a:pt x="5410" y="7234"/>
                  <a:pt x="5410" y="7234"/>
                  <a:pt x="5410" y="7204"/>
                </a:cubicBezTo>
                <a:cubicBezTo>
                  <a:pt x="5410" y="7174"/>
                  <a:pt x="5410" y="7174"/>
                  <a:pt x="5410" y="7143"/>
                </a:cubicBezTo>
                <a:cubicBezTo>
                  <a:pt x="5441" y="7143"/>
                  <a:pt x="5441" y="7113"/>
                  <a:pt x="5471" y="7113"/>
                </a:cubicBezTo>
                <a:cubicBezTo>
                  <a:pt x="5502" y="7113"/>
                  <a:pt x="5502" y="7113"/>
                  <a:pt x="5532" y="7143"/>
                </a:cubicBezTo>
                <a:lnTo>
                  <a:pt x="5532" y="7113"/>
                </a:lnTo>
                <a:lnTo>
                  <a:pt x="5562" y="7082"/>
                </a:lnTo>
                <a:close/>
                <a:moveTo>
                  <a:pt x="7265" y="7417"/>
                </a:moveTo>
                <a:cubicBezTo>
                  <a:pt x="7258" y="7423"/>
                  <a:pt x="7253" y="7431"/>
                  <a:pt x="7249" y="7440"/>
                </a:cubicBezTo>
                <a:lnTo>
                  <a:pt x="7249" y="7440"/>
                </a:lnTo>
                <a:lnTo>
                  <a:pt x="7295" y="7417"/>
                </a:lnTo>
                <a:close/>
                <a:moveTo>
                  <a:pt x="9727" y="7174"/>
                </a:moveTo>
                <a:cubicBezTo>
                  <a:pt x="9757" y="7174"/>
                  <a:pt x="9787" y="7204"/>
                  <a:pt x="9787" y="7234"/>
                </a:cubicBezTo>
                <a:lnTo>
                  <a:pt x="9787" y="7265"/>
                </a:lnTo>
                <a:cubicBezTo>
                  <a:pt x="9818" y="7295"/>
                  <a:pt x="9818" y="7326"/>
                  <a:pt x="9818" y="7356"/>
                </a:cubicBezTo>
                <a:lnTo>
                  <a:pt x="9818" y="7417"/>
                </a:lnTo>
                <a:lnTo>
                  <a:pt x="9787" y="7447"/>
                </a:lnTo>
                <a:lnTo>
                  <a:pt x="9727" y="7447"/>
                </a:lnTo>
                <a:lnTo>
                  <a:pt x="9727" y="7417"/>
                </a:lnTo>
                <a:cubicBezTo>
                  <a:pt x="9696" y="7386"/>
                  <a:pt x="9666" y="7356"/>
                  <a:pt x="9666" y="7326"/>
                </a:cubicBezTo>
                <a:lnTo>
                  <a:pt x="9666" y="7265"/>
                </a:lnTo>
                <a:cubicBezTo>
                  <a:pt x="9666" y="7234"/>
                  <a:pt x="9666" y="7234"/>
                  <a:pt x="9666" y="7204"/>
                </a:cubicBezTo>
                <a:lnTo>
                  <a:pt x="9727" y="7174"/>
                </a:lnTo>
                <a:close/>
                <a:moveTo>
                  <a:pt x="7356" y="7356"/>
                </a:moveTo>
                <a:lnTo>
                  <a:pt x="7386" y="7417"/>
                </a:lnTo>
                <a:cubicBezTo>
                  <a:pt x="7386" y="7447"/>
                  <a:pt x="7386" y="7447"/>
                  <a:pt x="7386" y="7447"/>
                </a:cubicBezTo>
                <a:lnTo>
                  <a:pt x="7417" y="7478"/>
                </a:lnTo>
                <a:lnTo>
                  <a:pt x="7417" y="7508"/>
                </a:lnTo>
                <a:cubicBezTo>
                  <a:pt x="7386" y="7538"/>
                  <a:pt x="7386" y="7538"/>
                  <a:pt x="7356" y="7538"/>
                </a:cubicBezTo>
                <a:lnTo>
                  <a:pt x="7325" y="7569"/>
                </a:lnTo>
                <a:cubicBezTo>
                  <a:pt x="7295" y="7569"/>
                  <a:pt x="7295" y="7569"/>
                  <a:pt x="7265" y="7538"/>
                </a:cubicBezTo>
                <a:lnTo>
                  <a:pt x="7265" y="7508"/>
                </a:lnTo>
                <a:cubicBezTo>
                  <a:pt x="7241" y="7508"/>
                  <a:pt x="7236" y="7471"/>
                  <a:pt x="7249" y="7440"/>
                </a:cubicBezTo>
                <a:lnTo>
                  <a:pt x="7249" y="7440"/>
                </a:lnTo>
                <a:lnTo>
                  <a:pt x="7234" y="7447"/>
                </a:lnTo>
                <a:lnTo>
                  <a:pt x="7234" y="7356"/>
                </a:lnTo>
                <a:close/>
                <a:moveTo>
                  <a:pt x="9514" y="7546"/>
                </a:moveTo>
                <a:cubicBezTo>
                  <a:pt x="9537" y="7546"/>
                  <a:pt x="9559" y="7554"/>
                  <a:pt x="9575" y="7569"/>
                </a:cubicBezTo>
                <a:lnTo>
                  <a:pt x="9666" y="7569"/>
                </a:lnTo>
                <a:lnTo>
                  <a:pt x="9666" y="7599"/>
                </a:lnTo>
                <a:cubicBezTo>
                  <a:pt x="9666" y="7630"/>
                  <a:pt x="9666" y="7690"/>
                  <a:pt x="9666" y="7721"/>
                </a:cubicBezTo>
                <a:cubicBezTo>
                  <a:pt x="9635" y="7751"/>
                  <a:pt x="9575" y="7782"/>
                  <a:pt x="9544" y="7812"/>
                </a:cubicBezTo>
                <a:lnTo>
                  <a:pt x="9483" y="7812"/>
                </a:lnTo>
                <a:cubicBezTo>
                  <a:pt x="9453" y="7782"/>
                  <a:pt x="9453" y="7782"/>
                  <a:pt x="9423" y="7782"/>
                </a:cubicBezTo>
                <a:lnTo>
                  <a:pt x="9392" y="7721"/>
                </a:lnTo>
                <a:lnTo>
                  <a:pt x="9392" y="7690"/>
                </a:lnTo>
                <a:cubicBezTo>
                  <a:pt x="9392" y="7660"/>
                  <a:pt x="9392" y="7660"/>
                  <a:pt x="9392" y="7660"/>
                </a:cubicBezTo>
                <a:lnTo>
                  <a:pt x="9423" y="7630"/>
                </a:lnTo>
                <a:cubicBezTo>
                  <a:pt x="9423" y="7630"/>
                  <a:pt x="9423" y="7599"/>
                  <a:pt x="9453" y="7569"/>
                </a:cubicBezTo>
                <a:cubicBezTo>
                  <a:pt x="9468" y="7554"/>
                  <a:pt x="9491" y="7546"/>
                  <a:pt x="9514" y="7546"/>
                </a:cubicBezTo>
                <a:close/>
                <a:moveTo>
                  <a:pt x="8055" y="7903"/>
                </a:moveTo>
                <a:cubicBezTo>
                  <a:pt x="8085" y="7934"/>
                  <a:pt x="8116" y="7964"/>
                  <a:pt x="8085" y="8025"/>
                </a:cubicBezTo>
                <a:lnTo>
                  <a:pt x="8055" y="8086"/>
                </a:lnTo>
                <a:lnTo>
                  <a:pt x="7994" y="8116"/>
                </a:lnTo>
                <a:lnTo>
                  <a:pt x="7933" y="8055"/>
                </a:lnTo>
                <a:lnTo>
                  <a:pt x="7933" y="8025"/>
                </a:lnTo>
                <a:cubicBezTo>
                  <a:pt x="7933" y="8025"/>
                  <a:pt x="7933" y="7994"/>
                  <a:pt x="7933" y="7994"/>
                </a:cubicBezTo>
                <a:cubicBezTo>
                  <a:pt x="7933" y="7964"/>
                  <a:pt x="7933" y="7934"/>
                  <a:pt x="7994" y="7903"/>
                </a:cubicBezTo>
                <a:close/>
                <a:moveTo>
                  <a:pt x="5644" y="8164"/>
                </a:moveTo>
                <a:cubicBezTo>
                  <a:pt x="5656" y="8164"/>
                  <a:pt x="5663" y="8186"/>
                  <a:pt x="5684" y="8207"/>
                </a:cubicBezTo>
                <a:cubicBezTo>
                  <a:pt x="5684" y="8207"/>
                  <a:pt x="5684" y="8238"/>
                  <a:pt x="5684" y="8268"/>
                </a:cubicBezTo>
                <a:lnTo>
                  <a:pt x="5684" y="8298"/>
                </a:lnTo>
                <a:lnTo>
                  <a:pt x="5654" y="8298"/>
                </a:lnTo>
                <a:lnTo>
                  <a:pt x="5654" y="8329"/>
                </a:lnTo>
                <a:lnTo>
                  <a:pt x="5623" y="8329"/>
                </a:lnTo>
                <a:cubicBezTo>
                  <a:pt x="5613" y="8339"/>
                  <a:pt x="5600" y="8342"/>
                  <a:pt x="5585" y="8342"/>
                </a:cubicBezTo>
                <a:cubicBezTo>
                  <a:pt x="5556" y="8342"/>
                  <a:pt x="5522" y="8329"/>
                  <a:pt x="5502" y="8329"/>
                </a:cubicBezTo>
                <a:lnTo>
                  <a:pt x="5502" y="8298"/>
                </a:lnTo>
                <a:lnTo>
                  <a:pt x="5502" y="8238"/>
                </a:lnTo>
                <a:cubicBezTo>
                  <a:pt x="5502" y="8216"/>
                  <a:pt x="5517" y="8195"/>
                  <a:pt x="5536" y="8195"/>
                </a:cubicBezTo>
                <a:cubicBezTo>
                  <a:pt x="5545" y="8195"/>
                  <a:pt x="5554" y="8198"/>
                  <a:pt x="5562" y="8207"/>
                </a:cubicBezTo>
                <a:lnTo>
                  <a:pt x="5593" y="8177"/>
                </a:lnTo>
                <a:lnTo>
                  <a:pt x="5623" y="8177"/>
                </a:lnTo>
                <a:cubicBezTo>
                  <a:pt x="5632" y="8168"/>
                  <a:pt x="5638" y="8164"/>
                  <a:pt x="5644" y="8164"/>
                </a:cubicBezTo>
                <a:close/>
                <a:moveTo>
                  <a:pt x="6158" y="8286"/>
                </a:moveTo>
                <a:cubicBezTo>
                  <a:pt x="6201" y="8286"/>
                  <a:pt x="6239" y="8315"/>
                  <a:pt x="6262" y="8359"/>
                </a:cubicBezTo>
                <a:cubicBezTo>
                  <a:pt x="6262" y="8389"/>
                  <a:pt x="6262" y="8420"/>
                  <a:pt x="6262" y="8450"/>
                </a:cubicBezTo>
                <a:lnTo>
                  <a:pt x="6110" y="8450"/>
                </a:lnTo>
                <a:cubicBezTo>
                  <a:pt x="6079" y="8450"/>
                  <a:pt x="6049" y="8389"/>
                  <a:pt x="6079" y="8359"/>
                </a:cubicBezTo>
                <a:lnTo>
                  <a:pt x="6079" y="8298"/>
                </a:lnTo>
                <a:lnTo>
                  <a:pt x="6110" y="8298"/>
                </a:lnTo>
                <a:cubicBezTo>
                  <a:pt x="6126" y="8290"/>
                  <a:pt x="6142" y="8286"/>
                  <a:pt x="6158" y="8286"/>
                </a:cubicBezTo>
                <a:close/>
                <a:moveTo>
                  <a:pt x="4012" y="8238"/>
                </a:moveTo>
                <a:cubicBezTo>
                  <a:pt x="4073" y="8268"/>
                  <a:pt x="4043" y="8329"/>
                  <a:pt x="4043" y="8359"/>
                </a:cubicBezTo>
                <a:cubicBezTo>
                  <a:pt x="4043" y="8389"/>
                  <a:pt x="4043" y="8420"/>
                  <a:pt x="4043" y="8450"/>
                </a:cubicBezTo>
                <a:cubicBezTo>
                  <a:pt x="4043" y="8450"/>
                  <a:pt x="4012" y="8481"/>
                  <a:pt x="4012" y="8481"/>
                </a:cubicBezTo>
                <a:lnTo>
                  <a:pt x="3982" y="8481"/>
                </a:lnTo>
                <a:cubicBezTo>
                  <a:pt x="3951" y="8511"/>
                  <a:pt x="3921" y="8511"/>
                  <a:pt x="3891" y="8511"/>
                </a:cubicBezTo>
                <a:cubicBezTo>
                  <a:pt x="3860" y="8511"/>
                  <a:pt x="3830" y="8481"/>
                  <a:pt x="3830" y="8450"/>
                </a:cubicBezTo>
                <a:lnTo>
                  <a:pt x="3830" y="8389"/>
                </a:lnTo>
                <a:cubicBezTo>
                  <a:pt x="3830" y="8389"/>
                  <a:pt x="3860" y="8389"/>
                  <a:pt x="3860" y="8359"/>
                </a:cubicBezTo>
                <a:lnTo>
                  <a:pt x="3891" y="8238"/>
                </a:lnTo>
                <a:close/>
                <a:moveTo>
                  <a:pt x="8024" y="8876"/>
                </a:moveTo>
                <a:cubicBezTo>
                  <a:pt x="8024" y="8906"/>
                  <a:pt x="8024" y="8937"/>
                  <a:pt x="8024" y="8967"/>
                </a:cubicBezTo>
                <a:cubicBezTo>
                  <a:pt x="7994" y="8997"/>
                  <a:pt x="7964" y="8997"/>
                  <a:pt x="7933" y="8997"/>
                </a:cubicBezTo>
                <a:lnTo>
                  <a:pt x="7903" y="8997"/>
                </a:lnTo>
                <a:lnTo>
                  <a:pt x="7842" y="8967"/>
                </a:lnTo>
                <a:cubicBezTo>
                  <a:pt x="7842" y="8967"/>
                  <a:pt x="7842" y="8937"/>
                  <a:pt x="7842" y="8906"/>
                </a:cubicBezTo>
                <a:lnTo>
                  <a:pt x="7903" y="8876"/>
                </a:lnTo>
                <a:close/>
                <a:moveTo>
                  <a:pt x="7462" y="8975"/>
                </a:moveTo>
                <a:cubicBezTo>
                  <a:pt x="7477" y="8975"/>
                  <a:pt x="7493" y="8982"/>
                  <a:pt x="7508" y="8997"/>
                </a:cubicBezTo>
                <a:cubicBezTo>
                  <a:pt x="7538" y="9028"/>
                  <a:pt x="7538" y="9058"/>
                  <a:pt x="7508" y="9089"/>
                </a:cubicBezTo>
                <a:lnTo>
                  <a:pt x="7417" y="9089"/>
                </a:lnTo>
                <a:cubicBezTo>
                  <a:pt x="7417" y="9089"/>
                  <a:pt x="7417" y="9058"/>
                  <a:pt x="7417" y="9058"/>
                </a:cubicBezTo>
                <a:lnTo>
                  <a:pt x="7417" y="8997"/>
                </a:lnTo>
                <a:cubicBezTo>
                  <a:pt x="7432" y="8982"/>
                  <a:pt x="7447" y="8975"/>
                  <a:pt x="7462" y="8975"/>
                </a:cubicBezTo>
                <a:close/>
                <a:moveTo>
                  <a:pt x="6140" y="9605"/>
                </a:moveTo>
                <a:cubicBezTo>
                  <a:pt x="6170" y="9605"/>
                  <a:pt x="6231" y="9636"/>
                  <a:pt x="6231" y="9666"/>
                </a:cubicBezTo>
                <a:cubicBezTo>
                  <a:pt x="6262" y="9696"/>
                  <a:pt x="6262" y="9727"/>
                  <a:pt x="6231" y="9727"/>
                </a:cubicBezTo>
                <a:lnTo>
                  <a:pt x="6262" y="9757"/>
                </a:lnTo>
                <a:lnTo>
                  <a:pt x="6262" y="9788"/>
                </a:lnTo>
                <a:cubicBezTo>
                  <a:pt x="6262" y="9818"/>
                  <a:pt x="6262" y="9818"/>
                  <a:pt x="6262" y="9818"/>
                </a:cubicBezTo>
                <a:cubicBezTo>
                  <a:pt x="6231" y="9848"/>
                  <a:pt x="6201" y="9909"/>
                  <a:pt x="6170" y="9909"/>
                </a:cubicBezTo>
                <a:lnTo>
                  <a:pt x="6140" y="9940"/>
                </a:lnTo>
                <a:lnTo>
                  <a:pt x="6018" y="9940"/>
                </a:lnTo>
                <a:lnTo>
                  <a:pt x="6049" y="9879"/>
                </a:lnTo>
                <a:cubicBezTo>
                  <a:pt x="6018" y="9879"/>
                  <a:pt x="6018" y="9848"/>
                  <a:pt x="5988" y="9818"/>
                </a:cubicBezTo>
                <a:cubicBezTo>
                  <a:pt x="5988" y="9818"/>
                  <a:pt x="5988" y="9788"/>
                  <a:pt x="5988" y="9757"/>
                </a:cubicBezTo>
                <a:lnTo>
                  <a:pt x="5988" y="9727"/>
                </a:lnTo>
                <a:cubicBezTo>
                  <a:pt x="5988" y="9696"/>
                  <a:pt x="5988" y="9696"/>
                  <a:pt x="5988" y="9696"/>
                </a:cubicBezTo>
                <a:lnTo>
                  <a:pt x="5988" y="9636"/>
                </a:lnTo>
                <a:cubicBezTo>
                  <a:pt x="6049" y="9605"/>
                  <a:pt x="6079" y="9605"/>
                  <a:pt x="6140" y="9605"/>
                </a:cubicBezTo>
                <a:close/>
                <a:moveTo>
                  <a:pt x="9742" y="9745"/>
                </a:moveTo>
                <a:cubicBezTo>
                  <a:pt x="9772" y="9745"/>
                  <a:pt x="9787" y="9766"/>
                  <a:pt x="9787" y="9788"/>
                </a:cubicBezTo>
                <a:lnTo>
                  <a:pt x="9818" y="9818"/>
                </a:lnTo>
                <a:lnTo>
                  <a:pt x="9818" y="9848"/>
                </a:lnTo>
                <a:lnTo>
                  <a:pt x="9848" y="9818"/>
                </a:lnTo>
                <a:lnTo>
                  <a:pt x="9879" y="9848"/>
                </a:lnTo>
                <a:lnTo>
                  <a:pt x="9879" y="9879"/>
                </a:lnTo>
                <a:cubicBezTo>
                  <a:pt x="9848" y="9909"/>
                  <a:pt x="9818" y="9940"/>
                  <a:pt x="9787" y="9940"/>
                </a:cubicBezTo>
                <a:lnTo>
                  <a:pt x="9696" y="9940"/>
                </a:lnTo>
                <a:cubicBezTo>
                  <a:pt x="9666" y="9909"/>
                  <a:pt x="9635" y="9879"/>
                  <a:pt x="9635" y="9848"/>
                </a:cubicBezTo>
                <a:cubicBezTo>
                  <a:pt x="9635" y="9818"/>
                  <a:pt x="9635" y="9818"/>
                  <a:pt x="9635" y="9818"/>
                </a:cubicBezTo>
                <a:cubicBezTo>
                  <a:pt x="9635" y="9788"/>
                  <a:pt x="9635" y="9757"/>
                  <a:pt x="9666" y="9757"/>
                </a:cubicBezTo>
                <a:lnTo>
                  <a:pt x="9696" y="9757"/>
                </a:lnTo>
                <a:cubicBezTo>
                  <a:pt x="9714" y="9748"/>
                  <a:pt x="9729" y="9745"/>
                  <a:pt x="9742" y="9745"/>
                </a:cubicBezTo>
                <a:close/>
                <a:moveTo>
                  <a:pt x="8845" y="9848"/>
                </a:moveTo>
                <a:cubicBezTo>
                  <a:pt x="8876" y="9879"/>
                  <a:pt x="8876" y="9879"/>
                  <a:pt x="8876" y="9909"/>
                </a:cubicBezTo>
                <a:cubicBezTo>
                  <a:pt x="8906" y="9909"/>
                  <a:pt x="8906" y="9940"/>
                  <a:pt x="8906" y="9940"/>
                </a:cubicBezTo>
                <a:cubicBezTo>
                  <a:pt x="8906" y="9970"/>
                  <a:pt x="8906" y="9970"/>
                  <a:pt x="8906" y="9970"/>
                </a:cubicBezTo>
                <a:lnTo>
                  <a:pt x="8906" y="10000"/>
                </a:lnTo>
                <a:cubicBezTo>
                  <a:pt x="8906" y="10031"/>
                  <a:pt x="8906" y="10031"/>
                  <a:pt x="8906" y="10031"/>
                </a:cubicBezTo>
                <a:cubicBezTo>
                  <a:pt x="8906" y="10031"/>
                  <a:pt x="8906" y="10061"/>
                  <a:pt x="8906" y="10061"/>
                </a:cubicBezTo>
                <a:lnTo>
                  <a:pt x="8906" y="10092"/>
                </a:lnTo>
                <a:lnTo>
                  <a:pt x="8876" y="10122"/>
                </a:lnTo>
                <a:cubicBezTo>
                  <a:pt x="8876" y="10122"/>
                  <a:pt x="8845" y="10152"/>
                  <a:pt x="8845" y="10152"/>
                </a:cubicBezTo>
                <a:lnTo>
                  <a:pt x="8815" y="10152"/>
                </a:lnTo>
                <a:cubicBezTo>
                  <a:pt x="8800" y="10168"/>
                  <a:pt x="8777" y="10175"/>
                  <a:pt x="8754" y="10175"/>
                </a:cubicBezTo>
                <a:cubicBezTo>
                  <a:pt x="8731" y="10175"/>
                  <a:pt x="8708" y="10168"/>
                  <a:pt x="8693" y="10152"/>
                </a:cubicBezTo>
                <a:cubicBezTo>
                  <a:pt x="8663" y="10152"/>
                  <a:pt x="8632" y="10122"/>
                  <a:pt x="8632" y="10092"/>
                </a:cubicBezTo>
                <a:cubicBezTo>
                  <a:pt x="8632" y="10092"/>
                  <a:pt x="8632" y="10061"/>
                  <a:pt x="8632" y="10061"/>
                </a:cubicBezTo>
                <a:lnTo>
                  <a:pt x="8632" y="10031"/>
                </a:lnTo>
                <a:cubicBezTo>
                  <a:pt x="8632" y="10000"/>
                  <a:pt x="8632" y="10000"/>
                  <a:pt x="8632" y="9970"/>
                </a:cubicBezTo>
                <a:lnTo>
                  <a:pt x="8632" y="9909"/>
                </a:lnTo>
                <a:lnTo>
                  <a:pt x="8663" y="9909"/>
                </a:lnTo>
                <a:cubicBezTo>
                  <a:pt x="8681" y="9874"/>
                  <a:pt x="8709" y="9859"/>
                  <a:pt x="8735" y="9859"/>
                </a:cubicBezTo>
                <a:cubicBezTo>
                  <a:pt x="8754" y="9859"/>
                  <a:pt x="8772" y="9866"/>
                  <a:pt x="8784" y="9879"/>
                </a:cubicBezTo>
                <a:lnTo>
                  <a:pt x="8815" y="9848"/>
                </a:lnTo>
                <a:close/>
                <a:moveTo>
                  <a:pt x="3313" y="9940"/>
                </a:moveTo>
                <a:lnTo>
                  <a:pt x="3374" y="9970"/>
                </a:lnTo>
                <a:lnTo>
                  <a:pt x="3374" y="10000"/>
                </a:lnTo>
                <a:cubicBezTo>
                  <a:pt x="3374" y="10000"/>
                  <a:pt x="3404" y="10031"/>
                  <a:pt x="3404" y="10031"/>
                </a:cubicBezTo>
                <a:cubicBezTo>
                  <a:pt x="3435" y="10061"/>
                  <a:pt x="3435" y="10122"/>
                  <a:pt x="3435" y="10183"/>
                </a:cubicBezTo>
                <a:lnTo>
                  <a:pt x="3374" y="10152"/>
                </a:lnTo>
                <a:lnTo>
                  <a:pt x="3313" y="10152"/>
                </a:lnTo>
                <a:lnTo>
                  <a:pt x="3252" y="10183"/>
                </a:lnTo>
                <a:lnTo>
                  <a:pt x="3222" y="10183"/>
                </a:lnTo>
                <a:cubicBezTo>
                  <a:pt x="3192" y="10152"/>
                  <a:pt x="3192" y="10152"/>
                  <a:pt x="3192" y="10122"/>
                </a:cubicBezTo>
                <a:lnTo>
                  <a:pt x="3192" y="10031"/>
                </a:lnTo>
                <a:lnTo>
                  <a:pt x="3222" y="10031"/>
                </a:lnTo>
                <a:lnTo>
                  <a:pt x="3252" y="9970"/>
                </a:lnTo>
                <a:lnTo>
                  <a:pt x="3313" y="9940"/>
                </a:lnTo>
                <a:close/>
                <a:moveTo>
                  <a:pt x="1763" y="9970"/>
                </a:moveTo>
                <a:cubicBezTo>
                  <a:pt x="1793" y="9970"/>
                  <a:pt x="1793" y="10000"/>
                  <a:pt x="1793" y="10031"/>
                </a:cubicBezTo>
                <a:lnTo>
                  <a:pt x="1793" y="10061"/>
                </a:lnTo>
                <a:lnTo>
                  <a:pt x="1793" y="10092"/>
                </a:lnTo>
                <a:cubicBezTo>
                  <a:pt x="1824" y="10092"/>
                  <a:pt x="1854" y="10122"/>
                  <a:pt x="1824" y="10183"/>
                </a:cubicBezTo>
                <a:lnTo>
                  <a:pt x="1824" y="10152"/>
                </a:lnTo>
                <a:cubicBezTo>
                  <a:pt x="1824" y="10183"/>
                  <a:pt x="1824" y="10213"/>
                  <a:pt x="1793" y="10213"/>
                </a:cubicBezTo>
                <a:cubicBezTo>
                  <a:pt x="1793" y="10213"/>
                  <a:pt x="1793" y="10244"/>
                  <a:pt x="1793" y="10244"/>
                </a:cubicBezTo>
                <a:lnTo>
                  <a:pt x="1763" y="10274"/>
                </a:lnTo>
                <a:cubicBezTo>
                  <a:pt x="1733" y="10304"/>
                  <a:pt x="1733" y="10304"/>
                  <a:pt x="1702" y="10304"/>
                </a:cubicBezTo>
                <a:lnTo>
                  <a:pt x="1641" y="10304"/>
                </a:lnTo>
                <a:lnTo>
                  <a:pt x="1581" y="10244"/>
                </a:lnTo>
                <a:lnTo>
                  <a:pt x="1581" y="10183"/>
                </a:lnTo>
                <a:lnTo>
                  <a:pt x="1581" y="10152"/>
                </a:lnTo>
                <a:cubicBezTo>
                  <a:pt x="1581" y="10122"/>
                  <a:pt x="1581" y="10122"/>
                  <a:pt x="1581" y="10092"/>
                </a:cubicBezTo>
                <a:cubicBezTo>
                  <a:pt x="1581" y="10061"/>
                  <a:pt x="1611" y="10031"/>
                  <a:pt x="1641" y="10031"/>
                </a:cubicBezTo>
                <a:cubicBezTo>
                  <a:pt x="1641" y="10000"/>
                  <a:pt x="1641" y="10000"/>
                  <a:pt x="1672" y="9970"/>
                </a:cubicBezTo>
                <a:close/>
                <a:moveTo>
                  <a:pt x="3678" y="10061"/>
                </a:moveTo>
                <a:cubicBezTo>
                  <a:pt x="3708" y="10061"/>
                  <a:pt x="3739" y="10061"/>
                  <a:pt x="3739" y="10092"/>
                </a:cubicBezTo>
                <a:lnTo>
                  <a:pt x="3830" y="10092"/>
                </a:lnTo>
                <a:cubicBezTo>
                  <a:pt x="3830" y="10092"/>
                  <a:pt x="3860" y="10122"/>
                  <a:pt x="3891" y="10122"/>
                </a:cubicBezTo>
                <a:cubicBezTo>
                  <a:pt x="3891" y="10152"/>
                  <a:pt x="3891" y="10183"/>
                  <a:pt x="3891" y="10213"/>
                </a:cubicBezTo>
                <a:lnTo>
                  <a:pt x="3830" y="10274"/>
                </a:lnTo>
                <a:lnTo>
                  <a:pt x="3769" y="10274"/>
                </a:lnTo>
                <a:lnTo>
                  <a:pt x="3739" y="10335"/>
                </a:lnTo>
                <a:cubicBezTo>
                  <a:pt x="3723" y="10350"/>
                  <a:pt x="3716" y="10358"/>
                  <a:pt x="3708" y="10358"/>
                </a:cubicBezTo>
                <a:cubicBezTo>
                  <a:pt x="3701" y="10358"/>
                  <a:pt x="3693" y="10350"/>
                  <a:pt x="3678" y="10335"/>
                </a:cubicBezTo>
                <a:lnTo>
                  <a:pt x="3648" y="10335"/>
                </a:lnTo>
                <a:lnTo>
                  <a:pt x="3617" y="10304"/>
                </a:lnTo>
                <a:lnTo>
                  <a:pt x="3587" y="10244"/>
                </a:lnTo>
                <a:lnTo>
                  <a:pt x="3617" y="10213"/>
                </a:lnTo>
                <a:cubicBezTo>
                  <a:pt x="3587" y="10213"/>
                  <a:pt x="3587" y="10183"/>
                  <a:pt x="3617" y="10152"/>
                </a:cubicBezTo>
                <a:lnTo>
                  <a:pt x="3617" y="10092"/>
                </a:lnTo>
                <a:lnTo>
                  <a:pt x="3648" y="10092"/>
                </a:lnTo>
                <a:cubicBezTo>
                  <a:pt x="3648" y="10092"/>
                  <a:pt x="3678" y="10061"/>
                  <a:pt x="3678" y="10061"/>
                </a:cubicBezTo>
                <a:close/>
                <a:moveTo>
                  <a:pt x="7812" y="10213"/>
                </a:moveTo>
                <a:lnTo>
                  <a:pt x="7933" y="10274"/>
                </a:lnTo>
                <a:lnTo>
                  <a:pt x="7933" y="10335"/>
                </a:lnTo>
                <a:lnTo>
                  <a:pt x="7933" y="10365"/>
                </a:lnTo>
                <a:lnTo>
                  <a:pt x="7933" y="10396"/>
                </a:lnTo>
                <a:cubicBezTo>
                  <a:pt x="7933" y="10426"/>
                  <a:pt x="7903" y="10426"/>
                  <a:pt x="7903" y="10456"/>
                </a:cubicBezTo>
                <a:cubicBezTo>
                  <a:pt x="7873" y="10456"/>
                  <a:pt x="7873" y="10456"/>
                  <a:pt x="7873" y="10487"/>
                </a:cubicBezTo>
                <a:cubicBezTo>
                  <a:pt x="7873" y="10487"/>
                  <a:pt x="7842" y="10487"/>
                  <a:pt x="7842" y="10517"/>
                </a:cubicBezTo>
                <a:lnTo>
                  <a:pt x="7781" y="10517"/>
                </a:lnTo>
                <a:cubicBezTo>
                  <a:pt x="7781" y="10487"/>
                  <a:pt x="7751" y="10487"/>
                  <a:pt x="7751" y="10456"/>
                </a:cubicBezTo>
                <a:cubicBezTo>
                  <a:pt x="7751" y="10426"/>
                  <a:pt x="7751" y="10396"/>
                  <a:pt x="7751" y="10365"/>
                </a:cubicBezTo>
                <a:lnTo>
                  <a:pt x="7751" y="10335"/>
                </a:lnTo>
                <a:lnTo>
                  <a:pt x="7690" y="10304"/>
                </a:lnTo>
                <a:cubicBezTo>
                  <a:pt x="7690" y="10304"/>
                  <a:pt x="7690" y="10304"/>
                  <a:pt x="7690" y="10274"/>
                </a:cubicBezTo>
                <a:cubicBezTo>
                  <a:pt x="7721" y="10274"/>
                  <a:pt x="7721" y="10244"/>
                  <a:pt x="7751" y="10244"/>
                </a:cubicBezTo>
                <a:lnTo>
                  <a:pt x="7812" y="10213"/>
                </a:lnTo>
                <a:close/>
                <a:moveTo>
                  <a:pt x="9787" y="10456"/>
                </a:moveTo>
                <a:cubicBezTo>
                  <a:pt x="9818" y="10456"/>
                  <a:pt x="9879" y="10517"/>
                  <a:pt x="9879" y="10578"/>
                </a:cubicBezTo>
                <a:lnTo>
                  <a:pt x="9848" y="10639"/>
                </a:lnTo>
                <a:lnTo>
                  <a:pt x="9787" y="10639"/>
                </a:lnTo>
                <a:cubicBezTo>
                  <a:pt x="9727" y="10639"/>
                  <a:pt x="9696" y="10639"/>
                  <a:pt x="9696" y="10608"/>
                </a:cubicBezTo>
                <a:cubicBezTo>
                  <a:pt x="9666" y="10608"/>
                  <a:pt x="9666" y="10578"/>
                  <a:pt x="9666" y="10548"/>
                </a:cubicBezTo>
                <a:lnTo>
                  <a:pt x="9666" y="10517"/>
                </a:lnTo>
                <a:lnTo>
                  <a:pt x="9727" y="10456"/>
                </a:lnTo>
                <a:close/>
                <a:moveTo>
                  <a:pt x="6961" y="10882"/>
                </a:moveTo>
                <a:lnTo>
                  <a:pt x="6961" y="10912"/>
                </a:lnTo>
                <a:lnTo>
                  <a:pt x="7052" y="10912"/>
                </a:lnTo>
                <a:cubicBezTo>
                  <a:pt x="7082" y="10943"/>
                  <a:pt x="7113" y="10973"/>
                  <a:pt x="7113" y="11034"/>
                </a:cubicBezTo>
                <a:cubicBezTo>
                  <a:pt x="7143" y="11034"/>
                  <a:pt x="7143" y="11095"/>
                  <a:pt x="7113" y="11095"/>
                </a:cubicBezTo>
                <a:lnTo>
                  <a:pt x="7113" y="11125"/>
                </a:lnTo>
                <a:lnTo>
                  <a:pt x="7082" y="11155"/>
                </a:lnTo>
                <a:lnTo>
                  <a:pt x="7052" y="11186"/>
                </a:lnTo>
                <a:lnTo>
                  <a:pt x="6930" y="11186"/>
                </a:lnTo>
                <a:cubicBezTo>
                  <a:pt x="6900" y="11186"/>
                  <a:pt x="6839" y="11186"/>
                  <a:pt x="6839" y="11095"/>
                </a:cubicBezTo>
                <a:lnTo>
                  <a:pt x="6809" y="11034"/>
                </a:lnTo>
                <a:cubicBezTo>
                  <a:pt x="6809" y="11004"/>
                  <a:pt x="6839" y="10973"/>
                  <a:pt x="6839" y="10973"/>
                </a:cubicBezTo>
                <a:cubicBezTo>
                  <a:pt x="6839" y="10943"/>
                  <a:pt x="6839" y="10943"/>
                  <a:pt x="6839" y="10912"/>
                </a:cubicBezTo>
                <a:lnTo>
                  <a:pt x="6869" y="10912"/>
                </a:lnTo>
                <a:lnTo>
                  <a:pt x="6869" y="10882"/>
                </a:lnTo>
                <a:close/>
                <a:moveTo>
                  <a:pt x="5532" y="11034"/>
                </a:moveTo>
                <a:lnTo>
                  <a:pt x="5562" y="11064"/>
                </a:lnTo>
                <a:lnTo>
                  <a:pt x="5593" y="11125"/>
                </a:lnTo>
                <a:lnTo>
                  <a:pt x="5593" y="11155"/>
                </a:lnTo>
                <a:lnTo>
                  <a:pt x="5562" y="11186"/>
                </a:lnTo>
                <a:cubicBezTo>
                  <a:pt x="5545" y="11204"/>
                  <a:pt x="5527" y="11211"/>
                  <a:pt x="5511" y="11211"/>
                </a:cubicBezTo>
                <a:cubicBezTo>
                  <a:pt x="5471" y="11211"/>
                  <a:pt x="5441" y="11168"/>
                  <a:pt x="5441" y="11125"/>
                </a:cubicBezTo>
                <a:lnTo>
                  <a:pt x="5441" y="11095"/>
                </a:lnTo>
                <a:lnTo>
                  <a:pt x="5441" y="11064"/>
                </a:lnTo>
                <a:cubicBezTo>
                  <a:pt x="5441" y="11034"/>
                  <a:pt x="5502" y="11034"/>
                  <a:pt x="5532" y="11034"/>
                </a:cubicBezTo>
                <a:close/>
                <a:moveTo>
                  <a:pt x="7933" y="11551"/>
                </a:moveTo>
                <a:lnTo>
                  <a:pt x="7964" y="11611"/>
                </a:lnTo>
                <a:cubicBezTo>
                  <a:pt x="7933" y="11642"/>
                  <a:pt x="7933" y="11642"/>
                  <a:pt x="7933" y="11672"/>
                </a:cubicBezTo>
                <a:cubicBezTo>
                  <a:pt x="7903" y="11703"/>
                  <a:pt x="7873" y="11733"/>
                  <a:pt x="7842" y="11733"/>
                </a:cubicBezTo>
                <a:lnTo>
                  <a:pt x="7842" y="11763"/>
                </a:lnTo>
                <a:lnTo>
                  <a:pt x="7781" y="11763"/>
                </a:lnTo>
                <a:cubicBezTo>
                  <a:pt x="7781" y="11794"/>
                  <a:pt x="7751" y="11824"/>
                  <a:pt x="7721" y="11824"/>
                </a:cubicBezTo>
                <a:lnTo>
                  <a:pt x="7721" y="11794"/>
                </a:lnTo>
                <a:lnTo>
                  <a:pt x="7629" y="11794"/>
                </a:lnTo>
                <a:lnTo>
                  <a:pt x="7629" y="11642"/>
                </a:lnTo>
                <a:lnTo>
                  <a:pt x="7690" y="11581"/>
                </a:lnTo>
                <a:lnTo>
                  <a:pt x="7721" y="11581"/>
                </a:lnTo>
                <a:lnTo>
                  <a:pt x="7721" y="11551"/>
                </a:lnTo>
                <a:close/>
                <a:moveTo>
                  <a:pt x="4590" y="11672"/>
                </a:moveTo>
                <a:cubicBezTo>
                  <a:pt x="4620" y="11672"/>
                  <a:pt x="4681" y="11672"/>
                  <a:pt x="4742" y="11703"/>
                </a:cubicBezTo>
                <a:lnTo>
                  <a:pt x="4742" y="11763"/>
                </a:lnTo>
                <a:cubicBezTo>
                  <a:pt x="4742" y="11763"/>
                  <a:pt x="4742" y="11794"/>
                  <a:pt x="4742" y="11824"/>
                </a:cubicBezTo>
                <a:lnTo>
                  <a:pt x="4711" y="11885"/>
                </a:lnTo>
                <a:lnTo>
                  <a:pt x="4559" y="11885"/>
                </a:lnTo>
                <a:cubicBezTo>
                  <a:pt x="4499" y="11855"/>
                  <a:pt x="4499" y="11824"/>
                  <a:pt x="4499" y="11763"/>
                </a:cubicBezTo>
                <a:lnTo>
                  <a:pt x="4468" y="11733"/>
                </a:lnTo>
                <a:lnTo>
                  <a:pt x="4468" y="11733"/>
                </a:lnTo>
                <a:cubicBezTo>
                  <a:pt x="4499" y="11672"/>
                  <a:pt x="4529" y="11672"/>
                  <a:pt x="4590" y="11672"/>
                </a:cubicBezTo>
                <a:close/>
                <a:moveTo>
                  <a:pt x="6288" y="11599"/>
                </a:moveTo>
                <a:cubicBezTo>
                  <a:pt x="6310" y="11599"/>
                  <a:pt x="6331" y="11620"/>
                  <a:pt x="6353" y="11642"/>
                </a:cubicBezTo>
                <a:lnTo>
                  <a:pt x="6353" y="11672"/>
                </a:lnTo>
                <a:lnTo>
                  <a:pt x="6414" y="11703"/>
                </a:lnTo>
                <a:lnTo>
                  <a:pt x="6444" y="11794"/>
                </a:lnTo>
                <a:lnTo>
                  <a:pt x="6414" y="11824"/>
                </a:lnTo>
                <a:cubicBezTo>
                  <a:pt x="6383" y="11855"/>
                  <a:pt x="6353" y="11885"/>
                  <a:pt x="6322" y="11885"/>
                </a:cubicBezTo>
                <a:lnTo>
                  <a:pt x="6292" y="11885"/>
                </a:lnTo>
                <a:lnTo>
                  <a:pt x="6231" y="11915"/>
                </a:lnTo>
                <a:lnTo>
                  <a:pt x="6170" y="11885"/>
                </a:lnTo>
                <a:lnTo>
                  <a:pt x="6170" y="11824"/>
                </a:lnTo>
                <a:lnTo>
                  <a:pt x="6170" y="11733"/>
                </a:lnTo>
                <a:cubicBezTo>
                  <a:pt x="6140" y="11703"/>
                  <a:pt x="6140" y="11672"/>
                  <a:pt x="6170" y="11642"/>
                </a:cubicBezTo>
                <a:lnTo>
                  <a:pt x="6201" y="11611"/>
                </a:lnTo>
                <a:lnTo>
                  <a:pt x="6262" y="11611"/>
                </a:lnTo>
                <a:cubicBezTo>
                  <a:pt x="6270" y="11603"/>
                  <a:pt x="6279" y="11599"/>
                  <a:pt x="6288" y="11599"/>
                </a:cubicBezTo>
                <a:close/>
                <a:moveTo>
                  <a:pt x="4316" y="11703"/>
                </a:moveTo>
                <a:lnTo>
                  <a:pt x="4347" y="11794"/>
                </a:lnTo>
                <a:lnTo>
                  <a:pt x="4316" y="11824"/>
                </a:lnTo>
                <a:cubicBezTo>
                  <a:pt x="4286" y="11855"/>
                  <a:pt x="4286" y="11885"/>
                  <a:pt x="4255" y="11915"/>
                </a:cubicBezTo>
                <a:lnTo>
                  <a:pt x="4225" y="11915"/>
                </a:lnTo>
                <a:cubicBezTo>
                  <a:pt x="4195" y="11915"/>
                  <a:pt x="4195" y="11915"/>
                  <a:pt x="4164" y="11946"/>
                </a:cubicBezTo>
                <a:lnTo>
                  <a:pt x="4103" y="11915"/>
                </a:lnTo>
                <a:cubicBezTo>
                  <a:pt x="4103" y="11885"/>
                  <a:pt x="4103" y="11855"/>
                  <a:pt x="4103" y="11824"/>
                </a:cubicBezTo>
                <a:cubicBezTo>
                  <a:pt x="4134" y="11794"/>
                  <a:pt x="4134" y="11763"/>
                  <a:pt x="4164" y="11763"/>
                </a:cubicBezTo>
                <a:lnTo>
                  <a:pt x="4225" y="11703"/>
                </a:lnTo>
                <a:close/>
                <a:moveTo>
                  <a:pt x="1488" y="11882"/>
                </a:moveTo>
                <a:cubicBezTo>
                  <a:pt x="1515" y="11882"/>
                  <a:pt x="1546" y="11892"/>
                  <a:pt x="1581" y="11915"/>
                </a:cubicBezTo>
                <a:lnTo>
                  <a:pt x="1611" y="11976"/>
                </a:lnTo>
                <a:lnTo>
                  <a:pt x="1611" y="12007"/>
                </a:lnTo>
                <a:cubicBezTo>
                  <a:pt x="1611" y="12037"/>
                  <a:pt x="1611" y="12067"/>
                  <a:pt x="1581" y="12067"/>
                </a:cubicBezTo>
                <a:lnTo>
                  <a:pt x="1520" y="12098"/>
                </a:lnTo>
                <a:lnTo>
                  <a:pt x="1459" y="12128"/>
                </a:lnTo>
                <a:cubicBezTo>
                  <a:pt x="1429" y="12128"/>
                  <a:pt x="1398" y="12098"/>
                  <a:pt x="1368" y="12067"/>
                </a:cubicBezTo>
                <a:cubicBezTo>
                  <a:pt x="1368" y="12067"/>
                  <a:pt x="1337" y="12037"/>
                  <a:pt x="1337" y="12037"/>
                </a:cubicBezTo>
                <a:lnTo>
                  <a:pt x="1337" y="12007"/>
                </a:lnTo>
                <a:lnTo>
                  <a:pt x="1337" y="11946"/>
                </a:lnTo>
                <a:lnTo>
                  <a:pt x="1368" y="11946"/>
                </a:lnTo>
                <a:cubicBezTo>
                  <a:pt x="1405" y="11908"/>
                  <a:pt x="1443" y="11882"/>
                  <a:pt x="1488" y="11882"/>
                </a:cubicBezTo>
                <a:close/>
                <a:moveTo>
                  <a:pt x="7021" y="11824"/>
                </a:moveTo>
                <a:cubicBezTo>
                  <a:pt x="7052" y="11824"/>
                  <a:pt x="7113" y="11824"/>
                  <a:pt x="7143" y="11855"/>
                </a:cubicBezTo>
                <a:lnTo>
                  <a:pt x="7173" y="11855"/>
                </a:lnTo>
                <a:lnTo>
                  <a:pt x="7173" y="11885"/>
                </a:lnTo>
                <a:cubicBezTo>
                  <a:pt x="7173" y="11885"/>
                  <a:pt x="7173" y="11915"/>
                  <a:pt x="7173" y="11946"/>
                </a:cubicBezTo>
                <a:cubicBezTo>
                  <a:pt x="7173" y="11946"/>
                  <a:pt x="7173" y="11946"/>
                  <a:pt x="7173" y="11976"/>
                </a:cubicBezTo>
                <a:cubicBezTo>
                  <a:pt x="7173" y="11976"/>
                  <a:pt x="7173" y="12007"/>
                  <a:pt x="7173" y="12007"/>
                </a:cubicBezTo>
                <a:lnTo>
                  <a:pt x="7173" y="12037"/>
                </a:lnTo>
                <a:cubicBezTo>
                  <a:pt x="7173" y="12067"/>
                  <a:pt x="7143" y="12067"/>
                  <a:pt x="7143" y="12098"/>
                </a:cubicBezTo>
                <a:cubicBezTo>
                  <a:pt x="7097" y="12128"/>
                  <a:pt x="7052" y="12143"/>
                  <a:pt x="7006" y="12143"/>
                </a:cubicBezTo>
                <a:cubicBezTo>
                  <a:pt x="6961" y="12143"/>
                  <a:pt x="6915" y="12128"/>
                  <a:pt x="6869" y="12098"/>
                </a:cubicBezTo>
                <a:lnTo>
                  <a:pt x="6869" y="12067"/>
                </a:lnTo>
                <a:cubicBezTo>
                  <a:pt x="6869" y="12007"/>
                  <a:pt x="6869" y="11946"/>
                  <a:pt x="6869" y="11915"/>
                </a:cubicBezTo>
                <a:cubicBezTo>
                  <a:pt x="6900" y="11885"/>
                  <a:pt x="6900" y="11885"/>
                  <a:pt x="6930" y="11855"/>
                </a:cubicBezTo>
                <a:cubicBezTo>
                  <a:pt x="6961" y="11824"/>
                  <a:pt x="6991" y="11824"/>
                  <a:pt x="7021" y="11824"/>
                </a:cubicBezTo>
                <a:close/>
                <a:moveTo>
                  <a:pt x="6717" y="11976"/>
                </a:moveTo>
                <a:cubicBezTo>
                  <a:pt x="6748" y="11976"/>
                  <a:pt x="6748" y="12007"/>
                  <a:pt x="6778" y="12007"/>
                </a:cubicBezTo>
                <a:lnTo>
                  <a:pt x="6778" y="12037"/>
                </a:lnTo>
                <a:lnTo>
                  <a:pt x="6778" y="12067"/>
                </a:lnTo>
                <a:cubicBezTo>
                  <a:pt x="6778" y="12098"/>
                  <a:pt x="6809" y="12128"/>
                  <a:pt x="6809" y="12159"/>
                </a:cubicBezTo>
                <a:lnTo>
                  <a:pt x="6809" y="12219"/>
                </a:lnTo>
                <a:lnTo>
                  <a:pt x="6778" y="12219"/>
                </a:lnTo>
                <a:cubicBezTo>
                  <a:pt x="6778" y="12219"/>
                  <a:pt x="6778" y="12250"/>
                  <a:pt x="6778" y="12250"/>
                </a:cubicBezTo>
                <a:lnTo>
                  <a:pt x="6778" y="12280"/>
                </a:lnTo>
                <a:cubicBezTo>
                  <a:pt x="6748" y="12280"/>
                  <a:pt x="6748" y="12311"/>
                  <a:pt x="6717" y="12311"/>
                </a:cubicBezTo>
                <a:lnTo>
                  <a:pt x="6657" y="12341"/>
                </a:lnTo>
                <a:lnTo>
                  <a:pt x="6626" y="12341"/>
                </a:lnTo>
                <a:cubicBezTo>
                  <a:pt x="6596" y="12341"/>
                  <a:pt x="6565" y="12311"/>
                  <a:pt x="6565" y="12311"/>
                </a:cubicBezTo>
                <a:cubicBezTo>
                  <a:pt x="6535" y="12280"/>
                  <a:pt x="6535" y="12280"/>
                  <a:pt x="6565" y="12280"/>
                </a:cubicBezTo>
                <a:cubicBezTo>
                  <a:pt x="6535" y="12250"/>
                  <a:pt x="6535" y="12250"/>
                  <a:pt x="6565" y="12250"/>
                </a:cubicBezTo>
                <a:cubicBezTo>
                  <a:pt x="6535" y="12219"/>
                  <a:pt x="6535" y="12189"/>
                  <a:pt x="6565" y="12189"/>
                </a:cubicBezTo>
                <a:lnTo>
                  <a:pt x="6565" y="12128"/>
                </a:lnTo>
                <a:lnTo>
                  <a:pt x="6535" y="12067"/>
                </a:lnTo>
                <a:cubicBezTo>
                  <a:pt x="6565" y="12007"/>
                  <a:pt x="6596" y="11976"/>
                  <a:pt x="6626" y="11976"/>
                </a:cubicBezTo>
                <a:close/>
                <a:moveTo>
                  <a:pt x="3222" y="12432"/>
                </a:moveTo>
                <a:cubicBezTo>
                  <a:pt x="3252" y="12432"/>
                  <a:pt x="3283" y="12432"/>
                  <a:pt x="3313" y="12493"/>
                </a:cubicBezTo>
                <a:lnTo>
                  <a:pt x="3344" y="12523"/>
                </a:lnTo>
                <a:lnTo>
                  <a:pt x="3313" y="12523"/>
                </a:lnTo>
                <a:cubicBezTo>
                  <a:pt x="3313" y="12554"/>
                  <a:pt x="3313" y="12554"/>
                  <a:pt x="3283" y="12584"/>
                </a:cubicBezTo>
                <a:cubicBezTo>
                  <a:pt x="3283" y="12584"/>
                  <a:pt x="3283" y="12614"/>
                  <a:pt x="3252" y="12614"/>
                </a:cubicBezTo>
                <a:lnTo>
                  <a:pt x="3252" y="12645"/>
                </a:lnTo>
                <a:lnTo>
                  <a:pt x="3161" y="12645"/>
                </a:lnTo>
                <a:cubicBezTo>
                  <a:pt x="3131" y="12614"/>
                  <a:pt x="3131" y="12614"/>
                  <a:pt x="3131" y="12584"/>
                </a:cubicBezTo>
                <a:lnTo>
                  <a:pt x="3131" y="12523"/>
                </a:lnTo>
                <a:lnTo>
                  <a:pt x="3161" y="12493"/>
                </a:lnTo>
                <a:lnTo>
                  <a:pt x="3161" y="12462"/>
                </a:lnTo>
                <a:cubicBezTo>
                  <a:pt x="3161" y="12432"/>
                  <a:pt x="3192" y="12432"/>
                  <a:pt x="3222" y="12432"/>
                </a:cubicBezTo>
                <a:close/>
                <a:moveTo>
                  <a:pt x="7599" y="12554"/>
                </a:moveTo>
                <a:cubicBezTo>
                  <a:pt x="7629" y="12554"/>
                  <a:pt x="7660" y="12554"/>
                  <a:pt x="7690" y="12584"/>
                </a:cubicBezTo>
                <a:lnTo>
                  <a:pt x="7721" y="12584"/>
                </a:lnTo>
                <a:lnTo>
                  <a:pt x="7721" y="12675"/>
                </a:lnTo>
                <a:cubicBezTo>
                  <a:pt x="7721" y="12728"/>
                  <a:pt x="7679" y="12761"/>
                  <a:pt x="7633" y="12761"/>
                </a:cubicBezTo>
                <a:cubicBezTo>
                  <a:pt x="7600" y="12761"/>
                  <a:pt x="7564" y="12744"/>
                  <a:pt x="7538" y="12706"/>
                </a:cubicBezTo>
                <a:lnTo>
                  <a:pt x="7538" y="12645"/>
                </a:lnTo>
                <a:lnTo>
                  <a:pt x="7538" y="12614"/>
                </a:lnTo>
                <a:cubicBezTo>
                  <a:pt x="7569" y="12584"/>
                  <a:pt x="7569" y="12584"/>
                  <a:pt x="7599" y="12554"/>
                </a:cubicBezTo>
                <a:close/>
                <a:moveTo>
                  <a:pt x="6991" y="12645"/>
                </a:moveTo>
                <a:lnTo>
                  <a:pt x="7021" y="12706"/>
                </a:lnTo>
                <a:lnTo>
                  <a:pt x="6991" y="12736"/>
                </a:lnTo>
                <a:cubicBezTo>
                  <a:pt x="6991" y="12736"/>
                  <a:pt x="6991" y="12766"/>
                  <a:pt x="6991" y="12766"/>
                </a:cubicBezTo>
                <a:lnTo>
                  <a:pt x="6991" y="12797"/>
                </a:lnTo>
                <a:lnTo>
                  <a:pt x="6930" y="12827"/>
                </a:lnTo>
                <a:cubicBezTo>
                  <a:pt x="6869" y="12827"/>
                  <a:pt x="6839" y="12797"/>
                  <a:pt x="6839" y="12736"/>
                </a:cubicBezTo>
                <a:cubicBezTo>
                  <a:pt x="6839" y="12706"/>
                  <a:pt x="6869" y="12645"/>
                  <a:pt x="6930" y="12645"/>
                </a:cubicBezTo>
                <a:close/>
                <a:moveTo>
                  <a:pt x="1337" y="12645"/>
                </a:moveTo>
                <a:lnTo>
                  <a:pt x="1398" y="12706"/>
                </a:lnTo>
                <a:cubicBezTo>
                  <a:pt x="1398" y="12766"/>
                  <a:pt x="1398" y="12827"/>
                  <a:pt x="1368" y="12888"/>
                </a:cubicBezTo>
                <a:lnTo>
                  <a:pt x="1368" y="12858"/>
                </a:lnTo>
                <a:cubicBezTo>
                  <a:pt x="1368" y="12888"/>
                  <a:pt x="1337" y="12888"/>
                  <a:pt x="1307" y="12888"/>
                </a:cubicBezTo>
                <a:cubicBezTo>
                  <a:pt x="1307" y="12918"/>
                  <a:pt x="1277" y="12918"/>
                  <a:pt x="1277" y="12918"/>
                </a:cubicBezTo>
                <a:lnTo>
                  <a:pt x="1307" y="12949"/>
                </a:lnTo>
                <a:cubicBezTo>
                  <a:pt x="1337" y="12979"/>
                  <a:pt x="1337" y="12979"/>
                  <a:pt x="1307" y="13010"/>
                </a:cubicBezTo>
                <a:cubicBezTo>
                  <a:pt x="1307" y="13040"/>
                  <a:pt x="1307" y="13040"/>
                  <a:pt x="1307" y="13070"/>
                </a:cubicBezTo>
                <a:lnTo>
                  <a:pt x="1277" y="13101"/>
                </a:lnTo>
                <a:lnTo>
                  <a:pt x="1246" y="13101"/>
                </a:lnTo>
                <a:cubicBezTo>
                  <a:pt x="1185" y="13101"/>
                  <a:pt x="1125" y="13040"/>
                  <a:pt x="1155" y="12979"/>
                </a:cubicBezTo>
                <a:lnTo>
                  <a:pt x="1185" y="12918"/>
                </a:lnTo>
                <a:cubicBezTo>
                  <a:pt x="1216" y="12918"/>
                  <a:pt x="1216" y="12888"/>
                  <a:pt x="1246" y="12888"/>
                </a:cubicBezTo>
                <a:lnTo>
                  <a:pt x="1125" y="12888"/>
                </a:lnTo>
                <a:lnTo>
                  <a:pt x="1125" y="12858"/>
                </a:lnTo>
                <a:lnTo>
                  <a:pt x="1125" y="12827"/>
                </a:lnTo>
                <a:cubicBezTo>
                  <a:pt x="1125" y="12827"/>
                  <a:pt x="1094" y="12797"/>
                  <a:pt x="1094" y="12766"/>
                </a:cubicBezTo>
                <a:lnTo>
                  <a:pt x="1094" y="12736"/>
                </a:lnTo>
                <a:lnTo>
                  <a:pt x="1094" y="12706"/>
                </a:lnTo>
                <a:cubicBezTo>
                  <a:pt x="1094" y="12675"/>
                  <a:pt x="1125" y="12645"/>
                  <a:pt x="1155" y="12645"/>
                </a:cubicBezTo>
                <a:close/>
                <a:moveTo>
                  <a:pt x="8268" y="12949"/>
                </a:moveTo>
                <a:cubicBezTo>
                  <a:pt x="8298" y="12979"/>
                  <a:pt x="8298" y="12979"/>
                  <a:pt x="8298" y="13010"/>
                </a:cubicBezTo>
                <a:lnTo>
                  <a:pt x="8298" y="13040"/>
                </a:lnTo>
                <a:lnTo>
                  <a:pt x="8298" y="13070"/>
                </a:lnTo>
                <a:cubicBezTo>
                  <a:pt x="8298" y="13101"/>
                  <a:pt x="8268" y="13131"/>
                  <a:pt x="8237" y="13131"/>
                </a:cubicBezTo>
                <a:lnTo>
                  <a:pt x="8146" y="13131"/>
                </a:lnTo>
                <a:cubicBezTo>
                  <a:pt x="8116" y="13101"/>
                  <a:pt x="8116" y="13070"/>
                  <a:pt x="8116" y="13010"/>
                </a:cubicBezTo>
                <a:cubicBezTo>
                  <a:pt x="8116" y="12979"/>
                  <a:pt x="8146" y="12979"/>
                  <a:pt x="8146" y="12979"/>
                </a:cubicBezTo>
                <a:lnTo>
                  <a:pt x="8146" y="12949"/>
                </a:lnTo>
                <a:close/>
                <a:moveTo>
                  <a:pt x="8359" y="13283"/>
                </a:moveTo>
                <a:lnTo>
                  <a:pt x="8389" y="13344"/>
                </a:lnTo>
                <a:lnTo>
                  <a:pt x="8389" y="13374"/>
                </a:lnTo>
                <a:lnTo>
                  <a:pt x="8389" y="13435"/>
                </a:lnTo>
                <a:lnTo>
                  <a:pt x="8389" y="13466"/>
                </a:lnTo>
                <a:cubicBezTo>
                  <a:pt x="8389" y="13466"/>
                  <a:pt x="8359" y="13496"/>
                  <a:pt x="8359" y="13526"/>
                </a:cubicBezTo>
                <a:cubicBezTo>
                  <a:pt x="8359" y="13557"/>
                  <a:pt x="8328" y="13557"/>
                  <a:pt x="8328" y="13557"/>
                </a:cubicBezTo>
                <a:lnTo>
                  <a:pt x="8268" y="13557"/>
                </a:lnTo>
                <a:lnTo>
                  <a:pt x="8207" y="13587"/>
                </a:lnTo>
                <a:cubicBezTo>
                  <a:pt x="8146" y="13587"/>
                  <a:pt x="8116" y="13557"/>
                  <a:pt x="8116" y="13496"/>
                </a:cubicBezTo>
                <a:cubicBezTo>
                  <a:pt x="8085" y="13466"/>
                  <a:pt x="8055" y="13405"/>
                  <a:pt x="8085" y="13374"/>
                </a:cubicBezTo>
                <a:cubicBezTo>
                  <a:pt x="8085" y="13344"/>
                  <a:pt x="8116" y="13344"/>
                  <a:pt x="8146" y="13314"/>
                </a:cubicBezTo>
                <a:lnTo>
                  <a:pt x="8146" y="13283"/>
                </a:lnTo>
                <a:close/>
                <a:moveTo>
                  <a:pt x="4319" y="13362"/>
                </a:moveTo>
                <a:cubicBezTo>
                  <a:pt x="4349" y="13362"/>
                  <a:pt x="4386" y="13383"/>
                  <a:pt x="4407" y="13405"/>
                </a:cubicBezTo>
                <a:lnTo>
                  <a:pt x="4407" y="13466"/>
                </a:lnTo>
                <a:lnTo>
                  <a:pt x="4407" y="13496"/>
                </a:lnTo>
                <a:lnTo>
                  <a:pt x="4407" y="13526"/>
                </a:lnTo>
                <a:cubicBezTo>
                  <a:pt x="4407" y="13557"/>
                  <a:pt x="4377" y="13557"/>
                  <a:pt x="4347" y="13557"/>
                </a:cubicBezTo>
                <a:lnTo>
                  <a:pt x="4347" y="13587"/>
                </a:lnTo>
                <a:cubicBezTo>
                  <a:pt x="4316" y="13618"/>
                  <a:pt x="4316" y="13618"/>
                  <a:pt x="4286" y="13618"/>
                </a:cubicBezTo>
                <a:cubicBezTo>
                  <a:pt x="4271" y="13633"/>
                  <a:pt x="4263" y="13640"/>
                  <a:pt x="4255" y="13640"/>
                </a:cubicBezTo>
                <a:cubicBezTo>
                  <a:pt x="4248" y="13640"/>
                  <a:pt x="4240" y="13633"/>
                  <a:pt x="4225" y="13618"/>
                </a:cubicBezTo>
                <a:lnTo>
                  <a:pt x="4195" y="13587"/>
                </a:lnTo>
                <a:lnTo>
                  <a:pt x="4195" y="13557"/>
                </a:lnTo>
                <a:cubicBezTo>
                  <a:pt x="4195" y="13526"/>
                  <a:pt x="4195" y="13526"/>
                  <a:pt x="4195" y="13496"/>
                </a:cubicBezTo>
                <a:cubicBezTo>
                  <a:pt x="4195" y="13496"/>
                  <a:pt x="4195" y="13466"/>
                  <a:pt x="4195" y="13466"/>
                </a:cubicBezTo>
                <a:lnTo>
                  <a:pt x="4195" y="13435"/>
                </a:lnTo>
                <a:lnTo>
                  <a:pt x="4255" y="13374"/>
                </a:lnTo>
                <a:lnTo>
                  <a:pt x="4286" y="13374"/>
                </a:lnTo>
                <a:cubicBezTo>
                  <a:pt x="4295" y="13365"/>
                  <a:pt x="4306" y="13362"/>
                  <a:pt x="4319" y="13362"/>
                </a:cubicBezTo>
                <a:close/>
                <a:moveTo>
                  <a:pt x="6409" y="13514"/>
                </a:moveTo>
                <a:cubicBezTo>
                  <a:pt x="6429" y="13514"/>
                  <a:pt x="6444" y="13535"/>
                  <a:pt x="6444" y="13557"/>
                </a:cubicBezTo>
                <a:lnTo>
                  <a:pt x="6444" y="13587"/>
                </a:lnTo>
                <a:lnTo>
                  <a:pt x="6505" y="13678"/>
                </a:lnTo>
                <a:lnTo>
                  <a:pt x="6474" y="13678"/>
                </a:lnTo>
                <a:cubicBezTo>
                  <a:pt x="6474" y="13678"/>
                  <a:pt x="6444" y="13709"/>
                  <a:pt x="6414" y="13709"/>
                </a:cubicBezTo>
                <a:cubicBezTo>
                  <a:pt x="6383" y="13709"/>
                  <a:pt x="6353" y="13678"/>
                  <a:pt x="6353" y="13678"/>
                </a:cubicBezTo>
                <a:lnTo>
                  <a:pt x="6322" y="13678"/>
                </a:lnTo>
                <a:cubicBezTo>
                  <a:pt x="6292" y="13648"/>
                  <a:pt x="6262" y="13587"/>
                  <a:pt x="6292" y="13557"/>
                </a:cubicBezTo>
                <a:cubicBezTo>
                  <a:pt x="6292" y="13526"/>
                  <a:pt x="6322" y="13526"/>
                  <a:pt x="6322" y="13526"/>
                </a:cubicBezTo>
                <a:lnTo>
                  <a:pt x="6383" y="13526"/>
                </a:lnTo>
                <a:cubicBezTo>
                  <a:pt x="6392" y="13517"/>
                  <a:pt x="6401" y="13514"/>
                  <a:pt x="6409" y="13514"/>
                </a:cubicBezTo>
                <a:close/>
                <a:moveTo>
                  <a:pt x="4711" y="13739"/>
                </a:moveTo>
                <a:cubicBezTo>
                  <a:pt x="4742" y="13739"/>
                  <a:pt x="4772" y="13770"/>
                  <a:pt x="4772" y="13800"/>
                </a:cubicBezTo>
                <a:lnTo>
                  <a:pt x="4742" y="13861"/>
                </a:lnTo>
                <a:lnTo>
                  <a:pt x="4651" y="13861"/>
                </a:lnTo>
                <a:cubicBezTo>
                  <a:pt x="4630" y="13840"/>
                  <a:pt x="4623" y="13819"/>
                  <a:pt x="4621" y="13799"/>
                </a:cubicBezTo>
                <a:lnTo>
                  <a:pt x="4621" y="13799"/>
                </a:lnTo>
                <a:lnTo>
                  <a:pt x="4681" y="13739"/>
                </a:lnTo>
                <a:close/>
                <a:moveTo>
                  <a:pt x="5745" y="13678"/>
                </a:moveTo>
                <a:cubicBezTo>
                  <a:pt x="5775" y="13709"/>
                  <a:pt x="5775" y="13739"/>
                  <a:pt x="5745" y="13739"/>
                </a:cubicBezTo>
                <a:lnTo>
                  <a:pt x="5745" y="13770"/>
                </a:lnTo>
                <a:cubicBezTo>
                  <a:pt x="5745" y="13800"/>
                  <a:pt x="5714" y="13830"/>
                  <a:pt x="5684" y="13830"/>
                </a:cubicBezTo>
                <a:lnTo>
                  <a:pt x="5714" y="13830"/>
                </a:lnTo>
                <a:lnTo>
                  <a:pt x="5684" y="13891"/>
                </a:lnTo>
                <a:lnTo>
                  <a:pt x="5654" y="13891"/>
                </a:lnTo>
                <a:cubicBezTo>
                  <a:pt x="5623" y="13861"/>
                  <a:pt x="5593" y="13830"/>
                  <a:pt x="5593" y="13800"/>
                </a:cubicBezTo>
                <a:lnTo>
                  <a:pt x="5593" y="13739"/>
                </a:lnTo>
                <a:lnTo>
                  <a:pt x="5623" y="13739"/>
                </a:lnTo>
                <a:lnTo>
                  <a:pt x="5623" y="13678"/>
                </a:lnTo>
                <a:close/>
                <a:moveTo>
                  <a:pt x="7113" y="14043"/>
                </a:moveTo>
                <a:cubicBezTo>
                  <a:pt x="7143" y="14043"/>
                  <a:pt x="7143" y="14073"/>
                  <a:pt x="7143" y="14073"/>
                </a:cubicBezTo>
                <a:lnTo>
                  <a:pt x="7173" y="14134"/>
                </a:lnTo>
                <a:cubicBezTo>
                  <a:pt x="7173" y="14165"/>
                  <a:pt x="7143" y="14195"/>
                  <a:pt x="7113" y="14195"/>
                </a:cubicBezTo>
                <a:lnTo>
                  <a:pt x="7082" y="14225"/>
                </a:lnTo>
                <a:lnTo>
                  <a:pt x="7052" y="14225"/>
                </a:lnTo>
                <a:cubicBezTo>
                  <a:pt x="7021" y="14195"/>
                  <a:pt x="7021" y="14165"/>
                  <a:pt x="7021" y="14134"/>
                </a:cubicBezTo>
                <a:lnTo>
                  <a:pt x="7021" y="14104"/>
                </a:lnTo>
                <a:cubicBezTo>
                  <a:pt x="7021" y="14073"/>
                  <a:pt x="7052" y="14043"/>
                  <a:pt x="7082" y="14043"/>
                </a:cubicBezTo>
                <a:close/>
                <a:moveTo>
                  <a:pt x="5198" y="15046"/>
                </a:moveTo>
                <a:cubicBezTo>
                  <a:pt x="5228" y="15046"/>
                  <a:pt x="5289" y="15077"/>
                  <a:pt x="5289" y="15137"/>
                </a:cubicBezTo>
                <a:cubicBezTo>
                  <a:pt x="5319" y="15168"/>
                  <a:pt x="5289" y="15198"/>
                  <a:pt x="5258" y="15228"/>
                </a:cubicBezTo>
                <a:lnTo>
                  <a:pt x="5228" y="15228"/>
                </a:lnTo>
                <a:cubicBezTo>
                  <a:pt x="5198" y="15228"/>
                  <a:pt x="5167" y="15198"/>
                  <a:pt x="5167" y="15168"/>
                </a:cubicBezTo>
                <a:lnTo>
                  <a:pt x="5137" y="15137"/>
                </a:lnTo>
                <a:lnTo>
                  <a:pt x="5137" y="15107"/>
                </a:lnTo>
                <a:cubicBezTo>
                  <a:pt x="5137" y="15077"/>
                  <a:pt x="5167" y="15077"/>
                  <a:pt x="5198" y="15046"/>
                </a:cubicBezTo>
                <a:close/>
                <a:moveTo>
                  <a:pt x="6565" y="15228"/>
                </a:moveTo>
                <a:cubicBezTo>
                  <a:pt x="6596" y="15259"/>
                  <a:pt x="6626" y="15259"/>
                  <a:pt x="6626" y="15289"/>
                </a:cubicBezTo>
                <a:cubicBezTo>
                  <a:pt x="6657" y="15350"/>
                  <a:pt x="6657" y="15380"/>
                  <a:pt x="6626" y="15411"/>
                </a:cubicBezTo>
                <a:lnTo>
                  <a:pt x="6626" y="15441"/>
                </a:lnTo>
                <a:lnTo>
                  <a:pt x="6626" y="15472"/>
                </a:lnTo>
                <a:cubicBezTo>
                  <a:pt x="6596" y="15472"/>
                  <a:pt x="6596" y="15502"/>
                  <a:pt x="6565" y="15502"/>
                </a:cubicBezTo>
                <a:lnTo>
                  <a:pt x="6565" y="15472"/>
                </a:lnTo>
                <a:lnTo>
                  <a:pt x="6505" y="15472"/>
                </a:lnTo>
                <a:cubicBezTo>
                  <a:pt x="6505" y="15472"/>
                  <a:pt x="6474" y="15472"/>
                  <a:pt x="6444" y="15441"/>
                </a:cubicBezTo>
                <a:cubicBezTo>
                  <a:pt x="6444" y="15441"/>
                  <a:pt x="6414" y="15441"/>
                  <a:pt x="6414" y="15411"/>
                </a:cubicBezTo>
                <a:lnTo>
                  <a:pt x="6383" y="15411"/>
                </a:lnTo>
                <a:lnTo>
                  <a:pt x="6383" y="15380"/>
                </a:lnTo>
                <a:cubicBezTo>
                  <a:pt x="6383" y="15350"/>
                  <a:pt x="6383" y="15320"/>
                  <a:pt x="6383" y="15289"/>
                </a:cubicBezTo>
                <a:cubicBezTo>
                  <a:pt x="6383" y="15259"/>
                  <a:pt x="6414" y="15228"/>
                  <a:pt x="6444" y="15228"/>
                </a:cubicBezTo>
                <a:close/>
                <a:moveTo>
                  <a:pt x="1976" y="15320"/>
                </a:moveTo>
                <a:cubicBezTo>
                  <a:pt x="2006" y="15320"/>
                  <a:pt x="2037" y="15350"/>
                  <a:pt x="2037" y="15350"/>
                </a:cubicBezTo>
                <a:lnTo>
                  <a:pt x="2097" y="15380"/>
                </a:lnTo>
                <a:lnTo>
                  <a:pt x="2097" y="15411"/>
                </a:lnTo>
                <a:cubicBezTo>
                  <a:pt x="2097" y="15441"/>
                  <a:pt x="2097" y="15472"/>
                  <a:pt x="2097" y="15502"/>
                </a:cubicBezTo>
                <a:lnTo>
                  <a:pt x="2097" y="15532"/>
                </a:lnTo>
                <a:lnTo>
                  <a:pt x="2037" y="15593"/>
                </a:lnTo>
                <a:lnTo>
                  <a:pt x="2006" y="15593"/>
                </a:lnTo>
                <a:cubicBezTo>
                  <a:pt x="1976" y="15593"/>
                  <a:pt x="1945" y="15563"/>
                  <a:pt x="1915" y="15563"/>
                </a:cubicBezTo>
                <a:lnTo>
                  <a:pt x="1854" y="15563"/>
                </a:lnTo>
                <a:lnTo>
                  <a:pt x="1885" y="15502"/>
                </a:lnTo>
                <a:lnTo>
                  <a:pt x="1885" y="15441"/>
                </a:lnTo>
                <a:cubicBezTo>
                  <a:pt x="1885" y="15411"/>
                  <a:pt x="1885" y="15411"/>
                  <a:pt x="1885" y="15411"/>
                </a:cubicBezTo>
                <a:cubicBezTo>
                  <a:pt x="1885" y="15380"/>
                  <a:pt x="1885" y="15380"/>
                  <a:pt x="1915" y="15350"/>
                </a:cubicBezTo>
                <a:cubicBezTo>
                  <a:pt x="1915" y="15350"/>
                  <a:pt x="1945" y="15320"/>
                  <a:pt x="1976" y="15320"/>
                </a:cubicBezTo>
                <a:close/>
                <a:moveTo>
                  <a:pt x="8389" y="15928"/>
                </a:moveTo>
                <a:lnTo>
                  <a:pt x="8420" y="15958"/>
                </a:lnTo>
                <a:cubicBezTo>
                  <a:pt x="8450" y="15958"/>
                  <a:pt x="8450" y="15958"/>
                  <a:pt x="8480" y="15988"/>
                </a:cubicBezTo>
                <a:cubicBezTo>
                  <a:pt x="8480" y="16019"/>
                  <a:pt x="8480" y="16049"/>
                  <a:pt x="8480" y="16080"/>
                </a:cubicBezTo>
                <a:lnTo>
                  <a:pt x="8450" y="16080"/>
                </a:lnTo>
                <a:cubicBezTo>
                  <a:pt x="8435" y="16095"/>
                  <a:pt x="8420" y="16102"/>
                  <a:pt x="8408" y="16102"/>
                </a:cubicBezTo>
                <a:cubicBezTo>
                  <a:pt x="8397" y="16102"/>
                  <a:pt x="8389" y="16095"/>
                  <a:pt x="8389" y="16080"/>
                </a:cubicBezTo>
                <a:lnTo>
                  <a:pt x="8328" y="16110"/>
                </a:lnTo>
                <a:lnTo>
                  <a:pt x="8237" y="16110"/>
                </a:lnTo>
                <a:cubicBezTo>
                  <a:pt x="8176" y="16110"/>
                  <a:pt x="8176" y="16080"/>
                  <a:pt x="8176" y="16049"/>
                </a:cubicBezTo>
                <a:cubicBezTo>
                  <a:pt x="8176" y="15988"/>
                  <a:pt x="8237" y="15958"/>
                  <a:pt x="8237" y="15958"/>
                </a:cubicBezTo>
                <a:cubicBezTo>
                  <a:pt x="8268" y="15928"/>
                  <a:pt x="8298" y="15928"/>
                  <a:pt x="8328" y="15928"/>
                </a:cubicBezTo>
                <a:close/>
                <a:moveTo>
                  <a:pt x="6231" y="15776"/>
                </a:moveTo>
                <a:cubicBezTo>
                  <a:pt x="6262" y="15776"/>
                  <a:pt x="6292" y="15776"/>
                  <a:pt x="6322" y="15806"/>
                </a:cubicBezTo>
                <a:lnTo>
                  <a:pt x="6383" y="15867"/>
                </a:lnTo>
                <a:cubicBezTo>
                  <a:pt x="6383" y="15867"/>
                  <a:pt x="6353" y="15897"/>
                  <a:pt x="6353" y="15897"/>
                </a:cubicBezTo>
                <a:cubicBezTo>
                  <a:pt x="6353" y="15928"/>
                  <a:pt x="6353" y="15958"/>
                  <a:pt x="6353" y="15988"/>
                </a:cubicBezTo>
                <a:cubicBezTo>
                  <a:pt x="6353" y="15988"/>
                  <a:pt x="6353" y="16019"/>
                  <a:pt x="6353" y="16019"/>
                </a:cubicBezTo>
                <a:lnTo>
                  <a:pt x="6353" y="16049"/>
                </a:lnTo>
                <a:lnTo>
                  <a:pt x="6322" y="16110"/>
                </a:lnTo>
                <a:lnTo>
                  <a:pt x="6262" y="16110"/>
                </a:lnTo>
                <a:lnTo>
                  <a:pt x="6262" y="16140"/>
                </a:lnTo>
                <a:lnTo>
                  <a:pt x="6110" y="16140"/>
                </a:lnTo>
                <a:lnTo>
                  <a:pt x="6079" y="16110"/>
                </a:lnTo>
                <a:cubicBezTo>
                  <a:pt x="6049" y="16080"/>
                  <a:pt x="6049" y="16080"/>
                  <a:pt x="6049" y="16049"/>
                </a:cubicBezTo>
                <a:cubicBezTo>
                  <a:pt x="6049" y="16019"/>
                  <a:pt x="6049" y="16019"/>
                  <a:pt x="6049" y="15988"/>
                </a:cubicBezTo>
                <a:lnTo>
                  <a:pt x="6049" y="15958"/>
                </a:lnTo>
                <a:lnTo>
                  <a:pt x="6079" y="15897"/>
                </a:lnTo>
                <a:cubicBezTo>
                  <a:pt x="6110" y="15867"/>
                  <a:pt x="6140" y="15867"/>
                  <a:pt x="6170" y="15836"/>
                </a:cubicBezTo>
                <a:lnTo>
                  <a:pt x="6170" y="15806"/>
                </a:lnTo>
                <a:cubicBezTo>
                  <a:pt x="6170" y="15806"/>
                  <a:pt x="6201" y="15776"/>
                  <a:pt x="6231" y="15776"/>
                </a:cubicBezTo>
                <a:close/>
                <a:moveTo>
                  <a:pt x="5593" y="16110"/>
                </a:moveTo>
                <a:cubicBezTo>
                  <a:pt x="5623" y="16110"/>
                  <a:pt x="5684" y="16110"/>
                  <a:pt x="5684" y="16201"/>
                </a:cubicBezTo>
                <a:lnTo>
                  <a:pt x="5684" y="16232"/>
                </a:lnTo>
                <a:lnTo>
                  <a:pt x="5684" y="16262"/>
                </a:lnTo>
                <a:lnTo>
                  <a:pt x="5562" y="16262"/>
                </a:lnTo>
                <a:cubicBezTo>
                  <a:pt x="5532" y="16232"/>
                  <a:pt x="5532" y="16201"/>
                  <a:pt x="5532" y="16140"/>
                </a:cubicBezTo>
                <a:lnTo>
                  <a:pt x="5593" y="16110"/>
                </a:lnTo>
                <a:close/>
                <a:moveTo>
                  <a:pt x="8480" y="16110"/>
                </a:moveTo>
                <a:cubicBezTo>
                  <a:pt x="8480" y="16140"/>
                  <a:pt x="8511" y="16171"/>
                  <a:pt x="8511" y="16201"/>
                </a:cubicBezTo>
                <a:lnTo>
                  <a:pt x="8572" y="16201"/>
                </a:lnTo>
                <a:lnTo>
                  <a:pt x="8572" y="16292"/>
                </a:lnTo>
                <a:lnTo>
                  <a:pt x="8480" y="16323"/>
                </a:lnTo>
                <a:cubicBezTo>
                  <a:pt x="8450" y="16323"/>
                  <a:pt x="8450" y="16292"/>
                  <a:pt x="8450" y="16262"/>
                </a:cubicBezTo>
                <a:lnTo>
                  <a:pt x="8359" y="16262"/>
                </a:lnTo>
                <a:lnTo>
                  <a:pt x="8359" y="16232"/>
                </a:lnTo>
                <a:lnTo>
                  <a:pt x="8359" y="16171"/>
                </a:lnTo>
                <a:cubicBezTo>
                  <a:pt x="8359" y="16140"/>
                  <a:pt x="8389" y="16140"/>
                  <a:pt x="8420" y="16140"/>
                </a:cubicBezTo>
                <a:lnTo>
                  <a:pt x="8480" y="16110"/>
                </a:lnTo>
                <a:close/>
                <a:moveTo>
                  <a:pt x="3830" y="16080"/>
                </a:moveTo>
                <a:cubicBezTo>
                  <a:pt x="3860" y="16080"/>
                  <a:pt x="3891" y="16110"/>
                  <a:pt x="3921" y="16110"/>
                </a:cubicBezTo>
                <a:lnTo>
                  <a:pt x="4012" y="16110"/>
                </a:lnTo>
                <a:lnTo>
                  <a:pt x="4073" y="16140"/>
                </a:lnTo>
                <a:lnTo>
                  <a:pt x="4103" y="16140"/>
                </a:lnTo>
                <a:lnTo>
                  <a:pt x="4103" y="16201"/>
                </a:lnTo>
                <a:cubicBezTo>
                  <a:pt x="4134" y="16201"/>
                  <a:pt x="4164" y="16232"/>
                  <a:pt x="4164" y="16232"/>
                </a:cubicBezTo>
                <a:cubicBezTo>
                  <a:pt x="4195" y="16262"/>
                  <a:pt x="4195" y="16292"/>
                  <a:pt x="4195" y="16292"/>
                </a:cubicBezTo>
                <a:lnTo>
                  <a:pt x="4225" y="16323"/>
                </a:lnTo>
                <a:lnTo>
                  <a:pt x="4164" y="16414"/>
                </a:lnTo>
                <a:lnTo>
                  <a:pt x="4134" y="16444"/>
                </a:lnTo>
                <a:lnTo>
                  <a:pt x="4043" y="16444"/>
                </a:lnTo>
                <a:cubicBezTo>
                  <a:pt x="4012" y="16444"/>
                  <a:pt x="3951" y="16414"/>
                  <a:pt x="3921" y="16384"/>
                </a:cubicBezTo>
                <a:lnTo>
                  <a:pt x="3921" y="16353"/>
                </a:lnTo>
                <a:cubicBezTo>
                  <a:pt x="3891" y="16353"/>
                  <a:pt x="3891" y="16384"/>
                  <a:pt x="3860" y="16384"/>
                </a:cubicBezTo>
                <a:cubicBezTo>
                  <a:pt x="3830" y="16384"/>
                  <a:pt x="3830" y="16384"/>
                  <a:pt x="3799" y="16353"/>
                </a:cubicBezTo>
                <a:cubicBezTo>
                  <a:pt x="3769" y="16353"/>
                  <a:pt x="3739" y="16323"/>
                  <a:pt x="3739" y="16292"/>
                </a:cubicBezTo>
                <a:lnTo>
                  <a:pt x="3739" y="16262"/>
                </a:lnTo>
                <a:cubicBezTo>
                  <a:pt x="3739" y="16262"/>
                  <a:pt x="3739" y="16232"/>
                  <a:pt x="3739" y="16232"/>
                </a:cubicBezTo>
                <a:cubicBezTo>
                  <a:pt x="3739" y="16201"/>
                  <a:pt x="3739" y="16201"/>
                  <a:pt x="3739" y="16171"/>
                </a:cubicBezTo>
                <a:lnTo>
                  <a:pt x="3739" y="16140"/>
                </a:lnTo>
                <a:lnTo>
                  <a:pt x="3769" y="16110"/>
                </a:lnTo>
                <a:cubicBezTo>
                  <a:pt x="3769" y="16110"/>
                  <a:pt x="3799" y="16110"/>
                  <a:pt x="3799" y="16080"/>
                </a:cubicBezTo>
                <a:close/>
                <a:moveTo>
                  <a:pt x="9635" y="16627"/>
                </a:moveTo>
                <a:cubicBezTo>
                  <a:pt x="9666" y="16627"/>
                  <a:pt x="9696" y="16687"/>
                  <a:pt x="9666" y="16748"/>
                </a:cubicBezTo>
                <a:lnTo>
                  <a:pt x="9666" y="16779"/>
                </a:lnTo>
                <a:lnTo>
                  <a:pt x="9575" y="16779"/>
                </a:lnTo>
                <a:lnTo>
                  <a:pt x="9575" y="16748"/>
                </a:lnTo>
                <a:cubicBezTo>
                  <a:pt x="9575" y="16748"/>
                  <a:pt x="9544" y="16748"/>
                  <a:pt x="9514" y="16718"/>
                </a:cubicBezTo>
                <a:lnTo>
                  <a:pt x="9544" y="16687"/>
                </a:lnTo>
                <a:lnTo>
                  <a:pt x="9544" y="16657"/>
                </a:lnTo>
                <a:lnTo>
                  <a:pt x="9605" y="16627"/>
                </a:lnTo>
                <a:close/>
                <a:moveTo>
                  <a:pt x="4605" y="16725"/>
                </a:moveTo>
                <a:cubicBezTo>
                  <a:pt x="4613" y="16725"/>
                  <a:pt x="4620" y="16733"/>
                  <a:pt x="4620" y="16748"/>
                </a:cubicBezTo>
                <a:lnTo>
                  <a:pt x="4651" y="16779"/>
                </a:lnTo>
                <a:cubicBezTo>
                  <a:pt x="4681" y="16779"/>
                  <a:pt x="4711" y="16809"/>
                  <a:pt x="4742" y="16809"/>
                </a:cubicBezTo>
                <a:lnTo>
                  <a:pt x="4742" y="16839"/>
                </a:lnTo>
                <a:lnTo>
                  <a:pt x="4742" y="16931"/>
                </a:lnTo>
                <a:lnTo>
                  <a:pt x="4681" y="16931"/>
                </a:lnTo>
                <a:lnTo>
                  <a:pt x="4681" y="16961"/>
                </a:lnTo>
                <a:lnTo>
                  <a:pt x="4651" y="16961"/>
                </a:lnTo>
                <a:cubicBezTo>
                  <a:pt x="4620" y="16976"/>
                  <a:pt x="4590" y="16984"/>
                  <a:pt x="4559" y="16984"/>
                </a:cubicBezTo>
                <a:cubicBezTo>
                  <a:pt x="4529" y="16984"/>
                  <a:pt x="4499" y="16976"/>
                  <a:pt x="4468" y="16961"/>
                </a:cubicBezTo>
                <a:lnTo>
                  <a:pt x="4438" y="16931"/>
                </a:lnTo>
                <a:lnTo>
                  <a:pt x="4438" y="16870"/>
                </a:lnTo>
                <a:cubicBezTo>
                  <a:pt x="4438" y="16870"/>
                  <a:pt x="4438" y="16839"/>
                  <a:pt x="4468" y="16839"/>
                </a:cubicBezTo>
                <a:lnTo>
                  <a:pt x="4468" y="16809"/>
                </a:lnTo>
                <a:cubicBezTo>
                  <a:pt x="4468" y="16779"/>
                  <a:pt x="4499" y="16779"/>
                  <a:pt x="4499" y="16779"/>
                </a:cubicBezTo>
                <a:lnTo>
                  <a:pt x="4529" y="16748"/>
                </a:lnTo>
                <a:lnTo>
                  <a:pt x="4590" y="16748"/>
                </a:lnTo>
                <a:cubicBezTo>
                  <a:pt x="4590" y="16733"/>
                  <a:pt x="4597" y="16725"/>
                  <a:pt x="4605" y="16725"/>
                </a:cubicBezTo>
                <a:close/>
                <a:moveTo>
                  <a:pt x="6900" y="17113"/>
                </a:moveTo>
                <a:lnTo>
                  <a:pt x="6961" y="17174"/>
                </a:lnTo>
                <a:lnTo>
                  <a:pt x="6961" y="17265"/>
                </a:lnTo>
                <a:lnTo>
                  <a:pt x="6869" y="17295"/>
                </a:lnTo>
                <a:lnTo>
                  <a:pt x="6839" y="17295"/>
                </a:lnTo>
                <a:lnTo>
                  <a:pt x="6778" y="17235"/>
                </a:lnTo>
                <a:cubicBezTo>
                  <a:pt x="6778" y="17174"/>
                  <a:pt x="6809" y="17143"/>
                  <a:pt x="6869" y="17113"/>
                </a:cubicBezTo>
                <a:close/>
                <a:moveTo>
                  <a:pt x="7508" y="17174"/>
                </a:moveTo>
                <a:cubicBezTo>
                  <a:pt x="7538" y="17174"/>
                  <a:pt x="7569" y="17204"/>
                  <a:pt x="7569" y="17235"/>
                </a:cubicBezTo>
                <a:cubicBezTo>
                  <a:pt x="7599" y="17265"/>
                  <a:pt x="7599" y="17326"/>
                  <a:pt x="7569" y="17356"/>
                </a:cubicBezTo>
                <a:lnTo>
                  <a:pt x="7538" y="17356"/>
                </a:lnTo>
                <a:cubicBezTo>
                  <a:pt x="7477" y="17356"/>
                  <a:pt x="7447" y="17295"/>
                  <a:pt x="7447" y="17265"/>
                </a:cubicBezTo>
                <a:lnTo>
                  <a:pt x="7447" y="17235"/>
                </a:lnTo>
                <a:lnTo>
                  <a:pt x="7417" y="17265"/>
                </a:lnTo>
                <a:lnTo>
                  <a:pt x="7417" y="17265"/>
                </a:lnTo>
                <a:lnTo>
                  <a:pt x="7477" y="17174"/>
                </a:lnTo>
                <a:close/>
                <a:moveTo>
                  <a:pt x="5502" y="17599"/>
                </a:moveTo>
                <a:cubicBezTo>
                  <a:pt x="5532" y="17599"/>
                  <a:pt x="5532" y="17599"/>
                  <a:pt x="5562" y="17630"/>
                </a:cubicBezTo>
                <a:cubicBezTo>
                  <a:pt x="5593" y="17630"/>
                  <a:pt x="5593" y="17660"/>
                  <a:pt x="5593" y="17721"/>
                </a:cubicBezTo>
                <a:lnTo>
                  <a:pt x="5532" y="17751"/>
                </a:lnTo>
                <a:cubicBezTo>
                  <a:pt x="5502" y="17751"/>
                  <a:pt x="5471" y="17721"/>
                  <a:pt x="5471" y="17721"/>
                </a:cubicBezTo>
                <a:lnTo>
                  <a:pt x="5410" y="17660"/>
                </a:lnTo>
                <a:lnTo>
                  <a:pt x="5410" y="17630"/>
                </a:lnTo>
                <a:cubicBezTo>
                  <a:pt x="5441" y="17599"/>
                  <a:pt x="5471" y="17599"/>
                  <a:pt x="5502" y="17599"/>
                </a:cubicBezTo>
                <a:close/>
                <a:moveTo>
                  <a:pt x="1611" y="17873"/>
                </a:moveTo>
                <a:cubicBezTo>
                  <a:pt x="1672" y="17873"/>
                  <a:pt x="1702" y="17873"/>
                  <a:pt x="1702" y="17903"/>
                </a:cubicBezTo>
                <a:lnTo>
                  <a:pt x="1763" y="18025"/>
                </a:lnTo>
                <a:lnTo>
                  <a:pt x="1763" y="18055"/>
                </a:lnTo>
                <a:lnTo>
                  <a:pt x="1733" y="18055"/>
                </a:lnTo>
                <a:cubicBezTo>
                  <a:pt x="1733" y="18086"/>
                  <a:pt x="1702" y="18086"/>
                  <a:pt x="1702" y="18116"/>
                </a:cubicBezTo>
                <a:lnTo>
                  <a:pt x="1611" y="18116"/>
                </a:lnTo>
                <a:lnTo>
                  <a:pt x="1611" y="18086"/>
                </a:lnTo>
                <a:cubicBezTo>
                  <a:pt x="1581" y="18055"/>
                  <a:pt x="1581" y="18025"/>
                  <a:pt x="1581" y="17994"/>
                </a:cubicBezTo>
                <a:lnTo>
                  <a:pt x="1581" y="17964"/>
                </a:lnTo>
                <a:lnTo>
                  <a:pt x="1581" y="17903"/>
                </a:lnTo>
                <a:lnTo>
                  <a:pt x="1611" y="17873"/>
                </a:lnTo>
                <a:close/>
                <a:moveTo>
                  <a:pt x="6717" y="17934"/>
                </a:moveTo>
                <a:cubicBezTo>
                  <a:pt x="6748" y="17964"/>
                  <a:pt x="6748" y="17964"/>
                  <a:pt x="6748" y="17964"/>
                </a:cubicBezTo>
                <a:lnTo>
                  <a:pt x="6778" y="18025"/>
                </a:lnTo>
                <a:lnTo>
                  <a:pt x="6748" y="18086"/>
                </a:lnTo>
                <a:lnTo>
                  <a:pt x="6748" y="18146"/>
                </a:lnTo>
                <a:lnTo>
                  <a:pt x="6626" y="18146"/>
                </a:lnTo>
                <a:lnTo>
                  <a:pt x="6626" y="18116"/>
                </a:lnTo>
                <a:cubicBezTo>
                  <a:pt x="6596" y="18086"/>
                  <a:pt x="6596" y="18025"/>
                  <a:pt x="6626" y="17994"/>
                </a:cubicBezTo>
                <a:lnTo>
                  <a:pt x="6657" y="17964"/>
                </a:lnTo>
                <a:lnTo>
                  <a:pt x="6717" y="17934"/>
                </a:lnTo>
                <a:close/>
                <a:moveTo>
                  <a:pt x="8997" y="18359"/>
                </a:moveTo>
                <a:cubicBezTo>
                  <a:pt x="9028" y="18390"/>
                  <a:pt x="9058" y="18390"/>
                  <a:pt x="9058" y="18420"/>
                </a:cubicBezTo>
                <a:lnTo>
                  <a:pt x="9088" y="18390"/>
                </a:lnTo>
                <a:lnTo>
                  <a:pt x="9149" y="18420"/>
                </a:lnTo>
                <a:lnTo>
                  <a:pt x="9149" y="18481"/>
                </a:lnTo>
                <a:cubicBezTo>
                  <a:pt x="9119" y="18511"/>
                  <a:pt x="9088" y="18542"/>
                  <a:pt x="9058" y="18542"/>
                </a:cubicBezTo>
                <a:lnTo>
                  <a:pt x="8967" y="18542"/>
                </a:lnTo>
                <a:cubicBezTo>
                  <a:pt x="8967" y="18511"/>
                  <a:pt x="8936" y="18481"/>
                  <a:pt x="8936" y="18450"/>
                </a:cubicBezTo>
                <a:lnTo>
                  <a:pt x="8967" y="18359"/>
                </a:lnTo>
                <a:close/>
                <a:moveTo>
                  <a:pt x="4559" y="18329"/>
                </a:moveTo>
                <a:cubicBezTo>
                  <a:pt x="4590" y="18329"/>
                  <a:pt x="4651" y="18359"/>
                  <a:pt x="4681" y="18390"/>
                </a:cubicBezTo>
                <a:cubicBezTo>
                  <a:pt x="4711" y="18420"/>
                  <a:pt x="4711" y="18450"/>
                  <a:pt x="4711" y="18481"/>
                </a:cubicBezTo>
                <a:lnTo>
                  <a:pt x="4711" y="18511"/>
                </a:lnTo>
                <a:lnTo>
                  <a:pt x="4651" y="18542"/>
                </a:lnTo>
                <a:cubicBezTo>
                  <a:pt x="4651" y="18542"/>
                  <a:pt x="4651" y="18572"/>
                  <a:pt x="4620" y="18572"/>
                </a:cubicBezTo>
                <a:lnTo>
                  <a:pt x="4559" y="18602"/>
                </a:lnTo>
                <a:lnTo>
                  <a:pt x="4559" y="18633"/>
                </a:lnTo>
                <a:lnTo>
                  <a:pt x="4559" y="18663"/>
                </a:lnTo>
                <a:lnTo>
                  <a:pt x="4499" y="18724"/>
                </a:lnTo>
                <a:lnTo>
                  <a:pt x="4377" y="18724"/>
                </a:lnTo>
                <a:lnTo>
                  <a:pt x="4316" y="18663"/>
                </a:lnTo>
                <a:cubicBezTo>
                  <a:pt x="4316" y="18663"/>
                  <a:pt x="4316" y="18663"/>
                  <a:pt x="4316" y="18633"/>
                </a:cubicBezTo>
                <a:lnTo>
                  <a:pt x="4286" y="18602"/>
                </a:lnTo>
                <a:lnTo>
                  <a:pt x="4286" y="18572"/>
                </a:lnTo>
                <a:cubicBezTo>
                  <a:pt x="4286" y="18572"/>
                  <a:pt x="4286" y="18542"/>
                  <a:pt x="4286" y="18542"/>
                </a:cubicBezTo>
                <a:lnTo>
                  <a:pt x="4286" y="18511"/>
                </a:lnTo>
                <a:lnTo>
                  <a:pt x="4286" y="18481"/>
                </a:lnTo>
                <a:cubicBezTo>
                  <a:pt x="4286" y="18481"/>
                  <a:pt x="4286" y="18450"/>
                  <a:pt x="4316" y="18450"/>
                </a:cubicBezTo>
                <a:cubicBezTo>
                  <a:pt x="4316" y="18420"/>
                  <a:pt x="4347" y="18390"/>
                  <a:pt x="4347" y="18390"/>
                </a:cubicBezTo>
                <a:lnTo>
                  <a:pt x="4468" y="18390"/>
                </a:lnTo>
                <a:lnTo>
                  <a:pt x="4468" y="18329"/>
                </a:lnTo>
                <a:close/>
                <a:moveTo>
                  <a:pt x="7082" y="18846"/>
                </a:moveTo>
                <a:cubicBezTo>
                  <a:pt x="7113" y="18846"/>
                  <a:pt x="7173" y="18846"/>
                  <a:pt x="7173" y="18967"/>
                </a:cubicBezTo>
                <a:lnTo>
                  <a:pt x="7113" y="19028"/>
                </a:lnTo>
                <a:lnTo>
                  <a:pt x="7082" y="19028"/>
                </a:lnTo>
                <a:cubicBezTo>
                  <a:pt x="7052" y="18998"/>
                  <a:pt x="7021" y="18967"/>
                  <a:pt x="7021" y="18937"/>
                </a:cubicBezTo>
                <a:lnTo>
                  <a:pt x="7021" y="18906"/>
                </a:lnTo>
                <a:lnTo>
                  <a:pt x="7021" y="18876"/>
                </a:lnTo>
                <a:lnTo>
                  <a:pt x="7082" y="18846"/>
                </a:lnTo>
                <a:close/>
                <a:moveTo>
                  <a:pt x="9772" y="18580"/>
                </a:moveTo>
                <a:cubicBezTo>
                  <a:pt x="9787" y="18580"/>
                  <a:pt x="9803" y="18587"/>
                  <a:pt x="9818" y="18602"/>
                </a:cubicBezTo>
                <a:cubicBezTo>
                  <a:pt x="9827" y="18593"/>
                  <a:pt x="9838" y="18590"/>
                  <a:pt x="9851" y="18590"/>
                </a:cubicBezTo>
                <a:cubicBezTo>
                  <a:pt x="9881" y="18590"/>
                  <a:pt x="9918" y="18611"/>
                  <a:pt x="9939" y="18633"/>
                </a:cubicBezTo>
                <a:cubicBezTo>
                  <a:pt x="9939" y="18663"/>
                  <a:pt x="9939" y="18663"/>
                  <a:pt x="9939" y="18694"/>
                </a:cubicBezTo>
                <a:cubicBezTo>
                  <a:pt x="9970" y="18724"/>
                  <a:pt x="9970" y="18785"/>
                  <a:pt x="9939" y="18815"/>
                </a:cubicBezTo>
                <a:cubicBezTo>
                  <a:pt x="9939" y="18846"/>
                  <a:pt x="9909" y="18846"/>
                  <a:pt x="9909" y="18876"/>
                </a:cubicBezTo>
                <a:lnTo>
                  <a:pt x="9879" y="18876"/>
                </a:lnTo>
                <a:cubicBezTo>
                  <a:pt x="9848" y="18906"/>
                  <a:pt x="9818" y="18937"/>
                  <a:pt x="9787" y="18937"/>
                </a:cubicBezTo>
                <a:lnTo>
                  <a:pt x="9818" y="18937"/>
                </a:lnTo>
                <a:cubicBezTo>
                  <a:pt x="9879" y="18937"/>
                  <a:pt x="9939" y="18937"/>
                  <a:pt x="10000" y="18998"/>
                </a:cubicBezTo>
                <a:lnTo>
                  <a:pt x="10000" y="19028"/>
                </a:lnTo>
                <a:lnTo>
                  <a:pt x="10000" y="19089"/>
                </a:lnTo>
                <a:cubicBezTo>
                  <a:pt x="10000" y="19089"/>
                  <a:pt x="10000" y="19119"/>
                  <a:pt x="10000" y="19119"/>
                </a:cubicBezTo>
                <a:lnTo>
                  <a:pt x="9970" y="19210"/>
                </a:lnTo>
                <a:lnTo>
                  <a:pt x="9970" y="19241"/>
                </a:lnTo>
                <a:lnTo>
                  <a:pt x="9939" y="19271"/>
                </a:lnTo>
                <a:cubicBezTo>
                  <a:pt x="9939" y="19301"/>
                  <a:pt x="9909" y="19301"/>
                  <a:pt x="9909" y="19301"/>
                </a:cubicBezTo>
                <a:lnTo>
                  <a:pt x="9757" y="19301"/>
                </a:lnTo>
                <a:lnTo>
                  <a:pt x="9757" y="19241"/>
                </a:lnTo>
                <a:cubicBezTo>
                  <a:pt x="9727" y="19241"/>
                  <a:pt x="9727" y="19210"/>
                  <a:pt x="9696" y="19180"/>
                </a:cubicBezTo>
                <a:cubicBezTo>
                  <a:pt x="9696" y="19119"/>
                  <a:pt x="9727" y="19058"/>
                  <a:pt x="9757" y="18998"/>
                </a:cubicBezTo>
                <a:lnTo>
                  <a:pt x="9787" y="18967"/>
                </a:lnTo>
                <a:lnTo>
                  <a:pt x="9787" y="18937"/>
                </a:lnTo>
                <a:lnTo>
                  <a:pt x="9696" y="18937"/>
                </a:lnTo>
                <a:cubicBezTo>
                  <a:pt x="9635" y="18906"/>
                  <a:pt x="9605" y="18876"/>
                  <a:pt x="9605" y="18815"/>
                </a:cubicBezTo>
                <a:lnTo>
                  <a:pt x="9605" y="18785"/>
                </a:lnTo>
                <a:lnTo>
                  <a:pt x="9605" y="18754"/>
                </a:lnTo>
                <a:lnTo>
                  <a:pt x="9635" y="18724"/>
                </a:lnTo>
                <a:cubicBezTo>
                  <a:pt x="9635" y="18694"/>
                  <a:pt x="9666" y="18663"/>
                  <a:pt x="9666" y="18663"/>
                </a:cubicBezTo>
                <a:cubicBezTo>
                  <a:pt x="9666" y="18633"/>
                  <a:pt x="9696" y="18633"/>
                  <a:pt x="9696" y="18633"/>
                </a:cubicBezTo>
                <a:lnTo>
                  <a:pt x="9727" y="18602"/>
                </a:lnTo>
                <a:cubicBezTo>
                  <a:pt x="9742" y="18587"/>
                  <a:pt x="9757" y="18580"/>
                  <a:pt x="9772" y="18580"/>
                </a:cubicBezTo>
                <a:close/>
                <a:moveTo>
                  <a:pt x="4879" y="19096"/>
                </a:moveTo>
                <a:cubicBezTo>
                  <a:pt x="4901" y="19096"/>
                  <a:pt x="4924" y="19104"/>
                  <a:pt x="4955" y="19119"/>
                </a:cubicBezTo>
                <a:lnTo>
                  <a:pt x="4985" y="19119"/>
                </a:lnTo>
                <a:cubicBezTo>
                  <a:pt x="5015" y="19150"/>
                  <a:pt x="5046" y="19180"/>
                  <a:pt x="5046" y="19210"/>
                </a:cubicBezTo>
                <a:lnTo>
                  <a:pt x="5015" y="19271"/>
                </a:lnTo>
                <a:cubicBezTo>
                  <a:pt x="5015" y="19271"/>
                  <a:pt x="5015" y="19301"/>
                  <a:pt x="5015" y="19332"/>
                </a:cubicBezTo>
                <a:lnTo>
                  <a:pt x="4985" y="19362"/>
                </a:lnTo>
                <a:lnTo>
                  <a:pt x="4742" y="19362"/>
                </a:lnTo>
                <a:lnTo>
                  <a:pt x="4742" y="19301"/>
                </a:lnTo>
                <a:cubicBezTo>
                  <a:pt x="4742" y="19301"/>
                  <a:pt x="4711" y="19301"/>
                  <a:pt x="4711" y="19271"/>
                </a:cubicBezTo>
                <a:lnTo>
                  <a:pt x="4742" y="19210"/>
                </a:lnTo>
                <a:lnTo>
                  <a:pt x="4742" y="19119"/>
                </a:lnTo>
                <a:lnTo>
                  <a:pt x="4803" y="19119"/>
                </a:lnTo>
                <a:cubicBezTo>
                  <a:pt x="4833" y="19104"/>
                  <a:pt x="4856" y="19096"/>
                  <a:pt x="4879" y="19096"/>
                </a:cubicBezTo>
                <a:close/>
                <a:moveTo>
                  <a:pt x="5584" y="19471"/>
                </a:moveTo>
                <a:cubicBezTo>
                  <a:pt x="5600" y="19471"/>
                  <a:pt x="5614" y="19475"/>
                  <a:pt x="5623" y="19484"/>
                </a:cubicBezTo>
                <a:lnTo>
                  <a:pt x="5623" y="19514"/>
                </a:lnTo>
                <a:lnTo>
                  <a:pt x="5684" y="19514"/>
                </a:lnTo>
                <a:lnTo>
                  <a:pt x="5684" y="19545"/>
                </a:lnTo>
                <a:lnTo>
                  <a:pt x="5714" y="19575"/>
                </a:lnTo>
                <a:lnTo>
                  <a:pt x="5684" y="19605"/>
                </a:lnTo>
                <a:cubicBezTo>
                  <a:pt x="5654" y="19666"/>
                  <a:pt x="5593" y="19697"/>
                  <a:pt x="5562" y="19697"/>
                </a:cubicBezTo>
                <a:lnTo>
                  <a:pt x="5471" y="19697"/>
                </a:lnTo>
                <a:cubicBezTo>
                  <a:pt x="5471" y="19666"/>
                  <a:pt x="5471" y="19636"/>
                  <a:pt x="5471" y="19605"/>
                </a:cubicBezTo>
                <a:cubicBezTo>
                  <a:pt x="5471" y="19575"/>
                  <a:pt x="5471" y="19545"/>
                  <a:pt x="5471" y="19514"/>
                </a:cubicBezTo>
                <a:cubicBezTo>
                  <a:pt x="5493" y="19493"/>
                  <a:pt x="5545" y="19471"/>
                  <a:pt x="5584" y="19471"/>
                </a:cubicBezTo>
                <a:close/>
                <a:moveTo>
                  <a:pt x="3982" y="19666"/>
                </a:moveTo>
                <a:lnTo>
                  <a:pt x="4043" y="19697"/>
                </a:lnTo>
                <a:cubicBezTo>
                  <a:pt x="4043" y="19757"/>
                  <a:pt x="4012" y="19818"/>
                  <a:pt x="3951" y="19818"/>
                </a:cubicBezTo>
                <a:cubicBezTo>
                  <a:pt x="3921" y="19833"/>
                  <a:pt x="3898" y="19841"/>
                  <a:pt x="3879" y="19841"/>
                </a:cubicBezTo>
                <a:cubicBezTo>
                  <a:pt x="3860" y="19841"/>
                  <a:pt x="3845" y="19833"/>
                  <a:pt x="3830" y="19818"/>
                </a:cubicBezTo>
                <a:lnTo>
                  <a:pt x="3830" y="19788"/>
                </a:lnTo>
                <a:lnTo>
                  <a:pt x="3830" y="19727"/>
                </a:lnTo>
                <a:cubicBezTo>
                  <a:pt x="3860" y="19697"/>
                  <a:pt x="3891" y="19666"/>
                  <a:pt x="3951" y="19666"/>
                </a:cubicBezTo>
                <a:close/>
                <a:moveTo>
                  <a:pt x="8055" y="19849"/>
                </a:moveTo>
                <a:lnTo>
                  <a:pt x="8116" y="19909"/>
                </a:lnTo>
                <a:cubicBezTo>
                  <a:pt x="8116" y="19909"/>
                  <a:pt x="8146" y="19909"/>
                  <a:pt x="8146" y="19940"/>
                </a:cubicBezTo>
                <a:lnTo>
                  <a:pt x="8146" y="19970"/>
                </a:lnTo>
                <a:lnTo>
                  <a:pt x="8146" y="20001"/>
                </a:lnTo>
                <a:lnTo>
                  <a:pt x="8146" y="20031"/>
                </a:lnTo>
                <a:cubicBezTo>
                  <a:pt x="8146" y="20153"/>
                  <a:pt x="8055" y="20153"/>
                  <a:pt x="7994" y="20183"/>
                </a:cubicBezTo>
                <a:lnTo>
                  <a:pt x="7873" y="20183"/>
                </a:lnTo>
                <a:lnTo>
                  <a:pt x="7812" y="20153"/>
                </a:lnTo>
                <a:lnTo>
                  <a:pt x="7812" y="20031"/>
                </a:lnTo>
                <a:lnTo>
                  <a:pt x="7812" y="20001"/>
                </a:lnTo>
                <a:cubicBezTo>
                  <a:pt x="7781" y="19970"/>
                  <a:pt x="7781" y="19940"/>
                  <a:pt x="7812" y="19940"/>
                </a:cubicBezTo>
                <a:lnTo>
                  <a:pt x="7842" y="19879"/>
                </a:lnTo>
                <a:lnTo>
                  <a:pt x="7873" y="19879"/>
                </a:lnTo>
                <a:cubicBezTo>
                  <a:pt x="7903" y="19879"/>
                  <a:pt x="7903" y="19849"/>
                  <a:pt x="7933" y="19849"/>
                </a:cubicBezTo>
                <a:close/>
                <a:moveTo>
                  <a:pt x="2310" y="20244"/>
                </a:moveTo>
                <a:lnTo>
                  <a:pt x="2371" y="20365"/>
                </a:lnTo>
                <a:cubicBezTo>
                  <a:pt x="2340" y="20426"/>
                  <a:pt x="2310" y="20426"/>
                  <a:pt x="2280" y="20426"/>
                </a:cubicBezTo>
                <a:lnTo>
                  <a:pt x="2249" y="20426"/>
                </a:lnTo>
                <a:lnTo>
                  <a:pt x="2219" y="20396"/>
                </a:lnTo>
                <a:lnTo>
                  <a:pt x="2158" y="20365"/>
                </a:lnTo>
                <a:lnTo>
                  <a:pt x="2158" y="20335"/>
                </a:lnTo>
                <a:cubicBezTo>
                  <a:pt x="2158" y="20335"/>
                  <a:pt x="2158" y="20305"/>
                  <a:pt x="2158" y="20305"/>
                </a:cubicBezTo>
                <a:lnTo>
                  <a:pt x="2219" y="20244"/>
                </a:lnTo>
                <a:close/>
                <a:moveTo>
                  <a:pt x="4134" y="20609"/>
                </a:moveTo>
                <a:cubicBezTo>
                  <a:pt x="4195" y="20609"/>
                  <a:pt x="4225" y="20639"/>
                  <a:pt x="4255" y="20669"/>
                </a:cubicBezTo>
                <a:lnTo>
                  <a:pt x="4255" y="20700"/>
                </a:lnTo>
                <a:lnTo>
                  <a:pt x="4255" y="20760"/>
                </a:lnTo>
                <a:cubicBezTo>
                  <a:pt x="4255" y="20791"/>
                  <a:pt x="4225" y="20791"/>
                  <a:pt x="4195" y="20791"/>
                </a:cubicBezTo>
                <a:cubicBezTo>
                  <a:pt x="4195" y="20821"/>
                  <a:pt x="4164" y="20852"/>
                  <a:pt x="4134" y="20852"/>
                </a:cubicBezTo>
                <a:cubicBezTo>
                  <a:pt x="4103" y="20852"/>
                  <a:pt x="4073" y="20821"/>
                  <a:pt x="4043" y="20821"/>
                </a:cubicBezTo>
                <a:cubicBezTo>
                  <a:pt x="4043" y="20791"/>
                  <a:pt x="4012" y="20760"/>
                  <a:pt x="4043" y="20730"/>
                </a:cubicBezTo>
                <a:cubicBezTo>
                  <a:pt x="4073" y="20700"/>
                  <a:pt x="4073" y="20700"/>
                  <a:pt x="4073" y="20669"/>
                </a:cubicBezTo>
                <a:lnTo>
                  <a:pt x="4073" y="20639"/>
                </a:lnTo>
                <a:lnTo>
                  <a:pt x="4103" y="20609"/>
                </a:lnTo>
                <a:close/>
                <a:moveTo>
                  <a:pt x="7356" y="20609"/>
                </a:moveTo>
                <a:lnTo>
                  <a:pt x="7386" y="20639"/>
                </a:lnTo>
                <a:lnTo>
                  <a:pt x="7508" y="20639"/>
                </a:lnTo>
                <a:cubicBezTo>
                  <a:pt x="7508" y="20669"/>
                  <a:pt x="7508" y="20700"/>
                  <a:pt x="7508" y="20700"/>
                </a:cubicBezTo>
                <a:cubicBezTo>
                  <a:pt x="7538" y="20730"/>
                  <a:pt x="7538" y="20730"/>
                  <a:pt x="7538" y="20760"/>
                </a:cubicBezTo>
                <a:cubicBezTo>
                  <a:pt x="7538" y="20760"/>
                  <a:pt x="7538" y="20791"/>
                  <a:pt x="7538" y="20821"/>
                </a:cubicBezTo>
                <a:lnTo>
                  <a:pt x="7508" y="20943"/>
                </a:lnTo>
                <a:lnTo>
                  <a:pt x="7508" y="20973"/>
                </a:lnTo>
                <a:cubicBezTo>
                  <a:pt x="7477" y="21004"/>
                  <a:pt x="7447" y="21064"/>
                  <a:pt x="7417" y="21064"/>
                </a:cubicBezTo>
                <a:cubicBezTo>
                  <a:pt x="7386" y="21080"/>
                  <a:pt x="7363" y="21087"/>
                  <a:pt x="7344" y="21087"/>
                </a:cubicBezTo>
                <a:cubicBezTo>
                  <a:pt x="7325" y="21087"/>
                  <a:pt x="7310" y="21080"/>
                  <a:pt x="7295" y="21064"/>
                </a:cubicBezTo>
                <a:lnTo>
                  <a:pt x="7265" y="21064"/>
                </a:lnTo>
                <a:lnTo>
                  <a:pt x="7265" y="21004"/>
                </a:lnTo>
                <a:cubicBezTo>
                  <a:pt x="7265" y="21004"/>
                  <a:pt x="7265" y="20973"/>
                  <a:pt x="7265" y="20973"/>
                </a:cubicBezTo>
                <a:lnTo>
                  <a:pt x="7265" y="20882"/>
                </a:lnTo>
                <a:lnTo>
                  <a:pt x="7204" y="20882"/>
                </a:lnTo>
                <a:lnTo>
                  <a:pt x="7204" y="20791"/>
                </a:lnTo>
                <a:lnTo>
                  <a:pt x="7204" y="20700"/>
                </a:lnTo>
                <a:lnTo>
                  <a:pt x="7204" y="20669"/>
                </a:lnTo>
                <a:lnTo>
                  <a:pt x="7265" y="20639"/>
                </a:lnTo>
                <a:lnTo>
                  <a:pt x="7295" y="20639"/>
                </a:lnTo>
                <a:lnTo>
                  <a:pt x="7356" y="20609"/>
                </a:lnTo>
                <a:close/>
                <a:moveTo>
                  <a:pt x="9666" y="21156"/>
                </a:moveTo>
                <a:cubicBezTo>
                  <a:pt x="9666" y="21156"/>
                  <a:pt x="9696" y="21186"/>
                  <a:pt x="9696" y="21186"/>
                </a:cubicBezTo>
                <a:lnTo>
                  <a:pt x="9757" y="21216"/>
                </a:lnTo>
                <a:lnTo>
                  <a:pt x="9757" y="21247"/>
                </a:lnTo>
                <a:cubicBezTo>
                  <a:pt x="9787" y="21247"/>
                  <a:pt x="9787" y="21277"/>
                  <a:pt x="9787" y="21277"/>
                </a:cubicBezTo>
                <a:lnTo>
                  <a:pt x="9787" y="21338"/>
                </a:lnTo>
                <a:cubicBezTo>
                  <a:pt x="9787" y="21338"/>
                  <a:pt x="9757" y="21368"/>
                  <a:pt x="9727" y="21368"/>
                </a:cubicBezTo>
                <a:cubicBezTo>
                  <a:pt x="9727" y="21399"/>
                  <a:pt x="9727" y="21399"/>
                  <a:pt x="9696" y="21399"/>
                </a:cubicBezTo>
                <a:lnTo>
                  <a:pt x="9696" y="21460"/>
                </a:lnTo>
                <a:lnTo>
                  <a:pt x="9635" y="21490"/>
                </a:lnTo>
                <a:lnTo>
                  <a:pt x="9635" y="21520"/>
                </a:lnTo>
                <a:lnTo>
                  <a:pt x="9575" y="21520"/>
                </a:lnTo>
                <a:cubicBezTo>
                  <a:pt x="9575" y="21520"/>
                  <a:pt x="9544" y="21551"/>
                  <a:pt x="9544" y="21551"/>
                </a:cubicBezTo>
                <a:lnTo>
                  <a:pt x="9423" y="21551"/>
                </a:lnTo>
                <a:lnTo>
                  <a:pt x="9362" y="21460"/>
                </a:lnTo>
                <a:cubicBezTo>
                  <a:pt x="9362" y="21460"/>
                  <a:pt x="9362" y="21429"/>
                  <a:pt x="9362" y="21429"/>
                </a:cubicBezTo>
                <a:lnTo>
                  <a:pt x="9362" y="21368"/>
                </a:lnTo>
                <a:lnTo>
                  <a:pt x="9362" y="21338"/>
                </a:lnTo>
                <a:cubicBezTo>
                  <a:pt x="9392" y="21308"/>
                  <a:pt x="9423" y="21277"/>
                  <a:pt x="9483" y="21247"/>
                </a:cubicBezTo>
                <a:lnTo>
                  <a:pt x="9544" y="21247"/>
                </a:lnTo>
                <a:cubicBezTo>
                  <a:pt x="9544" y="21247"/>
                  <a:pt x="9544" y="21216"/>
                  <a:pt x="9544" y="21186"/>
                </a:cubicBezTo>
                <a:cubicBezTo>
                  <a:pt x="9544" y="21186"/>
                  <a:pt x="9575" y="21156"/>
                  <a:pt x="9605" y="21156"/>
                </a:cubicBezTo>
                <a:close/>
                <a:moveTo>
                  <a:pt x="4195" y="21338"/>
                </a:moveTo>
                <a:cubicBezTo>
                  <a:pt x="4195" y="21368"/>
                  <a:pt x="4195" y="21368"/>
                  <a:pt x="4195" y="21368"/>
                </a:cubicBezTo>
                <a:cubicBezTo>
                  <a:pt x="4195" y="21399"/>
                  <a:pt x="4225" y="21399"/>
                  <a:pt x="4225" y="21399"/>
                </a:cubicBezTo>
                <a:lnTo>
                  <a:pt x="4225" y="21429"/>
                </a:lnTo>
                <a:lnTo>
                  <a:pt x="4225" y="21490"/>
                </a:lnTo>
                <a:lnTo>
                  <a:pt x="4225" y="21551"/>
                </a:lnTo>
                <a:lnTo>
                  <a:pt x="4195" y="21581"/>
                </a:lnTo>
                <a:lnTo>
                  <a:pt x="4195" y="21612"/>
                </a:lnTo>
                <a:lnTo>
                  <a:pt x="4103" y="21642"/>
                </a:lnTo>
                <a:lnTo>
                  <a:pt x="4043" y="21612"/>
                </a:lnTo>
                <a:cubicBezTo>
                  <a:pt x="4012" y="21581"/>
                  <a:pt x="3982" y="21520"/>
                  <a:pt x="3982" y="21490"/>
                </a:cubicBezTo>
                <a:lnTo>
                  <a:pt x="3951" y="21460"/>
                </a:lnTo>
                <a:cubicBezTo>
                  <a:pt x="3951" y="21429"/>
                  <a:pt x="3982" y="21368"/>
                  <a:pt x="4012" y="21368"/>
                </a:cubicBezTo>
                <a:lnTo>
                  <a:pt x="4103" y="21368"/>
                </a:lnTo>
                <a:cubicBezTo>
                  <a:pt x="4103" y="21338"/>
                  <a:pt x="4134" y="21338"/>
                  <a:pt x="4164" y="21338"/>
                </a:cubicBezTo>
                <a:close/>
                <a:moveTo>
                  <a:pt x="2796" y="21672"/>
                </a:moveTo>
                <a:lnTo>
                  <a:pt x="2827" y="21703"/>
                </a:lnTo>
                <a:cubicBezTo>
                  <a:pt x="2857" y="21733"/>
                  <a:pt x="2888" y="21764"/>
                  <a:pt x="2888" y="21794"/>
                </a:cubicBezTo>
                <a:cubicBezTo>
                  <a:pt x="2888" y="21824"/>
                  <a:pt x="2857" y="21824"/>
                  <a:pt x="2857" y="21855"/>
                </a:cubicBezTo>
                <a:cubicBezTo>
                  <a:pt x="2857" y="21885"/>
                  <a:pt x="2857" y="21885"/>
                  <a:pt x="2857" y="21916"/>
                </a:cubicBezTo>
                <a:lnTo>
                  <a:pt x="2827" y="21946"/>
                </a:lnTo>
                <a:cubicBezTo>
                  <a:pt x="2809" y="21955"/>
                  <a:pt x="2791" y="21959"/>
                  <a:pt x="2773" y="21959"/>
                </a:cubicBezTo>
                <a:cubicBezTo>
                  <a:pt x="2730" y="21959"/>
                  <a:pt x="2687" y="21937"/>
                  <a:pt x="2644" y="21916"/>
                </a:cubicBezTo>
                <a:cubicBezTo>
                  <a:pt x="2644" y="21885"/>
                  <a:pt x="2614" y="21885"/>
                  <a:pt x="2614" y="21885"/>
                </a:cubicBezTo>
                <a:lnTo>
                  <a:pt x="2553" y="21885"/>
                </a:lnTo>
                <a:lnTo>
                  <a:pt x="2492" y="21794"/>
                </a:lnTo>
                <a:cubicBezTo>
                  <a:pt x="2523" y="21764"/>
                  <a:pt x="2523" y="21733"/>
                  <a:pt x="2584" y="21703"/>
                </a:cubicBezTo>
                <a:lnTo>
                  <a:pt x="2614" y="21672"/>
                </a:lnTo>
                <a:close/>
                <a:moveTo>
                  <a:pt x="4955" y="22007"/>
                </a:moveTo>
                <a:cubicBezTo>
                  <a:pt x="4985" y="22007"/>
                  <a:pt x="5046" y="22037"/>
                  <a:pt x="5046" y="22037"/>
                </a:cubicBezTo>
                <a:cubicBezTo>
                  <a:pt x="5076" y="22098"/>
                  <a:pt x="5076" y="22128"/>
                  <a:pt x="5046" y="22159"/>
                </a:cubicBezTo>
                <a:lnTo>
                  <a:pt x="5076" y="22159"/>
                </a:lnTo>
                <a:lnTo>
                  <a:pt x="5015" y="22189"/>
                </a:lnTo>
                <a:cubicBezTo>
                  <a:pt x="4985" y="22189"/>
                  <a:pt x="4924" y="22159"/>
                  <a:pt x="4924" y="22098"/>
                </a:cubicBezTo>
                <a:lnTo>
                  <a:pt x="4924" y="22037"/>
                </a:lnTo>
                <a:cubicBezTo>
                  <a:pt x="4924" y="22007"/>
                  <a:pt x="4955" y="22007"/>
                  <a:pt x="4955" y="22007"/>
                </a:cubicBezTo>
                <a:close/>
                <a:moveTo>
                  <a:pt x="7690" y="22037"/>
                </a:moveTo>
                <a:lnTo>
                  <a:pt x="7690" y="22067"/>
                </a:lnTo>
                <a:cubicBezTo>
                  <a:pt x="7721" y="22067"/>
                  <a:pt x="7751" y="22128"/>
                  <a:pt x="7721" y="22159"/>
                </a:cubicBezTo>
                <a:cubicBezTo>
                  <a:pt x="7721" y="22189"/>
                  <a:pt x="7690" y="22189"/>
                  <a:pt x="7660" y="22219"/>
                </a:cubicBezTo>
                <a:lnTo>
                  <a:pt x="7569" y="22219"/>
                </a:lnTo>
                <a:lnTo>
                  <a:pt x="7599" y="22159"/>
                </a:lnTo>
                <a:lnTo>
                  <a:pt x="7569" y="22098"/>
                </a:lnTo>
                <a:cubicBezTo>
                  <a:pt x="7569" y="22067"/>
                  <a:pt x="7599" y="22037"/>
                  <a:pt x="7629" y="22037"/>
                </a:cubicBezTo>
                <a:close/>
                <a:moveTo>
                  <a:pt x="7477" y="22128"/>
                </a:moveTo>
                <a:cubicBezTo>
                  <a:pt x="7508" y="22159"/>
                  <a:pt x="7508" y="22250"/>
                  <a:pt x="7508" y="22280"/>
                </a:cubicBezTo>
                <a:cubicBezTo>
                  <a:pt x="7508" y="22311"/>
                  <a:pt x="7508" y="22341"/>
                  <a:pt x="7508" y="22341"/>
                </a:cubicBezTo>
                <a:lnTo>
                  <a:pt x="7508" y="22371"/>
                </a:lnTo>
                <a:lnTo>
                  <a:pt x="7508" y="22463"/>
                </a:lnTo>
                <a:lnTo>
                  <a:pt x="7477" y="22463"/>
                </a:lnTo>
                <a:cubicBezTo>
                  <a:pt x="7447" y="22463"/>
                  <a:pt x="7417" y="22463"/>
                  <a:pt x="7386" y="22432"/>
                </a:cubicBezTo>
                <a:lnTo>
                  <a:pt x="7325" y="22432"/>
                </a:lnTo>
                <a:lnTo>
                  <a:pt x="7295" y="22402"/>
                </a:lnTo>
                <a:cubicBezTo>
                  <a:pt x="7295" y="22371"/>
                  <a:pt x="7295" y="22371"/>
                  <a:pt x="7295" y="22371"/>
                </a:cubicBezTo>
                <a:cubicBezTo>
                  <a:pt x="7265" y="22311"/>
                  <a:pt x="7234" y="22280"/>
                  <a:pt x="7234" y="22219"/>
                </a:cubicBezTo>
                <a:lnTo>
                  <a:pt x="7204" y="22159"/>
                </a:lnTo>
                <a:cubicBezTo>
                  <a:pt x="7234" y="22128"/>
                  <a:pt x="7265" y="22128"/>
                  <a:pt x="7295" y="22128"/>
                </a:cubicBezTo>
                <a:close/>
                <a:moveTo>
                  <a:pt x="2067" y="22554"/>
                </a:moveTo>
                <a:lnTo>
                  <a:pt x="2097" y="22584"/>
                </a:lnTo>
                <a:lnTo>
                  <a:pt x="2128" y="22584"/>
                </a:lnTo>
                <a:cubicBezTo>
                  <a:pt x="2189" y="22645"/>
                  <a:pt x="2219" y="22706"/>
                  <a:pt x="2219" y="22767"/>
                </a:cubicBezTo>
                <a:lnTo>
                  <a:pt x="2219" y="22797"/>
                </a:lnTo>
                <a:lnTo>
                  <a:pt x="2189" y="22797"/>
                </a:lnTo>
                <a:cubicBezTo>
                  <a:pt x="2189" y="22827"/>
                  <a:pt x="2158" y="22858"/>
                  <a:pt x="2128" y="22858"/>
                </a:cubicBezTo>
                <a:lnTo>
                  <a:pt x="2037" y="22858"/>
                </a:lnTo>
                <a:cubicBezTo>
                  <a:pt x="2006" y="22827"/>
                  <a:pt x="2006" y="22827"/>
                  <a:pt x="2006" y="22797"/>
                </a:cubicBezTo>
                <a:cubicBezTo>
                  <a:pt x="2006" y="22797"/>
                  <a:pt x="1976" y="22797"/>
                  <a:pt x="1976" y="22767"/>
                </a:cubicBezTo>
                <a:lnTo>
                  <a:pt x="1976" y="22736"/>
                </a:lnTo>
                <a:lnTo>
                  <a:pt x="1976" y="22706"/>
                </a:lnTo>
                <a:cubicBezTo>
                  <a:pt x="1976" y="22675"/>
                  <a:pt x="1976" y="22645"/>
                  <a:pt x="1976" y="22615"/>
                </a:cubicBezTo>
                <a:lnTo>
                  <a:pt x="1976" y="22584"/>
                </a:lnTo>
                <a:lnTo>
                  <a:pt x="2067" y="22554"/>
                </a:lnTo>
                <a:close/>
                <a:moveTo>
                  <a:pt x="8952" y="22805"/>
                </a:moveTo>
                <a:cubicBezTo>
                  <a:pt x="8967" y="22805"/>
                  <a:pt x="8982" y="22812"/>
                  <a:pt x="8997" y="22827"/>
                </a:cubicBezTo>
                <a:lnTo>
                  <a:pt x="9028" y="22888"/>
                </a:lnTo>
                <a:cubicBezTo>
                  <a:pt x="9028" y="22933"/>
                  <a:pt x="9011" y="22961"/>
                  <a:pt x="8955" y="22961"/>
                </a:cubicBezTo>
                <a:cubicBezTo>
                  <a:pt x="8934" y="22961"/>
                  <a:pt x="8908" y="22957"/>
                  <a:pt x="8876" y="22949"/>
                </a:cubicBezTo>
                <a:lnTo>
                  <a:pt x="8845" y="22888"/>
                </a:lnTo>
                <a:cubicBezTo>
                  <a:pt x="8876" y="22858"/>
                  <a:pt x="8876" y="22827"/>
                  <a:pt x="8906" y="22827"/>
                </a:cubicBezTo>
                <a:cubicBezTo>
                  <a:pt x="8921" y="22812"/>
                  <a:pt x="8936" y="22805"/>
                  <a:pt x="8952" y="22805"/>
                </a:cubicBezTo>
                <a:close/>
                <a:moveTo>
                  <a:pt x="10152" y="22888"/>
                </a:moveTo>
                <a:lnTo>
                  <a:pt x="10152" y="22919"/>
                </a:lnTo>
                <a:cubicBezTo>
                  <a:pt x="10152" y="22919"/>
                  <a:pt x="10152" y="22979"/>
                  <a:pt x="10152" y="22979"/>
                </a:cubicBezTo>
                <a:cubicBezTo>
                  <a:pt x="10130" y="23024"/>
                  <a:pt x="10108" y="23052"/>
                  <a:pt x="10085" y="23052"/>
                </a:cubicBezTo>
                <a:cubicBezTo>
                  <a:pt x="10077" y="23052"/>
                  <a:pt x="10069" y="23048"/>
                  <a:pt x="10061" y="23040"/>
                </a:cubicBezTo>
                <a:cubicBezTo>
                  <a:pt x="10000" y="23040"/>
                  <a:pt x="9970" y="23010"/>
                  <a:pt x="9970" y="22979"/>
                </a:cubicBezTo>
                <a:lnTo>
                  <a:pt x="9970" y="22919"/>
                </a:lnTo>
                <a:cubicBezTo>
                  <a:pt x="10000" y="22888"/>
                  <a:pt x="10031" y="22888"/>
                  <a:pt x="10061" y="22888"/>
                </a:cubicBezTo>
                <a:close/>
                <a:moveTo>
                  <a:pt x="5851" y="22926"/>
                </a:moveTo>
                <a:cubicBezTo>
                  <a:pt x="5874" y="22926"/>
                  <a:pt x="5897" y="22934"/>
                  <a:pt x="5927" y="22949"/>
                </a:cubicBezTo>
                <a:lnTo>
                  <a:pt x="5927" y="23010"/>
                </a:lnTo>
                <a:cubicBezTo>
                  <a:pt x="5927" y="23031"/>
                  <a:pt x="5913" y="23066"/>
                  <a:pt x="5864" y="23066"/>
                </a:cubicBezTo>
                <a:cubicBezTo>
                  <a:pt x="5842" y="23066"/>
                  <a:pt x="5813" y="23059"/>
                  <a:pt x="5775" y="23040"/>
                </a:cubicBezTo>
                <a:lnTo>
                  <a:pt x="5775" y="23010"/>
                </a:lnTo>
                <a:lnTo>
                  <a:pt x="5775" y="22949"/>
                </a:lnTo>
                <a:cubicBezTo>
                  <a:pt x="5806" y="22934"/>
                  <a:pt x="5828" y="22926"/>
                  <a:pt x="5851" y="22926"/>
                </a:cubicBezTo>
                <a:close/>
                <a:moveTo>
                  <a:pt x="11094" y="22675"/>
                </a:moveTo>
                <a:lnTo>
                  <a:pt x="11125" y="22767"/>
                </a:lnTo>
                <a:lnTo>
                  <a:pt x="11125" y="22797"/>
                </a:lnTo>
                <a:cubicBezTo>
                  <a:pt x="11125" y="22797"/>
                  <a:pt x="11125" y="22827"/>
                  <a:pt x="11094" y="22827"/>
                </a:cubicBezTo>
                <a:cubicBezTo>
                  <a:pt x="11186" y="22827"/>
                  <a:pt x="11246" y="22858"/>
                  <a:pt x="11277" y="22949"/>
                </a:cubicBezTo>
                <a:lnTo>
                  <a:pt x="11277" y="22979"/>
                </a:lnTo>
                <a:lnTo>
                  <a:pt x="11216" y="23010"/>
                </a:lnTo>
                <a:lnTo>
                  <a:pt x="11216" y="23040"/>
                </a:lnTo>
                <a:lnTo>
                  <a:pt x="11155" y="23101"/>
                </a:lnTo>
                <a:lnTo>
                  <a:pt x="11064" y="23101"/>
                </a:lnTo>
                <a:lnTo>
                  <a:pt x="11034" y="23071"/>
                </a:lnTo>
                <a:lnTo>
                  <a:pt x="11003" y="23071"/>
                </a:lnTo>
                <a:cubicBezTo>
                  <a:pt x="11003" y="23040"/>
                  <a:pt x="11003" y="23040"/>
                  <a:pt x="11003" y="23010"/>
                </a:cubicBezTo>
                <a:cubicBezTo>
                  <a:pt x="10973" y="22979"/>
                  <a:pt x="10942" y="22949"/>
                  <a:pt x="10942" y="22888"/>
                </a:cubicBezTo>
                <a:lnTo>
                  <a:pt x="10973" y="22888"/>
                </a:lnTo>
                <a:cubicBezTo>
                  <a:pt x="10942" y="22858"/>
                  <a:pt x="10942" y="22827"/>
                  <a:pt x="10942" y="22827"/>
                </a:cubicBezTo>
                <a:cubicBezTo>
                  <a:pt x="10942" y="22767"/>
                  <a:pt x="10973" y="22736"/>
                  <a:pt x="11003" y="22736"/>
                </a:cubicBezTo>
                <a:lnTo>
                  <a:pt x="10973" y="22736"/>
                </a:lnTo>
                <a:cubicBezTo>
                  <a:pt x="10973" y="22736"/>
                  <a:pt x="10973" y="22706"/>
                  <a:pt x="10973" y="22706"/>
                </a:cubicBezTo>
                <a:cubicBezTo>
                  <a:pt x="11003" y="22706"/>
                  <a:pt x="11034" y="22675"/>
                  <a:pt x="11034" y="22675"/>
                </a:cubicBezTo>
                <a:close/>
                <a:moveTo>
                  <a:pt x="11520" y="22979"/>
                </a:moveTo>
                <a:lnTo>
                  <a:pt x="11550" y="23101"/>
                </a:lnTo>
                <a:lnTo>
                  <a:pt x="11520" y="23101"/>
                </a:lnTo>
                <a:cubicBezTo>
                  <a:pt x="11505" y="23116"/>
                  <a:pt x="11490" y="23124"/>
                  <a:pt x="11474" y="23124"/>
                </a:cubicBezTo>
                <a:cubicBezTo>
                  <a:pt x="11459" y="23124"/>
                  <a:pt x="11444" y="23116"/>
                  <a:pt x="11429" y="23101"/>
                </a:cubicBezTo>
                <a:lnTo>
                  <a:pt x="11398" y="23101"/>
                </a:lnTo>
                <a:lnTo>
                  <a:pt x="11368" y="23040"/>
                </a:lnTo>
                <a:cubicBezTo>
                  <a:pt x="11368" y="23010"/>
                  <a:pt x="11398" y="23010"/>
                  <a:pt x="11398" y="22979"/>
                </a:cubicBezTo>
                <a:close/>
                <a:moveTo>
                  <a:pt x="4438" y="23131"/>
                </a:moveTo>
                <a:lnTo>
                  <a:pt x="4559" y="23162"/>
                </a:lnTo>
                <a:lnTo>
                  <a:pt x="4590" y="23162"/>
                </a:lnTo>
                <a:cubicBezTo>
                  <a:pt x="4605" y="23147"/>
                  <a:pt x="4613" y="23139"/>
                  <a:pt x="4620" y="23139"/>
                </a:cubicBezTo>
                <a:cubicBezTo>
                  <a:pt x="4628" y="23139"/>
                  <a:pt x="4635" y="23147"/>
                  <a:pt x="4651" y="23162"/>
                </a:cubicBezTo>
                <a:lnTo>
                  <a:pt x="4651" y="23192"/>
                </a:lnTo>
                <a:cubicBezTo>
                  <a:pt x="4651" y="23223"/>
                  <a:pt x="4651" y="23223"/>
                  <a:pt x="4651" y="23223"/>
                </a:cubicBezTo>
                <a:cubicBezTo>
                  <a:pt x="4651" y="23253"/>
                  <a:pt x="4651" y="23283"/>
                  <a:pt x="4651" y="23283"/>
                </a:cubicBezTo>
                <a:lnTo>
                  <a:pt x="4651" y="23314"/>
                </a:lnTo>
                <a:lnTo>
                  <a:pt x="4651" y="23344"/>
                </a:lnTo>
                <a:lnTo>
                  <a:pt x="4620" y="23375"/>
                </a:lnTo>
                <a:lnTo>
                  <a:pt x="4559" y="23435"/>
                </a:lnTo>
                <a:lnTo>
                  <a:pt x="4407" y="23435"/>
                </a:lnTo>
                <a:cubicBezTo>
                  <a:pt x="4347" y="23375"/>
                  <a:pt x="4316" y="23283"/>
                  <a:pt x="4347" y="23223"/>
                </a:cubicBezTo>
                <a:cubicBezTo>
                  <a:pt x="4347" y="23223"/>
                  <a:pt x="4347" y="23192"/>
                  <a:pt x="4347" y="23192"/>
                </a:cubicBezTo>
                <a:lnTo>
                  <a:pt x="4377" y="23131"/>
                </a:lnTo>
                <a:close/>
                <a:moveTo>
                  <a:pt x="13465" y="23344"/>
                </a:moveTo>
                <a:cubicBezTo>
                  <a:pt x="13496" y="23344"/>
                  <a:pt x="13526" y="23344"/>
                  <a:pt x="13526" y="23375"/>
                </a:cubicBezTo>
                <a:cubicBezTo>
                  <a:pt x="13557" y="23405"/>
                  <a:pt x="13587" y="23435"/>
                  <a:pt x="13587" y="23466"/>
                </a:cubicBezTo>
                <a:lnTo>
                  <a:pt x="13587" y="23526"/>
                </a:lnTo>
                <a:lnTo>
                  <a:pt x="13557" y="23557"/>
                </a:lnTo>
                <a:lnTo>
                  <a:pt x="13557" y="23587"/>
                </a:lnTo>
                <a:lnTo>
                  <a:pt x="13465" y="23587"/>
                </a:lnTo>
                <a:cubicBezTo>
                  <a:pt x="13435" y="23557"/>
                  <a:pt x="13435" y="23557"/>
                  <a:pt x="13405" y="23526"/>
                </a:cubicBezTo>
                <a:lnTo>
                  <a:pt x="13405" y="23435"/>
                </a:lnTo>
                <a:cubicBezTo>
                  <a:pt x="13405" y="23435"/>
                  <a:pt x="13405" y="23405"/>
                  <a:pt x="13405" y="23375"/>
                </a:cubicBezTo>
                <a:lnTo>
                  <a:pt x="13465" y="23344"/>
                </a:lnTo>
                <a:close/>
                <a:moveTo>
                  <a:pt x="7508" y="23435"/>
                </a:moveTo>
                <a:cubicBezTo>
                  <a:pt x="7569" y="23466"/>
                  <a:pt x="7569" y="23526"/>
                  <a:pt x="7569" y="23557"/>
                </a:cubicBezTo>
                <a:lnTo>
                  <a:pt x="7569" y="23587"/>
                </a:lnTo>
                <a:lnTo>
                  <a:pt x="7569" y="23618"/>
                </a:lnTo>
                <a:lnTo>
                  <a:pt x="7508" y="23648"/>
                </a:lnTo>
                <a:lnTo>
                  <a:pt x="7417" y="23618"/>
                </a:lnTo>
                <a:lnTo>
                  <a:pt x="7417" y="23496"/>
                </a:lnTo>
                <a:lnTo>
                  <a:pt x="7447" y="23496"/>
                </a:lnTo>
                <a:lnTo>
                  <a:pt x="7447" y="23466"/>
                </a:lnTo>
                <a:lnTo>
                  <a:pt x="7508" y="23435"/>
                </a:lnTo>
                <a:close/>
                <a:moveTo>
                  <a:pt x="8967" y="23435"/>
                </a:moveTo>
                <a:lnTo>
                  <a:pt x="9028" y="23496"/>
                </a:lnTo>
                <a:cubicBezTo>
                  <a:pt x="8997" y="23526"/>
                  <a:pt x="8997" y="23587"/>
                  <a:pt x="9028" y="23618"/>
                </a:cubicBezTo>
                <a:lnTo>
                  <a:pt x="9058" y="23618"/>
                </a:lnTo>
                <a:cubicBezTo>
                  <a:pt x="9058" y="23648"/>
                  <a:pt x="9058" y="23678"/>
                  <a:pt x="9058" y="23709"/>
                </a:cubicBezTo>
                <a:cubicBezTo>
                  <a:pt x="9028" y="23678"/>
                  <a:pt x="9028" y="23678"/>
                  <a:pt x="9058" y="23678"/>
                </a:cubicBezTo>
                <a:lnTo>
                  <a:pt x="9028" y="23678"/>
                </a:lnTo>
                <a:lnTo>
                  <a:pt x="8936" y="23709"/>
                </a:lnTo>
                <a:cubicBezTo>
                  <a:pt x="8936" y="23709"/>
                  <a:pt x="8906" y="23678"/>
                  <a:pt x="8906" y="23648"/>
                </a:cubicBezTo>
                <a:lnTo>
                  <a:pt x="8784" y="23648"/>
                </a:lnTo>
                <a:lnTo>
                  <a:pt x="8754" y="23557"/>
                </a:lnTo>
                <a:lnTo>
                  <a:pt x="8754" y="23526"/>
                </a:lnTo>
                <a:lnTo>
                  <a:pt x="8754" y="23496"/>
                </a:lnTo>
                <a:lnTo>
                  <a:pt x="8754" y="23466"/>
                </a:lnTo>
                <a:cubicBezTo>
                  <a:pt x="8754" y="23435"/>
                  <a:pt x="8784" y="23435"/>
                  <a:pt x="8784" y="23435"/>
                </a:cubicBezTo>
                <a:close/>
                <a:moveTo>
                  <a:pt x="13405" y="23739"/>
                </a:moveTo>
                <a:lnTo>
                  <a:pt x="13405" y="23770"/>
                </a:lnTo>
                <a:cubicBezTo>
                  <a:pt x="13405" y="23830"/>
                  <a:pt x="13405" y="23861"/>
                  <a:pt x="13405" y="23922"/>
                </a:cubicBezTo>
                <a:cubicBezTo>
                  <a:pt x="13374" y="23952"/>
                  <a:pt x="13344" y="23982"/>
                  <a:pt x="13313" y="24013"/>
                </a:cubicBezTo>
                <a:lnTo>
                  <a:pt x="13253" y="24013"/>
                </a:lnTo>
                <a:cubicBezTo>
                  <a:pt x="13222" y="24013"/>
                  <a:pt x="13222" y="23982"/>
                  <a:pt x="13192" y="23982"/>
                </a:cubicBezTo>
                <a:lnTo>
                  <a:pt x="13161" y="23952"/>
                </a:lnTo>
                <a:lnTo>
                  <a:pt x="13192" y="23891"/>
                </a:lnTo>
                <a:cubicBezTo>
                  <a:pt x="13192" y="23891"/>
                  <a:pt x="13192" y="23861"/>
                  <a:pt x="13192" y="23830"/>
                </a:cubicBezTo>
                <a:lnTo>
                  <a:pt x="13192" y="23800"/>
                </a:lnTo>
                <a:cubicBezTo>
                  <a:pt x="13192" y="23800"/>
                  <a:pt x="13192" y="23800"/>
                  <a:pt x="13222" y="23770"/>
                </a:cubicBezTo>
                <a:lnTo>
                  <a:pt x="13222" y="23739"/>
                </a:lnTo>
                <a:close/>
                <a:moveTo>
                  <a:pt x="11110" y="23868"/>
                </a:moveTo>
                <a:cubicBezTo>
                  <a:pt x="11125" y="23868"/>
                  <a:pt x="11140" y="23876"/>
                  <a:pt x="11155" y="23891"/>
                </a:cubicBezTo>
                <a:lnTo>
                  <a:pt x="11216" y="23922"/>
                </a:lnTo>
                <a:lnTo>
                  <a:pt x="11216" y="23952"/>
                </a:lnTo>
                <a:cubicBezTo>
                  <a:pt x="11216" y="23952"/>
                  <a:pt x="11216" y="23952"/>
                  <a:pt x="11216" y="23982"/>
                </a:cubicBezTo>
                <a:lnTo>
                  <a:pt x="11246" y="24013"/>
                </a:lnTo>
                <a:lnTo>
                  <a:pt x="11246" y="24043"/>
                </a:lnTo>
                <a:cubicBezTo>
                  <a:pt x="11216" y="24074"/>
                  <a:pt x="11216" y="24074"/>
                  <a:pt x="11186" y="24104"/>
                </a:cubicBezTo>
                <a:lnTo>
                  <a:pt x="11094" y="24104"/>
                </a:lnTo>
                <a:cubicBezTo>
                  <a:pt x="11064" y="24074"/>
                  <a:pt x="11064" y="24043"/>
                  <a:pt x="11094" y="24013"/>
                </a:cubicBezTo>
                <a:cubicBezTo>
                  <a:pt x="11064" y="23982"/>
                  <a:pt x="11064" y="23982"/>
                  <a:pt x="11094" y="23982"/>
                </a:cubicBezTo>
                <a:lnTo>
                  <a:pt x="11034" y="23982"/>
                </a:lnTo>
                <a:lnTo>
                  <a:pt x="11034" y="23922"/>
                </a:lnTo>
                <a:lnTo>
                  <a:pt x="11064" y="23891"/>
                </a:lnTo>
                <a:cubicBezTo>
                  <a:pt x="11079" y="23876"/>
                  <a:pt x="11094" y="23868"/>
                  <a:pt x="11110" y="23868"/>
                </a:cubicBezTo>
                <a:close/>
                <a:moveTo>
                  <a:pt x="9362" y="23891"/>
                </a:moveTo>
                <a:cubicBezTo>
                  <a:pt x="9392" y="23891"/>
                  <a:pt x="9423" y="23922"/>
                  <a:pt x="9453" y="23922"/>
                </a:cubicBezTo>
                <a:cubicBezTo>
                  <a:pt x="9483" y="23952"/>
                  <a:pt x="9483" y="23982"/>
                  <a:pt x="9483" y="24013"/>
                </a:cubicBezTo>
                <a:lnTo>
                  <a:pt x="9483" y="24043"/>
                </a:lnTo>
                <a:lnTo>
                  <a:pt x="9453" y="24074"/>
                </a:lnTo>
                <a:lnTo>
                  <a:pt x="9453" y="24104"/>
                </a:lnTo>
                <a:cubicBezTo>
                  <a:pt x="9423" y="24134"/>
                  <a:pt x="9392" y="24165"/>
                  <a:pt x="9362" y="24165"/>
                </a:cubicBezTo>
                <a:cubicBezTo>
                  <a:pt x="9332" y="24165"/>
                  <a:pt x="9301" y="24134"/>
                  <a:pt x="9271" y="24104"/>
                </a:cubicBezTo>
                <a:lnTo>
                  <a:pt x="9240" y="24074"/>
                </a:lnTo>
                <a:cubicBezTo>
                  <a:pt x="9240" y="24074"/>
                  <a:pt x="9240" y="24043"/>
                  <a:pt x="9240" y="24043"/>
                </a:cubicBezTo>
                <a:lnTo>
                  <a:pt x="9240" y="24013"/>
                </a:lnTo>
                <a:cubicBezTo>
                  <a:pt x="9240" y="24013"/>
                  <a:pt x="9210" y="23982"/>
                  <a:pt x="9210" y="23982"/>
                </a:cubicBezTo>
                <a:lnTo>
                  <a:pt x="9240" y="23952"/>
                </a:lnTo>
                <a:cubicBezTo>
                  <a:pt x="9240" y="23952"/>
                  <a:pt x="9240" y="23922"/>
                  <a:pt x="9271" y="23922"/>
                </a:cubicBezTo>
                <a:lnTo>
                  <a:pt x="9332" y="23922"/>
                </a:lnTo>
                <a:lnTo>
                  <a:pt x="9362" y="23891"/>
                </a:lnTo>
                <a:close/>
                <a:moveTo>
                  <a:pt x="7234" y="23982"/>
                </a:moveTo>
                <a:lnTo>
                  <a:pt x="7265" y="24043"/>
                </a:lnTo>
                <a:lnTo>
                  <a:pt x="7265" y="24074"/>
                </a:lnTo>
                <a:cubicBezTo>
                  <a:pt x="7295" y="24134"/>
                  <a:pt x="7234" y="24195"/>
                  <a:pt x="7173" y="24195"/>
                </a:cubicBezTo>
                <a:lnTo>
                  <a:pt x="7173" y="24165"/>
                </a:lnTo>
                <a:cubicBezTo>
                  <a:pt x="7143" y="24134"/>
                  <a:pt x="7113" y="24134"/>
                  <a:pt x="7082" y="24074"/>
                </a:cubicBezTo>
                <a:lnTo>
                  <a:pt x="7082" y="24043"/>
                </a:lnTo>
                <a:cubicBezTo>
                  <a:pt x="7082" y="24013"/>
                  <a:pt x="7113" y="23982"/>
                  <a:pt x="7143" y="23982"/>
                </a:cubicBezTo>
                <a:close/>
                <a:moveTo>
                  <a:pt x="10114" y="24973"/>
                </a:moveTo>
                <a:cubicBezTo>
                  <a:pt x="10155" y="24973"/>
                  <a:pt x="10191" y="24994"/>
                  <a:pt x="10213" y="25016"/>
                </a:cubicBezTo>
                <a:cubicBezTo>
                  <a:pt x="10243" y="25046"/>
                  <a:pt x="10243" y="25077"/>
                  <a:pt x="10213" y="25107"/>
                </a:cubicBezTo>
                <a:lnTo>
                  <a:pt x="10183" y="25137"/>
                </a:lnTo>
                <a:lnTo>
                  <a:pt x="10091" y="25137"/>
                </a:lnTo>
                <a:cubicBezTo>
                  <a:pt x="10061" y="25107"/>
                  <a:pt x="10031" y="25077"/>
                  <a:pt x="10061" y="25046"/>
                </a:cubicBezTo>
                <a:lnTo>
                  <a:pt x="10061" y="24985"/>
                </a:lnTo>
                <a:cubicBezTo>
                  <a:pt x="10079" y="24977"/>
                  <a:pt x="10097" y="24973"/>
                  <a:pt x="10114" y="24973"/>
                </a:cubicBezTo>
                <a:close/>
                <a:moveTo>
                  <a:pt x="8024" y="25198"/>
                </a:moveTo>
                <a:cubicBezTo>
                  <a:pt x="8055" y="25229"/>
                  <a:pt x="8085" y="25259"/>
                  <a:pt x="8055" y="25289"/>
                </a:cubicBezTo>
                <a:cubicBezTo>
                  <a:pt x="8085" y="25350"/>
                  <a:pt x="8085" y="25381"/>
                  <a:pt x="8055" y="25411"/>
                </a:cubicBezTo>
                <a:cubicBezTo>
                  <a:pt x="8055" y="25411"/>
                  <a:pt x="8055" y="25441"/>
                  <a:pt x="8055" y="25441"/>
                </a:cubicBezTo>
                <a:lnTo>
                  <a:pt x="7964" y="25441"/>
                </a:lnTo>
                <a:cubicBezTo>
                  <a:pt x="7964" y="25441"/>
                  <a:pt x="7933" y="25472"/>
                  <a:pt x="7903" y="25472"/>
                </a:cubicBezTo>
                <a:cubicBezTo>
                  <a:pt x="7873" y="25472"/>
                  <a:pt x="7842" y="25441"/>
                  <a:pt x="7842" y="25411"/>
                </a:cubicBezTo>
                <a:lnTo>
                  <a:pt x="7842" y="25350"/>
                </a:lnTo>
                <a:cubicBezTo>
                  <a:pt x="7842" y="25350"/>
                  <a:pt x="7842" y="25320"/>
                  <a:pt x="7873" y="25320"/>
                </a:cubicBezTo>
                <a:lnTo>
                  <a:pt x="7873" y="25259"/>
                </a:lnTo>
                <a:lnTo>
                  <a:pt x="7903" y="25229"/>
                </a:lnTo>
                <a:lnTo>
                  <a:pt x="7903" y="25198"/>
                </a:lnTo>
                <a:close/>
                <a:moveTo>
                  <a:pt x="4499" y="25229"/>
                </a:moveTo>
                <a:cubicBezTo>
                  <a:pt x="4559" y="25259"/>
                  <a:pt x="4620" y="25289"/>
                  <a:pt x="4651" y="25350"/>
                </a:cubicBezTo>
                <a:lnTo>
                  <a:pt x="4681" y="25381"/>
                </a:lnTo>
                <a:lnTo>
                  <a:pt x="4681" y="25411"/>
                </a:lnTo>
                <a:lnTo>
                  <a:pt x="4620" y="25320"/>
                </a:lnTo>
                <a:lnTo>
                  <a:pt x="4620" y="25350"/>
                </a:lnTo>
                <a:cubicBezTo>
                  <a:pt x="4620" y="25411"/>
                  <a:pt x="4559" y="25472"/>
                  <a:pt x="4499" y="25502"/>
                </a:cubicBezTo>
                <a:lnTo>
                  <a:pt x="4377" y="25502"/>
                </a:lnTo>
                <a:lnTo>
                  <a:pt x="4347" y="25472"/>
                </a:lnTo>
                <a:cubicBezTo>
                  <a:pt x="4347" y="25472"/>
                  <a:pt x="4347" y="25441"/>
                  <a:pt x="4347" y="25441"/>
                </a:cubicBezTo>
                <a:lnTo>
                  <a:pt x="4347" y="25411"/>
                </a:lnTo>
                <a:cubicBezTo>
                  <a:pt x="4316" y="25381"/>
                  <a:pt x="4316" y="25381"/>
                  <a:pt x="4347" y="25350"/>
                </a:cubicBezTo>
                <a:cubicBezTo>
                  <a:pt x="4347" y="25320"/>
                  <a:pt x="4347" y="25320"/>
                  <a:pt x="4377" y="25289"/>
                </a:cubicBezTo>
                <a:lnTo>
                  <a:pt x="4377" y="25259"/>
                </a:lnTo>
                <a:lnTo>
                  <a:pt x="4377" y="25229"/>
                </a:lnTo>
                <a:close/>
                <a:moveTo>
                  <a:pt x="11501" y="25452"/>
                </a:moveTo>
                <a:cubicBezTo>
                  <a:pt x="11520" y="25452"/>
                  <a:pt x="11538" y="25459"/>
                  <a:pt x="11550" y="25472"/>
                </a:cubicBezTo>
                <a:cubicBezTo>
                  <a:pt x="11581" y="25472"/>
                  <a:pt x="11581" y="25502"/>
                  <a:pt x="11581" y="25533"/>
                </a:cubicBezTo>
                <a:lnTo>
                  <a:pt x="11550" y="25533"/>
                </a:lnTo>
                <a:lnTo>
                  <a:pt x="11550" y="25593"/>
                </a:lnTo>
                <a:lnTo>
                  <a:pt x="11459" y="25593"/>
                </a:lnTo>
                <a:lnTo>
                  <a:pt x="11429" y="25563"/>
                </a:lnTo>
                <a:lnTo>
                  <a:pt x="11429" y="25502"/>
                </a:lnTo>
                <a:cubicBezTo>
                  <a:pt x="11447" y="25467"/>
                  <a:pt x="11475" y="25452"/>
                  <a:pt x="11501" y="25452"/>
                </a:cubicBezTo>
                <a:close/>
                <a:moveTo>
                  <a:pt x="4814" y="25300"/>
                </a:moveTo>
                <a:cubicBezTo>
                  <a:pt x="4833" y="25300"/>
                  <a:pt x="4851" y="25307"/>
                  <a:pt x="4863" y="25320"/>
                </a:cubicBezTo>
                <a:lnTo>
                  <a:pt x="4924" y="25320"/>
                </a:lnTo>
                <a:lnTo>
                  <a:pt x="4955" y="25350"/>
                </a:lnTo>
                <a:cubicBezTo>
                  <a:pt x="4985" y="25381"/>
                  <a:pt x="4985" y="25381"/>
                  <a:pt x="5015" y="25411"/>
                </a:cubicBezTo>
                <a:cubicBezTo>
                  <a:pt x="5015" y="25411"/>
                  <a:pt x="5015" y="25441"/>
                  <a:pt x="5015" y="25441"/>
                </a:cubicBezTo>
                <a:lnTo>
                  <a:pt x="5015" y="25502"/>
                </a:lnTo>
                <a:cubicBezTo>
                  <a:pt x="5015" y="25533"/>
                  <a:pt x="5015" y="25563"/>
                  <a:pt x="5015" y="25593"/>
                </a:cubicBezTo>
                <a:cubicBezTo>
                  <a:pt x="4985" y="25624"/>
                  <a:pt x="4955" y="25654"/>
                  <a:pt x="4924" y="25685"/>
                </a:cubicBezTo>
                <a:lnTo>
                  <a:pt x="4863" y="25685"/>
                </a:lnTo>
                <a:cubicBezTo>
                  <a:pt x="4803" y="25685"/>
                  <a:pt x="4772" y="25685"/>
                  <a:pt x="4742" y="25624"/>
                </a:cubicBezTo>
                <a:lnTo>
                  <a:pt x="4742" y="25593"/>
                </a:lnTo>
                <a:cubicBezTo>
                  <a:pt x="4742" y="25563"/>
                  <a:pt x="4711" y="25563"/>
                  <a:pt x="4711" y="25533"/>
                </a:cubicBezTo>
                <a:lnTo>
                  <a:pt x="4711" y="25502"/>
                </a:lnTo>
                <a:cubicBezTo>
                  <a:pt x="4711" y="25472"/>
                  <a:pt x="4711" y="25441"/>
                  <a:pt x="4711" y="25381"/>
                </a:cubicBezTo>
                <a:cubicBezTo>
                  <a:pt x="4711" y="25350"/>
                  <a:pt x="4742" y="25350"/>
                  <a:pt x="4742" y="25350"/>
                </a:cubicBezTo>
                <a:cubicBezTo>
                  <a:pt x="4760" y="25315"/>
                  <a:pt x="4788" y="25300"/>
                  <a:pt x="4814" y="25300"/>
                </a:cubicBezTo>
                <a:close/>
                <a:moveTo>
                  <a:pt x="6839" y="25745"/>
                </a:moveTo>
                <a:cubicBezTo>
                  <a:pt x="6900" y="25745"/>
                  <a:pt x="6930" y="25776"/>
                  <a:pt x="6930" y="25806"/>
                </a:cubicBezTo>
                <a:lnTo>
                  <a:pt x="6961" y="25837"/>
                </a:lnTo>
                <a:lnTo>
                  <a:pt x="6900" y="25897"/>
                </a:lnTo>
                <a:lnTo>
                  <a:pt x="6809" y="25897"/>
                </a:lnTo>
                <a:cubicBezTo>
                  <a:pt x="6809" y="25867"/>
                  <a:pt x="6809" y="25867"/>
                  <a:pt x="6809" y="25867"/>
                </a:cubicBezTo>
                <a:cubicBezTo>
                  <a:pt x="6778" y="25837"/>
                  <a:pt x="6778" y="25776"/>
                  <a:pt x="6809" y="25745"/>
                </a:cubicBezTo>
                <a:close/>
                <a:moveTo>
                  <a:pt x="9483" y="26110"/>
                </a:moveTo>
                <a:lnTo>
                  <a:pt x="9453" y="26141"/>
                </a:lnTo>
                <a:cubicBezTo>
                  <a:pt x="9483" y="26171"/>
                  <a:pt x="9483" y="26232"/>
                  <a:pt x="9453" y="26262"/>
                </a:cubicBezTo>
                <a:lnTo>
                  <a:pt x="9423" y="26292"/>
                </a:lnTo>
                <a:cubicBezTo>
                  <a:pt x="9392" y="26292"/>
                  <a:pt x="9362" y="26292"/>
                  <a:pt x="9332" y="26262"/>
                </a:cubicBezTo>
                <a:lnTo>
                  <a:pt x="9332" y="26232"/>
                </a:lnTo>
                <a:cubicBezTo>
                  <a:pt x="9301" y="26201"/>
                  <a:pt x="9301" y="26171"/>
                  <a:pt x="9332" y="26171"/>
                </a:cubicBezTo>
                <a:lnTo>
                  <a:pt x="9332" y="26141"/>
                </a:lnTo>
                <a:cubicBezTo>
                  <a:pt x="9332" y="26110"/>
                  <a:pt x="9362" y="26110"/>
                  <a:pt x="9423" y="26110"/>
                </a:cubicBezTo>
                <a:close/>
                <a:moveTo>
                  <a:pt x="11201" y="26148"/>
                </a:moveTo>
                <a:cubicBezTo>
                  <a:pt x="11216" y="26148"/>
                  <a:pt x="11231" y="26156"/>
                  <a:pt x="11246" y="26171"/>
                </a:cubicBezTo>
                <a:cubicBezTo>
                  <a:pt x="11277" y="26171"/>
                  <a:pt x="11277" y="26171"/>
                  <a:pt x="11277" y="26201"/>
                </a:cubicBezTo>
                <a:lnTo>
                  <a:pt x="11307" y="26171"/>
                </a:lnTo>
                <a:cubicBezTo>
                  <a:pt x="11368" y="26201"/>
                  <a:pt x="11368" y="26262"/>
                  <a:pt x="11307" y="26292"/>
                </a:cubicBezTo>
                <a:cubicBezTo>
                  <a:pt x="11307" y="26292"/>
                  <a:pt x="11307" y="26292"/>
                  <a:pt x="11277" y="26323"/>
                </a:cubicBezTo>
                <a:lnTo>
                  <a:pt x="11216" y="26323"/>
                </a:lnTo>
                <a:cubicBezTo>
                  <a:pt x="11186" y="26292"/>
                  <a:pt x="11155" y="26292"/>
                  <a:pt x="11155" y="26262"/>
                </a:cubicBezTo>
                <a:lnTo>
                  <a:pt x="11155" y="26201"/>
                </a:lnTo>
                <a:lnTo>
                  <a:pt x="11155" y="26171"/>
                </a:lnTo>
                <a:cubicBezTo>
                  <a:pt x="11170" y="26156"/>
                  <a:pt x="11186" y="26148"/>
                  <a:pt x="11201" y="26148"/>
                </a:cubicBezTo>
                <a:close/>
                <a:moveTo>
                  <a:pt x="16171" y="26201"/>
                </a:moveTo>
                <a:cubicBezTo>
                  <a:pt x="16171" y="26232"/>
                  <a:pt x="16171" y="26262"/>
                  <a:pt x="16171" y="26292"/>
                </a:cubicBezTo>
                <a:lnTo>
                  <a:pt x="16171" y="26323"/>
                </a:lnTo>
                <a:cubicBezTo>
                  <a:pt x="16171" y="26353"/>
                  <a:pt x="16140" y="26384"/>
                  <a:pt x="16110" y="26384"/>
                </a:cubicBezTo>
                <a:cubicBezTo>
                  <a:pt x="16079" y="26384"/>
                  <a:pt x="16049" y="26384"/>
                  <a:pt x="16049" y="26353"/>
                </a:cubicBezTo>
                <a:lnTo>
                  <a:pt x="16019" y="26353"/>
                </a:lnTo>
                <a:cubicBezTo>
                  <a:pt x="16019" y="26353"/>
                  <a:pt x="16019" y="26323"/>
                  <a:pt x="16019" y="26323"/>
                </a:cubicBezTo>
                <a:lnTo>
                  <a:pt x="15988" y="26292"/>
                </a:lnTo>
                <a:lnTo>
                  <a:pt x="16019" y="26292"/>
                </a:lnTo>
                <a:lnTo>
                  <a:pt x="16019" y="26262"/>
                </a:lnTo>
                <a:cubicBezTo>
                  <a:pt x="16049" y="26232"/>
                  <a:pt x="16049" y="26201"/>
                  <a:pt x="16110" y="26201"/>
                </a:cubicBezTo>
                <a:close/>
                <a:moveTo>
                  <a:pt x="5338" y="26178"/>
                </a:moveTo>
                <a:cubicBezTo>
                  <a:pt x="5350" y="26178"/>
                  <a:pt x="5365" y="26186"/>
                  <a:pt x="5380" y="26201"/>
                </a:cubicBezTo>
                <a:lnTo>
                  <a:pt x="5441" y="26201"/>
                </a:lnTo>
                <a:cubicBezTo>
                  <a:pt x="5441" y="26232"/>
                  <a:pt x="5471" y="26232"/>
                  <a:pt x="5471" y="26262"/>
                </a:cubicBezTo>
                <a:lnTo>
                  <a:pt x="5502" y="26323"/>
                </a:lnTo>
                <a:cubicBezTo>
                  <a:pt x="5471" y="26353"/>
                  <a:pt x="5471" y="26353"/>
                  <a:pt x="5471" y="26384"/>
                </a:cubicBezTo>
                <a:lnTo>
                  <a:pt x="5410" y="26384"/>
                </a:lnTo>
                <a:cubicBezTo>
                  <a:pt x="5380" y="26384"/>
                  <a:pt x="5380" y="26384"/>
                  <a:pt x="5350" y="26414"/>
                </a:cubicBezTo>
                <a:lnTo>
                  <a:pt x="5319" y="26414"/>
                </a:lnTo>
                <a:cubicBezTo>
                  <a:pt x="5289" y="26384"/>
                  <a:pt x="5289" y="26384"/>
                  <a:pt x="5289" y="26353"/>
                </a:cubicBezTo>
                <a:lnTo>
                  <a:pt x="5258" y="26323"/>
                </a:lnTo>
                <a:lnTo>
                  <a:pt x="5258" y="26292"/>
                </a:lnTo>
                <a:cubicBezTo>
                  <a:pt x="5258" y="26262"/>
                  <a:pt x="5258" y="26262"/>
                  <a:pt x="5289" y="26232"/>
                </a:cubicBezTo>
                <a:lnTo>
                  <a:pt x="5289" y="26201"/>
                </a:lnTo>
                <a:lnTo>
                  <a:pt x="5319" y="26201"/>
                </a:lnTo>
                <a:cubicBezTo>
                  <a:pt x="5319" y="26186"/>
                  <a:pt x="5327" y="26178"/>
                  <a:pt x="5338" y="26178"/>
                </a:cubicBezTo>
                <a:close/>
                <a:moveTo>
                  <a:pt x="12866" y="26158"/>
                </a:moveTo>
                <a:cubicBezTo>
                  <a:pt x="12883" y="26158"/>
                  <a:pt x="12900" y="26162"/>
                  <a:pt x="12918" y="26171"/>
                </a:cubicBezTo>
                <a:lnTo>
                  <a:pt x="12949" y="26171"/>
                </a:lnTo>
                <a:cubicBezTo>
                  <a:pt x="12979" y="26171"/>
                  <a:pt x="12979" y="26201"/>
                  <a:pt x="13009" y="26232"/>
                </a:cubicBezTo>
                <a:cubicBezTo>
                  <a:pt x="13009" y="26232"/>
                  <a:pt x="13040" y="26232"/>
                  <a:pt x="13040" y="26262"/>
                </a:cubicBezTo>
                <a:cubicBezTo>
                  <a:pt x="13040" y="26262"/>
                  <a:pt x="13040" y="26262"/>
                  <a:pt x="13040" y="26292"/>
                </a:cubicBezTo>
                <a:lnTo>
                  <a:pt x="13040" y="26323"/>
                </a:lnTo>
                <a:cubicBezTo>
                  <a:pt x="13040" y="26323"/>
                  <a:pt x="13040" y="26323"/>
                  <a:pt x="13040" y="26353"/>
                </a:cubicBezTo>
                <a:lnTo>
                  <a:pt x="13040" y="26384"/>
                </a:lnTo>
                <a:lnTo>
                  <a:pt x="13009" y="26444"/>
                </a:lnTo>
                <a:lnTo>
                  <a:pt x="12979" y="26475"/>
                </a:lnTo>
                <a:cubicBezTo>
                  <a:pt x="12949" y="26505"/>
                  <a:pt x="12888" y="26505"/>
                  <a:pt x="12857" y="26505"/>
                </a:cubicBezTo>
                <a:cubicBezTo>
                  <a:pt x="12827" y="26505"/>
                  <a:pt x="12797" y="26475"/>
                  <a:pt x="12766" y="26444"/>
                </a:cubicBezTo>
                <a:cubicBezTo>
                  <a:pt x="12766" y="26444"/>
                  <a:pt x="12766" y="26414"/>
                  <a:pt x="12766" y="26414"/>
                </a:cubicBezTo>
                <a:lnTo>
                  <a:pt x="12766" y="26384"/>
                </a:lnTo>
                <a:cubicBezTo>
                  <a:pt x="12766" y="26353"/>
                  <a:pt x="12766" y="26353"/>
                  <a:pt x="12766" y="26323"/>
                </a:cubicBezTo>
                <a:lnTo>
                  <a:pt x="12766" y="26232"/>
                </a:lnTo>
                <a:lnTo>
                  <a:pt x="12766" y="26201"/>
                </a:lnTo>
                <a:cubicBezTo>
                  <a:pt x="12788" y="26180"/>
                  <a:pt x="12824" y="26158"/>
                  <a:pt x="12866" y="26158"/>
                </a:cubicBezTo>
                <a:close/>
                <a:moveTo>
                  <a:pt x="10304" y="26262"/>
                </a:moveTo>
                <a:cubicBezTo>
                  <a:pt x="10365" y="26262"/>
                  <a:pt x="10426" y="26262"/>
                  <a:pt x="10456" y="26292"/>
                </a:cubicBezTo>
                <a:cubicBezTo>
                  <a:pt x="10456" y="26323"/>
                  <a:pt x="10456" y="26353"/>
                  <a:pt x="10456" y="26384"/>
                </a:cubicBezTo>
                <a:lnTo>
                  <a:pt x="10487" y="26384"/>
                </a:lnTo>
                <a:lnTo>
                  <a:pt x="10487" y="26414"/>
                </a:lnTo>
                <a:lnTo>
                  <a:pt x="10487" y="26475"/>
                </a:lnTo>
                <a:cubicBezTo>
                  <a:pt x="10456" y="26505"/>
                  <a:pt x="10426" y="26536"/>
                  <a:pt x="10426" y="26566"/>
                </a:cubicBezTo>
                <a:lnTo>
                  <a:pt x="10395" y="26596"/>
                </a:lnTo>
                <a:lnTo>
                  <a:pt x="10274" y="26596"/>
                </a:lnTo>
                <a:cubicBezTo>
                  <a:pt x="10243" y="26566"/>
                  <a:pt x="10213" y="26566"/>
                  <a:pt x="10213" y="26536"/>
                </a:cubicBezTo>
                <a:cubicBezTo>
                  <a:pt x="10213" y="26505"/>
                  <a:pt x="10183" y="26505"/>
                  <a:pt x="10183" y="26475"/>
                </a:cubicBezTo>
                <a:lnTo>
                  <a:pt x="10183" y="26444"/>
                </a:lnTo>
                <a:cubicBezTo>
                  <a:pt x="10183" y="26414"/>
                  <a:pt x="10213" y="26414"/>
                  <a:pt x="10213" y="26384"/>
                </a:cubicBezTo>
                <a:lnTo>
                  <a:pt x="10213" y="26323"/>
                </a:lnTo>
                <a:cubicBezTo>
                  <a:pt x="10243" y="26292"/>
                  <a:pt x="10274" y="26262"/>
                  <a:pt x="10304" y="26262"/>
                </a:cubicBezTo>
                <a:close/>
                <a:moveTo>
                  <a:pt x="7356" y="26475"/>
                </a:moveTo>
                <a:lnTo>
                  <a:pt x="7386" y="26505"/>
                </a:lnTo>
                <a:cubicBezTo>
                  <a:pt x="7417" y="26536"/>
                  <a:pt x="7417" y="26596"/>
                  <a:pt x="7386" y="26657"/>
                </a:cubicBezTo>
                <a:lnTo>
                  <a:pt x="7325" y="26657"/>
                </a:lnTo>
                <a:cubicBezTo>
                  <a:pt x="7295" y="26627"/>
                  <a:pt x="7265" y="26627"/>
                  <a:pt x="7265" y="26596"/>
                </a:cubicBezTo>
                <a:lnTo>
                  <a:pt x="7265" y="26536"/>
                </a:lnTo>
                <a:lnTo>
                  <a:pt x="7295" y="26505"/>
                </a:lnTo>
                <a:lnTo>
                  <a:pt x="7356" y="26475"/>
                </a:lnTo>
                <a:close/>
                <a:moveTo>
                  <a:pt x="9848" y="26695"/>
                </a:moveTo>
                <a:cubicBezTo>
                  <a:pt x="9871" y="26695"/>
                  <a:pt x="9894" y="26703"/>
                  <a:pt x="9909" y="26718"/>
                </a:cubicBezTo>
                <a:lnTo>
                  <a:pt x="9909" y="26779"/>
                </a:lnTo>
                <a:cubicBezTo>
                  <a:pt x="9879" y="26809"/>
                  <a:pt x="9848" y="26809"/>
                  <a:pt x="9818" y="26809"/>
                </a:cubicBezTo>
                <a:cubicBezTo>
                  <a:pt x="9787" y="26809"/>
                  <a:pt x="9757" y="26809"/>
                  <a:pt x="9757" y="26779"/>
                </a:cubicBezTo>
                <a:lnTo>
                  <a:pt x="9727" y="26809"/>
                </a:lnTo>
                <a:lnTo>
                  <a:pt x="9727" y="26718"/>
                </a:lnTo>
                <a:lnTo>
                  <a:pt x="9787" y="26718"/>
                </a:lnTo>
                <a:cubicBezTo>
                  <a:pt x="9803" y="26703"/>
                  <a:pt x="9825" y="26695"/>
                  <a:pt x="9848" y="26695"/>
                </a:cubicBezTo>
                <a:close/>
                <a:moveTo>
                  <a:pt x="12037" y="26596"/>
                </a:moveTo>
                <a:lnTo>
                  <a:pt x="12158" y="26657"/>
                </a:lnTo>
                <a:lnTo>
                  <a:pt x="12189" y="26718"/>
                </a:lnTo>
                <a:lnTo>
                  <a:pt x="12189" y="26748"/>
                </a:lnTo>
                <a:lnTo>
                  <a:pt x="12219" y="26779"/>
                </a:lnTo>
                <a:lnTo>
                  <a:pt x="12219" y="26809"/>
                </a:lnTo>
                <a:cubicBezTo>
                  <a:pt x="12189" y="26840"/>
                  <a:pt x="12189" y="26840"/>
                  <a:pt x="12158" y="26870"/>
                </a:cubicBezTo>
                <a:lnTo>
                  <a:pt x="12158" y="26900"/>
                </a:lnTo>
                <a:lnTo>
                  <a:pt x="12067" y="26900"/>
                </a:lnTo>
                <a:cubicBezTo>
                  <a:pt x="12037" y="26900"/>
                  <a:pt x="12037" y="26900"/>
                  <a:pt x="12037" y="26870"/>
                </a:cubicBezTo>
                <a:cubicBezTo>
                  <a:pt x="12006" y="26840"/>
                  <a:pt x="12006" y="26809"/>
                  <a:pt x="12006" y="26779"/>
                </a:cubicBezTo>
                <a:lnTo>
                  <a:pt x="12006" y="26748"/>
                </a:lnTo>
                <a:lnTo>
                  <a:pt x="11946" y="26748"/>
                </a:lnTo>
                <a:cubicBezTo>
                  <a:pt x="11946" y="26748"/>
                  <a:pt x="11946" y="26718"/>
                  <a:pt x="11946" y="26718"/>
                </a:cubicBezTo>
                <a:cubicBezTo>
                  <a:pt x="11946" y="26688"/>
                  <a:pt x="11976" y="26688"/>
                  <a:pt x="11976" y="26657"/>
                </a:cubicBezTo>
                <a:lnTo>
                  <a:pt x="12037" y="26596"/>
                </a:lnTo>
                <a:close/>
                <a:moveTo>
                  <a:pt x="13283" y="26870"/>
                </a:moveTo>
                <a:cubicBezTo>
                  <a:pt x="13313" y="26870"/>
                  <a:pt x="13313" y="26870"/>
                  <a:pt x="13344" y="26900"/>
                </a:cubicBezTo>
                <a:lnTo>
                  <a:pt x="13344" y="26961"/>
                </a:lnTo>
                <a:lnTo>
                  <a:pt x="13313" y="26992"/>
                </a:lnTo>
                <a:cubicBezTo>
                  <a:pt x="13313" y="26992"/>
                  <a:pt x="13313" y="27022"/>
                  <a:pt x="13283" y="27022"/>
                </a:cubicBezTo>
                <a:lnTo>
                  <a:pt x="13283" y="27052"/>
                </a:lnTo>
                <a:lnTo>
                  <a:pt x="13283" y="27083"/>
                </a:lnTo>
                <a:lnTo>
                  <a:pt x="13253" y="27113"/>
                </a:lnTo>
                <a:lnTo>
                  <a:pt x="13222" y="27113"/>
                </a:lnTo>
                <a:cubicBezTo>
                  <a:pt x="13161" y="27113"/>
                  <a:pt x="13131" y="27083"/>
                  <a:pt x="13101" y="27052"/>
                </a:cubicBezTo>
                <a:lnTo>
                  <a:pt x="13101" y="26961"/>
                </a:lnTo>
                <a:lnTo>
                  <a:pt x="13131" y="26961"/>
                </a:lnTo>
                <a:lnTo>
                  <a:pt x="13131" y="26900"/>
                </a:lnTo>
                <a:lnTo>
                  <a:pt x="13222" y="26900"/>
                </a:lnTo>
                <a:cubicBezTo>
                  <a:pt x="13222" y="26870"/>
                  <a:pt x="13253" y="26870"/>
                  <a:pt x="13283" y="26870"/>
                </a:cubicBezTo>
                <a:close/>
                <a:moveTo>
                  <a:pt x="7538" y="26992"/>
                </a:moveTo>
                <a:lnTo>
                  <a:pt x="7599" y="27022"/>
                </a:lnTo>
                <a:lnTo>
                  <a:pt x="7629" y="27052"/>
                </a:lnTo>
                <a:lnTo>
                  <a:pt x="7660" y="27052"/>
                </a:lnTo>
                <a:cubicBezTo>
                  <a:pt x="7690" y="27083"/>
                  <a:pt x="7721" y="27144"/>
                  <a:pt x="7690" y="27174"/>
                </a:cubicBezTo>
                <a:lnTo>
                  <a:pt x="7690" y="27204"/>
                </a:lnTo>
                <a:lnTo>
                  <a:pt x="7660" y="27235"/>
                </a:lnTo>
                <a:lnTo>
                  <a:pt x="7599" y="27235"/>
                </a:lnTo>
                <a:lnTo>
                  <a:pt x="7538" y="27265"/>
                </a:lnTo>
                <a:lnTo>
                  <a:pt x="7477" y="27265"/>
                </a:lnTo>
                <a:cubicBezTo>
                  <a:pt x="7447" y="27235"/>
                  <a:pt x="7447" y="27235"/>
                  <a:pt x="7447" y="27204"/>
                </a:cubicBezTo>
                <a:lnTo>
                  <a:pt x="7447" y="27113"/>
                </a:lnTo>
                <a:lnTo>
                  <a:pt x="7447" y="27083"/>
                </a:lnTo>
                <a:lnTo>
                  <a:pt x="7477" y="27022"/>
                </a:lnTo>
                <a:lnTo>
                  <a:pt x="7538" y="26992"/>
                </a:lnTo>
                <a:close/>
                <a:moveTo>
                  <a:pt x="10608" y="27326"/>
                </a:moveTo>
                <a:cubicBezTo>
                  <a:pt x="10639" y="27356"/>
                  <a:pt x="10639" y="27387"/>
                  <a:pt x="10669" y="27417"/>
                </a:cubicBezTo>
                <a:cubicBezTo>
                  <a:pt x="10669" y="27448"/>
                  <a:pt x="10669" y="27448"/>
                  <a:pt x="10669" y="27448"/>
                </a:cubicBezTo>
                <a:cubicBezTo>
                  <a:pt x="10669" y="27478"/>
                  <a:pt x="10669" y="27478"/>
                  <a:pt x="10669" y="27508"/>
                </a:cubicBezTo>
                <a:cubicBezTo>
                  <a:pt x="10669" y="27508"/>
                  <a:pt x="10669" y="27539"/>
                  <a:pt x="10639" y="27539"/>
                </a:cubicBezTo>
                <a:lnTo>
                  <a:pt x="10639" y="27599"/>
                </a:lnTo>
                <a:lnTo>
                  <a:pt x="10578" y="27599"/>
                </a:lnTo>
                <a:cubicBezTo>
                  <a:pt x="10559" y="27618"/>
                  <a:pt x="10541" y="27625"/>
                  <a:pt x="10522" y="27635"/>
                </a:cubicBezTo>
                <a:lnTo>
                  <a:pt x="10522" y="27635"/>
                </a:lnTo>
                <a:lnTo>
                  <a:pt x="10517" y="27630"/>
                </a:lnTo>
                <a:cubicBezTo>
                  <a:pt x="10487" y="27630"/>
                  <a:pt x="10456" y="27630"/>
                  <a:pt x="10456" y="27599"/>
                </a:cubicBezTo>
                <a:cubicBezTo>
                  <a:pt x="10426" y="27599"/>
                  <a:pt x="10426" y="27569"/>
                  <a:pt x="10426" y="27539"/>
                </a:cubicBezTo>
                <a:lnTo>
                  <a:pt x="10426" y="27508"/>
                </a:lnTo>
                <a:cubicBezTo>
                  <a:pt x="10395" y="27478"/>
                  <a:pt x="10395" y="27448"/>
                  <a:pt x="10426" y="27417"/>
                </a:cubicBezTo>
                <a:lnTo>
                  <a:pt x="10426" y="27387"/>
                </a:lnTo>
                <a:lnTo>
                  <a:pt x="10456" y="27387"/>
                </a:lnTo>
                <a:cubicBezTo>
                  <a:pt x="10456" y="27387"/>
                  <a:pt x="10456" y="27387"/>
                  <a:pt x="10456" y="27356"/>
                </a:cubicBezTo>
                <a:cubicBezTo>
                  <a:pt x="10456" y="27356"/>
                  <a:pt x="10487" y="27356"/>
                  <a:pt x="10517" y="27326"/>
                </a:cubicBezTo>
                <a:close/>
                <a:moveTo>
                  <a:pt x="10164" y="27436"/>
                </a:moveTo>
                <a:cubicBezTo>
                  <a:pt x="10238" y="27436"/>
                  <a:pt x="10312" y="27470"/>
                  <a:pt x="10335" y="27539"/>
                </a:cubicBezTo>
                <a:lnTo>
                  <a:pt x="10335" y="27599"/>
                </a:lnTo>
                <a:cubicBezTo>
                  <a:pt x="10335" y="27630"/>
                  <a:pt x="10304" y="27691"/>
                  <a:pt x="10274" y="27721"/>
                </a:cubicBezTo>
                <a:cubicBezTo>
                  <a:pt x="10274" y="27721"/>
                  <a:pt x="10243" y="27751"/>
                  <a:pt x="10213" y="27751"/>
                </a:cubicBezTo>
                <a:cubicBezTo>
                  <a:pt x="10198" y="27767"/>
                  <a:pt x="10183" y="27774"/>
                  <a:pt x="10167" y="27774"/>
                </a:cubicBezTo>
                <a:cubicBezTo>
                  <a:pt x="10152" y="27774"/>
                  <a:pt x="10137" y="27767"/>
                  <a:pt x="10122" y="27751"/>
                </a:cubicBezTo>
                <a:cubicBezTo>
                  <a:pt x="10091" y="27751"/>
                  <a:pt x="10031" y="27721"/>
                  <a:pt x="10000" y="27691"/>
                </a:cubicBezTo>
                <a:lnTo>
                  <a:pt x="10000" y="27660"/>
                </a:lnTo>
                <a:cubicBezTo>
                  <a:pt x="10000" y="27630"/>
                  <a:pt x="10000" y="27599"/>
                  <a:pt x="10031" y="27599"/>
                </a:cubicBezTo>
                <a:cubicBezTo>
                  <a:pt x="10031" y="27569"/>
                  <a:pt x="10031" y="27569"/>
                  <a:pt x="10031" y="27539"/>
                </a:cubicBezTo>
                <a:cubicBezTo>
                  <a:pt x="10031" y="27539"/>
                  <a:pt x="10031" y="27508"/>
                  <a:pt x="10031" y="27508"/>
                </a:cubicBezTo>
                <a:lnTo>
                  <a:pt x="10031" y="27478"/>
                </a:lnTo>
                <a:cubicBezTo>
                  <a:pt x="10061" y="27478"/>
                  <a:pt x="10091" y="27448"/>
                  <a:pt x="10091" y="27448"/>
                </a:cubicBezTo>
                <a:cubicBezTo>
                  <a:pt x="10114" y="27440"/>
                  <a:pt x="10139" y="27436"/>
                  <a:pt x="10164" y="27436"/>
                </a:cubicBezTo>
                <a:close/>
                <a:moveTo>
                  <a:pt x="9882" y="27800"/>
                </a:moveTo>
                <a:cubicBezTo>
                  <a:pt x="9891" y="27800"/>
                  <a:pt x="9900" y="27803"/>
                  <a:pt x="9909" y="27812"/>
                </a:cubicBezTo>
                <a:lnTo>
                  <a:pt x="9970" y="27812"/>
                </a:lnTo>
                <a:lnTo>
                  <a:pt x="10000" y="27873"/>
                </a:lnTo>
                <a:lnTo>
                  <a:pt x="10000" y="27903"/>
                </a:lnTo>
                <a:lnTo>
                  <a:pt x="9970" y="27934"/>
                </a:lnTo>
                <a:cubicBezTo>
                  <a:pt x="9970" y="27964"/>
                  <a:pt x="9939" y="27964"/>
                  <a:pt x="9909" y="27964"/>
                </a:cubicBezTo>
                <a:cubicBezTo>
                  <a:pt x="9879" y="27964"/>
                  <a:pt x="9848" y="27934"/>
                  <a:pt x="9848" y="27903"/>
                </a:cubicBezTo>
                <a:lnTo>
                  <a:pt x="9818" y="27873"/>
                </a:lnTo>
                <a:lnTo>
                  <a:pt x="9818" y="27843"/>
                </a:lnTo>
                <a:cubicBezTo>
                  <a:pt x="9839" y="27821"/>
                  <a:pt x="9861" y="27800"/>
                  <a:pt x="9882" y="27800"/>
                </a:cubicBezTo>
                <a:close/>
                <a:moveTo>
                  <a:pt x="10912" y="27873"/>
                </a:moveTo>
                <a:lnTo>
                  <a:pt x="10973" y="27903"/>
                </a:lnTo>
                <a:lnTo>
                  <a:pt x="10973" y="27964"/>
                </a:lnTo>
                <a:lnTo>
                  <a:pt x="10942" y="28055"/>
                </a:lnTo>
                <a:cubicBezTo>
                  <a:pt x="10942" y="28086"/>
                  <a:pt x="10912" y="28116"/>
                  <a:pt x="10912" y="28147"/>
                </a:cubicBezTo>
                <a:lnTo>
                  <a:pt x="10882" y="28177"/>
                </a:lnTo>
                <a:lnTo>
                  <a:pt x="10790" y="28177"/>
                </a:lnTo>
                <a:lnTo>
                  <a:pt x="10790" y="28147"/>
                </a:lnTo>
                <a:cubicBezTo>
                  <a:pt x="10760" y="28147"/>
                  <a:pt x="10730" y="28116"/>
                  <a:pt x="10730" y="28086"/>
                </a:cubicBezTo>
                <a:lnTo>
                  <a:pt x="10730" y="28025"/>
                </a:lnTo>
                <a:lnTo>
                  <a:pt x="10730" y="27964"/>
                </a:lnTo>
                <a:lnTo>
                  <a:pt x="10760" y="27934"/>
                </a:lnTo>
                <a:cubicBezTo>
                  <a:pt x="10790" y="27903"/>
                  <a:pt x="10821" y="27873"/>
                  <a:pt x="10851" y="27873"/>
                </a:cubicBezTo>
                <a:close/>
                <a:moveTo>
                  <a:pt x="14590" y="27964"/>
                </a:moveTo>
                <a:lnTo>
                  <a:pt x="14590" y="28025"/>
                </a:lnTo>
                <a:lnTo>
                  <a:pt x="14590" y="28055"/>
                </a:lnTo>
                <a:lnTo>
                  <a:pt x="14590" y="28086"/>
                </a:lnTo>
                <a:lnTo>
                  <a:pt x="14560" y="28177"/>
                </a:lnTo>
                <a:lnTo>
                  <a:pt x="14529" y="28177"/>
                </a:lnTo>
                <a:cubicBezTo>
                  <a:pt x="14499" y="28147"/>
                  <a:pt x="14468" y="28147"/>
                  <a:pt x="14468" y="28116"/>
                </a:cubicBezTo>
                <a:cubicBezTo>
                  <a:pt x="14438" y="28086"/>
                  <a:pt x="14438" y="28055"/>
                  <a:pt x="14468" y="28025"/>
                </a:cubicBezTo>
                <a:lnTo>
                  <a:pt x="14468" y="27995"/>
                </a:lnTo>
                <a:lnTo>
                  <a:pt x="14499" y="27964"/>
                </a:lnTo>
                <a:close/>
                <a:moveTo>
                  <a:pt x="10745" y="28245"/>
                </a:moveTo>
                <a:cubicBezTo>
                  <a:pt x="10760" y="28245"/>
                  <a:pt x="10775" y="28253"/>
                  <a:pt x="10790" y="28268"/>
                </a:cubicBezTo>
                <a:lnTo>
                  <a:pt x="10821" y="28299"/>
                </a:lnTo>
                <a:lnTo>
                  <a:pt x="10851" y="28359"/>
                </a:lnTo>
                <a:lnTo>
                  <a:pt x="10821" y="28420"/>
                </a:lnTo>
                <a:cubicBezTo>
                  <a:pt x="10821" y="28451"/>
                  <a:pt x="10790" y="28481"/>
                  <a:pt x="10760" y="28511"/>
                </a:cubicBezTo>
                <a:lnTo>
                  <a:pt x="10608" y="28511"/>
                </a:lnTo>
                <a:lnTo>
                  <a:pt x="10608" y="28451"/>
                </a:lnTo>
                <a:lnTo>
                  <a:pt x="10578" y="28359"/>
                </a:lnTo>
                <a:cubicBezTo>
                  <a:pt x="10608" y="28329"/>
                  <a:pt x="10608" y="28329"/>
                  <a:pt x="10608" y="28299"/>
                </a:cubicBezTo>
                <a:cubicBezTo>
                  <a:pt x="10608" y="28299"/>
                  <a:pt x="10608" y="28299"/>
                  <a:pt x="10608" y="28268"/>
                </a:cubicBezTo>
                <a:lnTo>
                  <a:pt x="10699" y="28268"/>
                </a:lnTo>
                <a:cubicBezTo>
                  <a:pt x="10715" y="28253"/>
                  <a:pt x="10730" y="28245"/>
                  <a:pt x="10745" y="28245"/>
                </a:cubicBezTo>
                <a:close/>
                <a:moveTo>
                  <a:pt x="11539" y="28337"/>
                </a:moveTo>
                <a:cubicBezTo>
                  <a:pt x="11558" y="28337"/>
                  <a:pt x="11581" y="28344"/>
                  <a:pt x="11611" y="28359"/>
                </a:cubicBezTo>
                <a:lnTo>
                  <a:pt x="11642" y="28359"/>
                </a:lnTo>
                <a:lnTo>
                  <a:pt x="11642" y="28390"/>
                </a:lnTo>
                <a:cubicBezTo>
                  <a:pt x="11642" y="28390"/>
                  <a:pt x="11672" y="28420"/>
                  <a:pt x="11672" y="28420"/>
                </a:cubicBezTo>
                <a:cubicBezTo>
                  <a:pt x="11672" y="28451"/>
                  <a:pt x="11672" y="28451"/>
                  <a:pt x="11672" y="28451"/>
                </a:cubicBezTo>
                <a:cubicBezTo>
                  <a:pt x="11672" y="28481"/>
                  <a:pt x="11672" y="28481"/>
                  <a:pt x="11672" y="28511"/>
                </a:cubicBezTo>
                <a:lnTo>
                  <a:pt x="11672" y="28542"/>
                </a:lnTo>
                <a:cubicBezTo>
                  <a:pt x="11672" y="28572"/>
                  <a:pt x="11642" y="28572"/>
                  <a:pt x="11642" y="28572"/>
                </a:cubicBezTo>
                <a:cubicBezTo>
                  <a:pt x="11606" y="28625"/>
                  <a:pt x="11550" y="28658"/>
                  <a:pt x="11492" y="28658"/>
                </a:cubicBezTo>
                <a:cubicBezTo>
                  <a:pt x="11450" y="28658"/>
                  <a:pt x="11406" y="28641"/>
                  <a:pt x="11368" y="28603"/>
                </a:cubicBezTo>
                <a:cubicBezTo>
                  <a:pt x="11338" y="28542"/>
                  <a:pt x="11338" y="28481"/>
                  <a:pt x="11368" y="28451"/>
                </a:cubicBezTo>
                <a:cubicBezTo>
                  <a:pt x="11368" y="28420"/>
                  <a:pt x="11368" y="28420"/>
                  <a:pt x="11398" y="28390"/>
                </a:cubicBezTo>
                <a:cubicBezTo>
                  <a:pt x="11398" y="28359"/>
                  <a:pt x="11429" y="28359"/>
                  <a:pt x="11490" y="28359"/>
                </a:cubicBezTo>
                <a:cubicBezTo>
                  <a:pt x="11505" y="28344"/>
                  <a:pt x="11520" y="28337"/>
                  <a:pt x="11539" y="28337"/>
                </a:cubicBezTo>
                <a:close/>
                <a:moveTo>
                  <a:pt x="15350" y="28511"/>
                </a:moveTo>
                <a:cubicBezTo>
                  <a:pt x="15380" y="28542"/>
                  <a:pt x="15380" y="28572"/>
                  <a:pt x="15380" y="28633"/>
                </a:cubicBezTo>
                <a:lnTo>
                  <a:pt x="15350" y="28663"/>
                </a:lnTo>
                <a:lnTo>
                  <a:pt x="15259" y="28663"/>
                </a:lnTo>
                <a:lnTo>
                  <a:pt x="15228" y="28603"/>
                </a:lnTo>
                <a:lnTo>
                  <a:pt x="15228" y="28511"/>
                </a:lnTo>
                <a:close/>
                <a:moveTo>
                  <a:pt x="11368" y="28764"/>
                </a:moveTo>
                <a:cubicBezTo>
                  <a:pt x="11358" y="28768"/>
                  <a:pt x="11348" y="28775"/>
                  <a:pt x="11338" y="28785"/>
                </a:cubicBezTo>
                <a:lnTo>
                  <a:pt x="11368" y="28785"/>
                </a:lnTo>
                <a:lnTo>
                  <a:pt x="11368" y="28764"/>
                </a:lnTo>
                <a:close/>
                <a:moveTo>
                  <a:pt x="11277" y="28603"/>
                </a:moveTo>
                <a:cubicBezTo>
                  <a:pt x="11307" y="28633"/>
                  <a:pt x="11307" y="28633"/>
                  <a:pt x="11338" y="28663"/>
                </a:cubicBezTo>
                <a:lnTo>
                  <a:pt x="11338" y="28694"/>
                </a:lnTo>
                <a:cubicBezTo>
                  <a:pt x="11338" y="28694"/>
                  <a:pt x="11368" y="28724"/>
                  <a:pt x="11368" y="28755"/>
                </a:cubicBezTo>
                <a:lnTo>
                  <a:pt x="11368" y="28764"/>
                </a:lnTo>
                <a:lnTo>
                  <a:pt x="11368" y="28764"/>
                </a:lnTo>
                <a:cubicBezTo>
                  <a:pt x="11388" y="28755"/>
                  <a:pt x="11409" y="28755"/>
                  <a:pt x="11429" y="28755"/>
                </a:cubicBezTo>
                <a:lnTo>
                  <a:pt x="11429" y="28785"/>
                </a:lnTo>
                <a:cubicBezTo>
                  <a:pt x="11429" y="28785"/>
                  <a:pt x="11459" y="28815"/>
                  <a:pt x="11429" y="28846"/>
                </a:cubicBezTo>
                <a:lnTo>
                  <a:pt x="11429" y="28907"/>
                </a:lnTo>
                <a:cubicBezTo>
                  <a:pt x="11414" y="28922"/>
                  <a:pt x="11391" y="28929"/>
                  <a:pt x="11368" y="28929"/>
                </a:cubicBezTo>
                <a:cubicBezTo>
                  <a:pt x="11345" y="28929"/>
                  <a:pt x="11322" y="28922"/>
                  <a:pt x="11307" y="28907"/>
                </a:cubicBezTo>
                <a:lnTo>
                  <a:pt x="11277" y="28876"/>
                </a:lnTo>
                <a:lnTo>
                  <a:pt x="11216" y="28937"/>
                </a:lnTo>
                <a:lnTo>
                  <a:pt x="11186" y="28937"/>
                </a:lnTo>
                <a:cubicBezTo>
                  <a:pt x="11155" y="28907"/>
                  <a:pt x="11125" y="28907"/>
                  <a:pt x="11094" y="28907"/>
                </a:cubicBezTo>
                <a:cubicBezTo>
                  <a:pt x="11094" y="28876"/>
                  <a:pt x="11094" y="28876"/>
                  <a:pt x="11094" y="28876"/>
                </a:cubicBezTo>
                <a:cubicBezTo>
                  <a:pt x="11094" y="28846"/>
                  <a:pt x="11094" y="28846"/>
                  <a:pt x="11094" y="28846"/>
                </a:cubicBezTo>
                <a:cubicBezTo>
                  <a:pt x="11094" y="28815"/>
                  <a:pt x="11094" y="28785"/>
                  <a:pt x="11094" y="28785"/>
                </a:cubicBezTo>
                <a:lnTo>
                  <a:pt x="11094" y="28724"/>
                </a:lnTo>
                <a:cubicBezTo>
                  <a:pt x="11125" y="28663"/>
                  <a:pt x="11155" y="28633"/>
                  <a:pt x="11186" y="28603"/>
                </a:cubicBezTo>
                <a:close/>
                <a:moveTo>
                  <a:pt x="8906" y="28755"/>
                </a:moveTo>
                <a:lnTo>
                  <a:pt x="8967" y="28785"/>
                </a:lnTo>
                <a:cubicBezTo>
                  <a:pt x="8967" y="28815"/>
                  <a:pt x="8967" y="28815"/>
                  <a:pt x="8967" y="28846"/>
                </a:cubicBezTo>
                <a:cubicBezTo>
                  <a:pt x="8967" y="28876"/>
                  <a:pt x="8967" y="28907"/>
                  <a:pt x="8936" y="28937"/>
                </a:cubicBezTo>
                <a:lnTo>
                  <a:pt x="9028" y="28967"/>
                </a:lnTo>
                <a:lnTo>
                  <a:pt x="8997" y="28998"/>
                </a:lnTo>
                <a:lnTo>
                  <a:pt x="8845" y="28998"/>
                </a:lnTo>
                <a:lnTo>
                  <a:pt x="8754" y="28907"/>
                </a:lnTo>
                <a:lnTo>
                  <a:pt x="8754" y="28846"/>
                </a:lnTo>
                <a:lnTo>
                  <a:pt x="8784" y="28846"/>
                </a:lnTo>
                <a:lnTo>
                  <a:pt x="8784" y="28785"/>
                </a:lnTo>
                <a:cubicBezTo>
                  <a:pt x="8815" y="28785"/>
                  <a:pt x="8815" y="28755"/>
                  <a:pt x="8845" y="28755"/>
                </a:cubicBezTo>
                <a:close/>
                <a:moveTo>
                  <a:pt x="8013" y="28735"/>
                </a:moveTo>
                <a:cubicBezTo>
                  <a:pt x="8039" y="28735"/>
                  <a:pt x="8067" y="28749"/>
                  <a:pt x="8085" y="28785"/>
                </a:cubicBezTo>
                <a:cubicBezTo>
                  <a:pt x="8116" y="28785"/>
                  <a:pt x="8146" y="28815"/>
                  <a:pt x="8116" y="28846"/>
                </a:cubicBezTo>
                <a:lnTo>
                  <a:pt x="8116" y="28876"/>
                </a:lnTo>
                <a:cubicBezTo>
                  <a:pt x="8116" y="28907"/>
                  <a:pt x="8116" y="28907"/>
                  <a:pt x="8116" y="28937"/>
                </a:cubicBezTo>
                <a:lnTo>
                  <a:pt x="8116" y="28967"/>
                </a:lnTo>
                <a:lnTo>
                  <a:pt x="8085" y="28998"/>
                </a:lnTo>
                <a:lnTo>
                  <a:pt x="8024" y="28998"/>
                </a:lnTo>
                <a:cubicBezTo>
                  <a:pt x="8016" y="29007"/>
                  <a:pt x="8004" y="29010"/>
                  <a:pt x="7991" y="29010"/>
                </a:cubicBezTo>
                <a:cubicBezTo>
                  <a:pt x="7961" y="29010"/>
                  <a:pt x="7924" y="28989"/>
                  <a:pt x="7903" y="28967"/>
                </a:cubicBezTo>
                <a:lnTo>
                  <a:pt x="7842" y="28967"/>
                </a:lnTo>
                <a:cubicBezTo>
                  <a:pt x="7842" y="28937"/>
                  <a:pt x="7842" y="28907"/>
                  <a:pt x="7842" y="28907"/>
                </a:cubicBezTo>
                <a:cubicBezTo>
                  <a:pt x="7842" y="28876"/>
                  <a:pt x="7842" y="28876"/>
                  <a:pt x="7842" y="28846"/>
                </a:cubicBezTo>
                <a:cubicBezTo>
                  <a:pt x="7812" y="28846"/>
                  <a:pt x="7812" y="28846"/>
                  <a:pt x="7842" y="28815"/>
                </a:cubicBezTo>
                <a:lnTo>
                  <a:pt x="7842" y="28785"/>
                </a:lnTo>
                <a:lnTo>
                  <a:pt x="7873" y="28755"/>
                </a:lnTo>
                <a:lnTo>
                  <a:pt x="7964" y="28755"/>
                </a:lnTo>
                <a:cubicBezTo>
                  <a:pt x="7976" y="28742"/>
                  <a:pt x="7994" y="28735"/>
                  <a:pt x="8013" y="28735"/>
                </a:cubicBezTo>
                <a:close/>
                <a:moveTo>
                  <a:pt x="12234" y="28975"/>
                </a:moveTo>
                <a:cubicBezTo>
                  <a:pt x="12249" y="28975"/>
                  <a:pt x="12265" y="28982"/>
                  <a:pt x="12280" y="28998"/>
                </a:cubicBezTo>
                <a:lnTo>
                  <a:pt x="12280" y="29089"/>
                </a:lnTo>
                <a:cubicBezTo>
                  <a:pt x="12280" y="29124"/>
                  <a:pt x="12259" y="29139"/>
                  <a:pt x="12230" y="29139"/>
                </a:cubicBezTo>
                <a:cubicBezTo>
                  <a:pt x="12209" y="29139"/>
                  <a:pt x="12183" y="29132"/>
                  <a:pt x="12158" y="29119"/>
                </a:cubicBezTo>
                <a:lnTo>
                  <a:pt x="12128" y="29089"/>
                </a:lnTo>
                <a:lnTo>
                  <a:pt x="12128" y="29058"/>
                </a:lnTo>
                <a:cubicBezTo>
                  <a:pt x="12158" y="29028"/>
                  <a:pt x="12158" y="28998"/>
                  <a:pt x="12189" y="28998"/>
                </a:cubicBezTo>
                <a:cubicBezTo>
                  <a:pt x="12204" y="28982"/>
                  <a:pt x="12219" y="28975"/>
                  <a:pt x="12234" y="28975"/>
                </a:cubicBezTo>
                <a:close/>
                <a:moveTo>
                  <a:pt x="15502" y="29119"/>
                </a:moveTo>
                <a:cubicBezTo>
                  <a:pt x="15563" y="29119"/>
                  <a:pt x="15563" y="29150"/>
                  <a:pt x="15563" y="29210"/>
                </a:cubicBezTo>
                <a:cubicBezTo>
                  <a:pt x="15593" y="29210"/>
                  <a:pt x="15593" y="29241"/>
                  <a:pt x="15593" y="29241"/>
                </a:cubicBezTo>
                <a:lnTo>
                  <a:pt x="15593" y="29271"/>
                </a:lnTo>
                <a:lnTo>
                  <a:pt x="15593" y="29332"/>
                </a:lnTo>
                <a:lnTo>
                  <a:pt x="15563" y="29332"/>
                </a:lnTo>
                <a:cubicBezTo>
                  <a:pt x="15545" y="29341"/>
                  <a:pt x="15524" y="29345"/>
                  <a:pt x="15503" y="29345"/>
                </a:cubicBezTo>
                <a:cubicBezTo>
                  <a:pt x="15451" y="29345"/>
                  <a:pt x="15393" y="29323"/>
                  <a:pt x="15350" y="29302"/>
                </a:cubicBezTo>
                <a:lnTo>
                  <a:pt x="15350" y="29210"/>
                </a:lnTo>
                <a:cubicBezTo>
                  <a:pt x="15380" y="29180"/>
                  <a:pt x="15411" y="29150"/>
                  <a:pt x="15411" y="29150"/>
                </a:cubicBezTo>
                <a:lnTo>
                  <a:pt x="15441" y="29119"/>
                </a:lnTo>
                <a:close/>
                <a:moveTo>
                  <a:pt x="12812" y="29248"/>
                </a:moveTo>
                <a:cubicBezTo>
                  <a:pt x="12827" y="29248"/>
                  <a:pt x="12842" y="29256"/>
                  <a:pt x="12857" y="29271"/>
                </a:cubicBezTo>
                <a:lnTo>
                  <a:pt x="12888" y="29271"/>
                </a:lnTo>
                <a:cubicBezTo>
                  <a:pt x="12918" y="29271"/>
                  <a:pt x="12949" y="29302"/>
                  <a:pt x="12949" y="29332"/>
                </a:cubicBezTo>
                <a:lnTo>
                  <a:pt x="12949" y="29362"/>
                </a:lnTo>
                <a:cubicBezTo>
                  <a:pt x="12918" y="29393"/>
                  <a:pt x="12888" y="29423"/>
                  <a:pt x="12857" y="29423"/>
                </a:cubicBezTo>
                <a:lnTo>
                  <a:pt x="12827" y="29454"/>
                </a:lnTo>
                <a:lnTo>
                  <a:pt x="12766" y="29454"/>
                </a:lnTo>
                <a:cubicBezTo>
                  <a:pt x="12736" y="29423"/>
                  <a:pt x="12736" y="29393"/>
                  <a:pt x="12736" y="29362"/>
                </a:cubicBezTo>
                <a:lnTo>
                  <a:pt x="12766" y="29302"/>
                </a:lnTo>
                <a:cubicBezTo>
                  <a:pt x="12766" y="29302"/>
                  <a:pt x="12766" y="29271"/>
                  <a:pt x="12766" y="29271"/>
                </a:cubicBezTo>
                <a:cubicBezTo>
                  <a:pt x="12781" y="29256"/>
                  <a:pt x="12797" y="29248"/>
                  <a:pt x="12812" y="29248"/>
                </a:cubicBezTo>
                <a:close/>
                <a:moveTo>
                  <a:pt x="10426" y="29818"/>
                </a:moveTo>
                <a:lnTo>
                  <a:pt x="10456" y="29849"/>
                </a:lnTo>
                <a:cubicBezTo>
                  <a:pt x="10487" y="29879"/>
                  <a:pt x="10487" y="29910"/>
                  <a:pt x="10487" y="29910"/>
                </a:cubicBezTo>
                <a:cubicBezTo>
                  <a:pt x="10487" y="29940"/>
                  <a:pt x="10487" y="29970"/>
                  <a:pt x="10487" y="29970"/>
                </a:cubicBezTo>
                <a:lnTo>
                  <a:pt x="10487" y="30001"/>
                </a:lnTo>
                <a:cubicBezTo>
                  <a:pt x="10487" y="30031"/>
                  <a:pt x="10456" y="30062"/>
                  <a:pt x="10456" y="30062"/>
                </a:cubicBezTo>
                <a:lnTo>
                  <a:pt x="10426" y="30092"/>
                </a:lnTo>
                <a:lnTo>
                  <a:pt x="10395" y="30122"/>
                </a:lnTo>
                <a:cubicBezTo>
                  <a:pt x="10380" y="30138"/>
                  <a:pt x="10357" y="30145"/>
                  <a:pt x="10335" y="30145"/>
                </a:cubicBezTo>
                <a:cubicBezTo>
                  <a:pt x="10312" y="30145"/>
                  <a:pt x="10289" y="30138"/>
                  <a:pt x="10274" y="30122"/>
                </a:cubicBezTo>
                <a:cubicBezTo>
                  <a:pt x="10213" y="30122"/>
                  <a:pt x="10183" y="30092"/>
                  <a:pt x="10152" y="30031"/>
                </a:cubicBezTo>
                <a:cubicBezTo>
                  <a:pt x="10152" y="30001"/>
                  <a:pt x="10152" y="30001"/>
                  <a:pt x="10152" y="29970"/>
                </a:cubicBezTo>
                <a:lnTo>
                  <a:pt x="10152" y="29940"/>
                </a:lnTo>
                <a:lnTo>
                  <a:pt x="10152" y="29910"/>
                </a:lnTo>
                <a:lnTo>
                  <a:pt x="10183" y="29879"/>
                </a:lnTo>
                <a:cubicBezTo>
                  <a:pt x="10213" y="29849"/>
                  <a:pt x="10243" y="29818"/>
                  <a:pt x="10304" y="29818"/>
                </a:cubicBezTo>
                <a:close/>
                <a:moveTo>
                  <a:pt x="11140" y="30130"/>
                </a:moveTo>
                <a:cubicBezTo>
                  <a:pt x="11155" y="30130"/>
                  <a:pt x="11170" y="30138"/>
                  <a:pt x="11186" y="30153"/>
                </a:cubicBezTo>
                <a:lnTo>
                  <a:pt x="11186" y="30214"/>
                </a:lnTo>
                <a:lnTo>
                  <a:pt x="11186" y="30244"/>
                </a:lnTo>
                <a:lnTo>
                  <a:pt x="11186" y="30274"/>
                </a:lnTo>
                <a:cubicBezTo>
                  <a:pt x="11155" y="30305"/>
                  <a:pt x="11155" y="30305"/>
                  <a:pt x="11125" y="30305"/>
                </a:cubicBezTo>
                <a:lnTo>
                  <a:pt x="11094" y="30305"/>
                </a:lnTo>
                <a:cubicBezTo>
                  <a:pt x="11034" y="30274"/>
                  <a:pt x="11003" y="30183"/>
                  <a:pt x="11064" y="30153"/>
                </a:cubicBezTo>
                <a:lnTo>
                  <a:pt x="11094" y="30153"/>
                </a:lnTo>
                <a:cubicBezTo>
                  <a:pt x="11110" y="30138"/>
                  <a:pt x="11125" y="30130"/>
                  <a:pt x="11140" y="30130"/>
                </a:cubicBezTo>
                <a:close/>
                <a:moveTo>
                  <a:pt x="8845" y="30153"/>
                </a:moveTo>
                <a:lnTo>
                  <a:pt x="8906" y="30183"/>
                </a:lnTo>
                <a:cubicBezTo>
                  <a:pt x="8906" y="30214"/>
                  <a:pt x="8906" y="30214"/>
                  <a:pt x="8906" y="30214"/>
                </a:cubicBezTo>
                <a:lnTo>
                  <a:pt x="8936" y="30274"/>
                </a:lnTo>
                <a:lnTo>
                  <a:pt x="8936" y="30335"/>
                </a:lnTo>
                <a:cubicBezTo>
                  <a:pt x="8919" y="30344"/>
                  <a:pt x="8903" y="30348"/>
                  <a:pt x="8890" y="30348"/>
                </a:cubicBezTo>
                <a:cubicBezTo>
                  <a:pt x="8858" y="30348"/>
                  <a:pt x="8836" y="30326"/>
                  <a:pt x="8815" y="30305"/>
                </a:cubicBezTo>
                <a:cubicBezTo>
                  <a:pt x="8784" y="30274"/>
                  <a:pt x="8784" y="30214"/>
                  <a:pt x="8815" y="30183"/>
                </a:cubicBezTo>
                <a:lnTo>
                  <a:pt x="8845" y="30153"/>
                </a:lnTo>
                <a:close/>
                <a:moveTo>
                  <a:pt x="9119" y="30221"/>
                </a:moveTo>
                <a:cubicBezTo>
                  <a:pt x="9142" y="30221"/>
                  <a:pt x="9164" y="30229"/>
                  <a:pt x="9180" y="30244"/>
                </a:cubicBezTo>
                <a:lnTo>
                  <a:pt x="9210" y="30305"/>
                </a:lnTo>
                <a:lnTo>
                  <a:pt x="9210" y="30335"/>
                </a:lnTo>
                <a:lnTo>
                  <a:pt x="9210" y="30365"/>
                </a:lnTo>
                <a:cubicBezTo>
                  <a:pt x="9210" y="30396"/>
                  <a:pt x="9180" y="30426"/>
                  <a:pt x="9149" y="30426"/>
                </a:cubicBezTo>
                <a:lnTo>
                  <a:pt x="9119" y="30457"/>
                </a:lnTo>
                <a:lnTo>
                  <a:pt x="9119" y="30487"/>
                </a:lnTo>
                <a:cubicBezTo>
                  <a:pt x="9119" y="30487"/>
                  <a:pt x="9088" y="30517"/>
                  <a:pt x="9088" y="30517"/>
                </a:cubicBezTo>
                <a:lnTo>
                  <a:pt x="8997" y="30517"/>
                </a:lnTo>
                <a:lnTo>
                  <a:pt x="8967" y="30457"/>
                </a:lnTo>
                <a:lnTo>
                  <a:pt x="8967" y="30426"/>
                </a:lnTo>
                <a:lnTo>
                  <a:pt x="8967" y="30396"/>
                </a:lnTo>
                <a:cubicBezTo>
                  <a:pt x="8967" y="30365"/>
                  <a:pt x="8967" y="30365"/>
                  <a:pt x="8967" y="30365"/>
                </a:cubicBezTo>
                <a:lnTo>
                  <a:pt x="8967" y="30335"/>
                </a:lnTo>
                <a:lnTo>
                  <a:pt x="9028" y="30244"/>
                </a:lnTo>
                <a:lnTo>
                  <a:pt x="9058" y="30244"/>
                </a:lnTo>
                <a:cubicBezTo>
                  <a:pt x="9073" y="30229"/>
                  <a:pt x="9096" y="30221"/>
                  <a:pt x="9119" y="30221"/>
                </a:cubicBezTo>
                <a:close/>
                <a:moveTo>
                  <a:pt x="13222" y="30426"/>
                </a:moveTo>
                <a:cubicBezTo>
                  <a:pt x="13253" y="30457"/>
                  <a:pt x="13253" y="30487"/>
                  <a:pt x="13222" y="30517"/>
                </a:cubicBezTo>
                <a:lnTo>
                  <a:pt x="13283" y="30578"/>
                </a:lnTo>
                <a:lnTo>
                  <a:pt x="13283" y="30639"/>
                </a:lnTo>
                <a:lnTo>
                  <a:pt x="13222" y="30639"/>
                </a:lnTo>
                <a:lnTo>
                  <a:pt x="13192" y="30700"/>
                </a:lnTo>
                <a:lnTo>
                  <a:pt x="13131" y="30700"/>
                </a:lnTo>
                <a:lnTo>
                  <a:pt x="13070" y="30639"/>
                </a:lnTo>
                <a:lnTo>
                  <a:pt x="13070" y="30609"/>
                </a:lnTo>
                <a:cubicBezTo>
                  <a:pt x="13070" y="30609"/>
                  <a:pt x="13040" y="30578"/>
                  <a:pt x="13040" y="30578"/>
                </a:cubicBezTo>
                <a:cubicBezTo>
                  <a:pt x="13040" y="30517"/>
                  <a:pt x="13040" y="30487"/>
                  <a:pt x="13070" y="30426"/>
                </a:cubicBezTo>
                <a:close/>
                <a:moveTo>
                  <a:pt x="9939" y="31186"/>
                </a:moveTo>
                <a:lnTo>
                  <a:pt x="9970" y="31217"/>
                </a:lnTo>
                <a:cubicBezTo>
                  <a:pt x="10000" y="31247"/>
                  <a:pt x="10000" y="31277"/>
                  <a:pt x="9970" y="31338"/>
                </a:cubicBezTo>
                <a:lnTo>
                  <a:pt x="9970" y="31369"/>
                </a:lnTo>
                <a:lnTo>
                  <a:pt x="9939" y="31369"/>
                </a:lnTo>
                <a:cubicBezTo>
                  <a:pt x="9879" y="31369"/>
                  <a:pt x="9818" y="31338"/>
                  <a:pt x="9818" y="31277"/>
                </a:cubicBezTo>
                <a:cubicBezTo>
                  <a:pt x="9787" y="31247"/>
                  <a:pt x="9787" y="31217"/>
                  <a:pt x="9818" y="31186"/>
                </a:cubicBezTo>
                <a:close/>
                <a:moveTo>
                  <a:pt x="8602" y="31703"/>
                </a:moveTo>
                <a:cubicBezTo>
                  <a:pt x="8602" y="31703"/>
                  <a:pt x="8632" y="31703"/>
                  <a:pt x="8632" y="31733"/>
                </a:cubicBezTo>
                <a:lnTo>
                  <a:pt x="8632" y="31764"/>
                </a:lnTo>
                <a:cubicBezTo>
                  <a:pt x="8663" y="31794"/>
                  <a:pt x="8663" y="31824"/>
                  <a:pt x="8632" y="31855"/>
                </a:cubicBezTo>
                <a:lnTo>
                  <a:pt x="8602" y="31855"/>
                </a:lnTo>
                <a:lnTo>
                  <a:pt x="8602" y="31916"/>
                </a:lnTo>
                <a:lnTo>
                  <a:pt x="8572" y="31916"/>
                </a:lnTo>
                <a:cubicBezTo>
                  <a:pt x="8563" y="31925"/>
                  <a:pt x="8554" y="31928"/>
                  <a:pt x="8545" y="31928"/>
                </a:cubicBezTo>
                <a:cubicBezTo>
                  <a:pt x="8523" y="31928"/>
                  <a:pt x="8502" y="31907"/>
                  <a:pt x="8480" y="31885"/>
                </a:cubicBezTo>
                <a:lnTo>
                  <a:pt x="8450" y="31855"/>
                </a:lnTo>
                <a:lnTo>
                  <a:pt x="8450" y="31794"/>
                </a:lnTo>
                <a:lnTo>
                  <a:pt x="8480" y="31764"/>
                </a:lnTo>
                <a:lnTo>
                  <a:pt x="8480" y="31733"/>
                </a:lnTo>
                <a:cubicBezTo>
                  <a:pt x="8511" y="31703"/>
                  <a:pt x="8511" y="31703"/>
                  <a:pt x="8541" y="31703"/>
                </a:cubicBezTo>
                <a:close/>
                <a:moveTo>
                  <a:pt x="12067" y="31885"/>
                </a:moveTo>
                <a:cubicBezTo>
                  <a:pt x="12098" y="31916"/>
                  <a:pt x="12098" y="31946"/>
                  <a:pt x="12098" y="31976"/>
                </a:cubicBezTo>
                <a:lnTo>
                  <a:pt x="12098" y="32007"/>
                </a:lnTo>
                <a:cubicBezTo>
                  <a:pt x="12098" y="32007"/>
                  <a:pt x="12067" y="32037"/>
                  <a:pt x="12067" y="32037"/>
                </a:cubicBezTo>
                <a:lnTo>
                  <a:pt x="12067" y="32068"/>
                </a:lnTo>
                <a:lnTo>
                  <a:pt x="11976" y="32068"/>
                </a:lnTo>
                <a:cubicBezTo>
                  <a:pt x="11946" y="32068"/>
                  <a:pt x="11915" y="32068"/>
                  <a:pt x="11885" y="32037"/>
                </a:cubicBezTo>
                <a:cubicBezTo>
                  <a:pt x="11885" y="32012"/>
                  <a:pt x="11865" y="32008"/>
                  <a:pt x="11857" y="31991"/>
                </a:cubicBezTo>
                <a:lnTo>
                  <a:pt x="11857" y="31991"/>
                </a:lnTo>
                <a:cubicBezTo>
                  <a:pt x="11865" y="31966"/>
                  <a:pt x="11890" y="31941"/>
                  <a:pt x="11915" y="31916"/>
                </a:cubicBezTo>
                <a:lnTo>
                  <a:pt x="11946" y="31885"/>
                </a:lnTo>
                <a:close/>
                <a:moveTo>
                  <a:pt x="14681" y="32128"/>
                </a:moveTo>
                <a:lnTo>
                  <a:pt x="14742" y="32159"/>
                </a:lnTo>
                <a:cubicBezTo>
                  <a:pt x="14757" y="32144"/>
                  <a:pt x="14772" y="32136"/>
                  <a:pt x="14784" y="32136"/>
                </a:cubicBezTo>
                <a:cubicBezTo>
                  <a:pt x="14795" y="32136"/>
                  <a:pt x="14803" y="32144"/>
                  <a:pt x="14803" y="32159"/>
                </a:cubicBezTo>
                <a:lnTo>
                  <a:pt x="14833" y="32159"/>
                </a:lnTo>
                <a:cubicBezTo>
                  <a:pt x="14833" y="32189"/>
                  <a:pt x="14833" y="32220"/>
                  <a:pt x="14833" y="32220"/>
                </a:cubicBezTo>
                <a:lnTo>
                  <a:pt x="14833" y="32311"/>
                </a:lnTo>
                <a:cubicBezTo>
                  <a:pt x="14833" y="32311"/>
                  <a:pt x="14803" y="32311"/>
                  <a:pt x="14803" y="32341"/>
                </a:cubicBezTo>
                <a:lnTo>
                  <a:pt x="14681" y="32341"/>
                </a:lnTo>
                <a:cubicBezTo>
                  <a:pt x="14620" y="32311"/>
                  <a:pt x="14620" y="32280"/>
                  <a:pt x="14620" y="32280"/>
                </a:cubicBezTo>
                <a:lnTo>
                  <a:pt x="14620" y="32189"/>
                </a:lnTo>
                <a:cubicBezTo>
                  <a:pt x="14620" y="32159"/>
                  <a:pt x="14620" y="32159"/>
                  <a:pt x="14651" y="32159"/>
                </a:cubicBezTo>
                <a:lnTo>
                  <a:pt x="14681" y="32128"/>
                </a:lnTo>
                <a:close/>
                <a:moveTo>
                  <a:pt x="7812" y="32358"/>
                </a:moveTo>
                <a:cubicBezTo>
                  <a:pt x="7832" y="32358"/>
                  <a:pt x="7852" y="32372"/>
                  <a:pt x="7873" y="32372"/>
                </a:cubicBezTo>
                <a:lnTo>
                  <a:pt x="7873" y="32463"/>
                </a:lnTo>
                <a:cubicBezTo>
                  <a:pt x="7842" y="32493"/>
                  <a:pt x="7812" y="32493"/>
                  <a:pt x="7812" y="32493"/>
                </a:cubicBezTo>
                <a:cubicBezTo>
                  <a:pt x="7781" y="32493"/>
                  <a:pt x="7751" y="32463"/>
                  <a:pt x="7721" y="32463"/>
                </a:cubicBezTo>
                <a:lnTo>
                  <a:pt x="7751" y="32463"/>
                </a:lnTo>
                <a:lnTo>
                  <a:pt x="7751" y="32372"/>
                </a:lnTo>
                <a:lnTo>
                  <a:pt x="7781" y="32372"/>
                </a:lnTo>
                <a:cubicBezTo>
                  <a:pt x="7791" y="32361"/>
                  <a:pt x="7802" y="32358"/>
                  <a:pt x="7812" y="32358"/>
                </a:cubicBezTo>
                <a:close/>
                <a:moveTo>
                  <a:pt x="10137" y="32379"/>
                </a:moveTo>
                <a:cubicBezTo>
                  <a:pt x="10152" y="32379"/>
                  <a:pt x="10167" y="32387"/>
                  <a:pt x="10183" y="32402"/>
                </a:cubicBezTo>
                <a:cubicBezTo>
                  <a:pt x="10213" y="32402"/>
                  <a:pt x="10243" y="32432"/>
                  <a:pt x="10243" y="32463"/>
                </a:cubicBezTo>
                <a:lnTo>
                  <a:pt x="10243" y="32493"/>
                </a:lnTo>
                <a:lnTo>
                  <a:pt x="10243" y="32524"/>
                </a:lnTo>
                <a:cubicBezTo>
                  <a:pt x="10243" y="32554"/>
                  <a:pt x="10243" y="32554"/>
                  <a:pt x="10243" y="32584"/>
                </a:cubicBezTo>
                <a:lnTo>
                  <a:pt x="10213" y="32584"/>
                </a:lnTo>
                <a:cubicBezTo>
                  <a:pt x="10213" y="32584"/>
                  <a:pt x="10213" y="32584"/>
                  <a:pt x="10183" y="32615"/>
                </a:cubicBezTo>
                <a:cubicBezTo>
                  <a:pt x="10183" y="32615"/>
                  <a:pt x="10152" y="32645"/>
                  <a:pt x="10122" y="32645"/>
                </a:cubicBezTo>
                <a:lnTo>
                  <a:pt x="10031" y="32645"/>
                </a:lnTo>
                <a:cubicBezTo>
                  <a:pt x="10000" y="32615"/>
                  <a:pt x="9970" y="32584"/>
                  <a:pt x="9970" y="32554"/>
                </a:cubicBezTo>
                <a:cubicBezTo>
                  <a:pt x="9939" y="32524"/>
                  <a:pt x="9939" y="32493"/>
                  <a:pt x="9970" y="32463"/>
                </a:cubicBezTo>
                <a:lnTo>
                  <a:pt x="9970" y="32432"/>
                </a:lnTo>
                <a:lnTo>
                  <a:pt x="10031" y="32402"/>
                </a:lnTo>
                <a:lnTo>
                  <a:pt x="10091" y="32402"/>
                </a:lnTo>
                <a:cubicBezTo>
                  <a:pt x="10107" y="32387"/>
                  <a:pt x="10122" y="32379"/>
                  <a:pt x="10137" y="32379"/>
                </a:cubicBezTo>
                <a:close/>
                <a:moveTo>
                  <a:pt x="9028" y="33048"/>
                </a:moveTo>
                <a:cubicBezTo>
                  <a:pt x="9050" y="33048"/>
                  <a:pt x="9073" y="33055"/>
                  <a:pt x="9088" y="33071"/>
                </a:cubicBezTo>
                <a:cubicBezTo>
                  <a:pt x="9119" y="33101"/>
                  <a:pt x="9149" y="33162"/>
                  <a:pt x="9149" y="33192"/>
                </a:cubicBezTo>
                <a:lnTo>
                  <a:pt x="9119" y="33192"/>
                </a:lnTo>
                <a:lnTo>
                  <a:pt x="9119" y="33223"/>
                </a:lnTo>
                <a:lnTo>
                  <a:pt x="8997" y="33223"/>
                </a:lnTo>
                <a:lnTo>
                  <a:pt x="8936" y="33192"/>
                </a:lnTo>
                <a:lnTo>
                  <a:pt x="8936" y="33162"/>
                </a:lnTo>
                <a:cubicBezTo>
                  <a:pt x="8936" y="33131"/>
                  <a:pt x="8967" y="33101"/>
                  <a:pt x="8967" y="33071"/>
                </a:cubicBezTo>
                <a:cubicBezTo>
                  <a:pt x="8982" y="33055"/>
                  <a:pt x="9005" y="33048"/>
                  <a:pt x="9028" y="33048"/>
                </a:cubicBezTo>
                <a:close/>
                <a:moveTo>
                  <a:pt x="13557" y="33131"/>
                </a:moveTo>
                <a:cubicBezTo>
                  <a:pt x="13587" y="33131"/>
                  <a:pt x="13617" y="33192"/>
                  <a:pt x="13587" y="33223"/>
                </a:cubicBezTo>
                <a:lnTo>
                  <a:pt x="13557" y="33283"/>
                </a:lnTo>
                <a:lnTo>
                  <a:pt x="13465" y="33314"/>
                </a:lnTo>
                <a:lnTo>
                  <a:pt x="13435" y="33283"/>
                </a:lnTo>
                <a:lnTo>
                  <a:pt x="13435" y="33253"/>
                </a:lnTo>
                <a:cubicBezTo>
                  <a:pt x="13405" y="33253"/>
                  <a:pt x="13405" y="33223"/>
                  <a:pt x="13435" y="33223"/>
                </a:cubicBezTo>
                <a:lnTo>
                  <a:pt x="13435" y="33192"/>
                </a:lnTo>
                <a:cubicBezTo>
                  <a:pt x="13435" y="33162"/>
                  <a:pt x="13465" y="33131"/>
                  <a:pt x="13496" y="33131"/>
                </a:cubicBezTo>
                <a:close/>
                <a:moveTo>
                  <a:pt x="10395" y="33010"/>
                </a:moveTo>
                <a:lnTo>
                  <a:pt x="10395" y="33040"/>
                </a:lnTo>
                <a:cubicBezTo>
                  <a:pt x="10426" y="33040"/>
                  <a:pt x="10426" y="33071"/>
                  <a:pt x="10395" y="33101"/>
                </a:cubicBezTo>
                <a:cubicBezTo>
                  <a:pt x="10426" y="33101"/>
                  <a:pt x="10456" y="33131"/>
                  <a:pt x="10456" y="33131"/>
                </a:cubicBezTo>
                <a:lnTo>
                  <a:pt x="10487" y="33192"/>
                </a:lnTo>
                <a:lnTo>
                  <a:pt x="10487" y="33253"/>
                </a:lnTo>
                <a:lnTo>
                  <a:pt x="10456" y="33283"/>
                </a:lnTo>
                <a:lnTo>
                  <a:pt x="10426" y="33314"/>
                </a:lnTo>
                <a:lnTo>
                  <a:pt x="10395" y="33314"/>
                </a:lnTo>
                <a:lnTo>
                  <a:pt x="10395" y="33344"/>
                </a:lnTo>
                <a:lnTo>
                  <a:pt x="10304" y="33344"/>
                </a:lnTo>
                <a:cubicBezTo>
                  <a:pt x="10274" y="33344"/>
                  <a:pt x="10274" y="33314"/>
                  <a:pt x="10243" y="33314"/>
                </a:cubicBezTo>
                <a:cubicBezTo>
                  <a:pt x="10243" y="33283"/>
                  <a:pt x="10213" y="33283"/>
                  <a:pt x="10213" y="33253"/>
                </a:cubicBezTo>
                <a:lnTo>
                  <a:pt x="10183" y="33192"/>
                </a:lnTo>
                <a:cubicBezTo>
                  <a:pt x="10213" y="33162"/>
                  <a:pt x="10213" y="33131"/>
                  <a:pt x="10213" y="33101"/>
                </a:cubicBezTo>
                <a:cubicBezTo>
                  <a:pt x="10213" y="33071"/>
                  <a:pt x="10213" y="33040"/>
                  <a:pt x="10243" y="33040"/>
                </a:cubicBezTo>
                <a:cubicBezTo>
                  <a:pt x="10243" y="33010"/>
                  <a:pt x="10274" y="33010"/>
                  <a:pt x="10304" y="33010"/>
                </a:cubicBezTo>
                <a:close/>
                <a:moveTo>
                  <a:pt x="14841" y="32997"/>
                </a:moveTo>
                <a:cubicBezTo>
                  <a:pt x="14858" y="32997"/>
                  <a:pt x="14876" y="33001"/>
                  <a:pt x="14894" y="33010"/>
                </a:cubicBezTo>
                <a:cubicBezTo>
                  <a:pt x="14894" y="33010"/>
                  <a:pt x="14924" y="33010"/>
                  <a:pt x="14924" y="33040"/>
                </a:cubicBezTo>
                <a:cubicBezTo>
                  <a:pt x="14985" y="33040"/>
                  <a:pt x="15015" y="33071"/>
                  <a:pt x="14985" y="33131"/>
                </a:cubicBezTo>
                <a:lnTo>
                  <a:pt x="14985" y="33162"/>
                </a:lnTo>
                <a:cubicBezTo>
                  <a:pt x="15015" y="33162"/>
                  <a:pt x="15015" y="33192"/>
                  <a:pt x="14985" y="33223"/>
                </a:cubicBezTo>
                <a:lnTo>
                  <a:pt x="14985" y="33253"/>
                </a:lnTo>
                <a:cubicBezTo>
                  <a:pt x="14985" y="33283"/>
                  <a:pt x="14955" y="33314"/>
                  <a:pt x="14924" y="33344"/>
                </a:cubicBezTo>
                <a:lnTo>
                  <a:pt x="14894" y="33344"/>
                </a:lnTo>
                <a:cubicBezTo>
                  <a:pt x="14864" y="33344"/>
                  <a:pt x="14803" y="33344"/>
                  <a:pt x="14772" y="33314"/>
                </a:cubicBezTo>
                <a:cubicBezTo>
                  <a:pt x="14772" y="33314"/>
                  <a:pt x="14681" y="33405"/>
                  <a:pt x="14681" y="33405"/>
                </a:cubicBezTo>
                <a:lnTo>
                  <a:pt x="14681" y="33375"/>
                </a:lnTo>
                <a:lnTo>
                  <a:pt x="14651" y="33375"/>
                </a:lnTo>
                <a:lnTo>
                  <a:pt x="14651" y="33314"/>
                </a:lnTo>
                <a:cubicBezTo>
                  <a:pt x="14651" y="33283"/>
                  <a:pt x="14651" y="33283"/>
                  <a:pt x="14651" y="33253"/>
                </a:cubicBezTo>
                <a:cubicBezTo>
                  <a:pt x="14620" y="33223"/>
                  <a:pt x="14620" y="33223"/>
                  <a:pt x="14651" y="33192"/>
                </a:cubicBezTo>
                <a:lnTo>
                  <a:pt x="14651" y="33162"/>
                </a:lnTo>
                <a:lnTo>
                  <a:pt x="14681" y="33131"/>
                </a:lnTo>
                <a:lnTo>
                  <a:pt x="14712" y="33101"/>
                </a:lnTo>
                <a:cubicBezTo>
                  <a:pt x="14712" y="33071"/>
                  <a:pt x="14742" y="33040"/>
                  <a:pt x="14742" y="33040"/>
                </a:cubicBezTo>
                <a:cubicBezTo>
                  <a:pt x="14763" y="33019"/>
                  <a:pt x="14800" y="32997"/>
                  <a:pt x="14841" y="32997"/>
                </a:cubicBezTo>
                <a:close/>
                <a:moveTo>
                  <a:pt x="12143" y="33413"/>
                </a:moveTo>
                <a:cubicBezTo>
                  <a:pt x="12158" y="33413"/>
                  <a:pt x="12174" y="33420"/>
                  <a:pt x="12189" y="33435"/>
                </a:cubicBezTo>
                <a:cubicBezTo>
                  <a:pt x="12219" y="33435"/>
                  <a:pt x="12249" y="33496"/>
                  <a:pt x="12249" y="33527"/>
                </a:cubicBezTo>
                <a:lnTo>
                  <a:pt x="12219" y="33527"/>
                </a:lnTo>
                <a:cubicBezTo>
                  <a:pt x="12189" y="33557"/>
                  <a:pt x="12158" y="33557"/>
                  <a:pt x="12158" y="33557"/>
                </a:cubicBezTo>
                <a:cubicBezTo>
                  <a:pt x="12128" y="33557"/>
                  <a:pt x="12098" y="33527"/>
                  <a:pt x="12067" y="33527"/>
                </a:cubicBezTo>
                <a:lnTo>
                  <a:pt x="12067" y="33435"/>
                </a:lnTo>
                <a:lnTo>
                  <a:pt x="12098" y="33435"/>
                </a:lnTo>
                <a:cubicBezTo>
                  <a:pt x="12113" y="33420"/>
                  <a:pt x="12128" y="33413"/>
                  <a:pt x="12143" y="33413"/>
                </a:cubicBezTo>
                <a:close/>
                <a:moveTo>
                  <a:pt x="11034" y="33527"/>
                </a:moveTo>
                <a:cubicBezTo>
                  <a:pt x="11064" y="33527"/>
                  <a:pt x="11094" y="33527"/>
                  <a:pt x="11125" y="33557"/>
                </a:cubicBezTo>
                <a:cubicBezTo>
                  <a:pt x="11125" y="33557"/>
                  <a:pt x="11125" y="33587"/>
                  <a:pt x="11125" y="33618"/>
                </a:cubicBezTo>
                <a:lnTo>
                  <a:pt x="11125" y="33648"/>
                </a:lnTo>
                <a:lnTo>
                  <a:pt x="11125" y="33679"/>
                </a:lnTo>
                <a:lnTo>
                  <a:pt x="11125" y="33709"/>
                </a:lnTo>
                <a:lnTo>
                  <a:pt x="11094" y="33709"/>
                </a:lnTo>
                <a:cubicBezTo>
                  <a:pt x="11034" y="33709"/>
                  <a:pt x="11003" y="33709"/>
                  <a:pt x="10973" y="33679"/>
                </a:cubicBezTo>
                <a:lnTo>
                  <a:pt x="10973" y="33618"/>
                </a:lnTo>
                <a:lnTo>
                  <a:pt x="10973" y="33587"/>
                </a:lnTo>
                <a:cubicBezTo>
                  <a:pt x="10973" y="33557"/>
                  <a:pt x="11003" y="33557"/>
                  <a:pt x="11034" y="33557"/>
                </a:cubicBezTo>
                <a:lnTo>
                  <a:pt x="11003" y="33557"/>
                </a:lnTo>
                <a:lnTo>
                  <a:pt x="11034" y="33527"/>
                </a:lnTo>
                <a:close/>
                <a:moveTo>
                  <a:pt x="9956" y="33704"/>
                </a:moveTo>
                <a:cubicBezTo>
                  <a:pt x="9979" y="33704"/>
                  <a:pt x="10005" y="33714"/>
                  <a:pt x="10031" y="33739"/>
                </a:cubicBezTo>
                <a:lnTo>
                  <a:pt x="10031" y="33800"/>
                </a:lnTo>
                <a:cubicBezTo>
                  <a:pt x="10031" y="33831"/>
                  <a:pt x="10000" y="33861"/>
                  <a:pt x="9970" y="33861"/>
                </a:cubicBezTo>
                <a:lnTo>
                  <a:pt x="9970" y="33831"/>
                </a:lnTo>
                <a:cubicBezTo>
                  <a:pt x="9939" y="33831"/>
                  <a:pt x="9909" y="33831"/>
                  <a:pt x="9879" y="33800"/>
                </a:cubicBezTo>
                <a:lnTo>
                  <a:pt x="9879" y="33739"/>
                </a:lnTo>
                <a:cubicBezTo>
                  <a:pt x="9896" y="33722"/>
                  <a:pt x="9924" y="33704"/>
                  <a:pt x="9956" y="33704"/>
                </a:cubicBezTo>
                <a:close/>
                <a:moveTo>
                  <a:pt x="11581" y="33739"/>
                </a:moveTo>
                <a:lnTo>
                  <a:pt x="11642" y="33800"/>
                </a:lnTo>
                <a:lnTo>
                  <a:pt x="11611" y="33891"/>
                </a:lnTo>
                <a:lnTo>
                  <a:pt x="11490" y="33891"/>
                </a:lnTo>
                <a:cubicBezTo>
                  <a:pt x="11429" y="33831"/>
                  <a:pt x="11459" y="33739"/>
                  <a:pt x="11520" y="33739"/>
                </a:cubicBezTo>
                <a:close/>
                <a:moveTo>
                  <a:pt x="13465" y="34104"/>
                </a:moveTo>
                <a:lnTo>
                  <a:pt x="13465" y="34135"/>
                </a:lnTo>
                <a:cubicBezTo>
                  <a:pt x="13496" y="34165"/>
                  <a:pt x="13496" y="34195"/>
                  <a:pt x="13465" y="34226"/>
                </a:cubicBezTo>
                <a:cubicBezTo>
                  <a:pt x="13465" y="34256"/>
                  <a:pt x="13435" y="34256"/>
                  <a:pt x="13405" y="34256"/>
                </a:cubicBezTo>
                <a:lnTo>
                  <a:pt x="13374" y="34256"/>
                </a:lnTo>
                <a:lnTo>
                  <a:pt x="13313" y="34226"/>
                </a:lnTo>
                <a:cubicBezTo>
                  <a:pt x="13283" y="34226"/>
                  <a:pt x="13283" y="34195"/>
                  <a:pt x="13283" y="34165"/>
                </a:cubicBezTo>
                <a:lnTo>
                  <a:pt x="13283" y="34135"/>
                </a:lnTo>
                <a:lnTo>
                  <a:pt x="13344" y="34104"/>
                </a:lnTo>
                <a:close/>
                <a:moveTo>
                  <a:pt x="8815" y="34651"/>
                </a:moveTo>
                <a:lnTo>
                  <a:pt x="8845" y="34682"/>
                </a:lnTo>
                <a:lnTo>
                  <a:pt x="8906" y="34682"/>
                </a:lnTo>
                <a:cubicBezTo>
                  <a:pt x="8936" y="34712"/>
                  <a:pt x="8967" y="34712"/>
                  <a:pt x="8997" y="34742"/>
                </a:cubicBezTo>
                <a:lnTo>
                  <a:pt x="9028" y="34742"/>
                </a:lnTo>
                <a:lnTo>
                  <a:pt x="9028" y="34834"/>
                </a:lnTo>
                <a:lnTo>
                  <a:pt x="8997" y="34894"/>
                </a:lnTo>
                <a:lnTo>
                  <a:pt x="8967" y="34894"/>
                </a:lnTo>
                <a:cubicBezTo>
                  <a:pt x="8906" y="34894"/>
                  <a:pt x="8876" y="34925"/>
                  <a:pt x="8845" y="34925"/>
                </a:cubicBezTo>
                <a:lnTo>
                  <a:pt x="8784" y="34925"/>
                </a:lnTo>
                <a:lnTo>
                  <a:pt x="8754" y="34894"/>
                </a:lnTo>
                <a:cubicBezTo>
                  <a:pt x="8754" y="34894"/>
                  <a:pt x="8724" y="34925"/>
                  <a:pt x="8724" y="34925"/>
                </a:cubicBezTo>
                <a:cubicBezTo>
                  <a:pt x="8693" y="34955"/>
                  <a:pt x="8693" y="34955"/>
                  <a:pt x="8663" y="34955"/>
                </a:cubicBezTo>
                <a:cubicBezTo>
                  <a:pt x="8632" y="34955"/>
                  <a:pt x="8632" y="34955"/>
                  <a:pt x="8602" y="34925"/>
                </a:cubicBezTo>
                <a:cubicBezTo>
                  <a:pt x="8602" y="34925"/>
                  <a:pt x="8572" y="34894"/>
                  <a:pt x="8572" y="34894"/>
                </a:cubicBezTo>
                <a:lnTo>
                  <a:pt x="8541" y="34834"/>
                </a:lnTo>
                <a:lnTo>
                  <a:pt x="8541" y="34803"/>
                </a:lnTo>
                <a:cubicBezTo>
                  <a:pt x="8541" y="34803"/>
                  <a:pt x="8541" y="34773"/>
                  <a:pt x="8541" y="34773"/>
                </a:cubicBezTo>
                <a:lnTo>
                  <a:pt x="8572" y="34712"/>
                </a:lnTo>
                <a:lnTo>
                  <a:pt x="8693" y="34712"/>
                </a:lnTo>
                <a:lnTo>
                  <a:pt x="8724" y="34682"/>
                </a:lnTo>
                <a:lnTo>
                  <a:pt x="8784" y="34682"/>
                </a:lnTo>
                <a:lnTo>
                  <a:pt x="8815" y="34651"/>
                </a:lnTo>
                <a:close/>
                <a:moveTo>
                  <a:pt x="10851" y="34864"/>
                </a:moveTo>
                <a:cubicBezTo>
                  <a:pt x="10882" y="34864"/>
                  <a:pt x="10912" y="34894"/>
                  <a:pt x="10912" y="34925"/>
                </a:cubicBezTo>
                <a:lnTo>
                  <a:pt x="10912" y="34986"/>
                </a:lnTo>
                <a:lnTo>
                  <a:pt x="10851" y="34986"/>
                </a:lnTo>
                <a:lnTo>
                  <a:pt x="10821" y="35046"/>
                </a:lnTo>
                <a:lnTo>
                  <a:pt x="10730" y="35016"/>
                </a:lnTo>
                <a:lnTo>
                  <a:pt x="10730" y="34986"/>
                </a:lnTo>
                <a:cubicBezTo>
                  <a:pt x="10730" y="34955"/>
                  <a:pt x="10730" y="34925"/>
                  <a:pt x="10760" y="34894"/>
                </a:cubicBezTo>
                <a:cubicBezTo>
                  <a:pt x="10790" y="34864"/>
                  <a:pt x="10821" y="34864"/>
                  <a:pt x="10851" y="34864"/>
                </a:cubicBezTo>
                <a:close/>
                <a:moveTo>
                  <a:pt x="12800" y="34986"/>
                </a:moveTo>
                <a:cubicBezTo>
                  <a:pt x="12827" y="34986"/>
                  <a:pt x="12857" y="35001"/>
                  <a:pt x="12888" y="35046"/>
                </a:cubicBezTo>
                <a:lnTo>
                  <a:pt x="12888" y="35077"/>
                </a:lnTo>
                <a:lnTo>
                  <a:pt x="12888" y="35138"/>
                </a:lnTo>
                <a:lnTo>
                  <a:pt x="12857" y="35138"/>
                </a:lnTo>
                <a:cubicBezTo>
                  <a:pt x="12797" y="35138"/>
                  <a:pt x="12766" y="35138"/>
                  <a:pt x="12736" y="35107"/>
                </a:cubicBezTo>
                <a:lnTo>
                  <a:pt x="12736" y="35016"/>
                </a:lnTo>
                <a:cubicBezTo>
                  <a:pt x="12751" y="35001"/>
                  <a:pt x="12774" y="34986"/>
                  <a:pt x="12800" y="34986"/>
                </a:cubicBezTo>
                <a:close/>
                <a:moveTo>
                  <a:pt x="14195" y="35290"/>
                </a:moveTo>
                <a:lnTo>
                  <a:pt x="14225" y="35320"/>
                </a:lnTo>
                <a:cubicBezTo>
                  <a:pt x="14286" y="35411"/>
                  <a:pt x="14225" y="35472"/>
                  <a:pt x="14195" y="35533"/>
                </a:cubicBezTo>
                <a:lnTo>
                  <a:pt x="14164" y="35563"/>
                </a:lnTo>
                <a:lnTo>
                  <a:pt x="14134" y="35594"/>
                </a:lnTo>
                <a:lnTo>
                  <a:pt x="14043" y="35594"/>
                </a:lnTo>
                <a:cubicBezTo>
                  <a:pt x="14012" y="35563"/>
                  <a:pt x="13952" y="35533"/>
                  <a:pt x="13921" y="35502"/>
                </a:cubicBezTo>
                <a:lnTo>
                  <a:pt x="13921" y="35472"/>
                </a:lnTo>
                <a:cubicBezTo>
                  <a:pt x="13891" y="35472"/>
                  <a:pt x="13860" y="35472"/>
                  <a:pt x="13860" y="35442"/>
                </a:cubicBezTo>
                <a:lnTo>
                  <a:pt x="13952" y="35350"/>
                </a:lnTo>
                <a:lnTo>
                  <a:pt x="13982" y="35350"/>
                </a:lnTo>
                <a:cubicBezTo>
                  <a:pt x="13982" y="35320"/>
                  <a:pt x="13982" y="35290"/>
                  <a:pt x="14012" y="35290"/>
                </a:cubicBezTo>
                <a:close/>
                <a:moveTo>
                  <a:pt x="7295" y="35411"/>
                </a:moveTo>
                <a:cubicBezTo>
                  <a:pt x="7325" y="35442"/>
                  <a:pt x="7356" y="35472"/>
                  <a:pt x="7356" y="35502"/>
                </a:cubicBezTo>
                <a:lnTo>
                  <a:pt x="7325" y="35533"/>
                </a:lnTo>
                <a:cubicBezTo>
                  <a:pt x="7356" y="35563"/>
                  <a:pt x="7356" y="35594"/>
                  <a:pt x="7356" y="35624"/>
                </a:cubicBezTo>
                <a:cubicBezTo>
                  <a:pt x="7356" y="35624"/>
                  <a:pt x="7325" y="35654"/>
                  <a:pt x="7295" y="35654"/>
                </a:cubicBezTo>
                <a:lnTo>
                  <a:pt x="7295" y="35685"/>
                </a:lnTo>
                <a:lnTo>
                  <a:pt x="7325" y="35715"/>
                </a:lnTo>
                <a:lnTo>
                  <a:pt x="7325" y="35776"/>
                </a:lnTo>
                <a:lnTo>
                  <a:pt x="7173" y="35776"/>
                </a:lnTo>
                <a:lnTo>
                  <a:pt x="7143" y="35746"/>
                </a:lnTo>
                <a:lnTo>
                  <a:pt x="7143" y="35654"/>
                </a:lnTo>
                <a:lnTo>
                  <a:pt x="7143" y="35624"/>
                </a:lnTo>
                <a:cubicBezTo>
                  <a:pt x="7113" y="35624"/>
                  <a:pt x="7113" y="35594"/>
                  <a:pt x="7143" y="35594"/>
                </a:cubicBezTo>
                <a:lnTo>
                  <a:pt x="7143" y="35563"/>
                </a:lnTo>
                <a:cubicBezTo>
                  <a:pt x="7143" y="35533"/>
                  <a:pt x="7143" y="35502"/>
                  <a:pt x="7173" y="35502"/>
                </a:cubicBezTo>
                <a:cubicBezTo>
                  <a:pt x="7173" y="35472"/>
                  <a:pt x="7204" y="35442"/>
                  <a:pt x="7204" y="35442"/>
                </a:cubicBezTo>
                <a:lnTo>
                  <a:pt x="7234" y="35442"/>
                </a:lnTo>
                <a:lnTo>
                  <a:pt x="7265" y="35411"/>
                </a:lnTo>
                <a:close/>
                <a:moveTo>
                  <a:pt x="9271" y="35472"/>
                </a:moveTo>
                <a:cubicBezTo>
                  <a:pt x="9301" y="35472"/>
                  <a:pt x="9301" y="35472"/>
                  <a:pt x="9332" y="35502"/>
                </a:cubicBezTo>
                <a:lnTo>
                  <a:pt x="9392" y="35502"/>
                </a:lnTo>
                <a:cubicBezTo>
                  <a:pt x="9423" y="35502"/>
                  <a:pt x="9453" y="35502"/>
                  <a:pt x="9453" y="35533"/>
                </a:cubicBezTo>
                <a:cubicBezTo>
                  <a:pt x="9453" y="35563"/>
                  <a:pt x="9453" y="35594"/>
                  <a:pt x="9453" y="35624"/>
                </a:cubicBezTo>
                <a:lnTo>
                  <a:pt x="9423" y="35654"/>
                </a:lnTo>
                <a:cubicBezTo>
                  <a:pt x="9392" y="35685"/>
                  <a:pt x="9392" y="35685"/>
                  <a:pt x="9362" y="35685"/>
                </a:cubicBezTo>
                <a:lnTo>
                  <a:pt x="9301" y="35685"/>
                </a:lnTo>
                <a:cubicBezTo>
                  <a:pt x="9348" y="35755"/>
                  <a:pt x="9304" y="35826"/>
                  <a:pt x="9239" y="35826"/>
                </a:cubicBezTo>
                <a:cubicBezTo>
                  <a:pt x="9221" y="35826"/>
                  <a:pt x="9200" y="35820"/>
                  <a:pt x="9180" y="35806"/>
                </a:cubicBezTo>
                <a:lnTo>
                  <a:pt x="9210" y="35746"/>
                </a:lnTo>
                <a:lnTo>
                  <a:pt x="9180" y="35715"/>
                </a:lnTo>
                <a:lnTo>
                  <a:pt x="9149" y="35654"/>
                </a:lnTo>
                <a:lnTo>
                  <a:pt x="9180" y="35624"/>
                </a:lnTo>
                <a:cubicBezTo>
                  <a:pt x="9180" y="35594"/>
                  <a:pt x="9180" y="35594"/>
                  <a:pt x="9180" y="35563"/>
                </a:cubicBezTo>
                <a:lnTo>
                  <a:pt x="9180" y="35502"/>
                </a:lnTo>
                <a:lnTo>
                  <a:pt x="9210" y="35502"/>
                </a:lnTo>
                <a:cubicBezTo>
                  <a:pt x="9240" y="35502"/>
                  <a:pt x="9240" y="35472"/>
                  <a:pt x="9271" y="35472"/>
                </a:cubicBezTo>
                <a:close/>
                <a:moveTo>
                  <a:pt x="10669" y="36232"/>
                </a:moveTo>
                <a:lnTo>
                  <a:pt x="10639" y="36293"/>
                </a:lnTo>
                <a:lnTo>
                  <a:pt x="10669" y="36293"/>
                </a:lnTo>
                <a:lnTo>
                  <a:pt x="10669" y="36232"/>
                </a:lnTo>
                <a:close/>
                <a:moveTo>
                  <a:pt x="10578" y="36171"/>
                </a:moveTo>
                <a:cubicBezTo>
                  <a:pt x="10639" y="36171"/>
                  <a:pt x="10669" y="36201"/>
                  <a:pt x="10699" y="36232"/>
                </a:cubicBezTo>
                <a:lnTo>
                  <a:pt x="10669" y="36293"/>
                </a:lnTo>
                <a:lnTo>
                  <a:pt x="10639" y="36384"/>
                </a:lnTo>
                <a:lnTo>
                  <a:pt x="10608" y="36384"/>
                </a:lnTo>
                <a:lnTo>
                  <a:pt x="10547" y="36536"/>
                </a:lnTo>
                <a:lnTo>
                  <a:pt x="10395" y="36536"/>
                </a:lnTo>
                <a:lnTo>
                  <a:pt x="10395" y="36505"/>
                </a:lnTo>
                <a:cubicBezTo>
                  <a:pt x="10395" y="36475"/>
                  <a:pt x="10395" y="36475"/>
                  <a:pt x="10395" y="36475"/>
                </a:cubicBezTo>
                <a:lnTo>
                  <a:pt x="10365" y="36475"/>
                </a:lnTo>
                <a:lnTo>
                  <a:pt x="10365" y="36445"/>
                </a:lnTo>
                <a:cubicBezTo>
                  <a:pt x="10365" y="36414"/>
                  <a:pt x="10365" y="36384"/>
                  <a:pt x="10365" y="36384"/>
                </a:cubicBezTo>
                <a:cubicBezTo>
                  <a:pt x="10365" y="36353"/>
                  <a:pt x="10365" y="36323"/>
                  <a:pt x="10365" y="36323"/>
                </a:cubicBezTo>
                <a:cubicBezTo>
                  <a:pt x="10365" y="36293"/>
                  <a:pt x="10365" y="36293"/>
                  <a:pt x="10395" y="36262"/>
                </a:cubicBezTo>
                <a:lnTo>
                  <a:pt x="10456" y="36262"/>
                </a:lnTo>
                <a:lnTo>
                  <a:pt x="10456" y="36232"/>
                </a:lnTo>
                <a:cubicBezTo>
                  <a:pt x="10487" y="36201"/>
                  <a:pt x="10547" y="36171"/>
                  <a:pt x="10578" y="36171"/>
                </a:cubicBezTo>
                <a:close/>
                <a:moveTo>
                  <a:pt x="12584" y="36323"/>
                </a:moveTo>
                <a:cubicBezTo>
                  <a:pt x="12645" y="36323"/>
                  <a:pt x="12675" y="36353"/>
                  <a:pt x="12675" y="36414"/>
                </a:cubicBezTo>
                <a:cubicBezTo>
                  <a:pt x="12705" y="36445"/>
                  <a:pt x="12705" y="36475"/>
                  <a:pt x="12675" y="36505"/>
                </a:cubicBezTo>
                <a:lnTo>
                  <a:pt x="12675" y="36536"/>
                </a:lnTo>
                <a:lnTo>
                  <a:pt x="12645" y="36566"/>
                </a:lnTo>
                <a:lnTo>
                  <a:pt x="12614" y="36597"/>
                </a:lnTo>
                <a:lnTo>
                  <a:pt x="12493" y="36597"/>
                </a:lnTo>
                <a:cubicBezTo>
                  <a:pt x="12462" y="36597"/>
                  <a:pt x="12401" y="36597"/>
                  <a:pt x="12401" y="36475"/>
                </a:cubicBezTo>
                <a:lnTo>
                  <a:pt x="12371" y="36445"/>
                </a:lnTo>
                <a:cubicBezTo>
                  <a:pt x="12341" y="36414"/>
                  <a:pt x="12341" y="36384"/>
                  <a:pt x="12341" y="36353"/>
                </a:cubicBezTo>
                <a:cubicBezTo>
                  <a:pt x="12341" y="36346"/>
                  <a:pt x="12341" y="36338"/>
                  <a:pt x="12341" y="36323"/>
                </a:cubicBezTo>
                <a:close/>
                <a:moveTo>
                  <a:pt x="13587" y="36779"/>
                </a:moveTo>
                <a:lnTo>
                  <a:pt x="13617" y="36840"/>
                </a:lnTo>
                <a:lnTo>
                  <a:pt x="13557" y="36901"/>
                </a:lnTo>
                <a:cubicBezTo>
                  <a:pt x="13557" y="36901"/>
                  <a:pt x="13557" y="36931"/>
                  <a:pt x="13526" y="36931"/>
                </a:cubicBezTo>
                <a:cubicBezTo>
                  <a:pt x="13526" y="36961"/>
                  <a:pt x="13496" y="36992"/>
                  <a:pt x="13465" y="36992"/>
                </a:cubicBezTo>
                <a:lnTo>
                  <a:pt x="13435" y="37022"/>
                </a:lnTo>
                <a:lnTo>
                  <a:pt x="13283" y="37022"/>
                </a:lnTo>
                <a:lnTo>
                  <a:pt x="13283" y="36870"/>
                </a:lnTo>
                <a:lnTo>
                  <a:pt x="13313" y="36809"/>
                </a:lnTo>
                <a:lnTo>
                  <a:pt x="13344" y="36809"/>
                </a:lnTo>
                <a:lnTo>
                  <a:pt x="13374" y="36779"/>
                </a:lnTo>
                <a:close/>
                <a:moveTo>
                  <a:pt x="9848" y="37113"/>
                </a:moveTo>
                <a:lnTo>
                  <a:pt x="9879" y="37174"/>
                </a:lnTo>
                <a:lnTo>
                  <a:pt x="9879" y="37204"/>
                </a:lnTo>
                <a:cubicBezTo>
                  <a:pt x="9879" y="37235"/>
                  <a:pt x="9879" y="37265"/>
                  <a:pt x="9848" y="37296"/>
                </a:cubicBezTo>
                <a:lnTo>
                  <a:pt x="9818" y="37296"/>
                </a:lnTo>
                <a:cubicBezTo>
                  <a:pt x="9787" y="37296"/>
                  <a:pt x="9787" y="37326"/>
                  <a:pt x="9757" y="37326"/>
                </a:cubicBezTo>
                <a:lnTo>
                  <a:pt x="9696" y="37296"/>
                </a:lnTo>
                <a:cubicBezTo>
                  <a:pt x="9696" y="37265"/>
                  <a:pt x="9696" y="37235"/>
                  <a:pt x="9696" y="37204"/>
                </a:cubicBezTo>
                <a:cubicBezTo>
                  <a:pt x="9696" y="37204"/>
                  <a:pt x="9727" y="37174"/>
                  <a:pt x="9727" y="37174"/>
                </a:cubicBezTo>
                <a:lnTo>
                  <a:pt x="9757" y="37113"/>
                </a:lnTo>
                <a:close/>
                <a:moveTo>
                  <a:pt x="10205" y="37070"/>
                </a:moveTo>
                <a:cubicBezTo>
                  <a:pt x="10246" y="37070"/>
                  <a:pt x="10283" y="37092"/>
                  <a:pt x="10304" y="37113"/>
                </a:cubicBezTo>
                <a:lnTo>
                  <a:pt x="10335" y="37144"/>
                </a:lnTo>
                <a:cubicBezTo>
                  <a:pt x="10335" y="37174"/>
                  <a:pt x="10335" y="37204"/>
                  <a:pt x="10335" y="37235"/>
                </a:cubicBezTo>
                <a:lnTo>
                  <a:pt x="10304" y="37296"/>
                </a:lnTo>
                <a:lnTo>
                  <a:pt x="10243" y="37326"/>
                </a:lnTo>
                <a:lnTo>
                  <a:pt x="10122" y="37326"/>
                </a:lnTo>
                <a:cubicBezTo>
                  <a:pt x="10091" y="37296"/>
                  <a:pt x="10061" y="37265"/>
                  <a:pt x="10061" y="37235"/>
                </a:cubicBezTo>
                <a:lnTo>
                  <a:pt x="10031" y="37144"/>
                </a:lnTo>
                <a:lnTo>
                  <a:pt x="10061" y="37144"/>
                </a:lnTo>
                <a:cubicBezTo>
                  <a:pt x="10061" y="37083"/>
                  <a:pt x="10122" y="37083"/>
                  <a:pt x="10152" y="37083"/>
                </a:cubicBezTo>
                <a:cubicBezTo>
                  <a:pt x="10170" y="37074"/>
                  <a:pt x="10188" y="37070"/>
                  <a:pt x="10205" y="37070"/>
                </a:cubicBezTo>
                <a:close/>
                <a:moveTo>
                  <a:pt x="7933" y="37508"/>
                </a:moveTo>
                <a:lnTo>
                  <a:pt x="8024" y="37569"/>
                </a:lnTo>
                <a:lnTo>
                  <a:pt x="8055" y="37600"/>
                </a:lnTo>
                <a:lnTo>
                  <a:pt x="8085" y="37569"/>
                </a:lnTo>
                <a:cubicBezTo>
                  <a:pt x="8085" y="37600"/>
                  <a:pt x="8085" y="37630"/>
                  <a:pt x="8085" y="37660"/>
                </a:cubicBezTo>
                <a:lnTo>
                  <a:pt x="8024" y="37721"/>
                </a:lnTo>
                <a:lnTo>
                  <a:pt x="7994" y="37721"/>
                </a:lnTo>
                <a:cubicBezTo>
                  <a:pt x="7964" y="37691"/>
                  <a:pt x="7964" y="37691"/>
                  <a:pt x="7933" y="37660"/>
                </a:cubicBezTo>
                <a:lnTo>
                  <a:pt x="7903" y="37630"/>
                </a:lnTo>
                <a:lnTo>
                  <a:pt x="7873" y="37630"/>
                </a:lnTo>
                <a:lnTo>
                  <a:pt x="7842" y="37600"/>
                </a:lnTo>
                <a:lnTo>
                  <a:pt x="7842" y="37569"/>
                </a:lnTo>
                <a:lnTo>
                  <a:pt x="7842" y="37508"/>
                </a:lnTo>
                <a:close/>
                <a:moveTo>
                  <a:pt x="8845" y="37812"/>
                </a:moveTo>
                <a:cubicBezTo>
                  <a:pt x="8876" y="37812"/>
                  <a:pt x="8906" y="37812"/>
                  <a:pt x="8936" y="37904"/>
                </a:cubicBezTo>
                <a:lnTo>
                  <a:pt x="8967" y="37934"/>
                </a:lnTo>
                <a:cubicBezTo>
                  <a:pt x="8967" y="37934"/>
                  <a:pt x="8936" y="37964"/>
                  <a:pt x="8936" y="37964"/>
                </a:cubicBezTo>
                <a:cubicBezTo>
                  <a:pt x="8936" y="37995"/>
                  <a:pt x="8906" y="37995"/>
                  <a:pt x="8906" y="38025"/>
                </a:cubicBezTo>
                <a:lnTo>
                  <a:pt x="8906" y="38056"/>
                </a:lnTo>
                <a:lnTo>
                  <a:pt x="8784" y="38056"/>
                </a:lnTo>
                <a:cubicBezTo>
                  <a:pt x="8784" y="38025"/>
                  <a:pt x="8784" y="37995"/>
                  <a:pt x="8754" y="37995"/>
                </a:cubicBezTo>
                <a:lnTo>
                  <a:pt x="8754" y="37934"/>
                </a:lnTo>
                <a:lnTo>
                  <a:pt x="8784" y="37904"/>
                </a:lnTo>
                <a:lnTo>
                  <a:pt x="8784" y="37873"/>
                </a:lnTo>
                <a:cubicBezTo>
                  <a:pt x="8815" y="37843"/>
                  <a:pt x="8815" y="37843"/>
                  <a:pt x="8845" y="37812"/>
                </a:cubicBezTo>
                <a:close/>
                <a:moveTo>
                  <a:pt x="12523" y="37995"/>
                </a:moveTo>
                <a:lnTo>
                  <a:pt x="12584" y="38056"/>
                </a:lnTo>
                <a:lnTo>
                  <a:pt x="12584" y="38086"/>
                </a:lnTo>
                <a:lnTo>
                  <a:pt x="12493" y="38177"/>
                </a:lnTo>
                <a:cubicBezTo>
                  <a:pt x="12432" y="38177"/>
                  <a:pt x="12401" y="38116"/>
                  <a:pt x="12401" y="38086"/>
                </a:cubicBezTo>
                <a:cubicBezTo>
                  <a:pt x="12401" y="38025"/>
                  <a:pt x="12432" y="37995"/>
                  <a:pt x="12493" y="37995"/>
                </a:cubicBezTo>
                <a:close/>
                <a:moveTo>
                  <a:pt x="11554" y="38154"/>
                </a:moveTo>
                <a:cubicBezTo>
                  <a:pt x="11581" y="38154"/>
                  <a:pt x="11611" y="38162"/>
                  <a:pt x="11642" y="38177"/>
                </a:cubicBezTo>
                <a:lnTo>
                  <a:pt x="11672" y="38177"/>
                </a:lnTo>
                <a:lnTo>
                  <a:pt x="11702" y="38208"/>
                </a:lnTo>
                <a:cubicBezTo>
                  <a:pt x="11702" y="38238"/>
                  <a:pt x="11702" y="38268"/>
                  <a:pt x="11672" y="38299"/>
                </a:cubicBezTo>
                <a:cubicBezTo>
                  <a:pt x="11702" y="38329"/>
                  <a:pt x="11672" y="38329"/>
                  <a:pt x="11672" y="38360"/>
                </a:cubicBezTo>
                <a:cubicBezTo>
                  <a:pt x="11642" y="38390"/>
                  <a:pt x="11611" y="38390"/>
                  <a:pt x="11581" y="38390"/>
                </a:cubicBezTo>
                <a:cubicBezTo>
                  <a:pt x="11550" y="38390"/>
                  <a:pt x="11520" y="38360"/>
                  <a:pt x="11520" y="38329"/>
                </a:cubicBezTo>
                <a:lnTo>
                  <a:pt x="11490" y="38299"/>
                </a:lnTo>
                <a:lnTo>
                  <a:pt x="11490" y="38268"/>
                </a:lnTo>
                <a:lnTo>
                  <a:pt x="11490" y="38177"/>
                </a:lnTo>
                <a:cubicBezTo>
                  <a:pt x="11505" y="38162"/>
                  <a:pt x="11528" y="38154"/>
                  <a:pt x="11554" y="38154"/>
                </a:cubicBezTo>
                <a:close/>
                <a:moveTo>
                  <a:pt x="13982" y="38542"/>
                </a:moveTo>
                <a:lnTo>
                  <a:pt x="14012" y="38603"/>
                </a:lnTo>
                <a:lnTo>
                  <a:pt x="14012" y="38663"/>
                </a:lnTo>
                <a:lnTo>
                  <a:pt x="14012" y="38694"/>
                </a:lnTo>
                <a:cubicBezTo>
                  <a:pt x="14012" y="38724"/>
                  <a:pt x="14012" y="38724"/>
                  <a:pt x="13982" y="38755"/>
                </a:cubicBezTo>
                <a:cubicBezTo>
                  <a:pt x="13982" y="38785"/>
                  <a:pt x="13982" y="38785"/>
                  <a:pt x="13952" y="38815"/>
                </a:cubicBezTo>
                <a:lnTo>
                  <a:pt x="13800" y="38815"/>
                </a:lnTo>
                <a:cubicBezTo>
                  <a:pt x="13769" y="38815"/>
                  <a:pt x="13739" y="38785"/>
                  <a:pt x="13708" y="38755"/>
                </a:cubicBezTo>
                <a:cubicBezTo>
                  <a:pt x="13678" y="38694"/>
                  <a:pt x="13678" y="38663"/>
                  <a:pt x="13708" y="38603"/>
                </a:cubicBezTo>
                <a:cubicBezTo>
                  <a:pt x="13708" y="38603"/>
                  <a:pt x="13722" y="38589"/>
                  <a:pt x="13740" y="38589"/>
                </a:cubicBezTo>
                <a:cubicBezTo>
                  <a:pt x="13749" y="38589"/>
                  <a:pt x="13759" y="38593"/>
                  <a:pt x="13769" y="38603"/>
                </a:cubicBezTo>
                <a:lnTo>
                  <a:pt x="13769" y="38542"/>
                </a:lnTo>
                <a:close/>
                <a:moveTo>
                  <a:pt x="13161" y="38694"/>
                </a:moveTo>
                <a:cubicBezTo>
                  <a:pt x="13192" y="38694"/>
                  <a:pt x="13222" y="38724"/>
                  <a:pt x="13222" y="38785"/>
                </a:cubicBezTo>
                <a:lnTo>
                  <a:pt x="13222" y="38846"/>
                </a:lnTo>
                <a:cubicBezTo>
                  <a:pt x="13203" y="38883"/>
                  <a:pt x="13161" y="38909"/>
                  <a:pt x="13118" y="38909"/>
                </a:cubicBezTo>
                <a:cubicBezTo>
                  <a:pt x="13091" y="38909"/>
                  <a:pt x="13063" y="38899"/>
                  <a:pt x="13040" y="38876"/>
                </a:cubicBezTo>
                <a:lnTo>
                  <a:pt x="13070" y="38815"/>
                </a:lnTo>
                <a:lnTo>
                  <a:pt x="13040" y="38815"/>
                </a:lnTo>
                <a:lnTo>
                  <a:pt x="13009" y="38785"/>
                </a:lnTo>
                <a:cubicBezTo>
                  <a:pt x="13040" y="38755"/>
                  <a:pt x="13040" y="38724"/>
                  <a:pt x="13040" y="38724"/>
                </a:cubicBezTo>
                <a:cubicBezTo>
                  <a:pt x="13070" y="38694"/>
                  <a:pt x="13101" y="38694"/>
                  <a:pt x="13161" y="38694"/>
                </a:cubicBezTo>
                <a:close/>
                <a:moveTo>
                  <a:pt x="12098" y="38755"/>
                </a:moveTo>
                <a:lnTo>
                  <a:pt x="12158" y="38815"/>
                </a:lnTo>
                <a:lnTo>
                  <a:pt x="12189" y="38846"/>
                </a:lnTo>
                <a:lnTo>
                  <a:pt x="12189" y="38876"/>
                </a:lnTo>
                <a:lnTo>
                  <a:pt x="12128" y="38907"/>
                </a:lnTo>
                <a:lnTo>
                  <a:pt x="12158" y="38937"/>
                </a:lnTo>
                <a:lnTo>
                  <a:pt x="12128" y="38998"/>
                </a:lnTo>
                <a:lnTo>
                  <a:pt x="12098" y="38998"/>
                </a:lnTo>
                <a:cubicBezTo>
                  <a:pt x="12098" y="39013"/>
                  <a:pt x="12090" y="39021"/>
                  <a:pt x="12082" y="39021"/>
                </a:cubicBezTo>
                <a:cubicBezTo>
                  <a:pt x="12075" y="39021"/>
                  <a:pt x="12067" y="39013"/>
                  <a:pt x="12067" y="38998"/>
                </a:cubicBezTo>
                <a:cubicBezTo>
                  <a:pt x="12049" y="39007"/>
                  <a:pt x="12032" y="39010"/>
                  <a:pt x="12014" y="39010"/>
                </a:cubicBezTo>
                <a:cubicBezTo>
                  <a:pt x="11973" y="39010"/>
                  <a:pt x="11937" y="38989"/>
                  <a:pt x="11915" y="38967"/>
                </a:cubicBezTo>
                <a:lnTo>
                  <a:pt x="11885" y="38967"/>
                </a:lnTo>
                <a:cubicBezTo>
                  <a:pt x="11854" y="38937"/>
                  <a:pt x="11854" y="38907"/>
                  <a:pt x="11885" y="38876"/>
                </a:cubicBezTo>
                <a:lnTo>
                  <a:pt x="11885" y="38846"/>
                </a:lnTo>
                <a:lnTo>
                  <a:pt x="11915" y="38815"/>
                </a:lnTo>
                <a:cubicBezTo>
                  <a:pt x="11915" y="38785"/>
                  <a:pt x="11915" y="38755"/>
                  <a:pt x="11946" y="38755"/>
                </a:cubicBezTo>
                <a:close/>
                <a:moveTo>
                  <a:pt x="9848" y="38998"/>
                </a:moveTo>
                <a:lnTo>
                  <a:pt x="9970" y="39059"/>
                </a:lnTo>
                <a:lnTo>
                  <a:pt x="9970" y="39089"/>
                </a:lnTo>
                <a:cubicBezTo>
                  <a:pt x="9970" y="39119"/>
                  <a:pt x="9939" y="39150"/>
                  <a:pt x="9939" y="39150"/>
                </a:cubicBezTo>
                <a:lnTo>
                  <a:pt x="9909" y="39150"/>
                </a:lnTo>
                <a:lnTo>
                  <a:pt x="9909" y="39180"/>
                </a:lnTo>
                <a:lnTo>
                  <a:pt x="9787" y="39180"/>
                </a:lnTo>
                <a:cubicBezTo>
                  <a:pt x="9787" y="39150"/>
                  <a:pt x="9787" y="39150"/>
                  <a:pt x="9787" y="39150"/>
                </a:cubicBezTo>
                <a:lnTo>
                  <a:pt x="9787" y="39089"/>
                </a:lnTo>
                <a:lnTo>
                  <a:pt x="9818" y="39059"/>
                </a:lnTo>
                <a:lnTo>
                  <a:pt x="9848" y="38998"/>
                </a:lnTo>
                <a:close/>
                <a:moveTo>
                  <a:pt x="11398" y="39089"/>
                </a:moveTo>
                <a:lnTo>
                  <a:pt x="11429" y="39119"/>
                </a:lnTo>
                <a:cubicBezTo>
                  <a:pt x="11429" y="39119"/>
                  <a:pt x="11429" y="39150"/>
                  <a:pt x="11429" y="39180"/>
                </a:cubicBezTo>
                <a:cubicBezTo>
                  <a:pt x="11429" y="39180"/>
                  <a:pt x="11429" y="39211"/>
                  <a:pt x="11429" y="39211"/>
                </a:cubicBezTo>
                <a:lnTo>
                  <a:pt x="11368" y="39211"/>
                </a:lnTo>
                <a:lnTo>
                  <a:pt x="11338" y="39271"/>
                </a:lnTo>
                <a:lnTo>
                  <a:pt x="11307" y="39271"/>
                </a:lnTo>
                <a:cubicBezTo>
                  <a:pt x="11277" y="39241"/>
                  <a:pt x="11246" y="39211"/>
                  <a:pt x="11246" y="39180"/>
                </a:cubicBezTo>
                <a:lnTo>
                  <a:pt x="11246" y="39119"/>
                </a:lnTo>
                <a:lnTo>
                  <a:pt x="11277" y="39119"/>
                </a:lnTo>
                <a:lnTo>
                  <a:pt x="11277" y="39089"/>
                </a:lnTo>
                <a:close/>
                <a:moveTo>
                  <a:pt x="10395" y="39119"/>
                </a:moveTo>
                <a:cubicBezTo>
                  <a:pt x="10426" y="39150"/>
                  <a:pt x="10426" y="39180"/>
                  <a:pt x="10456" y="39211"/>
                </a:cubicBezTo>
                <a:lnTo>
                  <a:pt x="10395" y="39302"/>
                </a:lnTo>
                <a:lnTo>
                  <a:pt x="10365" y="39302"/>
                </a:lnTo>
                <a:cubicBezTo>
                  <a:pt x="10365" y="39312"/>
                  <a:pt x="10362" y="39315"/>
                  <a:pt x="10356" y="39315"/>
                </a:cubicBezTo>
                <a:cubicBezTo>
                  <a:pt x="10345" y="39315"/>
                  <a:pt x="10324" y="39302"/>
                  <a:pt x="10304" y="39302"/>
                </a:cubicBezTo>
                <a:cubicBezTo>
                  <a:pt x="10304" y="39271"/>
                  <a:pt x="10274" y="39241"/>
                  <a:pt x="10274" y="39211"/>
                </a:cubicBezTo>
                <a:lnTo>
                  <a:pt x="10365" y="39119"/>
                </a:lnTo>
                <a:close/>
                <a:moveTo>
                  <a:pt x="12766" y="39363"/>
                </a:moveTo>
                <a:cubicBezTo>
                  <a:pt x="12766" y="39393"/>
                  <a:pt x="12766" y="39393"/>
                  <a:pt x="12766" y="39423"/>
                </a:cubicBezTo>
                <a:lnTo>
                  <a:pt x="12827" y="39454"/>
                </a:lnTo>
                <a:cubicBezTo>
                  <a:pt x="12827" y="39484"/>
                  <a:pt x="12797" y="39545"/>
                  <a:pt x="12736" y="39545"/>
                </a:cubicBezTo>
                <a:lnTo>
                  <a:pt x="12705" y="39575"/>
                </a:lnTo>
                <a:cubicBezTo>
                  <a:pt x="12645" y="39545"/>
                  <a:pt x="12645" y="39484"/>
                  <a:pt x="12645" y="39423"/>
                </a:cubicBezTo>
                <a:cubicBezTo>
                  <a:pt x="12675" y="39393"/>
                  <a:pt x="12705" y="39393"/>
                  <a:pt x="12705" y="39363"/>
                </a:cubicBezTo>
                <a:close/>
                <a:moveTo>
                  <a:pt x="7538" y="39758"/>
                </a:moveTo>
                <a:lnTo>
                  <a:pt x="7538" y="39788"/>
                </a:lnTo>
                <a:cubicBezTo>
                  <a:pt x="7538" y="39819"/>
                  <a:pt x="7538" y="39849"/>
                  <a:pt x="7538" y="39879"/>
                </a:cubicBezTo>
                <a:lnTo>
                  <a:pt x="7569" y="39879"/>
                </a:lnTo>
                <a:cubicBezTo>
                  <a:pt x="7569" y="39879"/>
                  <a:pt x="7599" y="39910"/>
                  <a:pt x="7599" y="39940"/>
                </a:cubicBezTo>
                <a:lnTo>
                  <a:pt x="7569" y="39970"/>
                </a:lnTo>
                <a:cubicBezTo>
                  <a:pt x="7553" y="39986"/>
                  <a:pt x="7546" y="39993"/>
                  <a:pt x="7538" y="39993"/>
                </a:cubicBezTo>
                <a:cubicBezTo>
                  <a:pt x="7531" y="39993"/>
                  <a:pt x="7523" y="39986"/>
                  <a:pt x="7508" y="39970"/>
                </a:cubicBezTo>
                <a:lnTo>
                  <a:pt x="7447" y="39970"/>
                </a:lnTo>
                <a:cubicBezTo>
                  <a:pt x="7447" y="39970"/>
                  <a:pt x="7447" y="39940"/>
                  <a:pt x="7447" y="39910"/>
                </a:cubicBezTo>
                <a:lnTo>
                  <a:pt x="7417" y="39910"/>
                </a:lnTo>
                <a:lnTo>
                  <a:pt x="7386" y="39849"/>
                </a:lnTo>
                <a:lnTo>
                  <a:pt x="7417" y="39758"/>
                </a:lnTo>
                <a:close/>
                <a:moveTo>
                  <a:pt x="10955" y="40384"/>
                </a:moveTo>
                <a:cubicBezTo>
                  <a:pt x="10989" y="40384"/>
                  <a:pt x="11011" y="40412"/>
                  <a:pt x="11034" y="40457"/>
                </a:cubicBezTo>
                <a:cubicBezTo>
                  <a:pt x="11034" y="40487"/>
                  <a:pt x="11034" y="40518"/>
                  <a:pt x="11003" y="40548"/>
                </a:cubicBezTo>
                <a:lnTo>
                  <a:pt x="10973" y="40548"/>
                </a:lnTo>
                <a:cubicBezTo>
                  <a:pt x="10942" y="40548"/>
                  <a:pt x="10912" y="40518"/>
                  <a:pt x="10882" y="40487"/>
                </a:cubicBezTo>
                <a:lnTo>
                  <a:pt x="10851" y="40457"/>
                </a:lnTo>
                <a:lnTo>
                  <a:pt x="10851" y="40426"/>
                </a:lnTo>
                <a:cubicBezTo>
                  <a:pt x="10882" y="40396"/>
                  <a:pt x="10882" y="40396"/>
                  <a:pt x="10912" y="40396"/>
                </a:cubicBezTo>
                <a:cubicBezTo>
                  <a:pt x="10928" y="40388"/>
                  <a:pt x="10942" y="40384"/>
                  <a:pt x="10955" y="40384"/>
                </a:cubicBezTo>
                <a:close/>
                <a:moveTo>
                  <a:pt x="12310" y="40457"/>
                </a:moveTo>
                <a:cubicBezTo>
                  <a:pt x="12341" y="40487"/>
                  <a:pt x="12371" y="40487"/>
                  <a:pt x="12371" y="40518"/>
                </a:cubicBezTo>
                <a:cubicBezTo>
                  <a:pt x="12401" y="40578"/>
                  <a:pt x="12401" y="40609"/>
                  <a:pt x="12371" y="40639"/>
                </a:cubicBezTo>
                <a:lnTo>
                  <a:pt x="12371" y="40670"/>
                </a:lnTo>
                <a:lnTo>
                  <a:pt x="12371" y="40700"/>
                </a:lnTo>
                <a:lnTo>
                  <a:pt x="12219" y="40700"/>
                </a:lnTo>
                <a:cubicBezTo>
                  <a:pt x="12189" y="40700"/>
                  <a:pt x="12189" y="40670"/>
                  <a:pt x="12158" y="40670"/>
                </a:cubicBezTo>
                <a:lnTo>
                  <a:pt x="12128" y="40700"/>
                </a:lnTo>
                <a:cubicBezTo>
                  <a:pt x="12098" y="40639"/>
                  <a:pt x="12098" y="40609"/>
                  <a:pt x="12128" y="40578"/>
                </a:cubicBezTo>
                <a:cubicBezTo>
                  <a:pt x="12128" y="40518"/>
                  <a:pt x="12158" y="40487"/>
                  <a:pt x="12189" y="40487"/>
                </a:cubicBezTo>
                <a:lnTo>
                  <a:pt x="12219" y="40457"/>
                </a:lnTo>
                <a:close/>
                <a:moveTo>
                  <a:pt x="7812" y="40852"/>
                </a:moveTo>
                <a:lnTo>
                  <a:pt x="7873" y="40882"/>
                </a:lnTo>
                <a:lnTo>
                  <a:pt x="7873" y="40913"/>
                </a:lnTo>
                <a:cubicBezTo>
                  <a:pt x="7903" y="40943"/>
                  <a:pt x="7903" y="40974"/>
                  <a:pt x="7903" y="41004"/>
                </a:cubicBezTo>
                <a:lnTo>
                  <a:pt x="7903" y="41034"/>
                </a:lnTo>
                <a:lnTo>
                  <a:pt x="7690" y="41034"/>
                </a:lnTo>
                <a:lnTo>
                  <a:pt x="7690" y="40943"/>
                </a:lnTo>
                <a:cubicBezTo>
                  <a:pt x="7690" y="40913"/>
                  <a:pt x="7690" y="40882"/>
                  <a:pt x="7690" y="40882"/>
                </a:cubicBezTo>
                <a:cubicBezTo>
                  <a:pt x="7690" y="40852"/>
                  <a:pt x="7721" y="40852"/>
                  <a:pt x="7751" y="40852"/>
                </a:cubicBezTo>
                <a:close/>
                <a:moveTo>
                  <a:pt x="11186" y="40882"/>
                </a:moveTo>
                <a:cubicBezTo>
                  <a:pt x="11246" y="40882"/>
                  <a:pt x="11307" y="40913"/>
                  <a:pt x="11368" y="40974"/>
                </a:cubicBezTo>
                <a:lnTo>
                  <a:pt x="11368" y="41034"/>
                </a:lnTo>
                <a:lnTo>
                  <a:pt x="11368" y="41065"/>
                </a:lnTo>
                <a:cubicBezTo>
                  <a:pt x="11368" y="41065"/>
                  <a:pt x="11338" y="41095"/>
                  <a:pt x="11338" y="41126"/>
                </a:cubicBezTo>
                <a:lnTo>
                  <a:pt x="11216" y="41126"/>
                </a:lnTo>
                <a:lnTo>
                  <a:pt x="11186" y="41186"/>
                </a:lnTo>
                <a:lnTo>
                  <a:pt x="11155" y="41186"/>
                </a:lnTo>
                <a:cubicBezTo>
                  <a:pt x="11125" y="41156"/>
                  <a:pt x="11125" y="41156"/>
                  <a:pt x="11094" y="41156"/>
                </a:cubicBezTo>
                <a:lnTo>
                  <a:pt x="11094" y="41126"/>
                </a:lnTo>
                <a:lnTo>
                  <a:pt x="11094" y="41095"/>
                </a:lnTo>
                <a:cubicBezTo>
                  <a:pt x="11064" y="41065"/>
                  <a:pt x="11064" y="41065"/>
                  <a:pt x="11034" y="41034"/>
                </a:cubicBezTo>
                <a:lnTo>
                  <a:pt x="11034" y="41004"/>
                </a:lnTo>
                <a:lnTo>
                  <a:pt x="11094" y="40913"/>
                </a:lnTo>
                <a:lnTo>
                  <a:pt x="11155" y="40913"/>
                </a:lnTo>
                <a:lnTo>
                  <a:pt x="11186" y="40882"/>
                </a:lnTo>
                <a:close/>
                <a:moveTo>
                  <a:pt x="14104" y="41126"/>
                </a:moveTo>
                <a:lnTo>
                  <a:pt x="14134" y="41156"/>
                </a:lnTo>
                <a:cubicBezTo>
                  <a:pt x="14164" y="41156"/>
                  <a:pt x="14195" y="41156"/>
                  <a:pt x="14195" y="41186"/>
                </a:cubicBezTo>
                <a:cubicBezTo>
                  <a:pt x="14225" y="41217"/>
                  <a:pt x="14225" y="41247"/>
                  <a:pt x="14195" y="41277"/>
                </a:cubicBezTo>
                <a:lnTo>
                  <a:pt x="14164" y="41277"/>
                </a:lnTo>
                <a:cubicBezTo>
                  <a:pt x="14164" y="41293"/>
                  <a:pt x="14157" y="41300"/>
                  <a:pt x="14149" y="41300"/>
                </a:cubicBezTo>
                <a:cubicBezTo>
                  <a:pt x="14142" y="41300"/>
                  <a:pt x="14134" y="41293"/>
                  <a:pt x="14134" y="41277"/>
                </a:cubicBezTo>
                <a:lnTo>
                  <a:pt x="14073" y="41308"/>
                </a:lnTo>
                <a:lnTo>
                  <a:pt x="14043" y="41338"/>
                </a:lnTo>
                <a:lnTo>
                  <a:pt x="13952" y="41338"/>
                </a:lnTo>
                <a:cubicBezTo>
                  <a:pt x="13921" y="41308"/>
                  <a:pt x="13921" y="41277"/>
                  <a:pt x="13921" y="41247"/>
                </a:cubicBezTo>
                <a:cubicBezTo>
                  <a:pt x="13921" y="41186"/>
                  <a:pt x="13952" y="41186"/>
                  <a:pt x="13982" y="41156"/>
                </a:cubicBezTo>
                <a:cubicBezTo>
                  <a:pt x="14012" y="41156"/>
                  <a:pt x="14043" y="41126"/>
                  <a:pt x="14073" y="41126"/>
                </a:cubicBezTo>
                <a:close/>
                <a:moveTo>
                  <a:pt x="12033" y="41052"/>
                </a:moveTo>
                <a:cubicBezTo>
                  <a:pt x="12055" y="41052"/>
                  <a:pt x="12076" y="41074"/>
                  <a:pt x="12098" y="41095"/>
                </a:cubicBezTo>
                <a:lnTo>
                  <a:pt x="12128" y="41126"/>
                </a:lnTo>
                <a:lnTo>
                  <a:pt x="12128" y="41126"/>
                </a:lnTo>
                <a:cubicBezTo>
                  <a:pt x="12128" y="41156"/>
                  <a:pt x="12098" y="41186"/>
                  <a:pt x="12098" y="41186"/>
                </a:cubicBezTo>
                <a:cubicBezTo>
                  <a:pt x="12098" y="41217"/>
                  <a:pt x="12098" y="41247"/>
                  <a:pt x="12098" y="41277"/>
                </a:cubicBezTo>
                <a:lnTo>
                  <a:pt x="12098" y="41338"/>
                </a:lnTo>
                <a:lnTo>
                  <a:pt x="12067" y="41399"/>
                </a:lnTo>
                <a:lnTo>
                  <a:pt x="11885" y="41399"/>
                </a:lnTo>
                <a:lnTo>
                  <a:pt x="11824" y="41369"/>
                </a:lnTo>
                <a:cubicBezTo>
                  <a:pt x="11824" y="41369"/>
                  <a:pt x="11824" y="41338"/>
                  <a:pt x="11824" y="41308"/>
                </a:cubicBezTo>
                <a:cubicBezTo>
                  <a:pt x="11824" y="41308"/>
                  <a:pt x="11824" y="41277"/>
                  <a:pt x="11824" y="41247"/>
                </a:cubicBezTo>
                <a:lnTo>
                  <a:pt x="11854" y="41186"/>
                </a:lnTo>
                <a:cubicBezTo>
                  <a:pt x="11885" y="41186"/>
                  <a:pt x="11915" y="41156"/>
                  <a:pt x="11946" y="41126"/>
                </a:cubicBezTo>
                <a:lnTo>
                  <a:pt x="11946" y="41095"/>
                </a:lnTo>
                <a:cubicBezTo>
                  <a:pt x="11976" y="41065"/>
                  <a:pt x="11976" y="41065"/>
                  <a:pt x="12006" y="41065"/>
                </a:cubicBezTo>
                <a:cubicBezTo>
                  <a:pt x="12015" y="41056"/>
                  <a:pt x="12024" y="41052"/>
                  <a:pt x="12033" y="41052"/>
                </a:cubicBezTo>
                <a:close/>
                <a:moveTo>
                  <a:pt x="11338" y="41490"/>
                </a:moveTo>
                <a:cubicBezTo>
                  <a:pt x="11368" y="41490"/>
                  <a:pt x="11429" y="41490"/>
                  <a:pt x="11459" y="41581"/>
                </a:cubicBezTo>
                <a:lnTo>
                  <a:pt x="11429" y="41642"/>
                </a:lnTo>
                <a:lnTo>
                  <a:pt x="11307" y="41642"/>
                </a:lnTo>
                <a:cubicBezTo>
                  <a:pt x="11277" y="41612"/>
                  <a:pt x="11277" y="41581"/>
                  <a:pt x="11277" y="41551"/>
                </a:cubicBezTo>
                <a:lnTo>
                  <a:pt x="11277" y="41521"/>
                </a:lnTo>
                <a:lnTo>
                  <a:pt x="11307" y="41490"/>
                </a:lnTo>
                <a:close/>
                <a:moveTo>
                  <a:pt x="9635" y="41551"/>
                </a:moveTo>
                <a:cubicBezTo>
                  <a:pt x="9666" y="41551"/>
                  <a:pt x="9666" y="41551"/>
                  <a:pt x="9696" y="41581"/>
                </a:cubicBezTo>
                <a:lnTo>
                  <a:pt x="9818" y="41581"/>
                </a:lnTo>
                <a:lnTo>
                  <a:pt x="9879" y="41612"/>
                </a:lnTo>
                <a:lnTo>
                  <a:pt x="9909" y="41612"/>
                </a:lnTo>
                <a:lnTo>
                  <a:pt x="9939" y="41673"/>
                </a:lnTo>
                <a:cubicBezTo>
                  <a:pt x="9939" y="41673"/>
                  <a:pt x="9970" y="41673"/>
                  <a:pt x="9970" y="41703"/>
                </a:cubicBezTo>
                <a:cubicBezTo>
                  <a:pt x="10000" y="41703"/>
                  <a:pt x="10000" y="41733"/>
                  <a:pt x="10000" y="41764"/>
                </a:cubicBezTo>
                <a:lnTo>
                  <a:pt x="10031" y="41794"/>
                </a:lnTo>
                <a:lnTo>
                  <a:pt x="9970" y="41885"/>
                </a:lnTo>
                <a:lnTo>
                  <a:pt x="9939" y="41916"/>
                </a:lnTo>
                <a:lnTo>
                  <a:pt x="9909" y="41916"/>
                </a:lnTo>
                <a:lnTo>
                  <a:pt x="9879" y="41855"/>
                </a:lnTo>
                <a:lnTo>
                  <a:pt x="9848" y="41855"/>
                </a:lnTo>
                <a:cubicBezTo>
                  <a:pt x="9787" y="41855"/>
                  <a:pt x="9757" y="41855"/>
                  <a:pt x="9727" y="41825"/>
                </a:cubicBezTo>
                <a:lnTo>
                  <a:pt x="9696" y="41825"/>
                </a:lnTo>
                <a:lnTo>
                  <a:pt x="9696" y="41764"/>
                </a:lnTo>
                <a:cubicBezTo>
                  <a:pt x="9696" y="41794"/>
                  <a:pt x="9666" y="41794"/>
                  <a:pt x="9666" y="41794"/>
                </a:cubicBezTo>
                <a:lnTo>
                  <a:pt x="9605" y="41794"/>
                </a:lnTo>
                <a:cubicBezTo>
                  <a:pt x="9575" y="41794"/>
                  <a:pt x="9575" y="41764"/>
                  <a:pt x="9575" y="41733"/>
                </a:cubicBezTo>
                <a:cubicBezTo>
                  <a:pt x="9544" y="41733"/>
                  <a:pt x="9544" y="41703"/>
                  <a:pt x="9575" y="41703"/>
                </a:cubicBezTo>
                <a:cubicBezTo>
                  <a:pt x="9575" y="41673"/>
                  <a:pt x="9575" y="41642"/>
                  <a:pt x="9575" y="41642"/>
                </a:cubicBezTo>
                <a:lnTo>
                  <a:pt x="9575" y="41612"/>
                </a:lnTo>
                <a:lnTo>
                  <a:pt x="9575" y="41581"/>
                </a:lnTo>
                <a:cubicBezTo>
                  <a:pt x="9575" y="41581"/>
                  <a:pt x="9575" y="41551"/>
                  <a:pt x="9575" y="41551"/>
                </a:cubicBezTo>
                <a:close/>
                <a:moveTo>
                  <a:pt x="14499" y="41794"/>
                </a:moveTo>
                <a:cubicBezTo>
                  <a:pt x="14529" y="41794"/>
                  <a:pt x="14560" y="41825"/>
                  <a:pt x="14560" y="41855"/>
                </a:cubicBezTo>
                <a:cubicBezTo>
                  <a:pt x="14590" y="41855"/>
                  <a:pt x="14590" y="41885"/>
                  <a:pt x="14560" y="41916"/>
                </a:cubicBezTo>
                <a:lnTo>
                  <a:pt x="14529" y="41977"/>
                </a:lnTo>
                <a:lnTo>
                  <a:pt x="14529" y="41916"/>
                </a:lnTo>
                <a:lnTo>
                  <a:pt x="14499" y="41916"/>
                </a:lnTo>
                <a:cubicBezTo>
                  <a:pt x="14468" y="41916"/>
                  <a:pt x="14408" y="41916"/>
                  <a:pt x="14377" y="41885"/>
                </a:cubicBezTo>
                <a:lnTo>
                  <a:pt x="14377" y="41855"/>
                </a:lnTo>
                <a:cubicBezTo>
                  <a:pt x="14408" y="41825"/>
                  <a:pt x="14438" y="41825"/>
                  <a:pt x="14468" y="41825"/>
                </a:cubicBezTo>
                <a:lnTo>
                  <a:pt x="14499" y="41794"/>
                </a:lnTo>
                <a:close/>
                <a:moveTo>
                  <a:pt x="12645" y="42433"/>
                </a:moveTo>
                <a:lnTo>
                  <a:pt x="12705" y="42463"/>
                </a:lnTo>
                <a:lnTo>
                  <a:pt x="12705" y="42554"/>
                </a:lnTo>
                <a:lnTo>
                  <a:pt x="12614" y="42615"/>
                </a:lnTo>
                <a:lnTo>
                  <a:pt x="12584" y="42615"/>
                </a:lnTo>
                <a:lnTo>
                  <a:pt x="12523" y="42554"/>
                </a:lnTo>
                <a:cubicBezTo>
                  <a:pt x="12553" y="42493"/>
                  <a:pt x="12553" y="42433"/>
                  <a:pt x="12645" y="42433"/>
                </a:cubicBezTo>
                <a:close/>
                <a:moveTo>
                  <a:pt x="13313" y="42433"/>
                </a:moveTo>
                <a:cubicBezTo>
                  <a:pt x="13344" y="42433"/>
                  <a:pt x="13374" y="42433"/>
                  <a:pt x="13405" y="42463"/>
                </a:cubicBezTo>
                <a:cubicBezTo>
                  <a:pt x="13435" y="42524"/>
                  <a:pt x="13435" y="42554"/>
                  <a:pt x="13405" y="42585"/>
                </a:cubicBezTo>
                <a:lnTo>
                  <a:pt x="13374" y="42615"/>
                </a:lnTo>
                <a:cubicBezTo>
                  <a:pt x="13344" y="42615"/>
                  <a:pt x="13313" y="42615"/>
                  <a:pt x="13313" y="42585"/>
                </a:cubicBezTo>
                <a:cubicBezTo>
                  <a:pt x="13283" y="42585"/>
                  <a:pt x="13283" y="42554"/>
                  <a:pt x="13283" y="42524"/>
                </a:cubicBezTo>
                <a:lnTo>
                  <a:pt x="13283" y="42493"/>
                </a:lnTo>
                <a:lnTo>
                  <a:pt x="13253" y="42493"/>
                </a:lnTo>
                <a:lnTo>
                  <a:pt x="13283" y="42433"/>
                </a:lnTo>
                <a:close/>
                <a:moveTo>
                  <a:pt x="16687" y="42797"/>
                </a:moveTo>
                <a:lnTo>
                  <a:pt x="16748" y="42828"/>
                </a:lnTo>
                <a:lnTo>
                  <a:pt x="16748" y="42858"/>
                </a:lnTo>
                <a:cubicBezTo>
                  <a:pt x="16765" y="42875"/>
                  <a:pt x="16772" y="42901"/>
                  <a:pt x="16771" y="42926"/>
                </a:cubicBezTo>
                <a:lnTo>
                  <a:pt x="16771" y="42926"/>
                </a:lnTo>
                <a:cubicBezTo>
                  <a:pt x="16743" y="42949"/>
                  <a:pt x="16715" y="42949"/>
                  <a:pt x="16687" y="42949"/>
                </a:cubicBezTo>
                <a:lnTo>
                  <a:pt x="16626" y="42949"/>
                </a:lnTo>
                <a:lnTo>
                  <a:pt x="16566" y="42888"/>
                </a:lnTo>
                <a:cubicBezTo>
                  <a:pt x="16566" y="42888"/>
                  <a:pt x="16566" y="42858"/>
                  <a:pt x="16566" y="42828"/>
                </a:cubicBezTo>
                <a:lnTo>
                  <a:pt x="16626" y="42797"/>
                </a:lnTo>
                <a:close/>
                <a:moveTo>
                  <a:pt x="16769" y="42938"/>
                </a:moveTo>
                <a:cubicBezTo>
                  <a:pt x="16766" y="42954"/>
                  <a:pt x="16759" y="42969"/>
                  <a:pt x="16748" y="42980"/>
                </a:cubicBezTo>
                <a:lnTo>
                  <a:pt x="16769" y="42938"/>
                </a:lnTo>
                <a:close/>
                <a:moveTo>
                  <a:pt x="11307" y="42919"/>
                </a:moveTo>
                <a:cubicBezTo>
                  <a:pt x="11338" y="42919"/>
                  <a:pt x="11368" y="42919"/>
                  <a:pt x="11368" y="42949"/>
                </a:cubicBezTo>
                <a:cubicBezTo>
                  <a:pt x="11398" y="42949"/>
                  <a:pt x="11429" y="42980"/>
                  <a:pt x="11429" y="43040"/>
                </a:cubicBezTo>
                <a:lnTo>
                  <a:pt x="11368" y="43101"/>
                </a:lnTo>
                <a:lnTo>
                  <a:pt x="11277" y="43101"/>
                </a:lnTo>
                <a:lnTo>
                  <a:pt x="11277" y="43040"/>
                </a:lnTo>
                <a:lnTo>
                  <a:pt x="11246" y="43010"/>
                </a:lnTo>
                <a:lnTo>
                  <a:pt x="11246" y="42980"/>
                </a:lnTo>
                <a:cubicBezTo>
                  <a:pt x="11246" y="42949"/>
                  <a:pt x="11277" y="42919"/>
                  <a:pt x="11307" y="42919"/>
                </a:cubicBezTo>
                <a:close/>
                <a:moveTo>
                  <a:pt x="16140" y="43040"/>
                </a:moveTo>
                <a:lnTo>
                  <a:pt x="16171" y="43101"/>
                </a:lnTo>
                <a:cubicBezTo>
                  <a:pt x="16201" y="43101"/>
                  <a:pt x="16201" y="43101"/>
                  <a:pt x="16231" y="43132"/>
                </a:cubicBezTo>
                <a:lnTo>
                  <a:pt x="16231" y="43162"/>
                </a:lnTo>
                <a:cubicBezTo>
                  <a:pt x="16231" y="43192"/>
                  <a:pt x="16201" y="43192"/>
                  <a:pt x="16201" y="43223"/>
                </a:cubicBezTo>
                <a:lnTo>
                  <a:pt x="16171" y="43253"/>
                </a:lnTo>
                <a:lnTo>
                  <a:pt x="16019" y="43253"/>
                </a:lnTo>
                <a:cubicBezTo>
                  <a:pt x="15988" y="43253"/>
                  <a:pt x="15958" y="43223"/>
                  <a:pt x="15958" y="43223"/>
                </a:cubicBezTo>
                <a:cubicBezTo>
                  <a:pt x="15958" y="43192"/>
                  <a:pt x="15958" y="43162"/>
                  <a:pt x="15958" y="43162"/>
                </a:cubicBezTo>
                <a:cubicBezTo>
                  <a:pt x="15958" y="43132"/>
                  <a:pt x="15958" y="43101"/>
                  <a:pt x="15958" y="43101"/>
                </a:cubicBezTo>
                <a:lnTo>
                  <a:pt x="16019" y="43040"/>
                </a:lnTo>
                <a:close/>
                <a:moveTo>
                  <a:pt x="10365" y="42980"/>
                </a:moveTo>
                <a:cubicBezTo>
                  <a:pt x="10395" y="42980"/>
                  <a:pt x="10426" y="43010"/>
                  <a:pt x="10395" y="43040"/>
                </a:cubicBezTo>
                <a:lnTo>
                  <a:pt x="10395" y="43071"/>
                </a:lnTo>
                <a:cubicBezTo>
                  <a:pt x="10426" y="43101"/>
                  <a:pt x="10456" y="43132"/>
                  <a:pt x="10456" y="43162"/>
                </a:cubicBezTo>
                <a:lnTo>
                  <a:pt x="10426" y="43162"/>
                </a:lnTo>
                <a:cubicBezTo>
                  <a:pt x="10426" y="43192"/>
                  <a:pt x="10395" y="43192"/>
                  <a:pt x="10365" y="43223"/>
                </a:cubicBezTo>
                <a:lnTo>
                  <a:pt x="10365" y="43253"/>
                </a:lnTo>
                <a:lnTo>
                  <a:pt x="10365" y="43284"/>
                </a:lnTo>
                <a:lnTo>
                  <a:pt x="10213" y="43284"/>
                </a:lnTo>
                <a:lnTo>
                  <a:pt x="10152" y="43223"/>
                </a:lnTo>
                <a:lnTo>
                  <a:pt x="10152" y="43132"/>
                </a:lnTo>
                <a:lnTo>
                  <a:pt x="10152" y="43101"/>
                </a:lnTo>
                <a:cubicBezTo>
                  <a:pt x="10152" y="43101"/>
                  <a:pt x="10152" y="43071"/>
                  <a:pt x="10152" y="43071"/>
                </a:cubicBezTo>
                <a:cubicBezTo>
                  <a:pt x="10183" y="43040"/>
                  <a:pt x="10213" y="43010"/>
                  <a:pt x="10213" y="43010"/>
                </a:cubicBezTo>
                <a:cubicBezTo>
                  <a:pt x="10243" y="42980"/>
                  <a:pt x="10274" y="42980"/>
                  <a:pt x="10274" y="42980"/>
                </a:cubicBezTo>
                <a:close/>
                <a:moveTo>
                  <a:pt x="12341" y="43344"/>
                </a:moveTo>
                <a:cubicBezTo>
                  <a:pt x="12371" y="43344"/>
                  <a:pt x="12371" y="43344"/>
                  <a:pt x="12401" y="43375"/>
                </a:cubicBezTo>
                <a:lnTo>
                  <a:pt x="12432" y="43375"/>
                </a:lnTo>
                <a:cubicBezTo>
                  <a:pt x="12432" y="43375"/>
                  <a:pt x="12462" y="43405"/>
                  <a:pt x="12462" y="43436"/>
                </a:cubicBezTo>
                <a:cubicBezTo>
                  <a:pt x="12462" y="43436"/>
                  <a:pt x="12462" y="43496"/>
                  <a:pt x="12432" y="43496"/>
                </a:cubicBezTo>
                <a:lnTo>
                  <a:pt x="12401" y="43527"/>
                </a:lnTo>
                <a:cubicBezTo>
                  <a:pt x="12451" y="43576"/>
                  <a:pt x="12420" y="43665"/>
                  <a:pt x="12375" y="43665"/>
                </a:cubicBezTo>
                <a:cubicBezTo>
                  <a:pt x="12364" y="43665"/>
                  <a:pt x="12352" y="43660"/>
                  <a:pt x="12341" y="43648"/>
                </a:cubicBezTo>
                <a:lnTo>
                  <a:pt x="12371" y="43618"/>
                </a:lnTo>
                <a:lnTo>
                  <a:pt x="12249" y="43618"/>
                </a:lnTo>
                <a:lnTo>
                  <a:pt x="12219" y="43557"/>
                </a:lnTo>
                <a:lnTo>
                  <a:pt x="12219" y="43496"/>
                </a:lnTo>
                <a:lnTo>
                  <a:pt x="12249" y="43466"/>
                </a:lnTo>
                <a:cubicBezTo>
                  <a:pt x="12219" y="43466"/>
                  <a:pt x="12219" y="43436"/>
                  <a:pt x="12249" y="43405"/>
                </a:cubicBezTo>
                <a:lnTo>
                  <a:pt x="12249" y="43344"/>
                </a:lnTo>
                <a:close/>
                <a:moveTo>
                  <a:pt x="10335" y="43709"/>
                </a:moveTo>
                <a:lnTo>
                  <a:pt x="10365" y="43740"/>
                </a:lnTo>
                <a:lnTo>
                  <a:pt x="10395" y="43740"/>
                </a:lnTo>
                <a:cubicBezTo>
                  <a:pt x="10426" y="43740"/>
                  <a:pt x="10487" y="43740"/>
                  <a:pt x="10517" y="43770"/>
                </a:cubicBezTo>
                <a:cubicBezTo>
                  <a:pt x="10547" y="43800"/>
                  <a:pt x="10578" y="43831"/>
                  <a:pt x="10578" y="43861"/>
                </a:cubicBezTo>
                <a:lnTo>
                  <a:pt x="10578" y="43892"/>
                </a:lnTo>
                <a:lnTo>
                  <a:pt x="10517" y="43892"/>
                </a:lnTo>
                <a:cubicBezTo>
                  <a:pt x="10487" y="43922"/>
                  <a:pt x="10487" y="43922"/>
                  <a:pt x="10456" y="43922"/>
                </a:cubicBezTo>
                <a:lnTo>
                  <a:pt x="10395" y="43952"/>
                </a:lnTo>
                <a:lnTo>
                  <a:pt x="10395" y="43983"/>
                </a:lnTo>
                <a:lnTo>
                  <a:pt x="10395" y="44013"/>
                </a:lnTo>
                <a:lnTo>
                  <a:pt x="10335" y="44074"/>
                </a:lnTo>
                <a:lnTo>
                  <a:pt x="10213" y="44074"/>
                </a:lnTo>
                <a:lnTo>
                  <a:pt x="10183" y="44013"/>
                </a:lnTo>
                <a:lnTo>
                  <a:pt x="10183" y="43983"/>
                </a:lnTo>
                <a:lnTo>
                  <a:pt x="10122" y="43952"/>
                </a:lnTo>
                <a:lnTo>
                  <a:pt x="10122" y="43922"/>
                </a:lnTo>
                <a:cubicBezTo>
                  <a:pt x="10122" y="43892"/>
                  <a:pt x="10122" y="43892"/>
                  <a:pt x="10122" y="43892"/>
                </a:cubicBezTo>
                <a:lnTo>
                  <a:pt x="10122" y="43861"/>
                </a:lnTo>
                <a:lnTo>
                  <a:pt x="10122" y="43831"/>
                </a:lnTo>
                <a:cubicBezTo>
                  <a:pt x="10122" y="43800"/>
                  <a:pt x="10152" y="43800"/>
                  <a:pt x="10152" y="43770"/>
                </a:cubicBezTo>
                <a:cubicBezTo>
                  <a:pt x="10183" y="43770"/>
                  <a:pt x="10183" y="43740"/>
                  <a:pt x="10213" y="43740"/>
                </a:cubicBezTo>
                <a:cubicBezTo>
                  <a:pt x="10213" y="43709"/>
                  <a:pt x="10243" y="43709"/>
                  <a:pt x="10243" y="43709"/>
                </a:cubicBezTo>
                <a:close/>
                <a:moveTo>
                  <a:pt x="15670" y="43788"/>
                </a:moveTo>
                <a:cubicBezTo>
                  <a:pt x="15702" y="43788"/>
                  <a:pt x="15724" y="43809"/>
                  <a:pt x="15745" y="43831"/>
                </a:cubicBezTo>
                <a:cubicBezTo>
                  <a:pt x="15775" y="43861"/>
                  <a:pt x="15775" y="43861"/>
                  <a:pt x="15775" y="43892"/>
                </a:cubicBezTo>
                <a:cubicBezTo>
                  <a:pt x="15806" y="43922"/>
                  <a:pt x="15806" y="43983"/>
                  <a:pt x="15775" y="44013"/>
                </a:cubicBezTo>
                <a:lnTo>
                  <a:pt x="15745" y="44013"/>
                </a:lnTo>
                <a:cubicBezTo>
                  <a:pt x="15745" y="44013"/>
                  <a:pt x="15745" y="44043"/>
                  <a:pt x="15715" y="44074"/>
                </a:cubicBezTo>
                <a:lnTo>
                  <a:pt x="15684" y="44074"/>
                </a:lnTo>
                <a:cubicBezTo>
                  <a:pt x="15684" y="44104"/>
                  <a:pt x="15654" y="44104"/>
                  <a:pt x="15593" y="44135"/>
                </a:cubicBezTo>
                <a:lnTo>
                  <a:pt x="15532" y="44135"/>
                </a:lnTo>
                <a:cubicBezTo>
                  <a:pt x="15471" y="44104"/>
                  <a:pt x="15441" y="44074"/>
                  <a:pt x="15441" y="44013"/>
                </a:cubicBezTo>
                <a:cubicBezTo>
                  <a:pt x="15441" y="44013"/>
                  <a:pt x="15441" y="43983"/>
                  <a:pt x="15441" y="43983"/>
                </a:cubicBezTo>
                <a:lnTo>
                  <a:pt x="15411" y="43952"/>
                </a:lnTo>
                <a:lnTo>
                  <a:pt x="15380" y="43952"/>
                </a:lnTo>
                <a:cubicBezTo>
                  <a:pt x="15380" y="43892"/>
                  <a:pt x="15411" y="43861"/>
                  <a:pt x="15441" y="43861"/>
                </a:cubicBezTo>
                <a:lnTo>
                  <a:pt x="15471" y="43800"/>
                </a:lnTo>
                <a:lnTo>
                  <a:pt x="15623" y="43800"/>
                </a:lnTo>
                <a:cubicBezTo>
                  <a:pt x="15641" y="43791"/>
                  <a:pt x="15656" y="43788"/>
                  <a:pt x="15670" y="43788"/>
                </a:cubicBezTo>
                <a:close/>
                <a:moveTo>
                  <a:pt x="12888" y="44165"/>
                </a:moveTo>
                <a:cubicBezTo>
                  <a:pt x="12918" y="44165"/>
                  <a:pt x="12979" y="44165"/>
                  <a:pt x="12979" y="44287"/>
                </a:cubicBezTo>
                <a:lnTo>
                  <a:pt x="12979" y="44317"/>
                </a:lnTo>
                <a:lnTo>
                  <a:pt x="12949" y="44317"/>
                </a:lnTo>
                <a:lnTo>
                  <a:pt x="12918" y="44347"/>
                </a:lnTo>
                <a:lnTo>
                  <a:pt x="12888" y="44347"/>
                </a:lnTo>
                <a:cubicBezTo>
                  <a:pt x="12827" y="44317"/>
                  <a:pt x="12827" y="44287"/>
                  <a:pt x="12827" y="44226"/>
                </a:cubicBezTo>
                <a:lnTo>
                  <a:pt x="12888" y="44165"/>
                </a:lnTo>
                <a:close/>
                <a:moveTo>
                  <a:pt x="17660" y="44378"/>
                </a:moveTo>
                <a:lnTo>
                  <a:pt x="17690" y="44469"/>
                </a:lnTo>
                <a:cubicBezTo>
                  <a:pt x="17660" y="44499"/>
                  <a:pt x="17660" y="44530"/>
                  <a:pt x="17630" y="44530"/>
                </a:cubicBezTo>
                <a:cubicBezTo>
                  <a:pt x="17584" y="44530"/>
                  <a:pt x="17538" y="44513"/>
                  <a:pt x="17518" y="44479"/>
                </a:cubicBezTo>
                <a:lnTo>
                  <a:pt x="17518" y="44479"/>
                </a:lnTo>
                <a:lnTo>
                  <a:pt x="17569" y="44378"/>
                </a:lnTo>
                <a:close/>
                <a:moveTo>
                  <a:pt x="15646" y="44152"/>
                </a:moveTo>
                <a:cubicBezTo>
                  <a:pt x="15689" y="44152"/>
                  <a:pt x="15732" y="44174"/>
                  <a:pt x="15775" y="44195"/>
                </a:cubicBezTo>
                <a:lnTo>
                  <a:pt x="15775" y="44226"/>
                </a:lnTo>
                <a:lnTo>
                  <a:pt x="15775" y="44287"/>
                </a:lnTo>
                <a:lnTo>
                  <a:pt x="15775" y="44317"/>
                </a:lnTo>
                <a:lnTo>
                  <a:pt x="15775" y="44347"/>
                </a:lnTo>
                <a:lnTo>
                  <a:pt x="15745" y="44378"/>
                </a:lnTo>
                <a:cubicBezTo>
                  <a:pt x="15745" y="44408"/>
                  <a:pt x="15715" y="44408"/>
                  <a:pt x="15715" y="44408"/>
                </a:cubicBezTo>
                <a:cubicBezTo>
                  <a:pt x="15745" y="44469"/>
                  <a:pt x="15684" y="44560"/>
                  <a:pt x="15623" y="44560"/>
                </a:cubicBezTo>
                <a:lnTo>
                  <a:pt x="15623" y="44530"/>
                </a:lnTo>
                <a:lnTo>
                  <a:pt x="15593" y="44530"/>
                </a:lnTo>
                <a:lnTo>
                  <a:pt x="15593" y="44499"/>
                </a:lnTo>
                <a:lnTo>
                  <a:pt x="15563" y="44499"/>
                </a:lnTo>
                <a:lnTo>
                  <a:pt x="15532" y="44469"/>
                </a:lnTo>
                <a:cubicBezTo>
                  <a:pt x="15502" y="44439"/>
                  <a:pt x="15502" y="44408"/>
                  <a:pt x="15502" y="44408"/>
                </a:cubicBezTo>
                <a:cubicBezTo>
                  <a:pt x="15471" y="44347"/>
                  <a:pt x="15502" y="44256"/>
                  <a:pt x="15532" y="44195"/>
                </a:cubicBezTo>
                <a:lnTo>
                  <a:pt x="15563" y="44165"/>
                </a:lnTo>
                <a:lnTo>
                  <a:pt x="15593" y="44165"/>
                </a:lnTo>
                <a:cubicBezTo>
                  <a:pt x="15611" y="44156"/>
                  <a:pt x="15629" y="44152"/>
                  <a:pt x="15646" y="44152"/>
                </a:cubicBezTo>
                <a:close/>
                <a:moveTo>
                  <a:pt x="18237" y="44712"/>
                </a:moveTo>
                <a:cubicBezTo>
                  <a:pt x="18298" y="44712"/>
                  <a:pt x="18329" y="44773"/>
                  <a:pt x="18329" y="44834"/>
                </a:cubicBezTo>
                <a:lnTo>
                  <a:pt x="18268" y="44864"/>
                </a:lnTo>
                <a:lnTo>
                  <a:pt x="18237" y="44864"/>
                </a:lnTo>
                <a:cubicBezTo>
                  <a:pt x="18207" y="44864"/>
                  <a:pt x="18177" y="44864"/>
                  <a:pt x="18146" y="44834"/>
                </a:cubicBezTo>
                <a:cubicBezTo>
                  <a:pt x="18146" y="44803"/>
                  <a:pt x="18146" y="44773"/>
                  <a:pt x="18146" y="44743"/>
                </a:cubicBezTo>
                <a:lnTo>
                  <a:pt x="18177" y="44743"/>
                </a:lnTo>
                <a:lnTo>
                  <a:pt x="18237" y="44712"/>
                </a:lnTo>
                <a:close/>
                <a:moveTo>
                  <a:pt x="15471" y="44743"/>
                </a:moveTo>
                <a:lnTo>
                  <a:pt x="15502" y="44773"/>
                </a:lnTo>
                <a:cubicBezTo>
                  <a:pt x="15532" y="44773"/>
                  <a:pt x="15563" y="44834"/>
                  <a:pt x="15563" y="44864"/>
                </a:cubicBezTo>
                <a:cubicBezTo>
                  <a:pt x="15593" y="44925"/>
                  <a:pt x="15593" y="44986"/>
                  <a:pt x="15532" y="45016"/>
                </a:cubicBezTo>
                <a:lnTo>
                  <a:pt x="15532" y="44986"/>
                </a:lnTo>
                <a:lnTo>
                  <a:pt x="15471" y="44986"/>
                </a:lnTo>
                <a:cubicBezTo>
                  <a:pt x="15471" y="45016"/>
                  <a:pt x="15471" y="45016"/>
                  <a:pt x="15441" y="45016"/>
                </a:cubicBezTo>
                <a:lnTo>
                  <a:pt x="15319" y="45016"/>
                </a:lnTo>
                <a:cubicBezTo>
                  <a:pt x="15259" y="45016"/>
                  <a:pt x="15228" y="44955"/>
                  <a:pt x="15228" y="44895"/>
                </a:cubicBezTo>
                <a:lnTo>
                  <a:pt x="15198" y="44864"/>
                </a:lnTo>
                <a:cubicBezTo>
                  <a:pt x="15228" y="44834"/>
                  <a:pt x="15228" y="44803"/>
                  <a:pt x="15228" y="44803"/>
                </a:cubicBezTo>
                <a:cubicBezTo>
                  <a:pt x="15259" y="44773"/>
                  <a:pt x="15259" y="44773"/>
                  <a:pt x="15259" y="44773"/>
                </a:cubicBezTo>
                <a:lnTo>
                  <a:pt x="15289" y="44773"/>
                </a:lnTo>
                <a:lnTo>
                  <a:pt x="15289" y="44743"/>
                </a:lnTo>
                <a:close/>
                <a:moveTo>
                  <a:pt x="12584" y="45047"/>
                </a:moveTo>
                <a:lnTo>
                  <a:pt x="12614" y="45107"/>
                </a:lnTo>
                <a:cubicBezTo>
                  <a:pt x="12614" y="45138"/>
                  <a:pt x="12584" y="45168"/>
                  <a:pt x="12584" y="45199"/>
                </a:cubicBezTo>
                <a:lnTo>
                  <a:pt x="12584" y="45259"/>
                </a:lnTo>
                <a:lnTo>
                  <a:pt x="12462" y="45259"/>
                </a:lnTo>
                <a:lnTo>
                  <a:pt x="12432" y="45229"/>
                </a:lnTo>
                <a:cubicBezTo>
                  <a:pt x="12432" y="45199"/>
                  <a:pt x="12432" y="45168"/>
                  <a:pt x="12432" y="45138"/>
                </a:cubicBezTo>
                <a:cubicBezTo>
                  <a:pt x="12432" y="45107"/>
                  <a:pt x="12462" y="45077"/>
                  <a:pt x="12493" y="45077"/>
                </a:cubicBezTo>
                <a:lnTo>
                  <a:pt x="12553" y="45047"/>
                </a:lnTo>
                <a:close/>
                <a:moveTo>
                  <a:pt x="12916" y="45064"/>
                </a:moveTo>
                <a:cubicBezTo>
                  <a:pt x="12928" y="45064"/>
                  <a:pt x="12940" y="45068"/>
                  <a:pt x="12949" y="45077"/>
                </a:cubicBezTo>
                <a:cubicBezTo>
                  <a:pt x="13009" y="45077"/>
                  <a:pt x="13070" y="45107"/>
                  <a:pt x="13101" y="45138"/>
                </a:cubicBezTo>
                <a:lnTo>
                  <a:pt x="13101" y="45199"/>
                </a:lnTo>
                <a:cubicBezTo>
                  <a:pt x="13101" y="45199"/>
                  <a:pt x="13101" y="45229"/>
                  <a:pt x="13101" y="45259"/>
                </a:cubicBezTo>
                <a:lnTo>
                  <a:pt x="13070" y="45320"/>
                </a:lnTo>
                <a:lnTo>
                  <a:pt x="12888" y="45320"/>
                </a:lnTo>
                <a:cubicBezTo>
                  <a:pt x="12857" y="45290"/>
                  <a:pt x="12827" y="45229"/>
                  <a:pt x="12827" y="45199"/>
                </a:cubicBezTo>
                <a:lnTo>
                  <a:pt x="12797" y="45138"/>
                </a:lnTo>
                <a:lnTo>
                  <a:pt x="12827" y="45107"/>
                </a:lnTo>
                <a:cubicBezTo>
                  <a:pt x="12849" y="45086"/>
                  <a:pt x="12885" y="45064"/>
                  <a:pt x="12916" y="45064"/>
                </a:cubicBezTo>
                <a:close/>
                <a:moveTo>
                  <a:pt x="13952" y="45107"/>
                </a:moveTo>
                <a:lnTo>
                  <a:pt x="14012" y="45138"/>
                </a:lnTo>
                <a:cubicBezTo>
                  <a:pt x="14012" y="45168"/>
                  <a:pt x="14012" y="45168"/>
                  <a:pt x="14043" y="45168"/>
                </a:cubicBezTo>
                <a:lnTo>
                  <a:pt x="14043" y="45199"/>
                </a:lnTo>
                <a:lnTo>
                  <a:pt x="14043" y="45259"/>
                </a:lnTo>
                <a:cubicBezTo>
                  <a:pt x="14043" y="45381"/>
                  <a:pt x="13952" y="45411"/>
                  <a:pt x="13891" y="45411"/>
                </a:cubicBezTo>
                <a:lnTo>
                  <a:pt x="13739" y="45411"/>
                </a:lnTo>
                <a:lnTo>
                  <a:pt x="13708" y="45381"/>
                </a:lnTo>
                <a:cubicBezTo>
                  <a:pt x="13708" y="45351"/>
                  <a:pt x="13678" y="45290"/>
                  <a:pt x="13678" y="45259"/>
                </a:cubicBezTo>
                <a:lnTo>
                  <a:pt x="13678" y="45229"/>
                </a:lnTo>
                <a:cubicBezTo>
                  <a:pt x="13678" y="45199"/>
                  <a:pt x="13678" y="45168"/>
                  <a:pt x="13678" y="45168"/>
                </a:cubicBezTo>
                <a:lnTo>
                  <a:pt x="13739" y="45138"/>
                </a:lnTo>
                <a:lnTo>
                  <a:pt x="13769" y="45138"/>
                </a:lnTo>
                <a:cubicBezTo>
                  <a:pt x="13769" y="45107"/>
                  <a:pt x="13800" y="45107"/>
                  <a:pt x="13830" y="45107"/>
                </a:cubicBezTo>
                <a:close/>
                <a:moveTo>
                  <a:pt x="19719" y="45411"/>
                </a:moveTo>
                <a:lnTo>
                  <a:pt x="19719" y="45411"/>
                </a:lnTo>
                <a:cubicBezTo>
                  <a:pt x="19744" y="45426"/>
                  <a:pt x="19770" y="45441"/>
                  <a:pt x="19796" y="45455"/>
                </a:cubicBezTo>
                <a:lnTo>
                  <a:pt x="19796" y="45455"/>
                </a:lnTo>
                <a:cubicBezTo>
                  <a:pt x="19787" y="45432"/>
                  <a:pt x="19762" y="45411"/>
                  <a:pt x="19727" y="45411"/>
                </a:cubicBezTo>
                <a:close/>
                <a:moveTo>
                  <a:pt x="16079" y="45442"/>
                </a:moveTo>
                <a:cubicBezTo>
                  <a:pt x="16110" y="45442"/>
                  <a:pt x="16140" y="45472"/>
                  <a:pt x="16140" y="45472"/>
                </a:cubicBezTo>
                <a:lnTo>
                  <a:pt x="16231" y="45472"/>
                </a:lnTo>
                <a:lnTo>
                  <a:pt x="16262" y="45533"/>
                </a:lnTo>
                <a:cubicBezTo>
                  <a:pt x="16262" y="45563"/>
                  <a:pt x="16231" y="45563"/>
                  <a:pt x="16231" y="45594"/>
                </a:cubicBezTo>
                <a:cubicBezTo>
                  <a:pt x="16201" y="45594"/>
                  <a:pt x="16171" y="45624"/>
                  <a:pt x="16140" y="45624"/>
                </a:cubicBezTo>
                <a:lnTo>
                  <a:pt x="16110" y="45654"/>
                </a:lnTo>
                <a:lnTo>
                  <a:pt x="16079" y="45654"/>
                </a:lnTo>
                <a:cubicBezTo>
                  <a:pt x="16049" y="45715"/>
                  <a:pt x="16019" y="45746"/>
                  <a:pt x="15988" y="45746"/>
                </a:cubicBezTo>
                <a:lnTo>
                  <a:pt x="16019" y="45715"/>
                </a:lnTo>
                <a:lnTo>
                  <a:pt x="15988" y="45715"/>
                </a:lnTo>
                <a:lnTo>
                  <a:pt x="15927" y="45654"/>
                </a:lnTo>
                <a:lnTo>
                  <a:pt x="15927" y="45533"/>
                </a:lnTo>
                <a:lnTo>
                  <a:pt x="15988" y="45472"/>
                </a:lnTo>
                <a:lnTo>
                  <a:pt x="16019" y="45472"/>
                </a:lnTo>
                <a:lnTo>
                  <a:pt x="16049" y="45442"/>
                </a:lnTo>
                <a:close/>
                <a:moveTo>
                  <a:pt x="11459" y="45563"/>
                </a:moveTo>
                <a:cubicBezTo>
                  <a:pt x="11490" y="45563"/>
                  <a:pt x="11520" y="45594"/>
                  <a:pt x="11520" y="45654"/>
                </a:cubicBezTo>
                <a:lnTo>
                  <a:pt x="11550" y="45685"/>
                </a:lnTo>
                <a:lnTo>
                  <a:pt x="11550" y="45715"/>
                </a:lnTo>
                <a:cubicBezTo>
                  <a:pt x="11550" y="45746"/>
                  <a:pt x="11520" y="45776"/>
                  <a:pt x="11520" y="45776"/>
                </a:cubicBezTo>
                <a:cubicBezTo>
                  <a:pt x="11490" y="45776"/>
                  <a:pt x="11490" y="45806"/>
                  <a:pt x="11459" y="45806"/>
                </a:cubicBezTo>
                <a:lnTo>
                  <a:pt x="11459" y="45837"/>
                </a:lnTo>
                <a:lnTo>
                  <a:pt x="11398" y="45837"/>
                </a:lnTo>
                <a:lnTo>
                  <a:pt x="11368" y="45806"/>
                </a:lnTo>
                <a:lnTo>
                  <a:pt x="11368" y="45746"/>
                </a:lnTo>
                <a:cubicBezTo>
                  <a:pt x="11338" y="45746"/>
                  <a:pt x="11338" y="45715"/>
                  <a:pt x="11338" y="45685"/>
                </a:cubicBezTo>
                <a:lnTo>
                  <a:pt x="11338" y="45624"/>
                </a:lnTo>
                <a:lnTo>
                  <a:pt x="11368" y="45594"/>
                </a:lnTo>
                <a:cubicBezTo>
                  <a:pt x="11398" y="45594"/>
                  <a:pt x="11429" y="45563"/>
                  <a:pt x="11459" y="45563"/>
                </a:cubicBezTo>
                <a:close/>
                <a:moveTo>
                  <a:pt x="17903" y="45502"/>
                </a:moveTo>
                <a:cubicBezTo>
                  <a:pt x="17933" y="45502"/>
                  <a:pt x="17964" y="45502"/>
                  <a:pt x="17964" y="45533"/>
                </a:cubicBezTo>
                <a:cubicBezTo>
                  <a:pt x="18055" y="45563"/>
                  <a:pt x="18116" y="45654"/>
                  <a:pt x="18055" y="45746"/>
                </a:cubicBezTo>
                <a:lnTo>
                  <a:pt x="18055" y="45776"/>
                </a:lnTo>
                <a:cubicBezTo>
                  <a:pt x="18025" y="45806"/>
                  <a:pt x="17964" y="45806"/>
                  <a:pt x="17933" y="45837"/>
                </a:cubicBezTo>
                <a:lnTo>
                  <a:pt x="17873" y="45837"/>
                </a:lnTo>
                <a:cubicBezTo>
                  <a:pt x="17842" y="45806"/>
                  <a:pt x="17812" y="45776"/>
                  <a:pt x="17782" y="45746"/>
                </a:cubicBezTo>
                <a:cubicBezTo>
                  <a:pt x="17782" y="45715"/>
                  <a:pt x="17751" y="45654"/>
                  <a:pt x="17782" y="45624"/>
                </a:cubicBezTo>
                <a:lnTo>
                  <a:pt x="17751" y="45563"/>
                </a:lnTo>
                <a:lnTo>
                  <a:pt x="17782" y="45563"/>
                </a:lnTo>
                <a:cubicBezTo>
                  <a:pt x="17782" y="45533"/>
                  <a:pt x="17782" y="45533"/>
                  <a:pt x="17812" y="45533"/>
                </a:cubicBezTo>
                <a:lnTo>
                  <a:pt x="17842" y="45502"/>
                </a:lnTo>
                <a:close/>
                <a:moveTo>
                  <a:pt x="9403" y="45443"/>
                </a:moveTo>
                <a:cubicBezTo>
                  <a:pt x="9430" y="45448"/>
                  <a:pt x="9457" y="45472"/>
                  <a:pt x="9483" y="45472"/>
                </a:cubicBezTo>
                <a:lnTo>
                  <a:pt x="9514" y="45502"/>
                </a:lnTo>
                <a:lnTo>
                  <a:pt x="9544" y="45563"/>
                </a:lnTo>
                <a:lnTo>
                  <a:pt x="9575" y="45594"/>
                </a:lnTo>
                <a:cubicBezTo>
                  <a:pt x="9605" y="45624"/>
                  <a:pt x="9605" y="45685"/>
                  <a:pt x="9575" y="45715"/>
                </a:cubicBezTo>
                <a:lnTo>
                  <a:pt x="9514" y="45715"/>
                </a:lnTo>
                <a:cubicBezTo>
                  <a:pt x="9514" y="45746"/>
                  <a:pt x="9483" y="45746"/>
                  <a:pt x="9483" y="45746"/>
                </a:cubicBezTo>
                <a:lnTo>
                  <a:pt x="9514" y="45776"/>
                </a:lnTo>
                <a:cubicBezTo>
                  <a:pt x="9514" y="45776"/>
                  <a:pt x="9514" y="45806"/>
                  <a:pt x="9514" y="45837"/>
                </a:cubicBezTo>
                <a:cubicBezTo>
                  <a:pt x="9514" y="45867"/>
                  <a:pt x="9514" y="45867"/>
                  <a:pt x="9483" y="45898"/>
                </a:cubicBezTo>
                <a:lnTo>
                  <a:pt x="9423" y="45898"/>
                </a:lnTo>
                <a:cubicBezTo>
                  <a:pt x="9362" y="45898"/>
                  <a:pt x="9332" y="45837"/>
                  <a:pt x="9362" y="45776"/>
                </a:cubicBezTo>
                <a:lnTo>
                  <a:pt x="9392" y="45715"/>
                </a:lnTo>
                <a:lnTo>
                  <a:pt x="9423" y="45715"/>
                </a:lnTo>
                <a:lnTo>
                  <a:pt x="9362" y="45685"/>
                </a:lnTo>
                <a:lnTo>
                  <a:pt x="9362" y="45654"/>
                </a:lnTo>
                <a:lnTo>
                  <a:pt x="9362" y="45624"/>
                </a:lnTo>
                <a:cubicBezTo>
                  <a:pt x="9362" y="45594"/>
                  <a:pt x="9332" y="45563"/>
                  <a:pt x="9332" y="45533"/>
                </a:cubicBezTo>
                <a:cubicBezTo>
                  <a:pt x="9332" y="45479"/>
                  <a:pt x="9355" y="45449"/>
                  <a:pt x="9403" y="45443"/>
                </a:cubicBezTo>
                <a:close/>
                <a:moveTo>
                  <a:pt x="18268" y="45723"/>
                </a:moveTo>
                <a:cubicBezTo>
                  <a:pt x="18275" y="45723"/>
                  <a:pt x="18283" y="45730"/>
                  <a:pt x="18298" y="45746"/>
                </a:cubicBezTo>
                <a:lnTo>
                  <a:pt x="18329" y="45746"/>
                </a:lnTo>
                <a:lnTo>
                  <a:pt x="18359" y="45776"/>
                </a:lnTo>
                <a:lnTo>
                  <a:pt x="18359" y="45806"/>
                </a:lnTo>
                <a:lnTo>
                  <a:pt x="18359" y="45837"/>
                </a:lnTo>
                <a:cubicBezTo>
                  <a:pt x="18389" y="45867"/>
                  <a:pt x="18389" y="45928"/>
                  <a:pt x="18359" y="45958"/>
                </a:cubicBezTo>
                <a:lnTo>
                  <a:pt x="18420" y="45928"/>
                </a:lnTo>
                <a:lnTo>
                  <a:pt x="18389" y="45958"/>
                </a:lnTo>
                <a:lnTo>
                  <a:pt x="18359" y="45989"/>
                </a:lnTo>
                <a:lnTo>
                  <a:pt x="18298" y="45989"/>
                </a:lnTo>
                <a:lnTo>
                  <a:pt x="18268" y="46019"/>
                </a:lnTo>
                <a:lnTo>
                  <a:pt x="18207" y="46019"/>
                </a:lnTo>
                <a:cubicBezTo>
                  <a:pt x="18177" y="46019"/>
                  <a:pt x="18146" y="45989"/>
                  <a:pt x="18085" y="45958"/>
                </a:cubicBezTo>
                <a:lnTo>
                  <a:pt x="18085" y="45928"/>
                </a:lnTo>
                <a:cubicBezTo>
                  <a:pt x="18085" y="45928"/>
                  <a:pt x="18085" y="45898"/>
                  <a:pt x="18085" y="45867"/>
                </a:cubicBezTo>
                <a:cubicBezTo>
                  <a:pt x="18085" y="45837"/>
                  <a:pt x="18085" y="45837"/>
                  <a:pt x="18116" y="45806"/>
                </a:cubicBezTo>
                <a:cubicBezTo>
                  <a:pt x="18146" y="45776"/>
                  <a:pt x="18146" y="45746"/>
                  <a:pt x="18177" y="45746"/>
                </a:cubicBezTo>
                <a:lnTo>
                  <a:pt x="18237" y="45746"/>
                </a:lnTo>
                <a:cubicBezTo>
                  <a:pt x="18253" y="45730"/>
                  <a:pt x="18260" y="45723"/>
                  <a:pt x="18268" y="45723"/>
                </a:cubicBezTo>
                <a:close/>
                <a:moveTo>
                  <a:pt x="10000" y="45989"/>
                </a:moveTo>
                <a:cubicBezTo>
                  <a:pt x="10061" y="45989"/>
                  <a:pt x="10122" y="46019"/>
                  <a:pt x="10152" y="46050"/>
                </a:cubicBezTo>
                <a:lnTo>
                  <a:pt x="10152" y="46080"/>
                </a:lnTo>
                <a:lnTo>
                  <a:pt x="10152" y="46141"/>
                </a:lnTo>
                <a:cubicBezTo>
                  <a:pt x="10122" y="46171"/>
                  <a:pt x="10122" y="46202"/>
                  <a:pt x="10091" y="46202"/>
                </a:cubicBezTo>
                <a:cubicBezTo>
                  <a:pt x="10061" y="46232"/>
                  <a:pt x="10031" y="46232"/>
                  <a:pt x="10000" y="46232"/>
                </a:cubicBezTo>
                <a:cubicBezTo>
                  <a:pt x="9970" y="46232"/>
                  <a:pt x="9939" y="46232"/>
                  <a:pt x="9939" y="46202"/>
                </a:cubicBezTo>
                <a:cubicBezTo>
                  <a:pt x="9909" y="46202"/>
                  <a:pt x="9909" y="46141"/>
                  <a:pt x="9909" y="46141"/>
                </a:cubicBezTo>
                <a:lnTo>
                  <a:pt x="9939" y="46141"/>
                </a:lnTo>
                <a:cubicBezTo>
                  <a:pt x="9939" y="46110"/>
                  <a:pt x="9939" y="46080"/>
                  <a:pt x="9970" y="46080"/>
                </a:cubicBezTo>
                <a:lnTo>
                  <a:pt x="9970" y="46050"/>
                </a:lnTo>
                <a:lnTo>
                  <a:pt x="10000" y="45989"/>
                </a:lnTo>
                <a:close/>
                <a:moveTo>
                  <a:pt x="18055" y="46293"/>
                </a:moveTo>
                <a:cubicBezTo>
                  <a:pt x="18085" y="46293"/>
                  <a:pt x="18116" y="46293"/>
                  <a:pt x="18146" y="46323"/>
                </a:cubicBezTo>
                <a:lnTo>
                  <a:pt x="18177" y="46354"/>
                </a:lnTo>
                <a:lnTo>
                  <a:pt x="18207" y="46445"/>
                </a:lnTo>
                <a:lnTo>
                  <a:pt x="18177" y="46445"/>
                </a:lnTo>
                <a:lnTo>
                  <a:pt x="18085" y="46506"/>
                </a:lnTo>
                <a:cubicBezTo>
                  <a:pt x="18055" y="46536"/>
                  <a:pt x="18025" y="46536"/>
                  <a:pt x="17994" y="46536"/>
                </a:cubicBezTo>
                <a:lnTo>
                  <a:pt x="17933" y="46536"/>
                </a:lnTo>
                <a:lnTo>
                  <a:pt x="17903" y="46475"/>
                </a:lnTo>
                <a:cubicBezTo>
                  <a:pt x="17903" y="46445"/>
                  <a:pt x="17903" y="46414"/>
                  <a:pt x="17903" y="46384"/>
                </a:cubicBezTo>
                <a:lnTo>
                  <a:pt x="17964" y="46354"/>
                </a:lnTo>
                <a:lnTo>
                  <a:pt x="17994" y="46293"/>
                </a:lnTo>
                <a:close/>
                <a:moveTo>
                  <a:pt x="15107" y="46384"/>
                </a:moveTo>
                <a:lnTo>
                  <a:pt x="15137" y="46445"/>
                </a:lnTo>
                <a:lnTo>
                  <a:pt x="15107" y="46506"/>
                </a:lnTo>
                <a:cubicBezTo>
                  <a:pt x="15107" y="46506"/>
                  <a:pt x="15107" y="46536"/>
                  <a:pt x="15076" y="46536"/>
                </a:cubicBezTo>
                <a:lnTo>
                  <a:pt x="15015" y="46566"/>
                </a:lnTo>
                <a:cubicBezTo>
                  <a:pt x="14985" y="46536"/>
                  <a:pt x="14955" y="46506"/>
                  <a:pt x="14955" y="46475"/>
                </a:cubicBezTo>
                <a:cubicBezTo>
                  <a:pt x="14985" y="46414"/>
                  <a:pt x="15015" y="46384"/>
                  <a:pt x="15076" y="46384"/>
                </a:cubicBezTo>
                <a:close/>
                <a:moveTo>
                  <a:pt x="10122" y="46688"/>
                </a:moveTo>
                <a:cubicBezTo>
                  <a:pt x="10122" y="46718"/>
                  <a:pt x="10122" y="46718"/>
                  <a:pt x="10122" y="46718"/>
                </a:cubicBezTo>
                <a:cubicBezTo>
                  <a:pt x="10152" y="46749"/>
                  <a:pt x="10152" y="46749"/>
                  <a:pt x="10152" y="46749"/>
                </a:cubicBezTo>
                <a:lnTo>
                  <a:pt x="10152" y="46779"/>
                </a:lnTo>
                <a:lnTo>
                  <a:pt x="10152" y="46840"/>
                </a:lnTo>
                <a:lnTo>
                  <a:pt x="10152" y="46901"/>
                </a:lnTo>
                <a:lnTo>
                  <a:pt x="10243" y="46901"/>
                </a:lnTo>
                <a:cubicBezTo>
                  <a:pt x="10243" y="46901"/>
                  <a:pt x="10243" y="46931"/>
                  <a:pt x="10243" y="46931"/>
                </a:cubicBezTo>
                <a:lnTo>
                  <a:pt x="10243" y="46961"/>
                </a:lnTo>
                <a:lnTo>
                  <a:pt x="10152" y="46961"/>
                </a:lnTo>
                <a:lnTo>
                  <a:pt x="10061" y="47022"/>
                </a:lnTo>
                <a:cubicBezTo>
                  <a:pt x="10031" y="46992"/>
                  <a:pt x="10031" y="46992"/>
                  <a:pt x="10031" y="46961"/>
                </a:cubicBezTo>
                <a:cubicBezTo>
                  <a:pt x="9970" y="46961"/>
                  <a:pt x="9939" y="46901"/>
                  <a:pt x="9939" y="46840"/>
                </a:cubicBezTo>
                <a:lnTo>
                  <a:pt x="9909" y="46809"/>
                </a:lnTo>
                <a:cubicBezTo>
                  <a:pt x="9909" y="46779"/>
                  <a:pt x="9939" y="46749"/>
                  <a:pt x="9970" y="46749"/>
                </a:cubicBezTo>
                <a:lnTo>
                  <a:pt x="10031" y="46749"/>
                </a:lnTo>
                <a:cubicBezTo>
                  <a:pt x="10031" y="46718"/>
                  <a:pt x="10061" y="46688"/>
                  <a:pt x="10091" y="46688"/>
                </a:cubicBezTo>
                <a:close/>
                <a:moveTo>
                  <a:pt x="12766" y="47113"/>
                </a:moveTo>
                <a:cubicBezTo>
                  <a:pt x="12797" y="47113"/>
                  <a:pt x="12797" y="47144"/>
                  <a:pt x="12797" y="47205"/>
                </a:cubicBezTo>
                <a:lnTo>
                  <a:pt x="12797" y="47235"/>
                </a:lnTo>
                <a:lnTo>
                  <a:pt x="12766" y="47296"/>
                </a:lnTo>
                <a:lnTo>
                  <a:pt x="12705" y="47296"/>
                </a:lnTo>
                <a:cubicBezTo>
                  <a:pt x="12675" y="47296"/>
                  <a:pt x="12675" y="47296"/>
                  <a:pt x="12645" y="47265"/>
                </a:cubicBezTo>
                <a:cubicBezTo>
                  <a:pt x="12645" y="47235"/>
                  <a:pt x="12645" y="47205"/>
                  <a:pt x="12645" y="47174"/>
                </a:cubicBezTo>
                <a:lnTo>
                  <a:pt x="12736" y="47113"/>
                </a:lnTo>
                <a:close/>
                <a:moveTo>
                  <a:pt x="13769" y="47205"/>
                </a:moveTo>
                <a:lnTo>
                  <a:pt x="13800" y="47235"/>
                </a:lnTo>
                <a:cubicBezTo>
                  <a:pt x="13800" y="47265"/>
                  <a:pt x="13800" y="47296"/>
                  <a:pt x="13800" y="47296"/>
                </a:cubicBezTo>
                <a:lnTo>
                  <a:pt x="13800" y="47326"/>
                </a:lnTo>
                <a:cubicBezTo>
                  <a:pt x="13800" y="47357"/>
                  <a:pt x="13739" y="47387"/>
                  <a:pt x="13708" y="47387"/>
                </a:cubicBezTo>
                <a:lnTo>
                  <a:pt x="13678" y="47387"/>
                </a:lnTo>
                <a:lnTo>
                  <a:pt x="13648" y="47417"/>
                </a:lnTo>
                <a:lnTo>
                  <a:pt x="13648" y="47387"/>
                </a:lnTo>
                <a:cubicBezTo>
                  <a:pt x="13587" y="47357"/>
                  <a:pt x="13587" y="47326"/>
                  <a:pt x="13587" y="47265"/>
                </a:cubicBezTo>
                <a:lnTo>
                  <a:pt x="13617" y="47235"/>
                </a:lnTo>
                <a:lnTo>
                  <a:pt x="13648" y="47235"/>
                </a:lnTo>
                <a:lnTo>
                  <a:pt x="13678" y="47205"/>
                </a:lnTo>
                <a:close/>
                <a:moveTo>
                  <a:pt x="17782" y="47296"/>
                </a:moveTo>
                <a:cubicBezTo>
                  <a:pt x="17812" y="47296"/>
                  <a:pt x="17812" y="47326"/>
                  <a:pt x="17842" y="47357"/>
                </a:cubicBezTo>
                <a:cubicBezTo>
                  <a:pt x="17842" y="47387"/>
                  <a:pt x="17812" y="47417"/>
                  <a:pt x="17782" y="47417"/>
                </a:cubicBezTo>
                <a:lnTo>
                  <a:pt x="17751" y="47448"/>
                </a:lnTo>
                <a:cubicBezTo>
                  <a:pt x="17721" y="47448"/>
                  <a:pt x="17690" y="47417"/>
                  <a:pt x="17690" y="47387"/>
                </a:cubicBezTo>
                <a:lnTo>
                  <a:pt x="17721" y="47326"/>
                </a:lnTo>
                <a:lnTo>
                  <a:pt x="17782" y="47296"/>
                </a:lnTo>
                <a:close/>
                <a:moveTo>
                  <a:pt x="16231" y="47205"/>
                </a:moveTo>
                <a:cubicBezTo>
                  <a:pt x="16262" y="47205"/>
                  <a:pt x="16323" y="47205"/>
                  <a:pt x="16353" y="47235"/>
                </a:cubicBezTo>
                <a:lnTo>
                  <a:pt x="16383" y="47235"/>
                </a:lnTo>
                <a:lnTo>
                  <a:pt x="16414" y="47296"/>
                </a:lnTo>
                <a:lnTo>
                  <a:pt x="16414" y="47357"/>
                </a:lnTo>
                <a:lnTo>
                  <a:pt x="16444" y="47387"/>
                </a:lnTo>
                <a:cubicBezTo>
                  <a:pt x="16444" y="47417"/>
                  <a:pt x="16414" y="47448"/>
                  <a:pt x="16414" y="47478"/>
                </a:cubicBezTo>
                <a:cubicBezTo>
                  <a:pt x="16414" y="47478"/>
                  <a:pt x="16383" y="47509"/>
                  <a:pt x="16353" y="47509"/>
                </a:cubicBezTo>
                <a:lnTo>
                  <a:pt x="16231" y="47509"/>
                </a:lnTo>
                <a:cubicBezTo>
                  <a:pt x="16171" y="47478"/>
                  <a:pt x="16171" y="47448"/>
                  <a:pt x="16140" y="47417"/>
                </a:cubicBezTo>
                <a:cubicBezTo>
                  <a:pt x="16110" y="47357"/>
                  <a:pt x="16110" y="47296"/>
                  <a:pt x="16140" y="47265"/>
                </a:cubicBezTo>
                <a:cubicBezTo>
                  <a:pt x="16171" y="47235"/>
                  <a:pt x="16171" y="47235"/>
                  <a:pt x="16201" y="47235"/>
                </a:cubicBezTo>
                <a:lnTo>
                  <a:pt x="16201" y="47205"/>
                </a:lnTo>
                <a:close/>
                <a:moveTo>
                  <a:pt x="10942" y="47326"/>
                </a:moveTo>
                <a:cubicBezTo>
                  <a:pt x="10973" y="47326"/>
                  <a:pt x="11003" y="47326"/>
                  <a:pt x="11034" y="47357"/>
                </a:cubicBezTo>
                <a:cubicBezTo>
                  <a:pt x="11064" y="47417"/>
                  <a:pt x="11064" y="47448"/>
                  <a:pt x="11034" y="47478"/>
                </a:cubicBezTo>
                <a:lnTo>
                  <a:pt x="11064" y="47509"/>
                </a:lnTo>
                <a:lnTo>
                  <a:pt x="11003" y="47539"/>
                </a:lnTo>
                <a:cubicBezTo>
                  <a:pt x="10973" y="47539"/>
                  <a:pt x="10912" y="47509"/>
                  <a:pt x="10882" y="47448"/>
                </a:cubicBezTo>
                <a:lnTo>
                  <a:pt x="10882" y="47417"/>
                </a:lnTo>
                <a:lnTo>
                  <a:pt x="10882" y="47357"/>
                </a:lnTo>
                <a:cubicBezTo>
                  <a:pt x="10912" y="47357"/>
                  <a:pt x="10912" y="47326"/>
                  <a:pt x="10942" y="47326"/>
                </a:cubicBezTo>
                <a:close/>
                <a:moveTo>
                  <a:pt x="20426" y="47326"/>
                </a:moveTo>
                <a:cubicBezTo>
                  <a:pt x="20456" y="47326"/>
                  <a:pt x="20487" y="47326"/>
                  <a:pt x="20487" y="47357"/>
                </a:cubicBezTo>
                <a:lnTo>
                  <a:pt x="20517" y="47357"/>
                </a:lnTo>
                <a:cubicBezTo>
                  <a:pt x="20548" y="47357"/>
                  <a:pt x="20548" y="47387"/>
                  <a:pt x="20578" y="47387"/>
                </a:cubicBezTo>
                <a:cubicBezTo>
                  <a:pt x="20578" y="47417"/>
                  <a:pt x="20578" y="47448"/>
                  <a:pt x="20578" y="47478"/>
                </a:cubicBezTo>
                <a:lnTo>
                  <a:pt x="20578" y="47509"/>
                </a:lnTo>
                <a:lnTo>
                  <a:pt x="20426" y="47509"/>
                </a:lnTo>
                <a:lnTo>
                  <a:pt x="20426" y="47539"/>
                </a:lnTo>
                <a:lnTo>
                  <a:pt x="20304" y="47539"/>
                </a:lnTo>
                <a:lnTo>
                  <a:pt x="20304" y="47509"/>
                </a:lnTo>
                <a:cubicBezTo>
                  <a:pt x="20274" y="47478"/>
                  <a:pt x="20274" y="47417"/>
                  <a:pt x="20274" y="47387"/>
                </a:cubicBezTo>
                <a:lnTo>
                  <a:pt x="20335" y="47357"/>
                </a:lnTo>
                <a:lnTo>
                  <a:pt x="20365" y="47357"/>
                </a:lnTo>
                <a:lnTo>
                  <a:pt x="20396" y="47326"/>
                </a:lnTo>
                <a:close/>
                <a:moveTo>
                  <a:pt x="13465" y="47387"/>
                </a:moveTo>
                <a:cubicBezTo>
                  <a:pt x="13496" y="47417"/>
                  <a:pt x="13496" y="47478"/>
                  <a:pt x="13496" y="47539"/>
                </a:cubicBezTo>
                <a:cubicBezTo>
                  <a:pt x="13496" y="47569"/>
                  <a:pt x="13496" y="47600"/>
                  <a:pt x="13496" y="47600"/>
                </a:cubicBezTo>
                <a:lnTo>
                  <a:pt x="13496" y="47630"/>
                </a:lnTo>
                <a:lnTo>
                  <a:pt x="13496" y="47691"/>
                </a:lnTo>
                <a:lnTo>
                  <a:pt x="13465" y="47691"/>
                </a:lnTo>
                <a:cubicBezTo>
                  <a:pt x="13435" y="47691"/>
                  <a:pt x="13405" y="47691"/>
                  <a:pt x="13374" y="47661"/>
                </a:cubicBezTo>
                <a:lnTo>
                  <a:pt x="13313" y="47661"/>
                </a:lnTo>
                <a:lnTo>
                  <a:pt x="13283" y="47630"/>
                </a:lnTo>
                <a:cubicBezTo>
                  <a:pt x="13283" y="47630"/>
                  <a:pt x="13283" y="47600"/>
                  <a:pt x="13253" y="47600"/>
                </a:cubicBezTo>
                <a:cubicBezTo>
                  <a:pt x="13222" y="47569"/>
                  <a:pt x="13192" y="47509"/>
                  <a:pt x="13192" y="47478"/>
                </a:cubicBezTo>
                <a:lnTo>
                  <a:pt x="13192" y="47417"/>
                </a:lnTo>
                <a:cubicBezTo>
                  <a:pt x="13222" y="47417"/>
                  <a:pt x="13253" y="47387"/>
                  <a:pt x="13283" y="47387"/>
                </a:cubicBezTo>
                <a:close/>
                <a:moveTo>
                  <a:pt x="15015" y="47813"/>
                </a:moveTo>
                <a:lnTo>
                  <a:pt x="15076" y="47843"/>
                </a:lnTo>
                <a:cubicBezTo>
                  <a:pt x="15076" y="47843"/>
                  <a:pt x="15076" y="47873"/>
                  <a:pt x="15076" y="47873"/>
                </a:cubicBezTo>
                <a:lnTo>
                  <a:pt x="15076" y="47934"/>
                </a:lnTo>
                <a:lnTo>
                  <a:pt x="15107" y="47934"/>
                </a:lnTo>
                <a:cubicBezTo>
                  <a:pt x="15107" y="47995"/>
                  <a:pt x="15076" y="48025"/>
                  <a:pt x="15015" y="48025"/>
                </a:cubicBezTo>
                <a:lnTo>
                  <a:pt x="14985" y="48056"/>
                </a:lnTo>
                <a:lnTo>
                  <a:pt x="14955" y="48025"/>
                </a:lnTo>
                <a:cubicBezTo>
                  <a:pt x="14924" y="47965"/>
                  <a:pt x="14924" y="47904"/>
                  <a:pt x="14955" y="47873"/>
                </a:cubicBezTo>
                <a:cubicBezTo>
                  <a:pt x="14985" y="47843"/>
                  <a:pt x="15015" y="47813"/>
                  <a:pt x="15015" y="47813"/>
                </a:cubicBezTo>
                <a:close/>
                <a:moveTo>
                  <a:pt x="17143" y="47843"/>
                </a:moveTo>
                <a:lnTo>
                  <a:pt x="17174" y="47934"/>
                </a:lnTo>
                <a:cubicBezTo>
                  <a:pt x="17174" y="47934"/>
                  <a:pt x="17174" y="47965"/>
                  <a:pt x="17143" y="47965"/>
                </a:cubicBezTo>
                <a:cubicBezTo>
                  <a:pt x="17234" y="47965"/>
                  <a:pt x="17295" y="47995"/>
                  <a:pt x="17326" y="48086"/>
                </a:cubicBezTo>
                <a:lnTo>
                  <a:pt x="17326" y="48117"/>
                </a:lnTo>
                <a:lnTo>
                  <a:pt x="17326" y="48147"/>
                </a:lnTo>
                <a:lnTo>
                  <a:pt x="17265" y="48208"/>
                </a:lnTo>
                <a:lnTo>
                  <a:pt x="17174" y="48208"/>
                </a:lnTo>
                <a:lnTo>
                  <a:pt x="17143" y="48177"/>
                </a:lnTo>
                <a:lnTo>
                  <a:pt x="17113" y="48177"/>
                </a:lnTo>
                <a:cubicBezTo>
                  <a:pt x="17113" y="48177"/>
                  <a:pt x="17113" y="48147"/>
                  <a:pt x="17113" y="48147"/>
                </a:cubicBezTo>
                <a:cubicBezTo>
                  <a:pt x="17082" y="48117"/>
                  <a:pt x="17052" y="48086"/>
                  <a:pt x="17052" y="48025"/>
                </a:cubicBezTo>
                <a:lnTo>
                  <a:pt x="17052" y="47995"/>
                </a:lnTo>
                <a:cubicBezTo>
                  <a:pt x="17022" y="47995"/>
                  <a:pt x="17022" y="47965"/>
                  <a:pt x="17022" y="47934"/>
                </a:cubicBezTo>
                <a:cubicBezTo>
                  <a:pt x="17022" y="47934"/>
                  <a:pt x="17022" y="47904"/>
                  <a:pt x="17022" y="47904"/>
                </a:cubicBezTo>
                <a:cubicBezTo>
                  <a:pt x="17022" y="47904"/>
                  <a:pt x="17022" y="47873"/>
                  <a:pt x="17022" y="47873"/>
                </a:cubicBezTo>
                <a:cubicBezTo>
                  <a:pt x="17052" y="47843"/>
                  <a:pt x="17082" y="47843"/>
                  <a:pt x="17082" y="47843"/>
                </a:cubicBezTo>
                <a:close/>
                <a:moveTo>
                  <a:pt x="12979" y="48481"/>
                </a:moveTo>
                <a:cubicBezTo>
                  <a:pt x="13040" y="48481"/>
                  <a:pt x="13070" y="48512"/>
                  <a:pt x="13070" y="48572"/>
                </a:cubicBezTo>
                <a:cubicBezTo>
                  <a:pt x="13131" y="48633"/>
                  <a:pt x="13101" y="48724"/>
                  <a:pt x="13009" y="48724"/>
                </a:cubicBezTo>
                <a:lnTo>
                  <a:pt x="13040" y="48664"/>
                </a:lnTo>
                <a:lnTo>
                  <a:pt x="13009" y="48664"/>
                </a:lnTo>
                <a:cubicBezTo>
                  <a:pt x="12979" y="48664"/>
                  <a:pt x="12949" y="48633"/>
                  <a:pt x="12949" y="48603"/>
                </a:cubicBezTo>
                <a:lnTo>
                  <a:pt x="12918" y="48542"/>
                </a:lnTo>
                <a:cubicBezTo>
                  <a:pt x="12949" y="48512"/>
                  <a:pt x="12949" y="48481"/>
                  <a:pt x="12979" y="48481"/>
                </a:cubicBezTo>
                <a:close/>
                <a:moveTo>
                  <a:pt x="14316" y="48846"/>
                </a:moveTo>
                <a:lnTo>
                  <a:pt x="14316" y="48876"/>
                </a:lnTo>
                <a:cubicBezTo>
                  <a:pt x="14347" y="48907"/>
                  <a:pt x="14377" y="48907"/>
                  <a:pt x="14377" y="48968"/>
                </a:cubicBezTo>
                <a:cubicBezTo>
                  <a:pt x="14377" y="48998"/>
                  <a:pt x="14377" y="49028"/>
                  <a:pt x="14377" y="49059"/>
                </a:cubicBezTo>
                <a:cubicBezTo>
                  <a:pt x="14377" y="49089"/>
                  <a:pt x="14377" y="49089"/>
                  <a:pt x="14377" y="49089"/>
                </a:cubicBezTo>
                <a:lnTo>
                  <a:pt x="14347" y="49120"/>
                </a:lnTo>
                <a:lnTo>
                  <a:pt x="14225" y="49120"/>
                </a:lnTo>
                <a:cubicBezTo>
                  <a:pt x="14225" y="49120"/>
                  <a:pt x="14195" y="49120"/>
                  <a:pt x="14164" y="49089"/>
                </a:cubicBezTo>
                <a:cubicBezTo>
                  <a:pt x="14164" y="49104"/>
                  <a:pt x="14157" y="49112"/>
                  <a:pt x="14145" y="49112"/>
                </a:cubicBezTo>
                <a:cubicBezTo>
                  <a:pt x="14134" y="49112"/>
                  <a:pt x="14119" y="49104"/>
                  <a:pt x="14104" y="49089"/>
                </a:cubicBezTo>
                <a:lnTo>
                  <a:pt x="14134" y="49028"/>
                </a:lnTo>
                <a:lnTo>
                  <a:pt x="14104" y="49028"/>
                </a:lnTo>
                <a:cubicBezTo>
                  <a:pt x="14104" y="48968"/>
                  <a:pt x="14104" y="48937"/>
                  <a:pt x="14134" y="48907"/>
                </a:cubicBezTo>
                <a:cubicBezTo>
                  <a:pt x="14134" y="48846"/>
                  <a:pt x="14164" y="48846"/>
                  <a:pt x="14195" y="48846"/>
                </a:cubicBezTo>
                <a:close/>
                <a:moveTo>
                  <a:pt x="13982" y="49332"/>
                </a:moveTo>
                <a:cubicBezTo>
                  <a:pt x="14012" y="49332"/>
                  <a:pt x="14043" y="49363"/>
                  <a:pt x="14043" y="49393"/>
                </a:cubicBezTo>
                <a:lnTo>
                  <a:pt x="14104" y="49454"/>
                </a:lnTo>
                <a:lnTo>
                  <a:pt x="14043" y="49454"/>
                </a:lnTo>
                <a:cubicBezTo>
                  <a:pt x="14043" y="49454"/>
                  <a:pt x="14012" y="49484"/>
                  <a:pt x="14012" y="49484"/>
                </a:cubicBezTo>
                <a:cubicBezTo>
                  <a:pt x="14012" y="49515"/>
                  <a:pt x="14012" y="49545"/>
                  <a:pt x="14012" y="49575"/>
                </a:cubicBezTo>
                <a:cubicBezTo>
                  <a:pt x="14012" y="49575"/>
                  <a:pt x="14012" y="49606"/>
                  <a:pt x="14012" y="49636"/>
                </a:cubicBezTo>
                <a:lnTo>
                  <a:pt x="13952" y="49667"/>
                </a:lnTo>
                <a:lnTo>
                  <a:pt x="13891" y="49667"/>
                </a:lnTo>
                <a:lnTo>
                  <a:pt x="13891" y="49697"/>
                </a:lnTo>
                <a:lnTo>
                  <a:pt x="13830" y="49697"/>
                </a:lnTo>
                <a:lnTo>
                  <a:pt x="13769" y="49667"/>
                </a:lnTo>
                <a:lnTo>
                  <a:pt x="13769" y="49636"/>
                </a:lnTo>
                <a:cubicBezTo>
                  <a:pt x="13769" y="49606"/>
                  <a:pt x="13769" y="49606"/>
                  <a:pt x="13769" y="49575"/>
                </a:cubicBezTo>
                <a:cubicBezTo>
                  <a:pt x="13739" y="49545"/>
                  <a:pt x="13739" y="49545"/>
                  <a:pt x="13769" y="49515"/>
                </a:cubicBezTo>
                <a:lnTo>
                  <a:pt x="13769" y="49484"/>
                </a:lnTo>
                <a:lnTo>
                  <a:pt x="13800" y="49424"/>
                </a:lnTo>
                <a:cubicBezTo>
                  <a:pt x="13860" y="49424"/>
                  <a:pt x="13891" y="49424"/>
                  <a:pt x="13921" y="49393"/>
                </a:cubicBezTo>
                <a:lnTo>
                  <a:pt x="13921" y="49363"/>
                </a:lnTo>
                <a:cubicBezTo>
                  <a:pt x="13921" y="49332"/>
                  <a:pt x="13952" y="49332"/>
                  <a:pt x="13982" y="49332"/>
                </a:cubicBezTo>
                <a:close/>
                <a:moveTo>
                  <a:pt x="11520" y="49332"/>
                </a:moveTo>
                <a:cubicBezTo>
                  <a:pt x="11550" y="49332"/>
                  <a:pt x="11581" y="49332"/>
                  <a:pt x="11581" y="49363"/>
                </a:cubicBezTo>
                <a:cubicBezTo>
                  <a:pt x="11611" y="49363"/>
                  <a:pt x="11611" y="49393"/>
                  <a:pt x="11642" y="49393"/>
                </a:cubicBezTo>
                <a:lnTo>
                  <a:pt x="11672" y="49393"/>
                </a:lnTo>
                <a:lnTo>
                  <a:pt x="11733" y="49454"/>
                </a:lnTo>
                <a:lnTo>
                  <a:pt x="11763" y="49454"/>
                </a:lnTo>
                <a:lnTo>
                  <a:pt x="11763" y="49484"/>
                </a:lnTo>
                <a:cubicBezTo>
                  <a:pt x="11763" y="49515"/>
                  <a:pt x="11794" y="49515"/>
                  <a:pt x="11794" y="49545"/>
                </a:cubicBezTo>
                <a:cubicBezTo>
                  <a:pt x="11794" y="49575"/>
                  <a:pt x="11794" y="49575"/>
                  <a:pt x="11794" y="49606"/>
                </a:cubicBezTo>
                <a:lnTo>
                  <a:pt x="11794" y="49636"/>
                </a:lnTo>
                <a:lnTo>
                  <a:pt x="11794" y="49697"/>
                </a:lnTo>
                <a:cubicBezTo>
                  <a:pt x="11794" y="49727"/>
                  <a:pt x="11763" y="49727"/>
                  <a:pt x="11763" y="49727"/>
                </a:cubicBezTo>
                <a:lnTo>
                  <a:pt x="11642" y="49727"/>
                </a:lnTo>
                <a:cubicBezTo>
                  <a:pt x="11611" y="49727"/>
                  <a:pt x="11550" y="49697"/>
                  <a:pt x="11550" y="49667"/>
                </a:cubicBezTo>
                <a:lnTo>
                  <a:pt x="11520" y="49636"/>
                </a:lnTo>
                <a:lnTo>
                  <a:pt x="11520" y="49606"/>
                </a:lnTo>
                <a:lnTo>
                  <a:pt x="11459" y="49606"/>
                </a:lnTo>
                <a:cubicBezTo>
                  <a:pt x="11459" y="49606"/>
                  <a:pt x="11429" y="49575"/>
                  <a:pt x="11429" y="49575"/>
                </a:cubicBezTo>
                <a:cubicBezTo>
                  <a:pt x="11398" y="49545"/>
                  <a:pt x="11398" y="49545"/>
                  <a:pt x="11398" y="49515"/>
                </a:cubicBezTo>
                <a:cubicBezTo>
                  <a:pt x="11398" y="49484"/>
                  <a:pt x="11398" y="49484"/>
                  <a:pt x="11429" y="49454"/>
                </a:cubicBezTo>
                <a:lnTo>
                  <a:pt x="11429" y="49393"/>
                </a:lnTo>
                <a:lnTo>
                  <a:pt x="11459" y="49363"/>
                </a:lnTo>
                <a:cubicBezTo>
                  <a:pt x="11459" y="49363"/>
                  <a:pt x="11459" y="49332"/>
                  <a:pt x="11459" y="49332"/>
                </a:cubicBezTo>
                <a:close/>
                <a:moveTo>
                  <a:pt x="13192" y="49575"/>
                </a:moveTo>
                <a:cubicBezTo>
                  <a:pt x="13253" y="49575"/>
                  <a:pt x="13313" y="49606"/>
                  <a:pt x="13313" y="49697"/>
                </a:cubicBezTo>
                <a:lnTo>
                  <a:pt x="13313" y="49727"/>
                </a:lnTo>
                <a:lnTo>
                  <a:pt x="13283" y="49758"/>
                </a:lnTo>
                <a:lnTo>
                  <a:pt x="13253" y="49758"/>
                </a:lnTo>
                <a:cubicBezTo>
                  <a:pt x="13222" y="49758"/>
                  <a:pt x="13192" y="49758"/>
                  <a:pt x="13161" y="49727"/>
                </a:cubicBezTo>
                <a:cubicBezTo>
                  <a:pt x="13161" y="49697"/>
                  <a:pt x="13161" y="49667"/>
                  <a:pt x="13161" y="49636"/>
                </a:cubicBezTo>
                <a:lnTo>
                  <a:pt x="13161" y="49606"/>
                </a:lnTo>
                <a:lnTo>
                  <a:pt x="13192" y="49575"/>
                </a:lnTo>
                <a:close/>
                <a:moveTo>
                  <a:pt x="17754" y="49730"/>
                </a:moveTo>
                <a:lnTo>
                  <a:pt x="17782" y="49758"/>
                </a:lnTo>
                <a:lnTo>
                  <a:pt x="17782" y="49788"/>
                </a:lnTo>
                <a:lnTo>
                  <a:pt x="17842" y="49819"/>
                </a:lnTo>
                <a:lnTo>
                  <a:pt x="17842" y="49849"/>
                </a:lnTo>
                <a:lnTo>
                  <a:pt x="17903" y="49879"/>
                </a:lnTo>
                <a:cubicBezTo>
                  <a:pt x="17903" y="49910"/>
                  <a:pt x="17873" y="49910"/>
                  <a:pt x="17842" y="49940"/>
                </a:cubicBezTo>
                <a:lnTo>
                  <a:pt x="17782" y="49971"/>
                </a:lnTo>
                <a:lnTo>
                  <a:pt x="17660" y="49971"/>
                </a:lnTo>
                <a:lnTo>
                  <a:pt x="17630" y="49910"/>
                </a:lnTo>
                <a:lnTo>
                  <a:pt x="17630" y="49849"/>
                </a:lnTo>
                <a:lnTo>
                  <a:pt x="17660" y="49849"/>
                </a:lnTo>
                <a:cubicBezTo>
                  <a:pt x="17660" y="49819"/>
                  <a:pt x="17660" y="49819"/>
                  <a:pt x="17660" y="49788"/>
                </a:cubicBezTo>
                <a:cubicBezTo>
                  <a:pt x="17685" y="49763"/>
                  <a:pt x="17711" y="49738"/>
                  <a:pt x="17754" y="49730"/>
                </a:cubicBezTo>
                <a:close/>
                <a:moveTo>
                  <a:pt x="16019" y="49819"/>
                </a:moveTo>
                <a:lnTo>
                  <a:pt x="16049" y="49879"/>
                </a:lnTo>
                <a:cubicBezTo>
                  <a:pt x="16049" y="49910"/>
                  <a:pt x="16079" y="49910"/>
                  <a:pt x="16079" y="49940"/>
                </a:cubicBezTo>
                <a:cubicBezTo>
                  <a:pt x="16156" y="49991"/>
                  <a:pt x="16104" y="50106"/>
                  <a:pt x="16032" y="50106"/>
                </a:cubicBezTo>
                <a:cubicBezTo>
                  <a:pt x="16018" y="50106"/>
                  <a:pt x="16003" y="50102"/>
                  <a:pt x="15988" y="50092"/>
                </a:cubicBezTo>
                <a:lnTo>
                  <a:pt x="16019" y="50031"/>
                </a:lnTo>
                <a:lnTo>
                  <a:pt x="15897" y="50031"/>
                </a:lnTo>
                <a:lnTo>
                  <a:pt x="15867" y="50001"/>
                </a:lnTo>
                <a:lnTo>
                  <a:pt x="15836" y="50001"/>
                </a:lnTo>
                <a:cubicBezTo>
                  <a:pt x="15806" y="50001"/>
                  <a:pt x="15775" y="49971"/>
                  <a:pt x="15806" y="49940"/>
                </a:cubicBezTo>
                <a:cubicBezTo>
                  <a:pt x="15806" y="49879"/>
                  <a:pt x="15867" y="49879"/>
                  <a:pt x="15867" y="49849"/>
                </a:cubicBezTo>
                <a:cubicBezTo>
                  <a:pt x="15897" y="49849"/>
                  <a:pt x="15927" y="49819"/>
                  <a:pt x="15958" y="49819"/>
                </a:cubicBezTo>
                <a:close/>
                <a:moveTo>
                  <a:pt x="14377" y="50791"/>
                </a:moveTo>
                <a:lnTo>
                  <a:pt x="14408" y="50852"/>
                </a:lnTo>
                <a:lnTo>
                  <a:pt x="14377" y="50943"/>
                </a:lnTo>
                <a:lnTo>
                  <a:pt x="14286" y="50974"/>
                </a:lnTo>
                <a:lnTo>
                  <a:pt x="14256" y="50943"/>
                </a:lnTo>
                <a:lnTo>
                  <a:pt x="14225" y="50883"/>
                </a:lnTo>
                <a:cubicBezTo>
                  <a:pt x="14225" y="50822"/>
                  <a:pt x="14286" y="50791"/>
                  <a:pt x="14316" y="50791"/>
                </a:cubicBezTo>
                <a:close/>
                <a:moveTo>
                  <a:pt x="14955" y="50943"/>
                </a:moveTo>
                <a:cubicBezTo>
                  <a:pt x="14985" y="50943"/>
                  <a:pt x="15015" y="50974"/>
                  <a:pt x="15015" y="51004"/>
                </a:cubicBezTo>
                <a:cubicBezTo>
                  <a:pt x="15107" y="51065"/>
                  <a:pt x="15046" y="51186"/>
                  <a:pt x="14955" y="51186"/>
                </a:cubicBezTo>
                <a:lnTo>
                  <a:pt x="14955" y="51126"/>
                </a:lnTo>
                <a:lnTo>
                  <a:pt x="14924" y="51126"/>
                </a:lnTo>
                <a:cubicBezTo>
                  <a:pt x="14894" y="51126"/>
                  <a:pt x="14894" y="51126"/>
                  <a:pt x="14864" y="51095"/>
                </a:cubicBezTo>
                <a:cubicBezTo>
                  <a:pt x="14864" y="51065"/>
                  <a:pt x="14864" y="51034"/>
                  <a:pt x="14864" y="51034"/>
                </a:cubicBezTo>
                <a:lnTo>
                  <a:pt x="14864" y="51004"/>
                </a:lnTo>
                <a:lnTo>
                  <a:pt x="14924" y="50943"/>
                </a:lnTo>
                <a:close/>
                <a:moveTo>
                  <a:pt x="12888" y="51065"/>
                </a:moveTo>
                <a:cubicBezTo>
                  <a:pt x="12918" y="51065"/>
                  <a:pt x="12949" y="51065"/>
                  <a:pt x="12979" y="51095"/>
                </a:cubicBezTo>
                <a:cubicBezTo>
                  <a:pt x="12979" y="51126"/>
                  <a:pt x="12979" y="51156"/>
                  <a:pt x="12979" y="51186"/>
                </a:cubicBezTo>
                <a:lnTo>
                  <a:pt x="12918" y="51217"/>
                </a:lnTo>
                <a:cubicBezTo>
                  <a:pt x="12888" y="51217"/>
                  <a:pt x="12857" y="51217"/>
                  <a:pt x="12857" y="51186"/>
                </a:cubicBezTo>
                <a:lnTo>
                  <a:pt x="12827" y="51126"/>
                </a:lnTo>
                <a:lnTo>
                  <a:pt x="12827" y="51095"/>
                </a:lnTo>
                <a:cubicBezTo>
                  <a:pt x="12827" y="51065"/>
                  <a:pt x="12857" y="51065"/>
                  <a:pt x="12888" y="51065"/>
                </a:cubicBezTo>
                <a:close/>
                <a:moveTo>
                  <a:pt x="16338" y="51559"/>
                </a:moveTo>
                <a:cubicBezTo>
                  <a:pt x="16353" y="51559"/>
                  <a:pt x="16368" y="51566"/>
                  <a:pt x="16383" y="51582"/>
                </a:cubicBezTo>
                <a:lnTo>
                  <a:pt x="16383" y="51612"/>
                </a:lnTo>
                <a:lnTo>
                  <a:pt x="16383" y="51642"/>
                </a:lnTo>
                <a:cubicBezTo>
                  <a:pt x="16414" y="51673"/>
                  <a:pt x="16414" y="51673"/>
                  <a:pt x="16383" y="51703"/>
                </a:cubicBezTo>
                <a:lnTo>
                  <a:pt x="16383" y="51734"/>
                </a:lnTo>
                <a:lnTo>
                  <a:pt x="16414" y="51734"/>
                </a:lnTo>
                <a:lnTo>
                  <a:pt x="16383" y="51794"/>
                </a:lnTo>
                <a:lnTo>
                  <a:pt x="16323" y="51794"/>
                </a:lnTo>
                <a:cubicBezTo>
                  <a:pt x="16307" y="51810"/>
                  <a:pt x="16292" y="51817"/>
                  <a:pt x="16273" y="51817"/>
                </a:cubicBezTo>
                <a:cubicBezTo>
                  <a:pt x="16254" y="51817"/>
                  <a:pt x="16231" y="51810"/>
                  <a:pt x="16201" y="51794"/>
                </a:cubicBezTo>
                <a:lnTo>
                  <a:pt x="16171" y="51734"/>
                </a:lnTo>
                <a:lnTo>
                  <a:pt x="16171" y="51703"/>
                </a:lnTo>
                <a:lnTo>
                  <a:pt x="16171" y="51673"/>
                </a:lnTo>
                <a:cubicBezTo>
                  <a:pt x="16201" y="51642"/>
                  <a:pt x="16231" y="51612"/>
                  <a:pt x="16262" y="51612"/>
                </a:cubicBezTo>
                <a:cubicBezTo>
                  <a:pt x="16262" y="51582"/>
                  <a:pt x="16292" y="51582"/>
                  <a:pt x="16292" y="51582"/>
                </a:cubicBezTo>
                <a:cubicBezTo>
                  <a:pt x="16307" y="51566"/>
                  <a:pt x="16323" y="51559"/>
                  <a:pt x="16338" y="51559"/>
                </a:cubicBezTo>
                <a:close/>
                <a:moveTo>
                  <a:pt x="14073" y="52007"/>
                </a:moveTo>
                <a:cubicBezTo>
                  <a:pt x="14088" y="52022"/>
                  <a:pt x="14104" y="52030"/>
                  <a:pt x="14115" y="52030"/>
                </a:cubicBezTo>
                <a:cubicBezTo>
                  <a:pt x="14116" y="52030"/>
                  <a:pt x="14117" y="52030"/>
                  <a:pt x="14119" y="52030"/>
                </a:cubicBezTo>
                <a:lnTo>
                  <a:pt x="14119" y="52030"/>
                </a:lnTo>
                <a:cubicBezTo>
                  <a:pt x="14103" y="52022"/>
                  <a:pt x="14088" y="52015"/>
                  <a:pt x="14073" y="52007"/>
                </a:cubicBezTo>
                <a:close/>
                <a:moveTo>
                  <a:pt x="17690" y="52098"/>
                </a:moveTo>
                <a:lnTo>
                  <a:pt x="17721" y="52159"/>
                </a:lnTo>
                <a:cubicBezTo>
                  <a:pt x="17721" y="52159"/>
                  <a:pt x="17751" y="52190"/>
                  <a:pt x="17751" y="52220"/>
                </a:cubicBezTo>
                <a:lnTo>
                  <a:pt x="17751" y="52250"/>
                </a:lnTo>
                <a:lnTo>
                  <a:pt x="17721" y="52220"/>
                </a:lnTo>
                <a:cubicBezTo>
                  <a:pt x="17721" y="52250"/>
                  <a:pt x="17690" y="52250"/>
                  <a:pt x="17690" y="52281"/>
                </a:cubicBezTo>
                <a:lnTo>
                  <a:pt x="17690" y="52311"/>
                </a:lnTo>
                <a:lnTo>
                  <a:pt x="17660" y="52341"/>
                </a:lnTo>
                <a:lnTo>
                  <a:pt x="17478" y="52341"/>
                </a:lnTo>
                <a:cubicBezTo>
                  <a:pt x="17478" y="52311"/>
                  <a:pt x="17447" y="52311"/>
                  <a:pt x="17447" y="52281"/>
                </a:cubicBezTo>
                <a:cubicBezTo>
                  <a:pt x="17447" y="52250"/>
                  <a:pt x="17447" y="52220"/>
                  <a:pt x="17447" y="52220"/>
                </a:cubicBezTo>
                <a:cubicBezTo>
                  <a:pt x="17447" y="52190"/>
                  <a:pt x="17478" y="52159"/>
                  <a:pt x="17478" y="52159"/>
                </a:cubicBezTo>
                <a:lnTo>
                  <a:pt x="17538" y="52098"/>
                </a:lnTo>
                <a:close/>
                <a:moveTo>
                  <a:pt x="4833" y="0"/>
                </a:moveTo>
                <a:cubicBezTo>
                  <a:pt x="3921" y="1854"/>
                  <a:pt x="3009" y="3709"/>
                  <a:pt x="2219" y="5623"/>
                </a:cubicBezTo>
                <a:cubicBezTo>
                  <a:pt x="2229" y="5613"/>
                  <a:pt x="2239" y="5610"/>
                  <a:pt x="2249" y="5610"/>
                </a:cubicBezTo>
                <a:cubicBezTo>
                  <a:pt x="2270" y="5610"/>
                  <a:pt x="2290" y="5623"/>
                  <a:pt x="2310" y="5623"/>
                </a:cubicBezTo>
                <a:lnTo>
                  <a:pt x="2310" y="5715"/>
                </a:lnTo>
                <a:cubicBezTo>
                  <a:pt x="2290" y="5715"/>
                  <a:pt x="2256" y="5742"/>
                  <a:pt x="2218" y="5742"/>
                </a:cubicBezTo>
                <a:cubicBezTo>
                  <a:pt x="2199" y="5742"/>
                  <a:pt x="2178" y="5735"/>
                  <a:pt x="2158" y="5715"/>
                </a:cubicBezTo>
                <a:cubicBezTo>
                  <a:pt x="1733" y="6718"/>
                  <a:pt x="1337" y="7751"/>
                  <a:pt x="1033" y="8785"/>
                </a:cubicBezTo>
                <a:cubicBezTo>
                  <a:pt x="1064" y="8785"/>
                  <a:pt x="1064" y="8754"/>
                  <a:pt x="1064" y="8754"/>
                </a:cubicBezTo>
                <a:lnTo>
                  <a:pt x="1094" y="8724"/>
                </a:lnTo>
                <a:lnTo>
                  <a:pt x="1125" y="8693"/>
                </a:lnTo>
                <a:lnTo>
                  <a:pt x="1185" y="8693"/>
                </a:lnTo>
                <a:cubicBezTo>
                  <a:pt x="1216" y="8724"/>
                  <a:pt x="1216" y="8724"/>
                  <a:pt x="1246" y="8724"/>
                </a:cubicBezTo>
                <a:cubicBezTo>
                  <a:pt x="1277" y="8754"/>
                  <a:pt x="1277" y="8785"/>
                  <a:pt x="1277" y="8785"/>
                </a:cubicBezTo>
                <a:lnTo>
                  <a:pt x="1307" y="8876"/>
                </a:lnTo>
                <a:lnTo>
                  <a:pt x="1307" y="8906"/>
                </a:lnTo>
                <a:cubicBezTo>
                  <a:pt x="1307" y="8937"/>
                  <a:pt x="1277" y="8967"/>
                  <a:pt x="1277" y="8967"/>
                </a:cubicBezTo>
                <a:lnTo>
                  <a:pt x="1094" y="8967"/>
                </a:lnTo>
                <a:cubicBezTo>
                  <a:pt x="1094" y="8937"/>
                  <a:pt x="1094" y="8937"/>
                  <a:pt x="1064" y="8906"/>
                </a:cubicBezTo>
                <a:lnTo>
                  <a:pt x="1064" y="8876"/>
                </a:lnTo>
                <a:cubicBezTo>
                  <a:pt x="578" y="10517"/>
                  <a:pt x="243" y="12189"/>
                  <a:pt x="152" y="13891"/>
                </a:cubicBezTo>
                <a:cubicBezTo>
                  <a:pt x="152" y="13921"/>
                  <a:pt x="182" y="13921"/>
                  <a:pt x="182" y="13952"/>
                </a:cubicBezTo>
                <a:lnTo>
                  <a:pt x="213" y="14013"/>
                </a:lnTo>
                <a:cubicBezTo>
                  <a:pt x="213" y="14073"/>
                  <a:pt x="182" y="14104"/>
                  <a:pt x="122" y="14134"/>
                </a:cubicBezTo>
                <a:lnTo>
                  <a:pt x="122" y="14286"/>
                </a:lnTo>
                <a:cubicBezTo>
                  <a:pt x="0" y="19241"/>
                  <a:pt x="1885" y="24043"/>
                  <a:pt x="5350" y="27569"/>
                </a:cubicBezTo>
                <a:cubicBezTo>
                  <a:pt x="6018" y="28207"/>
                  <a:pt x="6748" y="28846"/>
                  <a:pt x="7052" y="29727"/>
                </a:cubicBezTo>
                <a:cubicBezTo>
                  <a:pt x="7234" y="30396"/>
                  <a:pt x="7295" y="31125"/>
                  <a:pt x="7173" y="31824"/>
                </a:cubicBezTo>
                <a:cubicBezTo>
                  <a:pt x="7052" y="33922"/>
                  <a:pt x="6869" y="36049"/>
                  <a:pt x="6900" y="38147"/>
                </a:cubicBezTo>
                <a:lnTo>
                  <a:pt x="6961" y="38147"/>
                </a:lnTo>
                <a:lnTo>
                  <a:pt x="7021" y="38208"/>
                </a:lnTo>
                <a:cubicBezTo>
                  <a:pt x="7052" y="38238"/>
                  <a:pt x="7052" y="38299"/>
                  <a:pt x="7021" y="38329"/>
                </a:cubicBezTo>
                <a:cubicBezTo>
                  <a:pt x="7021" y="38329"/>
                  <a:pt x="6991" y="38360"/>
                  <a:pt x="6961" y="38360"/>
                </a:cubicBezTo>
                <a:cubicBezTo>
                  <a:pt x="6961" y="38360"/>
                  <a:pt x="6930" y="38390"/>
                  <a:pt x="6930" y="38390"/>
                </a:cubicBezTo>
                <a:lnTo>
                  <a:pt x="6961" y="38420"/>
                </a:lnTo>
                <a:cubicBezTo>
                  <a:pt x="6961" y="38420"/>
                  <a:pt x="6961" y="38451"/>
                  <a:pt x="6961" y="38451"/>
                </a:cubicBezTo>
                <a:cubicBezTo>
                  <a:pt x="6991" y="38481"/>
                  <a:pt x="6991" y="38512"/>
                  <a:pt x="6961" y="38542"/>
                </a:cubicBezTo>
                <a:lnTo>
                  <a:pt x="6900" y="38542"/>
                </a:lnTo>
                <a:cubicBezTo>
                  <a:pt x="6930" y="40153"/>
                  <a:pt x="7082" y="41794"/>
                  <a:pt x="7447" y="43375"/>
                </a:cubicBezTo>
                <a:cubicBezTo>
                  <a:pt x="7477" y="43375"/>
                  <a:pt x="7508" y="43375"/>
                  <a:pt x="7508" y="43405"/>
                </a:cubicBezTo>
                <a:lnTo>
                  <a:pt x="7569" y="43496"/>
                </a:lnTo>
                <a:lnTo>
                  <a:pt x="7569" y="43527"/>
                </a:lnTo>
                <a:cubicBezTo>
                  <a:pt x="7569" y="43557"/>
                  <a:pt x="7538" y="43588"/>
                  <a:pt x="7508" y="43588"/>
                </a:cubicBezTo>
                <a:cubicBezTo>
                  <a:pt x="7964" y="45290"/>
                  <a:pt x="8724" y="46870"/>
                  <a:pt x="9787" y="48299"/>
                </a:cubicBezTo>
                <a:cubicBezTo>
                  <a:pt x="9787" y="48299"/>
                  <a:pt x="9818" y="48329"/>
                  <a:pt x="9848" y="48360"/>
                </a:cubicBezTo>
                <a:lnTo>
                  <a:pt x="9909" y="48390"/>
                </a:lnTo>
                <a:lnTo>
                  <a:pt x="9909" y="48420"/>
                </a:lnTo>
                <a:cubicBezTo>
                  <a:pt x="9909" y="48451"/>
                  <a:pt x="9909" y="48481"/>
                  <a:pt x="9909" y="48512"/>
                </a:cubicBezTo>
                <a:cubicBezTo>
                  <a:pt x="10973" y="49971"/>
                  <a:pt x="12401" y="51186"/>
                  <a:pt x="14043" y="52007"/>
                </a:cubicBezTo>
                <a:lnTo>
                  <a:pt x="14043" y="51946"/>
                </a:lnTo>
                <a:lnTo>
                  <a:pt x="14043" y="51916"/>
                </a:lnTo>
                <a:lnTo>
                  <a:pt x="14043" y="51886"/>
                </a:lnTo>
                <a:cubicBezTo>
                  <a:pt x="14073" y="51855"/>
                  <a:pt x="14104" y="51855"/>
                  <a:pt x="14104" y="51855"/>
                </a:cubicBezTo>
                <a:cubicBezTo>
                  <a:pt x="14134" y="51855"/>
                  <a:pt x="14164" y="51855"/>
                  <a:pt x="14164" y="51886"/>
                </a:cubicBezTo>
                <a:lnTo>
                  <a:pt x="14195" y="51886"/>
                </a:lnTo>
                <a:cubicBezTo>
                  <a:pt x="14256" y="51886"/>
                  <a:pt x="14286" y="51946"/>
                  <a:pt x="14256" y="51977"/>
                </a:cubicBezTo>
                <a:cubicBezTo>
                  <a:pt x="14256" y="52007"/>
                  <a:pt x="14225" y="52007"/>
                  <a:pt x="14225" y="52007"/>
                </a:cubicBezTo>
                <a:lnTo>
                  <a:pt x="14134" y="52007"/>
                </a:lnTo>
                <a:cubicBezTo>
                  <a:pt x="14134" y="52021"/>
                  <a:pt x="14128" y="52028"/>
                  <a:pt x="14119" y="52030"/>
                </a:cubicBezTo>
                <a:lnTo>
                  <a:pt x="14119" y="52030"/>
                </a:lnTo>
                <a:cubicBezTo>
                  <a:pt x="14956" y="52442"/>
                  <a:pt x="15823" y="52708"/>
                  <a:pt x="16748" y="52797"/>
                </a:cubicBezTo>
                <a:lnTo>
                  <a:pt x="16778" y="52767"/>
                </a:lnTo>
                <a:lnTo>
                  <a:pt x="16930" y="52767"/>
                </a:lnTo>
                <a:cubicBezTo>
                  <a:pt x="16961" y="52797"/>
                  <a:pt x="16991" y="52797"/>
                  <a:pt x="17022" y="52828"/>
                </a:cubicBezTo>
                <a:cubicBezTo>
                  <a:pt x="17250" y="52843"/>
                  <a:pt x="17485" y="52851"/>
                  <a:pt x="17725" y="52851"/>
                </a:cubicBezTo>
                <a:cubicBezTo>
                  <a:pt x="17964" y="52851"/>
                  <a:pt x="18207" y="52843"/>
                  <a:pt x="18450" y="52828"/>
                </a:cubicBezTo>
                <a:cubicBezTo>
                  <a:pt x="19636" y="50639"/>
                  <a:pt x="20821" y="48451"/>
                  <a:pt x="21976" y="46262"/>
                </a:cubicBezTo>
                <a:cubicBezTo>
                  <a:pt x="21215" y="46110"/>
                  <a:pt x="20477" y="45836"/>
                  <a:pt x="19796" y="45455"/>
                </a:cubicBezTo>
                <a:lnTo>
                  <a:pt x="19796" y="45455"/>
                </a:lnTo>
                <a:cubicBezTo>
                  <a:pt x="19802" y="45472"/>
                  <a:pt x="19800" y="45490"/>
                  <a:pt x="19788" y="45502"/>
                </a:cubicBezTo>
                <a:lnTo>
                  <a:pt x="19757" y="45502"/>
                </a:lnTo>
                <a:cubicBezTo>
                  <a:pt x="19757" y="45563"/>
                  <a:pt x="19696" y="45594"/>
                  <a:pt x="19666" y="45594"/>
                </a:cubicBezTo>
                <a:cubicBezTo>
                  <a:pt x="19636" y="45594"/>
                  <a:pt x="19636" y="45594"/>
                  <a:pt x="19605" y="45563"/>
                </a:cubicBezTo>
                <a:lnTo>
                  <a:pt x="19605" y="45533"/>
                </a:lnTo>
                <a:cubicBezTo>
                  <a:pt x="19605" y="45502"/>
                  <a:pt x="19605" y="45472"/>
                  <a:pt x="19605" y="45442"/>
                </a:cubicBezTo>
                <a:lnTo>
                  <a:pt x="19666" y="45411"/>
                </a:lnTo>
                <a:lnTo>
                  <a:pt x="19719" y="45411"/>
                </a:lnTo>
                <a:cubicBezTo>
                  <a:pt x="19070" y="45038"/>
                  <a:pt x="18475" y="44568"/>
                  <a:pt x="17964" y="44013"/>
                </a:cubicBezTo>
                <a:cubicBezTo>
                  <a:pt x="17964" y="44074"/>
                  <a:pt x="17933" y="44135"/>
                  <a:pt x="17873" y="44135"/>
                </a:cubicBezTo>
                <a:lnTo>
                  <a:pt x="17842" y="44135"/>
                </a:lnTo>
                <a:lnTo>
                  <a:pt x="17812" y="44074"/>
                </a:lnTo>
                <a:cubicBezTo>
                  <a:pt x="17782" y="44043"/>
                  <a:pt x="17782" y="44043"/>
                  <a:pt x="17812" y="44013"/>
                </a:cubicBezTo>
                <a:cubicBezTo>
                  <a:pt x="17782" y="43983"/>
                  <a:pt x="17782" y="43983"/>
                  <a:pt x="17812" y="43952"/>
                </a:cubicBezTo>
                <a:cubicBezTo>
                  <a:pt x="17812" y="43922"/>
                  <a:pt x="17812" y="43922"/>
                  <a:pt x="17812" y="43892"/>
                </a:cubicBezTo>
                <a:cubicBezTo>
                  <a:pt x="17022" y="43040"/>
                  <a:pt x="16353" y="42037"/>
                  <a:pt x="15897" y="40943"/>
                </a:cubicBezTo>
                <a:lnTo>
                  <a:pt x="15867" y="40974"/>
                </a:lnTo>
                <a:lnTo>
                  <a:pt x="15745" y="40974"/>
                </a:lnTo>
                <a:lnTo>
                  <a:pt x="15715" y="40913"/>
                </a:lnTo>
                <a:lnTo>
                  <a:pt x="15715" y="40882"/>
                </a:lnTo>
                <a:lnTo>
                  <a:pt x="15715" y="40852"/>
                </a:lnTo>
                <a:cubicBezTo>
                  <a:pt x="15684" y="40822"/>
                  <a:pt x="15684" y="40791"/>
                  <a:pt x="15715" y="40791"/>
                </a:cubicBezTo>
                <a:cubicBezTo>
                  <a:pt x="15715" y="40730"/>
                  <a:pt x="15745" y="40700"/>
                  <a:pt x="15775" y="40700"/>
                </a:cubicBezTo>
                <a:cubicBezTo>
                  <a:pt x="15380" y="39727"/>
                  <a:pt x="15137" y="38694"/>
                  <a:pt x="15015" y="37630"/>
                </a:cubicBezTo>
                <a:cubicBezTo>
                  <a:pt x="14985" y="37630"/>
                  <a:pt x="14955" y="37600"/>
                  <a:pt x="14924" y="37569"/>
                </a:cubicBezTo>
                <a:lnTo>
                  <a:pt x="14924" y="37539"/>
                </a:lnTo>
                <a:cubicBezTo>
                  <a:pt x="14924" y="37508"/>
                  <a:pt x="14955" y="37478"/>
                  <a:pt x="14955" y="37448"/>
                </a:cubicBezTo>
                <a:cubicBezTo>
                  <a:pt x="14985" y="37448"/>
                  <a:pt x="15015" y="37417"/>
                  <a:pt x="15015" y="37417"/>
                </a:cubicBezTo>
                <a:cubicBezTo>
                  <a:pt x="15015" y="37174"/>
                  <a:pt x="15015" y="36961"/>
                  <a:pt x="15015" y="36718"/>
                </a:cubicBezTo>
                <a:lnTo>
                  <a:pt x="15015" y="36688"/>
                </a:lnTo>
                <a:lnTo>
                  <a:pt x="15015" y="36657"/>
                </a:lnTo>
                <a:cubicBezTo>
                  <a:pt x="14985" y="35725"/>
                  <a:pt x="15045" y="34762"/>
                  <a:pt x="15164" y="33829"/>
                </a:cubicBezTo>
                <a:lnTo>
                  <a:pt x="15164" y="33829"/>
                </a:lnTo>
                <a:lnTo>
                  <a:pt x="15167" y="33831"/>
                </a:lnTo>
                <a:lnTo>
                  <a:pt x="15167" y="33800"/>
                </a:lnTo>
                <a:cubicBezTo>
                  <a:pt x="15166" y="33810"/>
                  <a:pt x="15165" y="33819"/>
                  <a:pt x="15164" y="33829"/>
                </a:cubicBezTo>
                <a:lnTo>
                  <a:pt x="15164" y="33829"/>
                </a:lnTo>
                <a:lnTo>
                  <a:pt x="15107" y="33800"/>
                </a:lnTo>
                <a:cubicBezTo>
                  <a:pt x="15107" y="33800"/>
                  <a:pt x="15076" y="33800"/>
                  <a:pt x="15046" y="33770"/>
                </a:cubicBezTo>
                <a:cubicBezTo>
                  <a:pt x="15015" y="33739"/>
                  <a:pt x="14985" y="33679"/>
                  <a:pt x="14985" y="33587"/>
                </a:cubicBezTo>
                <a:lnTo>
                  <a:pt x="14985" y="33496"/>
                </a:lnTo>
                <a:cubicBezTo>
                  <a:pt x="15015" y="33435"/>
                  <a:pt x="15076" y="33405"/>
                  <a:pt x="15137" y="33405"/>
                </a:cubicBezTo>
                <a:lnTo>
                  <a:pt x="15198" y="33435"/>
                </a:lnTo>
                <a:cubicBezTo>
                  <a:pt x="15623" y="30852"/>
                  <a:pt x="16566" y="28299"/>
                  <a:pt x="17538" y="25837"/>
                </a:cubicBezTo>
                <a:cubicBezTo>
                  <a:pt x="14803" y="24682"/>
                  <a:pt x="12523" y="22645"/>
                  <a:pt x="11094" y="20031"/>
                </a:cubicBezTo>
                <a:lnTo>
                  <a:pt x="11064" y="20031"/>
                </a:lnTo>
                <a:lnTo>
                  <a:pt x="11064" y="19970"/>
                </a:lnTo>
                <a:cubicBezTo>
                  <a:pt x="10760" y="19362"/>
                  <a:pt x="10487" y="18754"/>
                  <a:pt x="10274" y="18146"/>
                </a:cubicBezTo>
                <a:lnTo>
                  <a:pt x="10213" y="18146"/>
                </a:lnTo>
                <a:cubicBezTo>
                  <a:pt x="10183" y="18146"/>
                  <a:pt x="10183" y="18116"/>
                  <a:pt x="10152" y="18086"/>
                </a:cubicBezTo>
                <a:cubicBezTo>
                  <a:pt x="10152" y="18086"/>
                  <a:pt x="10152" y="18055"/>
                  <a:pt x="10152" y="18025"/>
                </a:cubicBezTo>
                <a:cubicBezTo>
                  <a:pt x="10152" y="17994"/>
                  <a:pt x="10122" y="17934"/>
                  <a:pt x="10152" y="17903"/>
                </a:cubicBezTo>
                <a:cubicBezTo>
                  <a:pt x="10091" y="17751"/>
                  <a:pt x="10031" y="17569"/>
                  <a:pt x="9970" y="17417"/>
                </a:cubicBezTo>
                <a:cubicBezTo>
                  <a:pt x="9453" y="15502"/>
                  <a:pt x="9332" y="13526"/>
                  <a:pt x="9696" y="11581"/>
                </a:cubicBezTo>
                <a:lnTo>
                  <a:pt x="9696" y="11581"/>
                </a:lnTo>
                <a:cubicBezTo>
                  <a:pt x="9666" y="11611"/>
                  <a:pt x="9605" y="11611"/>
                  <a:pt x="9575" y="11642"/>
                </a:cubicBezTo>
                <a:lnTo>
                  <a:pt x="9514" y="11642"/>
                </a:lnTo>
                <a:cubicBezTo>
                  <a:pt x="9483" y="11611"/>
                  <a:pt x="9453" y="11611"/>
                  <a:pt x="9423" y="11581"/>
                </a:cubicBezTo>
                <a:cubicBezTo>
                  <a:pt x="9392" y="11551"/>
                  <a:pt x="9392" y="11490"/>
                  <a:pt x="9392" y="11459"/>
                </a:cubicBezTo>
                <a:lnTo>
                  <a:pt x="9392" y="11429"/>
                </a:lnTo>
                <a:lnTo>
                  <a:pt x="9423" y="11429"/>
                </a:lnTo>
                <a:cubicBezTo>
                  <a:pt x="9423" y="11399"/>
                  <a:pt x="9423" y="11399"/>
                  <a:pt x="9453" y="11368"/>
                </a:cubicBezTo>
                <a:cubicBezTo>
                  <a:pt x="9468" y="11353"/>
                  <a:pt x="9476" y="11345"/>
                  <a:pt x="9480" y="11345"/>
                </a:cubicBezTo>
                <a:cubicBezTo>
                  <a:pt x="9483" y="11345"/>
                  <a:pt x="9483" y="11353"/>
                  <a:pt x="9483" y="11368"/>
                </a:cubicBezTo>
                <a:lnTo>
                  <a:pt x="9483" y="11338"/>
                </a:lnTo>
                <a:lnTo>
                  <a:pt x="9544" y="11338"/>
                </a:lnTo>
                <a:cubicBezTo>
                  <a:pt x="9544" y="11338"/>
                  <a:pt x="9575" y="11338"/>
                  <a:pt x="9575" y="11368"/>
                </a:cubicBezTo>
                <a:cubicBezTo>
                  <a:pt x="9635" y="11368"/>
                  <a:pt x="9696" y="11399"/>
                  <a:pt x="9727" y="11459"/>
                </a:cubicBezTo>
                <a:cubicBezTo>
                  <a:pt x="10031" y="9727"/>
                  <a:pt x="10699" y="8055"/>
                  <a:pt x="11642" y="6596"/>
                </a:cubicBezTo>
                <a:lnTo>
                  <a:pt x="11885" y="6262"/>
                </a:lnTo>
                <a:cubicBezTo>
                  <a:pt x="12614" y="5259"/>
                  <a:pt x="13526" y="4013"/>
                  <a:pt x="12949" y="2918"/>
                </a:cubicBezTo>
                <a:cubicBezTo>
                  <a:pt x="12584" y="2158"/>
                  <a:pt x="11642" y="1854"/>
                  <a:pt x="10821" y="1642"/>
                </a:cubicBezTo>
                <a:lnTo>
                  <a:pt x="483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9" name="Google Shape;819;p11"/>
          <p:cNvGrpSpPr/>
          <p:nvPr/>
        </p:nvGrpSpPr>
        <p:grpSpPr>
          <a:xfrm rot="9186683">
            <a:off x="2657714" y="-557093"/>
            <a:ext cx="349931" cy="1229202"/>
            <a:chOff x="4081750" y="357675"/>
            <a:chExt cx="240150" cy="843575"/>
          </a:xfrm>
        </p:grpSpPr>
        <p:sp>
          <p:nvSpPr>
            <p:cNvPr id="820" name="Google Shape;820;p11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11"/>
          <p:cNvGrpSpPr/>
          <p:nvPr/>
        </p:nvGrpSpPr>
        <p:grpSpPr>
          <a:xfrm rot="7893809">
            <a:off x="8630523" y="3567792"/>
            <a:ext cx="798211" cy="1450057"/>
            <a:chOff x="4305925" y="935225"/>
            <a:chExt cx="679375" cy="1234175"/>
          </a:xfrm>
        </p:grpSpPr>
        <p:sp>
          <p:nvSpPr>
            <p:cNvPr id="823" name="Google Shape;823;p11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1" name="Google Shape;831;p11"/>
          <p:cNvSpPr/>
          <p:nvPr/>
        </p:nvSpPr>
        <p:spPr>
          <a:xfrm>
            <a:off x="4759858" y="358404"/>
            <a:ext cx="252411" cy="191194"/>
          </a:xfrm>
          <a:custGeom>
            <a:avLst/>
            <a:gdLst/>
            <a:ahLst/>
            <a:cxnLst/>
            <a:rect l="l" t="t" r="r" b="b"/>
            <a:pathLst>
              <a:path w="9372" h="7099" extrusionOk="0">
                <a:moveTo>
                  <a:pt x="5281" y="1"/>
                </a:moveTo>
                <a:cubicBezTo>
                  <a:pt x="3129" y="1"/>
                  <a:pt x="1" y="4963"/>
                  <a:pt x="4243" y="6625"/>
                </a:cubicBezTo>
                <a:cubicBezTo>
                  <a:pt x="5072" y="6955"/>
                  <a:pt x="5724" y="7098"/>
                  <a:pt x="6231" y="7098"/>
                </a:cubicBezTo>
                <a:cubicBezTo>
                  <a:pt x="9371" y="7098"/>
                  <a:pt x="6963" y="1609"/>
                  <a:pt x="6492" y="850"/>
                </a:cubicBezTo>
                <a:cubicBezTo>
                  <a:pt x="6202" y="252"/>
                  <a:pt x="5766" y="1"/>
                  <a:pt x="5281" y="1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" name="Google Shape;832;p11"/>
          <p:cNvGrpSpPr/>
          <p:nvPr/>
        </p:nvGrpSpPr>
        <p:grpSpPr>
          <a:xfrm rot="-2436857" flipH="1">
            <a:off x="-923431" y="2242415"/>
            <a:ext cx="2362780" cy="2801011"/>
            <a:chOff x="2899900" y="1153850"/>
            <a:chExt cx="1266225" cy="1501075"/>
          </a:xfrm>
        </p:grpSpPr>
        <p:sp>
          <p:nvSpPr>
            <p:cNvPr id="833" name="Google Shape;833;p11"/>
            <p:cNvSpPr/>
            <p:nvPr/>
          </p:nvSpPr>
          <p:spPr>
            <a:xfrm>
              <a:off x="3432050" y="1587250"/>
              <a:ext cx="444575" cy="412650"/>
            </a:xfrm>
            <a:custGeom>
              <a:avLst/>
              <a:gdLst/>
              <a:ahLst/>
              <a:cxnLst/>
              <a:rect l="l" t="t" r="r" b="b"/>
              <a:pathLst>
                <a:path w="17783" h="16506" extrusionOk="0">
                  <a:moveTo>
                    <a:pt x="11642" y="1"/>
                  </a:moveTo>
                  <a:cubicBezTo>
                    <a:pt x="9363" y="2280"/>
                    <a:pt x="4469" y="6809"/>
                    <a:pt x="1" y="8238"/>
                  </a:cubicBezTo>
                  <a:cubicBezTo>
                    <a:pt x="852" y="8572"/>
                    <a:pt x="1672" y="8967"/>
                    <a:pt x="2432" y="9484"/>
                  </a:cubicBezTo>
                  <a:cubicBezTo>
                    <a:pt x="4712" y="11065"/>
                    <a:pt x="5897" y="13679"/>
                    <a:pt x="6384" y="16505"/>
                  </a:cubicBezTo>
                  <a:cubicBezTo>
                    <a:pt x="8556" y="16009"/>
                    <a:pt x="11221" y="15555"/>
                    <a:pt x="13640" y="15555"/>
                  </a:cubicBezTo>
                  <a:cubicBezTo>
                    <a:pt x="14776" y="15555"/>
                    <a:pt x="15858" y="15655"/>
                    <a:pt x="16809" y="15898"/>
                  </a:cubicBezTo>
                  <a:lnTo>
                    <a:pt x="16809" y="15837"/>
                  </a:lnTo>
                  <a:cubicBezTo>
                    <a:pt x="17053" y="13831"/>
                    <a:pt x="17691" y="11855"/>
                    <a:pt x="17721" y="9818"/>
                  </a:cubicBezTo>
                  <a:cubicBezTo>
                    <a:pt x="17782" y="6718"/>
                    <a:pt x="16475" y="3739"/>
                    <a:pt x="14195" y="1642"/>
                  </a:cubicBezTo>
                  <a:cubicBezTo>
                    <a:pt x="13436" y="973"/>
                    <a:pt x="12584" y="426"/>
                    <a:pt x="11642" y="1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220050" y="1166275"/>
              <a:ext cx="250025" cy="518275"/>
            </a:xfrm>
            <a:custGeom>
              <a:avLst/>
              <a:gdLst/>
              <a:ahLst/>
              <a:cxnLst/>
              <a:rect l="l" t="t" r="r" b="b"/>
              <a:pathLst>
                <a:path w="10001" h="20731" extrusionOk="0">
                  <a:moveTo>
                    <a:pt x="3192" y="1"/>
                  </a:moveTo>
                  <a:cubicBezTo>
                    <a:pt x="2766" y="2645"/>
                    <a:pt x="1976" y="6444"/>
                    <a:pt x="699" y="9302"/>
                  </a:cubicBezTo>
                  <a:cubicBezTo>
                    <a:pt x="791" y="9423"/>
                    <a:pt x="912" y="9514"/>
                    <a:pt x="1003" y="9636"/>
                  </a:cubicBezTo>
                  <a:cubicBezTo>
                    <a:pt x="1338" y="10153"/>
                    <a:pt x="1490" y="10761"/>
                    <a:pt x="1490" y="11399"/>
                  </a:cubicBezTo>
                  <a:cubicBezTo>
                    <a:pt x="1611" y="14560"/>
                    <a:pt x="0" y="17934"/>
                    <a:pt x="1338" y="20730"/>
                  </a:cubicBezTo>
                  <a:cubicBezTo>
                    <a:pt x="2189" y="17721"/>
                    <a:pt x="6748" y="14682"/>
                    <a:pt x="9818" y="12949"/>
                  </a:cubicBezTo>
                  <a:cubicBezTo>
                    <a:pt x="9818" y="12888"/>
                    <a:pt x="9818" y="12858"/>
                    <a:pt x="9818" y="12827"/>
                  </a:cubicBezTo>
                  <a:cubicBezTo>
                    <a:pt x="10000" y="8663"/>
                    <a:pt x="9241" y="4013"/>
                    <a:pt x="5988" y="1429"/>
                  </a:cubicBezTo>
                  <a:cubicBezTo>
                    <a:pt x="5137" y="791"/>
                    <a:pt x="4195" y="304"/>
                    <a:pt x="3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594675" y="2154125"/>
              <a:ext cx="522825" cy="500800"/>
            </a:xfrm>
            <a:custGeom>
              <a:avLst/>
              <a:gdLst/>
              <a:ahLst/>
              <a:cxnLst/>
              <a:rect l="l" t="t" r="r" b="b"/>
              <a:pathLst>
                <a:path w="20913" h="20032" extrusionOk="0">
                  <a:moveTo>
                    <a:pt x="12858" y="1"/>
                  </a:moveTo>
                  <a:cubicBezTo>
                    <a:pt x="10274" y="3344"/>
                    <a:pt x="3769" y="5837"/>
                    <a:pt x="0" y="7083"/>
                  </a:cubicBezTo>
                  <a:cubicBezTo>
                    <a:pt x="61" y="7812"/>
                    <a:pt x="183" y="8572"/>
                    <a:pt x="335" y="9302"/>
                  </a:cubicBezTo>
                  <a:cubicBezTo>
                    <a:pt x="1668" y="14999"/>
                    <a:pt x="7805" y="20032"/>
                    <a:pt x="13475" y="20032"/>
                  </a:cubicBezTo>
                  <a:cubicBezTo>
                    <a:pt x="13492" y="20032"/>
                    <a:pt x="13509" y="20032"/>
                    <a:pt x="13526" y="20031"/>
                  </a:cubicBezTo>
                  <a:cubicBezTo>
                    <a:pt x="14712" y="15989"/>
                    <a:pt x="17599" y="7387"/>
                    <a:pt x="20913" y="5624"/>
                  </a:cubicBezTo>
                  <a:cubicBezTo>
                    <a:pt x="20092" y="4135"/>
                    <a:pt x="18876" y="2919"/>
                    <a:pt x="17417" y="2128"/>
                  </a:cubicBezTo>
                  <a:cubicBezTo>
                    <a:pt x="15928" y="1308"/>
                    <a:pt x="14226" y="882"/>
                    <a:pt x="12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2933575" y="1192875"/>
              <a:ext cx="125400" cy="155050"/>
            </a:xfrm>
            <a:custGeom>
              <a:avLst/>
              <a:gdLst/>
              <a:ahLst/>
              <a:cxnLst/>
              <a:rect l="l" t="t" r="r" b="b"/>
              <a:pathLst>
                <a:path w="5016" h="6202" extrusionOk="0">
                  <a:moveTo>
                    <a:pt x="4438" y="0"/>
                  </a:moveTo>
                  <a:cubicBezTo>
                    <a:pt x="4043" y="152"/>
                    <a:pt x="3617" y="335"/>
                    <a:pt x="3222" y="547"/>
                  </a:cubicBezTo>
                  <a:cubicBezTo>
                    <a:pt x="2280" y="973"/>
                    <a:pt x="1337" y="1490"/>
                    <a:pt x="760" y="2310"/>
                  </a:cubicBezTo>
                  <a:cubicBezTo>
                    <a:pt x="152" y="3131"/>
                    <a:pt x="0" y="4377"/>
                    <a:pt x="638" y="5168"/>
                  </a:cubicBezTo>
                  <a:cubicBezTo>
                    <a:pt x="1307" y="5958"/>
                    <a:pt x="2493" y="6019"/>
                    <a:pt x="3556" y="6079"/>
                  </a:cubicBezTo>
                  <a:cubicBezTo>
                    <a:pt x="4043" y="6079"/>
                    <a:pt x="4529" y="6140"/>
                    <a:pt x="5015" y="6201"/>
                  </a:cubicBezTo>
                  <a:cubicBezTo>
                    <a:pt x="4711" y="4134"/>
                    <a:pt x="4499" y="2067"/>
                    <a:pt x="4438" y="0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044500" y="1153850"/>
              <a:ext cx="255350" cy="244975"/>
            </a:xfrm>
            <a:custGeom>
              <a:avLst/>
              <a:gdLst/>
              <a:ahLst/>
              <a:cxnLst/>
              <a:rect l="l" t="t" r="r" b="b"/>
              <a:pathLst>
                <a:path w="10214" h="9799" extrusionOk="0">
                  <a:moveTo>
                    <a:pt x="7005" y="1"/>
                  </a:moveTo>
                  <a:cubicBezTo>
                    <a:pt x="4674" y="1"/>
                    <a:pt x="2226" y="634"/>
                    <a:pt x="1" y="1561"/>
                  </a:cubicBezTo>
                  <a:cubicBezTo>
                    <a:pt x="92" y="3628"/>
                    <a:pt x="274" y="5695"/>
                    <a:pt x="609" y="7762"/>
                  </a:cubicBezTo>
                  <a:cubicBezTo>
                    <a:pt x="2524" y="7975"/>
                    <a:pt x="4439" y="8400"/>
                    <a:pt x="6262" y="9039"/>
                  </a:cubicBezTo>
                  <a:cubicBezTo>
                    <a:pt x="6779" y="9191"/>
                    <a:pt x="7265" y="9434"/>
                    <a:pt x="7721" y="9799"/>
                  </a:cubicBezTo>
                  <a:cubicBezTo>
                    <a:pt x="8998" y="6911"/>
                    <a:pt x="9788" y="3142"/>
                    <a:pt x="10214" y="467"/>
                  </a:cubicBezTo>
                  <a:cubicBezTo>
                    <a:pt x="9195" y="144"/>
                    <a:pt x="8113" y="1"/>
                    <a:pt x="700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587075" y="1976100"/>
              <a:ext cx="328300" cy="355100"/>
            </a:xfrm>
            <a:custGeom>
              <a:avLst/>
              <a:gdLst/>
              <a:ahLst/>
              <a:cxnLst/>
              <a:rect l="l" t="t" r="r" b="b"/>
              <a:pathLst>
                <a:path w="13132" h="14204" extrusionOk="0">
                  <a:moveTo>
                    <a:pt x="7439" y="1"/>
                  </a:moveTo>
                  <a:cubicBezTo>
                    <a:pt x="5020" y="1"/>
                    <a:pt x="2355" y="455"/>
                    <a:pt x="183" y="951"/>
                  </a:cubicBezTo>
                  <a:cubicBezTo>
                    <a:pt x="396" y="2137"/>
                    <a:pt x="487" y="3353"/>
                    <a:pt x="487" y="4538"/>
                  </a:cubicBezTo>
                  <a:cubicBezTo>
                    <a:pt x="487" y="7760"/>
                    <a:pt x="0" y="11012"/>
                    <a:pt x="304" y="14204"/>
                  </a:cubicBezTo>
                  <a:cubicBezTo>
                    <a:pt x="4043" y="12958"/>
                    <a:pt x="10548" y="10465"/>
                    <a:pt x="13131" y="7122"/>
                  </a:cubicBezTo>
                  <a:cubicBezTo>
                    <a:pt x="12645" y="6818"/>
                    <a:pt x="12219" y="6453"/>
                    <a:pt x="11855" y="6058"/>
                  </a:cubicBezTo>
                  <a:cubicBezTo>
                    <a:pt x="10548" y="4538"/>
                    <a:pt x="10365" y="2319"/>
                    <a:pt x="10608" y="344"/>
                  </a:cubicBezTo>
                  <a:cubicBezTo>
                    <a:pt x="9657" y="101"/>
                    <a:pt x="8575" y="1"/>
                    <a:pt x="7439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932075" y="2294700"/>
              <a:ext cx="234050" cy="360225"/>
            </a:xfrm>
            <a:custGeom>
              <a:avLst/>
              <a:gdLst/>
              <a:ahLst/>
              <a:cxnLst/>
              <a:rect l="l" t="t" r="r" b="b"/>
              <a:pathLst>
                <a:path w="9362" h="14409" extrusionOk="0">
                  <a:moveTo>
                    <a:pt x="7417" y="1"/>
                  </a:moveTo>
                  <a:cubicBezTo>
                    <a:pt x="4103" y="1764"/>
                    <a:pt x="1216" y="10366"/>
                    <a:pt x="0" y="14408"/>
                  </a:cubicBezTo>
                  <a:cubicBezTo>
                    <a:pt x="2918" y="14378"/>
                    <a:pt x="5684" y="13041"/>
                    <a:pt x="7599" y="9758"/>
                  </a:cubicBezTo>
                  <a:cubicBezTo>
                    <a:pt x="9362" y="6779"/>
                    <a:pt x="9119" y="2949"/>
                    <a:pt x="7417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253475" y="1490000"/>
              <a:ext cx="469650" cy="303200"/>
            </a:xfrm>
            <a:custGeom>
              <a:avLst/>
              <a:gdLst/>
              <a:ahLst/>
              <a:cxnLst/>
              <a:rect l="l" t="t" r="r" b="b"/>
              <a:pathLst>
                <a:path w="18786" h="12128" extrusionOk="0">
                  <a:moveTo>
                    <a:pt x="8481" y="0"/>
                  </a:moveTo>
                  <a:lnTo>
                    <a:pt x="8481" y="0"/>
                  </a:lnTo>
                  <a:cubicBezTo>
                    <a:pt x="5411" y="1733"/>
                    <a:pt x="882" y="4772"/>
                    <a:pt x="1" y="7781"/>
                  </a:cubicBezTo>
                  <a:cubicBezTo>
                    <a:pt x="61" y="7873"/>
                    <a:pt x="92" y="7964"/>
                    <a:pt x="153" y="8055"/>
                  </a:cubicBezTo>
                  <a:cubicBezTo>
                    <a:pt x="1490" y="10487"/>
                    <a:pt x="4469" y="11094"/>
                    <a:pt x="7144" y="12128"/>
                  </a:cubicBezTo>
                  <a:cubicBezTo>
                    <a:pt x="11612" y="10669"/>
                    <a:pt x="16506" y="6170"/>
                    <a:pt x="18785" y="3860"/>
                  </a:cubicBezTo>
                  <a:cubicBezTo>
                    <a:pt x="17353" y="3179"/>
                    <a:pt x="15776" y="2825"/>
                    <a:pt x="14194" y="2825"/>
                  </a:cubicBezTo>
                  <a:cubicBezTo>
                    <a:pt x="13727" y="2825"/>
                    <a:pt x="13261" y="2856"/>
                    <a:pt x="12797" y="2918"/>
                  </a:cubicBezTo>
                  <a:cubicBezTo>
                    <a:pt x="12185" y="3008"/>
                    <a:pt x="11509" y="3119"/>
                    <a:pt x="10876" y="3119"/>
                  </a:cubicBezTo>
                  <a:cubicBezTo>
                    <a:pt x="10441" y="3119"/>
                    <a:pt x="10026" y="3067"/>
                    <a:pt x="9666" y="2918"/>
                  </a:cubicBezTo>
                  <a:cubicBezTo>
                    <a:pt x="9393" y="2796"/>
                    <a:pt x="9150" y="2614"/>
                    <a:pt x="8967" y="2401"/>
                  </a:cubicBezTo>
                  <a:cubicBezTo>
                    <a:pt x="8420" y="1763"/>
                    <a:pt x="8451" y="821"/>
                    <a:pt x="8481" y="0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2899900" y="1234850"/>
              <a:ext cx="1248000" cy="1407150"/>
            </a:xfrm>
            <a:custGeom>
              <a:avLst/>
              <a:gdLst/>
              <a:ahLst/>
              <a:cxnLst/>
              <a:rect l="l" t="t" r="r" b="b"/>
              <a:pathLst>
                <a:path w="49920" h="56286" extrusionOk="0">
                  <a:moveTo>
                    <a:pt x="8141" y="0"/>
                  </a:moveTo>
                  <a:cubicBezTo>
                    <a:pt x="3737" y="0"/>
                    <a:pt x="265" y="2626"/>
                    <a:pt x="222" y="2668"/>
                  </a:cubicBezTo>
                  <a:cubicBezTo>
                    <a:pt x="0" y="2890"/>
                    <a:pt x="179" y="3212"/>
                    <a:pt x="416" y="3212"/>
                  </a:cubicBezTo>
                  <a:cubicBezTo>
                    <a:pt x="471" y="3212"/>
                    <a:pt x="530" y="3194"/>
                    <a:pt x="587" y="3154"/>
                  </a:cubicBezTo>
                  <a:cubicBezTo>
                    <a:pt x="629" y="3133"/>
                    <a:pt x="3938" y="637"/>
                    <a:pt x="8123" y="637"/>
                  </a:cubicBezTo>
                  <a:cubicBezTo>
                    <a:pt x="9967" y="637"/>
                    <a:pt x="11981" y="1122"/>
                    <a:pt x="13961" y="2516"/>
                  </a:cubicBezTo>
                  <a:cubicBezTo>
                    <a:pt x="17001" y="4644"/>
                    <a:pt x="17092" y="7622"/>
                    <a:pt x="17183" y="10510"/>
                  </a:cubicBezTo>
                  <a:cubicBezTo>
                    <a:pt x="17305" y="13793"/>
                    <a:pt x="17396" y="16923"/>
                    <a:pt x="22016" y="18048"/>
                  </a:cubicBezTo>
                  <a:cubicBezTo>
                    <a:pt x="30527" y="20176"/>
                    <a:pt x="34205" y="22851"/>
                    <a:pt x="33506" y="33033"/>
                  </a:cubicBezTo>
                  <a:cubicBezTo>
                    <a:pt x="32989" y="40146"/>
                    <a:pt x="38491" y="45131"/>
                    <a:pt x="43324" y="49538"/>
                  </a:cubicBezTo>
                  <a:cubicBezTo>
                    <a:pt x="45816" y="51818"/>
                    <a:pt x="48187" y="53976"/>
                    <a:pt x="49281" y="56134"/>
                  </a:cubicBezTo>
                  <a:cubicBezTo>
                    <a:pt x="49342" y="56225"/>
                    <a:pt x="49433" y="56286"/>
                    <a:pt x="49555" y="56286"/>
                  </a:cubicBezTo>
                  <a:cubicBezTo>
                    <a:pt x="49615" y="56286"/>
                    <a:pt x="49646" y="56286"/>
                    <a:pt x="49707" y="56255"/>
                  </a:cubicBezTo>
                  <a:cubicBezTo>
                    <a:pt x="49859" y="56164"/>
                    <a:pt x="49919" y="55982"/>
                    <a:pt x="49828" y="55830"/>
                  </a:cubicBezTo>
                  <a:cubicBezTo>
                    <a:pt x="48704" y="53611"/>
                    <a:pt x="46302" y="51392"/>
                    <a:pt x="43749" y="49082"/>
                  </a:cubicBezTo>
                  <a:cubicBezTo>
                    <a:pt x="39007" y="44766"/>
                    <a:pt x="33658" y="39903"/>
                    <a:pt x="34114" y="33064"/>
                  </a:cubicBezTo>
                  <a:cubicBezTo>
                    <a:pt x="34874" y="22425"/>
                    <a:pt x="31044" y="19659"/>
                    <a:pt x="22168" y="17440"/>
                  </a:cubicBezTo>
                  <a:cubicBezTo>
                    <a:pt x="18034" y="16407"/>
                    <a:pt x="17943" y="13671"/>
                    <a:pt x="17822" y="10480"/>
                  </a:cubicBezTo>
                  <a:cubicBezTo>
                    <a:pt x="17730" y="7592"/>
                    <a:pt x="17639" y="4340"/>
                    <a:pt x="14326" y="1999"/>
                  </a:cubicBezTo>
                  <a:cubicBezTo>
                    <a:pt x="12226" y="515"/>
                    <a:pt x="10092" y="0"/>
                    <a:pt x="814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" name="Google Shape;842;p11"/>
          <p:cNvGrpSpPr/>
          <p:nvPr/>
        </p:nvGrpSpPr>
        <p:grpSpPr>
          <a:xfrm rot="-950698">
            <a:off x="7202097" y="4349600"/>
            <a:ext cx="1152425" cy="1198043"/>
            <a:chOff x="2230675" y="3995775"/>
            <a:chExt cx="572200" cy="594850"/>
          </a:xfrm>
        </p:grpSpPr>
        <p:sp>
          <p:nvSpPr>
            <p:cNvPr id="843" name="Google Shape;843;p11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11"/>
          <p:cNvGrpSpPr/>
          <p:nvPr/>
        </p:nvGrpSpPr>
        <p:grpSpPr>
          <a:xfrm rot="2019574">
            <a:off x="527054" y="3524433"/>
            <a:ext cx="1038766" cy="1821460"/>
            <a:chOff x="631100" y="2761600"/>
            <a:chExt cx="712025" cy="1248525"/>
          </a:xfrm>
        </p:grpSpPr>
        <p:sp>
          <p:nvSpPr>
            <p:cNvPr id="846" name="Google Shape;846;p11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8" name="Google Shape;848;p11"/>
          <p:cNvSpPr/>
          <p:nvPr/>
        </p:nvSpPr>
        <p:spPr>
          <a:xfrm>
            <a:off x="4812717" y="4604449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4" r:id="rId13"/>
    <p:sldLayoutId id="2147483665" r:id="rId14"/>
    <p:sldLayoutId id="2147483668" r:id="rId15"/>
    <p:sldLayoutId id="2147483671" r:id="rId16"/>
    <p:sldLayoutId id="2147483674" r:id="rId17"/>
    <p:sldLayoutId id="2147483675" r:id="rId18"/>
  </p:sldLayoutIdLst>
  <p:transition spd="med">
    <p:wipe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11/16/2023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96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 spd="med">
    <p:wipe dir="r"/>
  </p:transition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EmYeuTruongEm-ThanhLam-2633463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customXml" Target="../ink/ink10.xml"/><Relationship Id="rId7" Type="http://schemas.openxmlformats.org/officeDocument/2006/relationships/customXml" Target="../ink/ink2.xml"/><Relationship Id="rId12" Type="http://schemas.openxmlformats.org/officeDocument/2006/relationships/customXml" Target="../ink/ink5.xml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24" Type="http://schemas.openxmlformats.org/officeDocument/2006/relationships/image" Target="../media/image22.png"/><Relationship Id="rId5" Type="http://schemas.openxmlformats.org/officeDocument/2006/relationships/customXml" Target="../ink/ink1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4.png"/><Relationship Id="rId10" Type="http://schemas.openxmlformats.org/officeDocument/2006/relationships/customXml" Target="../ink/ink4.xml"/><Relationship Id="rId19" Type="http://schemas.openxmlformats.org/officeDocument/2006/relationships/customXml" Target="../ink/ink9.xml"/><Relationship Id="rId4" Type="http://schemas.openxmlformats.org/officeDocument/2006/relationships/image" Target="../media/image3.svg"/><Relationship Id="rId9" Type="http://schemas.openxmlformats.org/officeDocument/2006/relationships/customXml" Target="../ink/ink3.xml"/><Relationship Id="rId14" Type="http://schemas.openxmlformats.org/officeDocument/2006/relationships/customXml" Target="../ink/ink6.xml"/><Relationship Id="rId22" Type="http://schemas.openxmlformats.org/officeDocument/2006/relationships/image" Target="../media/image21.png"/><Relationship Id="rId27" Type="http://schemas.openxmlformats.org/officeDocument/2006/relationships/customXml" Target="../ink/ink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openxmlformats.org/officeDocument/2006/relationships/image" Target="../media/image29.sv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3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9.xml"/><Relationship Id="rId1" Type="http://schemas.openxmlformats.org/officeDocument/2006/relationships/video" Target="NULL" TargetMode="External"/><Relationship Id="rId6" Type="http://schemas.openxmlformats.org/officeDocument/2006/relationships/image" Target="../media/image30.png"/><Relationship Id="rId5" Type="http://schemas.microsoft.com/office/2007/relationships/media" Target="../media/media1.mp3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audio" Target="../media/audio31.wav"/><Relationship Id="rId3" Type="http://schemas.openxmlformats.org/officeDocument/2006/relationships/notesSlide" Target="../notesSlides/notesSlide15.xml"/><Relationship Id="rId7" Type="http://schemas.openxmlformats.org/officeDocument/2006/relationships/audio" Target="NULL"/><Relationship Id="rId12" Type="http://schemas.openxmlformats.org/officeDocument/2006/relationships/audio" Target="../media/audio21.wav"/><Relationship Id="rId2" Type="http://schemas.openxmlformats.org/officeDocument/2006/relationships/slideLayout" Target="../slideLayouts/slideLayout25.xml"/><Relationship Id="rId1" Type="http://schemas.openxmlformats.org/officeDocument/2006/relationships/video" Target="NULL" TargetMode="External"/><Relationship Id="rId6" Type="http://schemas.openxmlformats.org/officeDocument/2006/relationships/audio" Target="NULL"/><Relationship Id="rId11" Type="http://schemas.openxmlformats.org/officeDocument/2006/relationships/audio" Target="../media/audio11.wav"/><Relationship Id="rId5" Type="http://schemas.openxmlformats.org/officeDocument/2006/relationships/audio" Target="NULL"/><Relationship Id="rId10" Type="http://schemas.openxmlformats.org/officeDocument/2006/relationships/image" Target="../media/image32.png"/><Relationship Id="rId4" Type="http://schemas.openxmlformats.org/officeDocument/2006/relationships/audio" Target="NULL"/><Relationship Id="rId9" Type="http://schemas.microsoft.com/office/2007/relationships/media" Target="../media/media2.m4a"/><Relationship Id="rId14" Type="http://schemas.openxmlformats.org/officeDocument/2006/relationships/audio" Target="../media/audio4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4.wav"/><Relationship Id="rId11" Type="http://schemas.openxmlformats.org/officeDocument/2006/relationships/image" Target="../media/image37.wmf"/><Relationship Id="rId5" Type="http://schemas.openxmlformats.org/officeDocument/2006/relationships/audio" Target="../media/audio3.wav"/><Relationship Id="rId10" Type="http://schemas.openxmlformats.org/officeDocument/2006/relationships/image" Target="../media/image36.emf"/><Relationship Id="rId4" Type="http://schemas.openxmlformats.org/officeDocument/2006/relationships/audio" Target="../media/audio2.wav"/><Relationship Id="rId9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4.wav"/><Relationship Id="rId11" Type="http://schemas.openxmlformats.org/officeDocument/2006/relationships/image" Target="../media/image37.wmf"/><Relationship Id="rId5" Type="http://schemas.openxmlformats.org/officeDocument/2006/relationships/audio" Target="../media/audio3.wav"/><Relationship Id="rId10" Type="http://schemas.openxmlformats.org/officeDocument/2006/relationships/image" Target="../media/image36.emf"/><Relationship Id="rId4" Type="http://schemas.openxmlformats.org/officeDocument/2006/relationships/audio" Target="../media/audio2.wav"/><Relationship Id="rId9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4.wav"/><Relationship Id="rId11" Type="http://schemas.openxmlformats.org/officeDocument/2006/relationships/image" Target="../media/image37.wmf"/><Relationship Id="rId5" Type="http://schemas.openxmlformats.org/officeDocument/2006/relationships/audio" Target="../media/audio3.wav"/><Relationship Id="rId10" Type="http://schemas.openxmlformats.org/officeDocument/2006/relationships/image" Target="../media/image36.emf"/><Relationship Id="rId4" Type="http://schemas.openxmlformats.org/officeDocument/2006/relationships/audio" Target="../media/audio2.wav"/><Relationship Id="rId9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EmYeuTruongEm-ThanhLam-2633463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p33"/>
          <p:cNvSpPr/>
          <p:nvPr/>
        </p:nvSpPr>
        <p:spPr>
          <a:xfrm>
            <a:off x="6787399" y="454000"/>
            <a:ext cx="1898155" cy="388726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33"/>
          <p:cNvSpPr txBox="1"/>
          <p:nvPr/>
        </p:nvSpPr>
        <p:spPr>
          <a:xfrm>
            <a:off x="6959104" y="548764"/>
            <a:ext cx="14706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+mj-lt"/>
                <a:ea typeface="Chau Philomene One"/>
                <a:cs typeface="Chau Philomene One"/>
                <a:sym typeface="Chau Philomene One"/>
              </a:rPr>
              <a:t>3rd Grade</a:t>
            </a:r>
            <a:endParaRPr sz="1800" dirty="0">
              <a:solidFill>
                <a:schemeClr val="lt1"/>
              </a:solidFill>
              <a:latin typeface="+mj-lt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2388" name="Google Shape;2388;p33"/>
          <p:cNvSpPr/>
          <p:nvPr/>
        </p:nvSpPr>
        <p:spPr>
          <a:xfrm>
            <a:off x="7577691" y="2384431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33"/>
          <p:cNvSpPr/>
          <p:nvPr/>
        </p:nvSpPr>
        <p:spPr>
          <a:xfrm>
            <a:off x="6092988" y="4323908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33"/>
          <p:cNvSpPr/>
          <p:nvPr/>
        </p:nvSpPr>
        <p:spPr>
          <a:xfrm>
            <a:off x="1617967" y="2946724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1" name="Google Shape;2391;p33"/>
          <p:cNvSpPr/>
          <p:nvPr/>
        </p:nvSpPr>
        <p:spPr>
          <a:xfrm>
            <a:off x="1329973" y="1905904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2" name="Google Shape;2392;p33"/>
          <p:cNvSpPr/>
          <p:nvPr/>
        </p:nvSpPr>
        <p:spPr>
          <a:xfrm>
            <a:off x="8197841" y="1044786"/>
            <a:ext cx="231862" cy="183653"/>
          </a:xfrm>
          <a:custGeom>
            <a:avLst/>
            <a:gdLst/>
            <a:ahLst/>
            <a:cxnLst/>
            <a:rect l="l" t="t" r="r" b="b"/>
            <a:pathLst>
              <a:path w="8609" h="6819" extrusionOk="0">
                <a:moveTo>
                  <a:pt x="3726" y="0"/>
                </a:moveTo>
                <a:cubicBezTo>
                  <a:pt x="1" y="0"/>
                  <a:pt x="259" y="6819"/>
                  <a:pt x="4282" y="6819"/>
                </a:cubicBezTo>
                <a:cubicBezTo>
                  <a:pt x="4346" y="6819"/>
                  <a:pt x="4410" y="6817"/>
                  <a:pt x="4475" y="6814"/>
                </a:cubicBezTo>
                <a:cubicBezTo>
                  <a:pt x="8609" y="6601"/>
                  <a:pt x="7119" y="1008"/>
                  <a:pt x="4961" y="218"/>
                </a:cubicBezTo>
                <a:cubicBezTo>
                  <a:pt x="4510" y="68"/>
                  <a:pt x="4098" y="0"/>
                  <a:pt x="37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3" name="Google Shape;2393;p33"/>
          <p:cNvSpPr/>
          <p:nvPr/>
        </p:nvSpPr>
        <p:spPr>
          <a:xfrm>
            <a:off x="714288" y="3363458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79;p32">
            <a:extLst>
              <a:ext uri="{FF2B5EF4-FFF2-40B4-BE49-F238E27FC236}">
                <a16:creationId xmlns:a16="http://schemas.microsoft.com/office/drawing/2014/main" xmlns="" id="{CFEE4EB6-0282-F729-9ABC-A848C36000AE}"/>
              </a:ext>
            </a:extLst>
          </p:cNvPr>
          <p:cNvSpPr txBox="1">
            <a:spLocks/>
          </p:cNvSpPr>
          <p:nvPr/>
        </p:nvSpPr>
        <p:spPr>
          <a:xfrm>
            <a:off x="1312332" y="1460260"/>
            <a:ext cx="6381000" cy="18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72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CHÀO MỪNG QUÝ THẦY CÔ</a:t>
            </a:r>
          </a:p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VỀ DỰ TiẾT HỌC CỦA LỚP 3B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oogle Shape;3616;p69">
            <a:extLst>
              <a:ext uri="{FF2B5EF4-FFF2-40B4-BE49-F238E27FC236}">
                <a16:creationId xmlns:a16="http://schemas.microsoft.com/office/drawing/2014/main" xmlns="" id="{D39368E3-B688-25C8-E821-603B9A1EBBF5}"/>
              </a:ext>
            </a:extLst>
          </p:cNvPr>
          <p:cNvGrpSpPr/>
          <p:nvPr/>
        </p:nvGrpSpPr>
        <p:grpSpPr>
          <a:xfrm rot="2131568">
            <a:off x="4854056" y="3914276"/>
            <a:ext cx="982557" cy="1197182"/>
            <a:chOff x="6404000" y="806850"/>
            <a:chExt cx="824500" cy="1004600"/>
          </a:xfrm>
        </p:grpSpPr>
        <p:sp>
          <p:nvSpPr>
            <p:cNvPr id="12" name="Google Shape;3617;p69">
              <a:extLst>
                <a:ext uri="{FF2B5EF4-FFF2-40B4-BE49-F238E27FC236}">
                  <a16:creationId xmlns:a16="http://schemas.microsoft.com/office/drawing/2014/main" xmlns="" id="{9436A4DB-AB85-D672-6A45-4107A56B21D5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18;p69">
              <a:extLst>
                <a:ext uri="{FF2B5EF4-FFF2-40B4-BE49-F238E27FC236}">
                  <a16:creationId xmlns:a16="http://schemas.microsoft.com/office/drawing/2014/main" xmlns="" id="{CFF6DF3D-9474-3C51-FA9E-99F5A6314058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19;p69">
              <a:extLst>
                <a:ext uri="{FF2B5EF4-FFF2-40B4-BE49-F238E27FC236}">
                  <a16:creationId xmlns:a16="http://schemas.microsoft.com/office/drawing/2014/main" xmlns="" id="{F5BBBC80-C8F1-E6B8-0476-8FC2F88D48C7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20;p69">
              <a:extLst>
                <a:ext uri="{FF2B5EF4-FFF2-40B4-BE49-F238E27FC236}">
                  <a16:creationId xmlns:a16="http://schemas.microsoft.com/office/drawing/2014/main" xmlns="" id="{BCE1AD74-9BFD-9FFF-D3DA-6C7C046BB233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C61A9E1D-AB1B-9D78-F6FC-ED28B40572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2548015" y="609527"/>
            <a:ext cx="265055" cy="332832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xmlns="" id="{219C8A1D-63F8-8253-0C3A-13AD027CB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7986835" y="1302026"/>
            <a:ext cx="307928" cy="386668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xmlns="" id="{8DF69CF2-1DD2-D7EA-C4DB-294E0B88D2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1361891" y="3592341"/>
            <a:ext cx="268109" cy="336667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xmlns="" id="{5276C0BB-CC98-473E-6E73-A87B164895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6804355" y="4171815"/>
            <a:ext cx="288114" cy="361787"/>
          </a:xfrm>
          <a:prstGeom prst="rect">
            <a:avLst/>
          </a:prstGeom>
        </p:spPr>
      </p:pic>
      <p:pic>
        <p:nvPicPr>
          <p:cNvPr id="21" name="EmYeuTruongEm-ThanhLam-263346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349342" y="4735286"/>
            <a:ext cx="424543" cy="408214"/>
          </a:xfrm>
          <a:prstGeom prst="rect">
            <a:avLst/>
          </a:prstGeom>
        </p:spPr>
      </p:pic>
      <p:sp>
        <p:nvSpPr>
          <p:cNvPr id="22" name="Google Shape;279;p32">
            <a:extLst>
              <a:ext uri="{FF2B5EF4-FFF2-40B4-BE49-F238E27FC236}">
                <a16:creationId xmlns:a16="http://schemas.microsoft.com/office/drawing/2014/main" xmlns="" id="{CFEE4EB6-0282-F729-9ABC-A848C36000AE}"/>
              </a:ext>
            </a:extLst>
          </p:cNvPr>
          <p:cNvSpPr txBox="1">
            <a:spLocks/>
          </p:cNvSpPr>
          <p:nvPr/>
        </p:nvSpPr>
        <p:spPr>
          <a:xfrm>
            <a:off x="1012371" y="2977971"/>
            <a:ext cx="6866019" cy="127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72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viên thực hiện: </a:t>
            </a:r>
            <a:r>
              <a:rPr lang="vi-VN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Trần Kim Tiến </a:t>
            </a:r>
            <a:endParaRPr lang="en-US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002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0" name="Google Shape;2580;p42"/>
          <p:cNvGrpSpPr/>
          <p:nvPr/>
        </p:nvGrpSpPr>
        <p:grpSpPr>
          <a:xfrm>
            <a:off x="576802" y="4131583"/>
            <a:ext cx="1103640" cy="1011917"/>
            <a:chOff x="5769475" y="3443775"/>
            <a:chExt cx="577550" cy="529550"/>
          </a:xfrm>
        </p:grpSpPr>
        <p:sp>
          <p:nvSpPr>
            <p:cNvPr id="2581" name="Google Shape;2581;p42"/>
            <p:cNvSpPr/>
            <p:nvPr/>
          </p:nvSpPr>
          <p:spPr>
            <a:xfrm>
              <a:off x="5769475" y="3443775"/>
              <a:ext cx="577550" cy="529550"/>
            </a:xfrm>
            <a:custGeom>
              <a:avLst/>
              <a:gdLst/>
              <a:ahLst/>
              <a:cxnLst/>
              <a:rect l="l" t="t" r="r" b="b"/>
              <a:pathLst>
                <a:path w="23102" h="21182" extrusionOk="0">
                  <a:moveTo>
                    <a:pt x="8431" y="1"/>
                  </a:moveTo>
                  <a:cubicBezTo>
                    <a:pt x="7826" y="1"/>
                    <a:pt x="7240" y="160"/>
                    <a:pt x="6809" y="574"/>
                  </a:cubicBezTo>
                  <a:cubicBezTo>
                    <a:pt x="5776" y="1577"/>
                    <a:pt x="6202" y="3431"/>
                    <a:pt x="5411" y="4616"/>
                  </a:cubicBezTo>
                  <a:cubicBezTo>
                    <a:pt x="4530" y="5893"/>
                    <a:pt x="2645" y="5954"/>
                    <a:pt x="1460" y="6957"/>
                  </a:cubicBezTo>
                  <a:cubicBezTo>
                    <a:pt x="244" y="8021"/>
                    <a:pt x="1" y="9814"/>
                    <a:pt x="913" y="11121"/>
                  </a:cubicBezTo>
                  <a:cubicBezTo>
                    <a:pt x="1946" y="12580"/>
                    <a:pt x="4256" y="13279"/>
                    <a:pt x="4287" y="15042"/>
                  </a:cubicBezTo>
                  <a:cubicBezTo>
                    <a:pt x="4287" y="16379"/>
                    <a:pt x="2828" y="17534"/>
                    <a:pt x="3162" y="18811"/>
                  </a:cubicBezTo>
                  <a:cubicBezTo>
                    <a:pt x="3408" y="19728"/>
                    <a:pt x="4379" y="20102"/>
                    <a:pt x="5359" y="20102"/>
                  </a:cubicBezTo>
                  <a:cubicBezTo>
                    <a:pt x="5711" y="20102"/>
                    <a:pt x="6063" y="20054"/>
                    <a:pt x="6384" y="19966"/>
                  </a:cubicBezTo>
                  <a:cubicBezTo>
                    <a:pt x="7426" y="19653"/>
                    <a:pt x="8468" y="19095"/>
                    <a:pt x="9529" y="19095"/>
                  </a:cubicBezTo>
                  <a:cubicBezTo>
                    <a:pt x="9706" y="19095"/>
                    <a:pt x="9884" y="19111"/>
                    <a:pt x="10062" y="19145"/>
                  </a:cubicBezTo>
                  <a:cubicBezTo>
                    <a:pt x="11460" y="19388"/>
                    <a:pt x="12433" y="20695"/>
                    <a:pt x="13800" y="21091"/>
                  </a:cubicBezTo>
                  <a:cubicBezTo>
                    <a:pt x="14046" y="21152"/>
                    <a:pt x="14294" y="21182"/>
                    <a:pt x="14540" y="21182"/>
                  </a:cubicBezTo>
                  <a:cubicBezTo>
                    <a:pt x="15636" y="21182"/>
                    <a:pt x="16689" y="20594"/>
                    <a:pt x="17235" y="19601"/>
                  </a:cubicBezTo>
                  <a:cubicBezTo>
                    <a:pt x="17873" y="18264"/>
                    <a:pt x="17539" y="16562"/>
                    <a:pt x="18421" y="15376"/>
                  </a:cubicBezTo>
                  <a:cubicBezTo>
                    <a:pt x="19272" y="14282"/>
                    <a:pt x="20883" y="14100"/>
                    <a:pt x="21886" y="13097"/>
                  </a:cubicBezTo>
                  <a:cubicBezTo>
                    <a:pt x="23102" y="11881"/>
                    <a:pt x="23010" y="10878"/>
                    <a:pt x="22372" y="9966"/>
                  </a:cubicBezTo>
                  <a:cubicBezTo>
                    <a:pt x="21247" y="8355"/>
                    <a:pt x="18390" y="7017"/>
                    <a:pt x="18147" y="5255"/>
                  </a:cubicBezTo>
                  <a:cubicBezTo>
                    <a:pt x="18025" y="4251"/>
                    <a:pt x="18451" y="3157"/>
                    <a:pt x="17995" y="2276"/>
                  </a:cubicBezTo>
                  <a:cubicBezTo>
                    <a:pt x="17560" y="1463"/>
                    <a:pt x="16597" y="1149"/>
                    <a:pt x="15691" y="1149"/>
                  </a:cubicBezTo>
                  <a:cubicBezTo>
                    <a:pt x="15648" y="1149"/>
                    <a:pt x="15606" y="1150"/>
                    <a:pt x="15563" y="1151"/>
                  </a:cubicBezTo>
                  <a:cubicBezTo>
                    <a:pt x="14827" y="1175"/>
                    <a:pt x="14110" y="1310"/>
                    <a:pt x="13382" y="1310"/>
                  </a:cubicBezTo>
                  <a:cubicBezTo>
                    <a:pt x="13178" y="1310"/>
                    <a:pt x="12973" y="1299"/>
                    <a:pt x="12767" y="1273"/>
                  </a:cubicBezTo>
                  <a:cubicBezTo>
                    <a:pt x="11734" y="1151"/>
                    <a:pt x="10791" y="574"/>
                    <a:pt x="9788" y="239"/>
                  </a:cubicBezTo>
                  <a:cubicBezTo>
                    <a:pt x="9367" y="94"/>
                    <a:pt x="8893" y="1"/>
                    <a:pt x="8431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2"/>
            <p:cNvSpPr/>
            <p:nvPr/>
          </p:nvSpPr>
          <p:spPr>
            <a:xfrm>
              <a:off x="5962550" y="3608475"/>
              <a:ext cx="221850" cy="209800"/>
            </a:xfrm>
            <a:custGeom>
              <a:avLst/>
              <a:gdLst/>
              <a:ahLst/>
              <a:cxnLst/>
              <a:rect l="l" t="t" r="r" b="b"/>
              <a:pathLst>
                <a:path w="8874" h="8392" extrusionOk="0">
                  <a:moveTo>
                    <a:pt x="4393" y="1"/>
                  </a:moveTo>
                  <a:cubicBezTo>
                    <a:pt x="3352" y="1"/>
                    <a:pt x="2321" y="400"/>
                    <a:pt x="1549" y="1189"/>
                  </a:cubicBezTo>
                  <a:cubicBezTo>
                    <a:pt x="880" y="1858"/>
                    <a:pt x="454" y="2740"/>
                    <a:pt x="333" y="3682"/>
                  </a:cubicBezTo>
                  <a:cubicBezTo>
                    <a:pt x="1" y="5881"/>
                    <a:pt x="2473" y="8392"/>
                    <a:pt x="4762" y="8392"/>
                  </a:cubicBezTo>
                  <a:cubicBezTo>
                    <a:pt x="5826" y="8392"/>
                    <a:pt x="6851" y="7848"/>
                    <a:pt x="7536" y="6478"/>
                  </a:cubicBezTo>
                  <a:cubicBezTo>
                    <a:pt x="8874" y="3773"/>
                    <a:pt x="8175" y="1858"/>
                    <a:pt x="6807" y="794"/>
                  </a:cubicBezTo>
                  <a:cubicBezTo>
                    <a:pt x="6086" y="263"/>
                    <a:pt x="5236" y="1"/>
                    <a:pt x="4393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3" name="Google Shape;2583;p42"/>
          <p:cNvGrpSpPr/>
          <p:nvPr/>
        </p:nvGrpSpPr>
        <p:grpSpPr>
          <a:xfrm rot="-1800095">
            <a:off x="-85352" y="3790969"/>
            <a:ext cx="1016232" cy="1063248"/>
            <a:chOff x="5191975" y="2977100"/>
            <a:chExt cx="583600" cy="610600"/>
          </a:xfrm>
        </p:grpSpPr>
        <p:sp>
          <p:nvSpPr>
            <p:cNvPr id="2584" name="Google Shape;2584;p42"/>
            <p:cNvSpPr/>
            <p:nvPr/>
          </p:nvSpPr>
          <p:spPr>
            <a:xfrm>
              <a:off x="5207175" y="3104000"/>
              <a:ext cx="506100" cy="435425"/>
            </a:xfrm>
            <a:custGeom>
              <a:avLst/>
              <a:gdLst/>
              <a:ahLst/>
              <a:cxnLst/>
              <a:rect l="l" t="t" r="r" b="b"/>
              <a:pathLst>
                <a:path w="20244" h="17417" extrusionOk="0">
                  <a:moveTo>
                    <a:pt x="3222" y="0"/>
                  </a:moveTo>
                  <a:cubicBezTo>
                    <a:pt x="2128" y="1155"/>
                    <a:pt x="1246" y="2493"/>
                    <a:pt x="578" y="3952"/>
                  </a:cubicBezTo>
                  <a:cubicBezTo>
                    <a:pt x="334" y="4499"/>
                    <a:pt x="122" y="5107"/>
                    <a:pt x="0" y="5715"/>
                  </a:cubicBezTo>
                  <a:cubicBezTo>
                    <a:pt x="490" y="5605"/>
                    <a:pt x="926" y="5555"/>
                    <a:pt x="1317" y="5555"/>
                  </a:cubicBezTo>
                  <a:cubicBezTo>
                    <a:pt x="4611" y="5555"/>
                    <a:pt x="4640" y="9145"/>
                    <a:pt x="5836" y="11155"/>
                  </a:cubicBezTo>
                  <a:cubicBezTo>
                    <a:pt x="6270" y="11885"/>
                    <a:pt x="6670" y="12121"/>
                    <a:pt x="7117" y="12121"/>
                  </a:cubicBezTo>
                  <a:cubicBezTo>
                    <a:pt x="7933" y="12121"/>
                    <a:pt x="8908" y="11334"/>
                    <a:pt x="10544" y="11334"/>
                  </a:cubicBezTo>
                  <a:cubicBezTo>
                    <a:pt x="11146" y="11334"/>
                    <a:pt x="11838" y="11441"/>
                    <a:pt x="12645" y="11733"/>
                  </a:cubicBezTo>
                  <a:cubicBezTo>
                    <a:pt x="15654" y="12827"/>
                    <a:pt x="16991" y="15654"/>
                    <a:pt x="16596" y="17417"/>
                  </a:cubicBezTo>
                  <a:cubicBezTo>
                    <a:pt x="18146" y="16262"/>
                    <a:pt x="19392" y="14742"/>
                    <a:pt x="20244" y="13010"/>
                  </a:cubicBezTo>
                  <a:cubicBezTo>
                    <a:pt x="19638" y="11248"/>
                    <a:pt x="17860" y="8289"/>
                    <a:pt x="15136" y="8289"/>
                  </a:cubicBezTo>
                  <a:cubicBezTo>
                    <a:pt x="14853" y="8289"/>
                    <a:pt x="14559" y="8321"/>
                    <a:pt x="14256" y="8389"/>
                  </a:cubicBezTo>
                  <a:cubicBezTo>
                    <a:pt x="13208" y="8632"/>
                    <a:pt x="12297" y="8797"/>
                    <a:pt x="11498" y="8797"/>
                  </a:cubicBezTo>
                  <a:cubicBezTo>
                    <a:pt x="9399" y="8797"/>
                    <a:pt x="8073" y="7661"/>
                    <a:pt x="7082" y="3830"/>
                  </a:cubicBezTo>
                  <a:cubicBezTo>
                    <a:pt x="6322" y="882"/>
                    <a:pt x="4590" y="91"/>
                    <a:pt x="3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2"/>
            <p:cNvSpPr/>
            <p:nvPr/>
          </p:nvSpPr>
          <p:spPr>
            <a:xfrm>
              <a:off x="5317350" y="2977100"/>
              <a:ext cx="458225" cy="391350"/>
            </a:xfrm>
            <a:custGeom>
              <a:avLst/>
              <a:gdLst/>
              <a:ahLst/>
              <a:cxnLst/>
              <a:rect l="l" t="t" r="r" b="b"/>
              <a:pathLst>
                <a:path w="18329" h="15654" extrusionOk="0">
                  <a:moveTo>
                    <a:pt x="6080" y="0"/>
                  </a:moveTo>
                  <a:cubicBezTo>
                    <a:pt x="3891" y="1003"/>
                    <a:pt x="1855" y="2310"/>
                    <a:pt x="0" y="3921"/>
                  </a:cubicBezTo>
                  <a:cubicBezTo>
                    <a:pt x="5887" y="4848"/>
                    <a:pt x="2843" y="11678"/>
                    <a:pt x="6493" y="11678"/>
                  </a:cubicBezTo>
                  <a:cubicBezTo>
                    <a:pt x="6556" y="11678"/>
                    <a:pt x="6621" y="11676"/>
                    <a:pt x="6687" y="11672"/>
                  </a:cubicBezTo>
                  <a:cubicBezTo>
                    <a:pt x="8021" y="11597"/>
                    <a:pt x="9155" y="11496"/>
                    <a:pt x="10169" y="11496"/>
                  </a:cubicBezTo>
                  <a:cubicBezTo>
                    <a:pt x="12436" y="11496"/>
                    <a:pt x="14106" y="12002"/>
                    <a:pt x="16080" y="14438"/>
                  </a:cubicBezTo>
                  <a:cubicBezTo>
                    <a:pt x="16384" y="14803"/>
                    <a:pt x="16627" y="15228"/>
                    <a:pt x="16870" y="15654"/>
                  </a:cubicBezTo>
                  <a:cubicBezTo>
                    <a:pt x="17812" y="12706"/>
                    <a:pt x="18086" y="9575"/>
                    <a:pt x="18329" y="6505"/>
                  </a:cubicBezTo>
                  <a:lnTo>
                    <a:pt x="18329" y="6505"/>
                  </a:lnTo>
                  <a:lnTo>
                    <a:pt x="14104" y="11095"/>
                  </a:lnTo>
                  <a:cubicBezTo>
                    <a:pt x="14074" y="8602"/>
                    <a:pt x="14043" y="6079"/>
                    <a:pt x="14013" y="3556"/>
                  </a:cubicBezTo>
                  <a:lnTo>
                    <a:pt x="9697" y="8025"/>
                  </a:lnTo>
                  <a:cubicBezTo>
                    <a:pt x="9757" y="5988"/>
                    <a:pt x="9849" y="3982"/>
                    <a:pt x="9909" y="1976"/>
                  </a:cubicBezTo>
                  <a:lnTo>
                    <a:pt x="9909" y="1976"/>
                  </a:lnTo>
                  <a:lnTo>
                    <a:pt x="4864" y="5715"/>
                  </a:lnTo>
                  <a:cubicBezTo>
                    <a:pt x="5472" y="3860"/>
                    <a:pt x="5897" y="1946"/>
                    <a:pt x="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2"/>
            <p:cNvSpPr/>
            <p:nvPr/>
          </p:nvSpPr>
          <p:spPr>
            <a:xfrm>
              <a:off x="5191975" y="3284125"/>
              <a:ext cx="395150" cy="303575"/>
            </a:xfrm>
            <a:custGeom>
              <a:avLst/>
              <a:gdLst/>
              <a:ahLst/>
              <a:cxnLst/>
              <a:rect l="l" t="t" r="r" b="b"/>
              <a:pathLst>
                <a:path w="15806" h="12143" extrusionOk="0">
                  <a:moveTo>
                    <a:pt x="1219" y="1"/>
                  </a:moveTo>
                  <a:cubicBezTo>
                    <a:pt x="919" y="1"/>
                    <a:pt x="620" y="48"/>
                    <a:pt x="334" y="121"/>
                  </a:cubicBezTo>
                  <a:cubicBezTo>
                    <a:pt x="0" y="4254"/>
                    <a:pt x="2219" y="8236"/>
                    <a:pt x="5593" y="10425"/>
                  </a:cubicBezTo>
                  <a:cubicBezTo>
                    <a:pt x="7294" y="11559"/>
                    <a:pt x="9282" y="12143"/>
                    <a:pt x="11278" y="12143"/>
                  </a:cubicBezTo>
                  <a:cubicBezTo>
                    <a:pt x="12598" y="12143"/>
                    <a:pt x="13921" y="11887"/>
                    <a:pt x="15168" y="11367"/>
                  </a:cubicBezTo>
                  <a:cubicBezTo>
                    <a:pt x="15411" y="11276"/>
                    <a:pt x="15593" y="11154"/>
                    <a:pt x="15806" y="11063"/>
                  </a:cubicBezTo>
                  <a:cubicBezTo>
                    <a:pt x="15360" y="8649"/>
                    <a:pt x="12898" y="6054"/>
                    <a:pt x="10649" y="6054"/>
                  </a:cubicBezTo>
                  <a:cubicBezTo>
                    <a:pt x="10293" y="6054"/>
                    <a:pt x="9942" y="6119"/>
                    <a:pt x="9605" y="6260"/>
                  </a:cubicBezTo>
                  <a:cubicBezTo>
                    <a:pt x="8680" y="6639"/>
                    <a:pt x="7798" y="6916"/>
                    <a:pt x="7004" y="6916"/>
                  </a:cubicBezTo>
                  <a:cubicBezTo>
                    <a:pt x="5503" y="6916"/>
                    <a:pt x="4315" y="5926"/>
                    <a:pt x="3739" y="2765"/>
                  </a:cubicBezTo>
                  <a:cubicBezTo>
                    <a:pt x="3359" y="603"/>
                    <a:pt x="2291" y="1"/>
                    <a:pt x="1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2"/>
            <p:cNvSpPr/>
            <p:nvPr/>
          </p:nvSpPr>
          <p:spPr>
            <a:xfrm>
              <a:off x="5200325" y="3242850"/>
              <a:ext cx="431650" cy="318625"/>
            </a:xfrm>
            <a:custGeom>
              <a:avLst/>
              <a:gdLst/>
              <a:ahLst/>
              <a:cxnLst/>
              <a:rect l="l" t="t" r="r" b="b"/>
              <a:pathLst>
                <a:path w="17266" h="12745" extrusionOk="0">
                  <a:moveTo>
                    <a:pt x="1590" y="1"/>
                  </a:moveTo>
                  <a:cubicBezTo>
                    <a:pt x="1200" y="1"/>
                    <a:pt x="764" y="51"/>
                    <a:pt x="274" y="161"/>
                  </a:cubicBezTo>
                  <a:cubicBezTo>
                    <a:pt x="122" y="708"/>
                    <a:pt x="61" y="1224"/>
                    <a:pt x="0" y="1772"/>
                  </a:cubicBezTo>
                  <a:cubicBezTo>
                    <a:pt x="286" y="1699"/>
                    <a:pt x="585" y="1652"/>
                    <a:pt x="885" y="1652"/>
                  </a:cubicBezTo>
                  <a:cubicBezTo>
                    <a:pt x="1958" y="1652"/>
                    <a:pt x="3031" y="2254"/>
                    <a:pt x="3435" y="4416"/>
                  </a:cubicBezTo>
                  <a:cubicBezTo>
                    <a:pt x="4012" y="7576"/>
                    <a:pt x="5186" y="8553"/>
                    <a:pt x="6678" y="8553"/>
                  </a:cubicBezTo>
                  <a:cubicBezTo>
                    <a:pt x="7467" y="8553"/>
                    <a:pt x="8345" y="8280"/>
                    <a:pt x="9271" y="7911"/>
                  </a:cubicBezTo>
                  <a:cubicBezTo>
                    <a:pt x="9604" y="7778"/>
                    <a:pt x="9950" y="7716"/>
                    <a:pt x="10300" y="7716"/>
                  </a:cubicBezTo>
                  <a:cubicBezTo>
                    <a:pt x="12576" y="7716"/>
                    <a:pt x="15055" y="10321"/>
                    <a:pt x="15502" y="12744"/>
                  </a:cubicBezTo>
                  <a:cubicBezTo>
                    <a:pt x="15989" y="12501"/>
                    <a:pt x="16445" y="12228"/>
                    <a:pt x="16900" y="11893"/>
                  </a:cubicBezTo>
                  <a:cubicBezTo>
                    <a:pt x="17265" y="10100"/>
                    <a:pt x="15928" y="7273"/>
                    <a:pt x="12919" y="6209"/>
                  </a:cubicBezTo>
                  <a:cubicBezTo>
                    <a:pt x="12112" y="5917"/>
                    <a:pt x="11419" y="5810"/>
                    <a:pt x="10815" y="5810"/>
                  </a:cubicBezTo>
                  <a:cubicBezTo>
                    <a:pt x="9175" y="5810"/>
                    <a:pt x="8192" y="6597"/>
                    <a:pt x="7377" y="6597"/>
                  </a:cubicBezTo>
                  <a:cubicBezTo>
                    <a:pt x="6931" y="6597"/>
                    <a:pt x="6536" y="6361"/>
                    <a:pt x="6110" y="5632"/>
                  </a:cubicBezTo>
                  <a:cubicBezTo>
                    <a:pt x="4914" y="3594"/>
                    <a:pt x="4885" y="1"/>
                    <a:pt x="1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2"/>
            <p:cNvSpPr/>
            <p:nvPr/>
          </p:nvSpPr>
          <p:spPr>
            <a:xfrm>
              <a:off x="5287700" y="3074350"/>
              <a:ext cx="451400" cy="355650"/>
            </a:xfrm>
            <a:custGeom>
              <a:avLst/>
              <a:gdLst/>
              <a:ahLst/>
              <a:cxnLst/>
              <a:rect l="l" t="t" r="r" b="b"/>
              <a:pathLst>
                <a:path w="18056" h="14226" extrusionOk="0">
                  <a:moveTo>
                    <a:pt x="1217" y="1"/>
                  </a:moveTo>
                  <a:cubicBezTo>
                    <a:pt x="791" y="396"/>
                    <a:pt x="396" y="791"/>
                    <a:pt x="1" y="1186"/>
                  </a:cubicBezTo>
                  <a:cubicBezTo>
                    <a:pt x="1369" y="1308"/>
                    <a:pt x="3071" y="2068"/>
                    <a:pt x="3861" y="5046"/>
                  </a:cubicBezTo>
                  <a:cubicBezTo>
                    <a:pt x="4856" y="8872"/>
                    <a:pt x="6189" y="9995"/>
                    <a:pt x="8305" y="9995"/>
                  </a:cubicBezTo>
                  <a:cubicBezTo>
                    <a:pt x="9098" y="9995"/>
                    <a:pt x="9999" y="9838"/>
                    <a:pt x="11035" y="9606"/>
                  </a:cubicBezTo>
                  <a:cubicBezTo>
                    <a:pt x="11349" y="9532"/>
                    <a:pt x="11653" y="9497"/>
                    <a:pt x="11946" y="9497"/>
                  </a:cubicBezTo>
                  <a:cubicBezTo>
                    <a:pt x="14652" y="9497"/>
                    <a:pt x="16419" y="12443"/>
                    <a:pt x="17023" y="14226"/>
                  </a:cubicBezTo>
                  <a:cubicBezTo>
                    <a:pt x="17326" y="13679"/>
                    <a:pt x="17570" y="13071"/>
                    <a:pt x="17813" y="12493"/>
                  </a:cubicBezTo>
                  <a:cubicBezTo>
                    <a:pt x="17904" y="12220"/>
                    <a:pt x="17965" y="12007"/>
                    <a:pt x="18056" y="11764"/>
                  </a:cubicBezTo>
                  <a:cubicBezTo>
                    <a:pt x="17813" y="11338"/>
                    <a:pt x="17570" y="10913"/>
                    <a:pt x="17266" y="10548"/>
                  </a:cubicBezTo>
                  <a:cubicBezTo>
                    <a:pt x="15292" y="8112"/>
                    <a:pt x="13622" y="7606"/>
                    <a:pt x="11345" y="7606"/>
                  </a:cubicBezTo>
                  <a:cubicBezTo>
                    <a:pt x="10326" y="7606"/>
                    <a:pt x="9186" y="7707"/>
                    <a:pt x="7843" y="7782"/>
                  </a:cubicBezTo>
                  <a:cubicBezTo>
                    <a:pt x="7777" y="7786"/>
                    <a:pt x="7713" y="7788"/>
                    <a:pt x="7651" y="7788"/>
                  </a:cubicBezTo>
                  <a:cubicBezTo>
                    <a:pt x="4029" y="7788"/>
                    <a:pt x="7074" y="927"/>
                    <a:pt x="12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9" name="Google Shape;2589;p42"/>
          <p:cNvSpPr/>
          <p:nvPr/>
        </p:nvSpPr>
        <p:spPr>
          <a:xfrm>
            <a:off x="7759366" y="2668881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42"/>
          <p:cNvSpPr/>
          <p:nvPr/>
        </p:nvSpPr>
        <p:spPr>
          <a:xfrm>
            <a:off x="939448" y="2149667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1" name="Google Shape;2591;p42"/>
          <p:cNvSpPr/>
          <p:nvPr/>
        </p:nvSpPr>
        <p:spPr>
          <a:xfrm>
            <a:off x="5598848" y="780714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2" name="Google Shape;2592;p42"/>
          <p:cNvSpPr/>
          <p:nvPr/>
        </p:nvSpPr>
        <p:spPr>
          <a:xfrm>
            <a:off x="4478150" y="2477270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Bong bóng Ý nghĩ: Hình đám mây 11">
            <a:extLst>
              <a:ext uri="{FF2B5EF4-FFF2-40B4-BE49-F238E27FC236}">
                <a16:creationId xmlns:a16="http://schemas.microsoft.com/office/drawing/2014/main" xmlns="" id="{D48B27F1-83A5-1B1B-A55A-3C339FD66546}"/>
              </a:ext>
            </a:extLst>
          </p:cNvPr>
          <p:cNvSpPr/>
          <p:nvPr/>
        </p:nvSpPr>
        <p:spPr>
          <a:xfrm>
            <a:off x="304863" y="2184400"/>
            <a:ext cx="1904937" cy="83207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Ví</a:t>
            </a:r>
            <a:r>
              <a:rPr lang="en-US" sz="2800" b="1" dirty="0"/>
              <a:t> </a:t>
            </a:r>
            <a:r>
              <a:rPr lang="en-US" sz="2800" b="1" dirty="0" err="1"/>
              <a:t>dụ</a:t>
            </a:r>
            <a:endParaRPr lang="en-US" sz="2800" b="1" dirty="0"/>
          </a:p>
        </p:txBody>
      </p:sp>
      <p:grpSp>
        <p:nvGrpSpPr>
          <p:cNvPr id="17" name="Google Shape;3616;p69">
            <a:extLst>
              <a:ext uri="{FF2B5EF4-FFF2-40B4-BE49-F238E27FC236}">
                <a16:creationId xmlns:a16="http://schemas.microsoft.com/office/drawing/2014/main" xmlns="" id="{76B9E9FB-8DE8-3D41-A18A-F45F460DD83F}"/>
              </a:ext>
            </a:extLst>
          </p:cNvPr>
          <p:cNvGrpSpPr/>
          <p:nvPr/>
        </p:nvGrpSpPr>
        <p:grpSpPr>
          <a:xfrm rot="1289441">
            <a:off x="6249827" y="3994465"/>
            <a:ext cx="982557" cy="1197182"/>
            <a:chOff x="6404000" y="806850"/>
            <a:chExt cx="824500" cy="1004600"/>
          </a:xfrm>
        </p:grpSpPr>
        <p:sp>
          <p:nvSpPr>
            <p:cNvPr id="18" name="Google Shape;3617;p69">
              <a:extLst>
                <a:ext uri="{FF2B5EF4-FFF2-40B4-BE49-F238E27FC236}">
                  <a16:creationId xmlns:a16="http://schemas.microsoft.com/office/drawing/2014/main" xmlns="" id="{F53FE537-4FA3-A7AC-6548-3879A5A95D17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18;p69">
              <a:extLst>
                <a:ext uri="{FF2B5EF4-FFF2-40B4-BE49-F238E27FC236}">
                  <a16:creationId xmlns:a16="http://schemas.microsoft.com/office/drawing/2014/main" xmlns="" id="{DBBF229E-337E-1FC7-D59B-8A520D46F056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19;p69">
              <a:extLst>
                <a:ext uri="{FF2B5EF4-FFF2-40B4-BE49-F238E27FC236}">
                  <a16:creationId xmlns:a16="http://schemas.microsoft.com/office/drawing/2014/main" xmlns="" id="{AC157076-6D51-879D-5543-AB5D70C2D12F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20;p69">
              <a:extLst>
                <a:ext uri="{FF2B5EF4-FFF2-40B4-BE49-F238E27FC236}">
                  <a16:creationId xmlns:a16="http://schemas.microsoft.com/office/drawing/2014/main" xmlns="" id="{3E9E2E79-9E8C-A1C6-DCB8-323A0E08AF2B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3616;p69">
            <a:extLst>
              <a:ext uri="{FF2B5EF4-FFF2-40B4-BE49-F238E27FC236}">
                <a16:creationId xmlns:a16="http://schemas.microsoft.com/office/drawing/2014/main" xmlns="" id="{4AA1527B-6C74-50E1-6264-AB31A49B0AFC}"/>
              </a:ext>
            </a:extLst>
          </p:cNvPr>
          <p:cNvGrpSpPr/>
          <p:nvPr/>
        </p:nvGrpSpPr>
        <p:grpSpPr>
          <a:xfrm rot="19713288">
            <a:off x="3067678" y="3965359"/>
            <a:ext cx="982557" cy="1197182"/>
            <a:chOff x="6404000" y="806850"/>
            <a:chExt cx="824500" cy="1004600"/>
          </a:xfrm>
        </p:grpSpPr>
        <p:sp>
          <p:nvSpPr>
            <p:cNvPr id="23" name="Google Shape;3617;p69">
              <a:extLst>
                <a:ext uri="{FF2B5EF4-FFF2-40B4-BE49-F238E27FC236}">
                  <a16:creationId xmlns:a16="http://schemas.microsoft.com/office/drawing/2014/main" xmlns="" id="{629F2F4A-0E0A-860E-64BE-8AA4C319CC2A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18;p69">
              <a:extLst>
                <a:ext uri="{FF2B5EF4-FFF2-40B4-BE49-F238E27FC236}">
                  <a16:creationId xmlns:a16="http://schemas.microsoft.com/office/drawing/2014/main" xmlns="" id="{8D1B19B1-A209-1C1E-D3C7-A149846F688C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19;p69">
              <a:extLst>
                <a:ext uri="{FF2B5EF4-FFF2-40B4-BE49-F238E27FC236}">
                  <a16:creationId xmlns:a16="http://schemas.microsoft.com/office/drawing/2014/main" xmlns="" id="{CBEE8CB8-27D6-05EB-ED21-9004974BBC84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20;p69">
              <a:extLst>
                <a:ext uri="{FF2B5EF4-FFF2-40B4-BE49-F238E27FC236}">
                  <a16:creationId xmlns:a16="http://schemas.microsoft.com/office/drawing/2014/main" xmlns="" id="{1D23C7F6-59ED-59A4-C07D-73ECBF7C9C31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Picture 9">
            <a:extLst>
              <a:ext uri="{FF2B5EF4-FFF2-40B4-BE49-F238E27FC236}">
                <a16:creationId xmlns:a16="http://schemas.microsoft.com/office/drawing/2014/main" xmlns="" id="{1FC6B618-7B48-4762-5296-A6E49D0A96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1064984" y="3098752"/>
            <a:ext cx="232603" cy="292081"/>
          </a:xfrm>
          <a:prstGeom prst="rect">
            <a:avLst/>
          </a:prstGeom>
        </p:spPr>
      </p:pic>
      <p:pic>
        <p:nvPicPr>
          <p:cNvPr id="28" name="Picture 9">
            <a:extLst>
              <a:ext uri="{FF2B5EF4-FFF2-40B4-BE49-F238E27FC236}">
                <a16:creationId xmlns:a16="http://schemas.microsoft.com/office/drawing/2014/main" xmlns="" id="{DE57502E-12E0-B6B6-083F-E40B25304C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4093338" y="648833"/>
            <a:ext cx="232603" cy="292081"/>
          </a:xfrm>
          <a:prstGeom prst="rect">
            <a:avLst/>
          </a:prstGeom>
        </p:spPr>
      </p:pic>
      <p:pic>
        <p:nvPicPr>
          <p:cNvPr id="29" name="Picture 9">
            <a:extLst>
              <a:ext uri="{FF2B5EF4-FFF2-40B4-BE49-F238E27FC236}">
                <a16:creationId xmlns:a16="http://schemas.microsoft.com/office/drawing/2014/main" xmlns="" id="{A538EB17-4F82-3590-99D2-F8B506F8C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7465772" y="2019541"/>
            <a:ext cx="232603" cy="292081"/>
          </a:xfrm>
          <a:prstGeom prst="rect">
            <a:avLst/>
          </a:prstGeom>
        </p:spPr>
      </p:pic>
      <p:pic>
        <p:nvPicPr>
          <p:cNvPr id="31" name="Picture 9">
            <a:extLst>
              <a:ext uri="{FF2B5EF4-FFF2-40B4-BE49-F238E27FC236}">
                <a16:creationId xmlns:a16="http://schemas.microsoft.com/office/drawing/2014/main" xmlns="" id="{FE703CA7-45D8-3343-8DBB-69D0349F61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6692361" y="3906019"/>
            <a:ext cx="232603" cy="292081"/>
          </a:xfrm>
          <a:prstGeom prst="rect">
            <a:avLst/>
          </a:prstGeom>
        </p:spPr>
      </p:pic>
      <p:pic>
        <p:nvPicPr>
          <p:cNvPr id="32" name="Picture 9">
            <a:extLst>
              <a:ext uri="{FF2B5EF4-FFF2-40B4-BE49-F238E27FC236}">
                <a16:creationId xmlns:a16="http://schemas.microsoft.com/office/drawing/2014/main" xmlns="" id="{C0E5F44F-A349-5F55-D550-AEE130674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3955968" y="4349268"/>
            <a:ext cx="232603" cy="292081"/>
          </a:xfrm>
          <a:prstGeom prst="rect">
            <a:avLst/>
          </a:prstGeom>
        </p:spPr>
      </p:pic>
      <p:sp>
        <p:nvSpPr>
          <p:cNvPr id="34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1155012" y="1341945"/>
            <a:ext cx="6858000" cy="1386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Tiết 33: </a:t>
            </a:r>
            <a:r>
              <a:rPr kumimoji="0" lang="nl-N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GIẢM MỘT SỐ ĐI MỘT SỐ LẦN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35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1516438" y="334312"/>
            <a:ext cx="6112937" cy="130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Thứ</a:t>
            </a:r>
            <a:r>
              <a:rPr kumimoji="0" lang="vi-VN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  tư  ngày  18  tháng  10  năm 2023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lang="vi-VN" sz="2800" b="1" u="sng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hau Philomene One"/>
                <a:cs typeface="Times New Roman" panose="02020603050405020304" pitchFamily="18" charset="0"/>
                <a:sym typeface="Chau Philomene One"/>
              </a:rPr>
              <a:t>Toán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37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672412" y="2954868"/>
            <a:ext cx="3603255" cy="59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2400"/>
              <a:defRPr/>
            </a:pPr>
            <a:r>
              <a:rPr lang="vi-V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Giảm 6 đi 3 lần ta được:</a:t>
            </a:r>
          </a:p>
        </p:txBody>
      </p:sp>
      <p:sp>
        <p:nvSpPr>
          <p:cNvPr id="38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824812" y="3378201"/>
            <a:ext cx="3603255" cy="59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2400"/>
              <a:defRPr/>
            </a:pPr>
            <a:r>
              <a:rPr lang="vi-V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6   :  3  =  2</a:t>
            </a:r>
          </a:p>
        </p:txBody>
      </p:sp>
      <p:sp>
        <p:nvSpPr>
          <p:cNvPr id="39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5125879" y="2988729"/>
            <a:ext cx="3603255" cy="59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2400"/>
              <a:defRPr/>
            </a:pPr>
            <a:r>
              <a:rPr lang="vi-V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Giảm 16 đi 4 lần ta được:</a:t>
            </a:r>
          </a:p>
        </p:txBody>
      </p:sp>
      <p:sp>
        <p:nvSpPr>
          <p:cNvPr id="40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5312146" y="3378189"/>
            <a:ext cx="3603255" cy="59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2400"/>
              <a:defRPr/>
            </a:pPr>
            <a:r>
              <a:rPr lang="vi-V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16  :  4  =  4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7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03908" y="1248300"/>
            <a:ext cx="6871064" cy="360489"/>
          </a:xfrm>
        </p:spPr>
        <p:txBody>
          <a:bodyPr/>
          <a:lstStyle/>
          <a:p>
            <a:pPr lvl="0" algn="ctr"/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Tiết 33: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GIẢM MỘT SỐ ĐI MỘT SỐ LẦN</a:t>
            </a:r>
            <a:endParaRPr lang="en-US" sz="2400" dirty="0" smtClean="0">
              <a:solidFill>
                <a:srgbClr val="FF0000"/>
              </a:solidFill>
              <a:latin typeface="+mj-lt"/>
              <a:ea typeface="Chau Philomene One"/>
              <a:cs typeface="Chau Philomene One"/>
              <a:sym typeface="Chau Philomene One"/>
            </a:endParaRPr>
          </a:p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1464483" y="0"/>
            <a:ext cx="6112937" cy="130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Thứ</a:t>
            </a:r>
            <a:r>
              <a:rPr kumimoji="0" lang="vi-VN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  tư  ngày  18  tháng  10  năm 2023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lang="vi-VN" sz="2800" b="1" u="sng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hau Philomene One"/>
                <a:cs typeface="Times New Roman" panose="02020603050405020304" pitchFamily="18" charset="0"/>
                <a:sym typeface="Chau Philomene One"/>
              </a:rPr>
              <a:t>Toán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6" name="Google Shape;3587;p43">
            <a:extLst>
              <a:ext uri="{FF2B5EF4-FFF2-40B4-BE49-F238E27FC236}">
                <a16:creationId xmlns:a16="http://schemas.microsoft.com/office/drawing/2014/main" xmlns="" id="{6EE62B2B-E700-1571-9896-612A73191A9E}"/>
              </a:ext>
            </a:extLst>
          </p:cNvPr>
          <p:cNvSpPr txBox="1">
            <a:spLocks/>
          </p:cNvSpPr>
          <p:nvPr/>
        </p:nvSpPr>
        <p:spPr>
          <a:xfrm>
            <a:off x="2458457" y="2603213"/>
            <a:ext cx="4363828" cy="566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hau Philomene One"/>
                <a:cs typeface="Chau Philomene One"/>
                <a:sym typeface="Chau Philomene One"/>
              </a:rPr>
              <a:t>TRÒ CHƠI CHUYỀN BÓNG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7" name="Hình chữ nhật: Góc Tròn 5">
            <a:extLst>
              <a:ext uri="{FF2B5EF4-FFF2-40B4-BE49-F238E27FC236}">
                <a16:creationId xmlns:a16="http://schemas.microsoft.com/office/drawing/2014/main" xmlns="" id="{8B23A109-85B1-F54F-E1D8-38B62EB91DC3}"/>
              </a:ext>
            </a:extLst>
          </p:cNvPr>
          <p:cNvSpPr/>
          <p:nvPr/>
        </p:nvSpPr>
        <p:spPr>
          <a:xfrm>
            <a:off x="1071970" y="3190956"/>
            <a:ext cx="7076987" cy="1383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sz="2000" b="1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Luât</a:t>
            </a:r>
            <a:r>
              <a:rPr lang="fr-FR" sz="2000" b="1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000" b="1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chơi</a:t>
            </a:r>
            <a:r>
              <a:rPr lang="fr-FR" sz="2000" b="1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: </a:t>
            </a:r>
            <a:endParaRPr lang="vi-VN" sz="2000" b="1" dirty="0" smtClean="0">
              <a:solidFill>
                <a:schemeClr val="bg1">
                  <a:lumMod val="1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800" dirty="0" err="1" smtClean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Các</a:t>
            </a:r>
            <a:r>
              <a:rPr lang="fr-FR" sz="1800" dirty="0" smtClean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bạn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nối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tiếp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nhau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và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lấy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ví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dụ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về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gấp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lần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US" sz="18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703908" y="1248300"/>
            <a:ext cx="6871064" cy="36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aheim"/>
              <a:buChar char="●"/>
              <a:tabLst/>
              <a:defRPr/>
            </a:pP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Tiết 33: </a:t>
            </a:r>
            <a:r>
              <a:rPr kumimoji="0" lang="nl-N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GIẢM MỘT SỐ ĐI MỘT SỐ LẦN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Chau Philomene One"/>
              <a:cs typeface="Chau Philomene One"/>
              <a:sym typeface="Chau Philomene One"/>
            </a:endParaRPr>
          </a:p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aheim"/>
              <a:buChar char="●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1464483" y="0"/>
            <a:ext cx="6112937" cy="130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Thứ</a:t>
            </a:r>
            <a:r>
              <a:rPr kumimoji="0" lang="vi-VN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  tư  ngày  18  thng  10  năm 2023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lang="vi-VN" sz="2800" b="1" u="sng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hau Philomene One"/>
                <a:cs typeface="Times New Roman" panose="02020603050405020304" pitchFamily="18" charset="0"/>
                <a:sym typeface="Chau Philomene One"/>
              </a:rPr>
              <a:t>Toán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3D16014E-ACD1-0756-C4D6-CC1CF9706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311727" y="1766461"/>
            <a:ext cx="541254" cy="478769"/>
          </a:xfrm>
          <a:prstGeom prst="rect">
            <a:avLst/>
          </a:prstGeom>
        </p:spPr>
      </p:pic>
      <p:sp>
        <p:nvSpPr>
          <p:cNvPr id="7" name="Hộp Văn bản 50">
            <a:extLst>
              <a:ext uri="{FF2B5EF4-FFF2-40B4-BE49-F238E27FC236}">
                <a16:creationId xmlns:a16="http://schemas.microsoft.com/office/drawing/2014/main" xmlns="" id="{F740FED6-E5AD-EDC4-25CA-55E8D187F647}"/>
              </a:ext>
            </a:extLst>
          </p:cNvPr>
          <p:cNvSpPr txBox="1"/>
          <p:nvPr/>
        </p:nvSpPr>
        <p:spPr>
          <a:xfrm>
            <a:off x="982555" y="1818416"/>
            <a:ext cx="816249" cy="459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</a:p>
        </p:txBody>
      </p:sp>
      <p:pic>
        <p:nvPicPr>
          <p:cNvPr id="8" name="Hình ảnh 3">
            <a:extLst>
              <a:ext uri="{FF2B5EF4-FFF2-40B4-BE49-F238E27FC236}">
                <a16:creationId xmlns:a16="http://schemas.microsoft.com/office/drawing/2014/main" xmlns="" id="{B08FA23D-9673-3F35-C07B-B94B27D01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4" y="3813464"/>
            <a:ext cx="8520545" cy="1311220"/>
          </a:xfrm>
          <a:prstGeom prst="rect">
            <a:avLst/>
          </a:prstGeom>
        </p:spPr>
      </p:pic>
      <p:sp>
        <p:nvSpPr>
          <p:cNvPr id="9" name="Bong bóng Ý nghĩ: Hình đám mây 4">
            <a:extLst>
              <a:ext uri="{FF2B5EF4-FFF2-40B4-BE49-F238E27FC236}">
                <a16:creationId xmlns:a16="http://schemas.microsoft.com/office/drawing/2014/main" xmlns="" id="{1F2464F8-C074-9CC5-EB2D-E0009B960E75}"/>
              </a:ext>
            </a:extLst>
          </p:cNvPr>
          <p:cNvSpPr/>
          <p:nvPr/>
        </p:nvSpPr>
        <p:spPr>
          <a:xfrm>
            <a:off x="249381" y="2234044"/>
            <a:ext cx="3283528" cy="1361210"/>
          </a:xfrm>
          <a:prstGeom prst="cloudCallout">
            <a:avLst/>
          </a:prstGeom>
          <a:solidFill>
            <a:srgbClr val="E8F1CF"/>
          </a:solidFill>
          <a:ln>
            <a:solidFill>
              <a:srgbClr val="29B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Quy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tắc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giảm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số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đi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số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lần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?</a:t>
            </a:r>
          </a:p>
        </p:txBody>
      </p:sp>
      <p:sp>
        <p:nvSpPr>
          <p:cNvPr id="10" name="Hộp Văn bản 60">
            <a:extLst>
              <a:ext uri="{FF2B5EF4-FFF2-40B4-BE49-F238E27FC236}">
                <a16:creationId xmlns:a16="http://schemas.microsoft.com/office/drawing/2014/main" xmlns="" id="{200EA82B-DF88-AC7F-01C4-83C80A84CBDA}"/>
              </a:ext>
            </a:extLst>
          </p:cNvPr>
          <p:cNvSpPr txBox="1"/>
          <p:nvPr/>
        </p:nvSpPr>
        <p:spPr>
          <a:xfrm>
            <a:off x="5143500" y="2389911"/>
            <a:ext cx="3824701" cy="1014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Muốn giảm một số đi một số lần, ta lấy số đó chia cho số lần.</a:t>
            </a:r>
            <a:endParaRPr lang="en-US" sz="2000" dirty="0">
              <a:latin typeface="+mj-lt"/>
            </a:endParaRPr>
          </a:p>
        </p:txBody>
      </p:sp>
      <p:sp>
        <p:nvSpPr>
          <p:cNvPr id="11" name="Mũi tên: Phải 7">
            <a:extLst>
              <a:ext uri="{FF2B5EF4-FFF2-40B4-BE49-F238E27FC236}">
                <a16:creationId xmlns:a16="http://schemas.microsoft.com/office/drawing/2014/main" xmlns="" id="{5289D895-5444-64BD-B08B-796A1F1EC267}"/>
              </a:ext>
            </a:extLst>
          </p:cNvPr>
          <p:cNvSpPr/>
          <p:nvPr/>
        </p:nvSpPr>
        <p:spPr>
          <a:xfrm>
            <a:off x="4064757" y="2669356"/>
            <a:ext cx="728663" cy="542925"/>
          </a:xfrm>
          <a:prstGeom prst="rightArrow">
            <a:avLst/>
          </a:prstGeom>
          <a:solidFill>
            <a:srgbClr val="E8F1CF"/>
          </a:solidFill>
          <a:ln>
            <a:solidFill>
              <a:srgbClr val="29B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ình chữ nhật: Góc Tròn 52">
            <a:extLst>
              <a:ext uri="{FF2B5EF4-FFF2-40B4-BE49-F238E27FC236}">
                <a16:creationId xmlns:a16="http://schemas.microsoft.com/office/drawing/2014/main" xmlns="" id="{38BDC351-6EB8-4759-7FCC-F9ED2D272101}"/>
              </a:ext>
            </a:extLst>
          </p:cNvPr>
          <p:cNvSpPr/>
          <p:nvPr/>
        </p:nvSpPr>
        <p:spPr>
          <a:xfrm>
            <a:off x="5284211" y="4481085"/>
            <a:ext cx="727363" cy="609600"/>
          </a:xfrm>
          <a:prstGeom prst="roundRect">
            <a:avLst/>
          </a:prstGeom>
          <a:solidFill>
            <a:srgbClr val="E8F1CF"/>
          </a:solidFill>
          <a:ln>
            <a:solidFill>
              <a:srgbClr val="29B55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" name="Hình chữ nhật: Góc Tròn 53">
            <a:extLst>
              <a:ext uri="{FF2B5EF4-FFF2-40B4-BE49-F238E27FC236}">
                <a16:creationId xmlns:a16="http://schemas.microsoft.com/office/drawing/2014/main" xmlns="" id="{97A1CDF3-1CAE-3DD0-2AA5-5895C7F09E9B}"/>
              </a:ext>
            </a:extLst>
          </p:cNvPr>
          <p:cNvSpPr/>
          <p:nvPr/>
        </p:nvSpPr>
        <p:spPr>
          <a:xfrm>
            <a:off x="6169168" y="4481086"/>
            <a:ext cx="727363" cy="609600"/>
          </a:xfrm>
          <a:prstGeom prst="roundRect">
            <a:avLst/>
          </a:prstGeom>
          <a:solidFill>
            <a:srgbClr val="E8F1CF"/>
          </a:solidFill>
          <a:ln>
            <a:solidFill>
              <a:srgbClr val="29B55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" name="Hình chữ nhật: Góc Tròn 54">
            <a:extLst>
              <a:ext uri="{FF2B5EF4-FFF2-40B4-BE49-F238E27FC236}">
                <a16:creationId xmlns:a16="http://schemas.microsoft.com/office/drawing/2014/main" xmlns="" id="{02B158FB-1EB1-0DFD-2C3B-99B3E3BB6FDF}"/>
              </a:ext>
            </a:extLst>
          </p:cNvPr>
          <p:cNvSpPr/>
          <p:nvPr/>
        </p:nvSpPr>
        <p:spPr>
          <a:xfrm>
            <a:off x="7063434" y="4481086"/>
            <a:ext cx="727363" cy="609600"/>
          </a:xfrm>
          <a:prstGeom prst="roundRect">
            <a:avLst/>
          </a:prstGeom>
          <a:solidFill>
            <a:srgbClr val="E8F1CF"/>
          </a:solidFill>
          <a:ln>
            <a:solidFill>
              <a:srgbClr val="29B55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5" name="Hình chữ nhật: Góc Tròn 55">
            <a:extLst>
              <a:ext uri="{FF2B5EF4-FFF2-40B4-BE49-F238E27FC236}">
                <a16:creationId xmlns:a16="http://schemas.microsoft.com/office/drawing/2014/main" xmlns="" id="{07145A12-DB92-B4B4-43DD-FAAE06B6F79C}"/>
              </a:ext>
            </a:extLst>
          </p:cNvPr>
          <p:cNvSpPr/>
          <p:nvPr/>
        </p:nvSpPr>
        <p:spPr>
          <a:xfrm>
            <a:off x="7945793" y="4481086"/>
            <a:ext cx="727363" cy="609600"/>
          </a:xfrm>
          <a:prstGeom prst="roundRect">
            <a:avLst/>
          </a:prstGeom>
          <a:solidFill>
            <a:srgbClr val="E8F1CF"/>
          </a:solidFill>
          <a:ln>
            <a:solidFill>
              <a:srgbClr val="29B55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9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" name="Google Shape;2764;p47"/>
          <p:cNvGrpSpPr/>
          <p:nvPr/>
        </p:nvGrpSpPr>
        <p:grpSpPr>
          <a:xfrm>
            <a:off x="1058627" y="1869232"/>
            <a:ext cx="359647" cy="402192"/>
            <a:chOff x="4024863" y="2550850"/>
            <a:chExt cx="411025" cy="459700"/>
          </a:xfrm>
        </p:grpSpPr>
        <p:sp>
          <p:nvSpPr>
            <p:cNvPr id="2765" name="Google Shape;2765;p47"/>
            <p:cNvSpPr/>
            <p:nvPr/>
          </p:nvSpPr>
          <p:spPr>
            <a:xfrm>
              <a:off x="4024863" y="2920900"/>
              <a:ext cx="132725" cy="89650"/>
            </a:xfrm>
            <a:custGeom>
              <a:avLst/>
              <a:gdLst/>
              <a:ahLst/>
              <a:cxnLst/>
              <a:rect l="l" t="t" r="r" b="b"/>
              <a:pathLst>
                <a:path w="5309" h="3586" extrusionOk="0">
                  <a:moveTo>
                    <a:pt x="1293" y="1"/>
                  </a:moveTo>
                  <a:cubicBezTo>
                    <a:pt x="948" y="1"/>
                    <a:pt x="621" y="139"/>
                    <a:pt x="380" y="380"/>
                  </a:cubicBezTo>
                  <a:cubicBezTo>
                    <a:pt x="138" y="621"/>
                    <a:pt x="0" y="949"/>
                    <a:pt x="0" y="1293"/>
                  </a:cubicBezTo>
                  <a:lnTo>
                    <a:pt x="0" y="2534"/>
                  </a:lnTo>
                  <a:cubicBezTo>
                    <a:pt x="0" y="2741"/>
                    <a:pt x="121" y="2930"/>
                    <a:pt x="293" y="3017"/>
                  </a:cubicBezTo>
                  <a:cubicBezTo>
                    <a:pt x="1017" y="3396"/>
                    <a:pt x="1827" y="3585"/>
                    <a:pt x="2654" y="3585"/>
                  </a:cubicBezTo>
                  <a:cubicBezTo>
                    <a:pt x="3481" y="3585"/>
                    <a:pt x="4291" y="3396"/>
                    <a:pt x="5015" y="3017"/>
                  </a:cubicBezTo>
                  <a:cubicBezTo>
                    <a:pt x="5205" y="2930"/>
                    <a:pt x="5308" y="2741"/>
                    <a:pt x="5308" y="2534"/>
                  </a:cubicBezTo>
                  <a:lnTo>
                    <a:pt x="5308" y="1293"/>
                  </a:lnTo>
                  <a:cubicBezTo>
                    <a:pt x="5308" y="949"/>
                    <a:pt x="5170" y="639"/>
                    <a:pt x="4929" y="380"/>
                  </a:cubicBezTo>
                  <a:cubicBezTo>
                    <a:pt x="4688" y="139"/>
                    <a:pt x="4343" y="1"/>
                    <a:pt x="39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7"/>
            <p:cNvSpPr/>
            <p:nvPr/>
          </p:nvSpPr>
          <p:spPr>
            <a:xfrm>
              <a:off x="4042963" y="2812350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30" y="0"/>
                  </a:moveTo>
                  <a:cubicBezTo>
                    <a:pt x="862" y="0"/>
                    <a:pt x="0" y="862"/>
                    <a:pt x="0" y="1930"/>
                  </a:cubicBezTo>
                  <a:cubicBezTo>
                    <a:pt x="0" y="2999"/>
                    <a:pt x="862" y="3860"/>
                    <a:pt x="1930" y="3860"/>
                  </a:cubicBezTo>
                  <a:cubicBezTo>
                    <a:pt x="2999" y="3860"/>
                    <a:pt x="3860" y="2999"/>
                    <a:pt x="3860" y="1930"/>
                  </a:cubicBezTo>
                  <a:cubicBezTo>
                    <a:pt x="3860" y="862"/>
                    <a:pt x="2999" y="0"/>
                    <a:pt x="1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7"/>
            <p:cNvSpPr/>
            <p:nvPr/>
          </p:nvSpPr>
          <p:spPr>
            <a:xfrm>
              <a:off x="4303163" y="2920900"/>
              <a:ext cx="132725" cy="89650"/>
            </a:xfrm>
            <a:custGeom>
              <a:avLst/>
              <a:gdLst/>
              <a:ahLst/>
              <a:cxnLst/>
              <a:rect l="l" t="t" r="r" b="b"/>
              <a:pathLst>
                <a:path w="5309" h="3586" extrusionOk="0">
                  <a:moveTo>
                    <a:pt x="1293" y="1"/>
                  </a:moveTo>
                  <a:cubicBezTo>
                    <a:pt x="948" y="1"/>
                    <a:pt x="621" y="139"/>
                    <a:pt x="380" y="380"/>
                  </a:cubicBezTo>
                  <a:cubicBezTo>
                    <a:pt x="121" y="621"/>
                    <a:pt x="1" y="949"/>
                    <a:pt x="1" y="1293"/>
                  </a:cubicBezTo>
                  <a:lnTo>
                    <a:pt x="1" y="2534"/>
                  </a:lnTo>
                  <a:cubicBezTo>
                    <a:pt x="1" y="2741"/>
                    <a:pt x="104" y="2930"/>
                    <a:pt x="294" y="3017"/>
                  </a:cubicBezTo>
                  <a:cubicBezTo>
                    <a:pt x="1017" y="3396"/>
                    <a:pt x="1827" y="3585"/>
                    <a:pt x="2654" y="3585"/>
                  </a:cubicBezTo>
                  <a:cubicBezTo>
                    <a:pt x="3464" y="3585"/>
                    <a:pt x="4292" y="3396"/>
                    <a:pt x="5015" y="3017"/>
                  </a:cubicBezTo>
                  <a:cubicBezTo>
                    <a:pt x="5188" y="2930"/>
                    <a:pt x="5308" y="2741"/>
                    <a:pt x="5308" y="2534"/>
                  </a:cubicBezTo>
                  <a:lnTo>
                    <a:pt x="5308" y="1293"/>
                  </a:lnTo>
                  <a:cubicBezTo>
                    <a:pt x="5308" y="949"/>
                    <a:pt x="5170" y="639"/>
                    <a:pt x="4929" y="380"/>
                  </a:cubicBezTo>
                  <a:cubicBezTo>
                    <a:pt x="4688" y="139"/>
                    <a:pt x="4343" y="1"/>
                    <a:pt x="3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7"/>
            <p:cNvSpPr/>
            <p:nvPr/>
          </p:nvSpPr>
          <p:spPr>
            <a:xfrm>
              <a:off x="4321263" y="2812350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30" y="0"/>
                  </a:moveTo>
                  <a:cubicBezTo>
                    <a:pt x="862" y="0"/>
                    <a:pt x="0" y="862"/>
                    <a:pt x="0" y="1930"/>
                  </a:cubicBezTo>
                  <a:cubicBezTo>
                    <a:pt x="0" y="2999"/>
                    <a:pt x="862" y="3860"/>
                    <a:pt x="1930" y="3860"/>
                  </a:cubicBezTo>
                  <a:cubicBezTo>
                    <a:pt x="2999" y="3860"/>
                    <a:pt x="3861" y="2999"/>
                    <a:pt x="3861" y="1930"/>
                  </a:cubicBezTo>
                  <a:cubicBezTo>
                    <a:pt x="3861" y="862"/>
                    <a:pt x="2999" y="0"/>
                    <a:pt x="1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7"/>
            <p:cNvSpPr/>
            <p:nvPr/>
          </p:nvSpPr>
          <p:spPr>
            <a:xfrm>
              <a:off x="4217013" y="2550850"/>
              <a:ext cx="26725" cy="43100"/>
            </a:xfrm>
            <a:custGeom>
              <a:avLst/>
              <a:gdLst/>
              <a:ahLst/>
              <a:cxnLst/>
              <a:rect l="l" t="t" r="r" b="b"/>
              <a:pathLst>
                <a:path w="1069" h="1724" extrusionOk="0">
                  <a:moveTo>
                    <a:pt x="534" y="0"/>
                  </a:moveTo>
                  <a:cubicBezTo>
                    <a:pt x="241" y="0"/>
                    <a:pt x="0" y="242"/>
                    <a:pt x="0" y="552"/>
                  </a:cubicBezTo>
                  <a:lnTo>
                    <a:pt x="0" y="1172"/>
                  </a:lnTo>
                  <a:cubicBezTo>
                    <a:pt x="0" y="1482"/>
                    <a:pt x="241" y="1724"/>
                    <a:pt x="534" y="1724"/>
                  </a:cubicBezTo>
                  <a:cubicBezTo>
                    <a:pt x="827" y="1724"/>
                    <a:pt x="1069" y="1482"/>
                    <a:pt x="1069" y="1172"/>
                  </a:cubicBezTo>
                  <a:lnTo>
                    <a:pt x="1069" y="552"/>
                  </a:lnTo>
                  <a:cubicBezTo>
                    <a:pt x="1069" y="242"/>
                    <a:pt x="827" y="0"/>
                    <a:pt x="5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7"/>
            <p:cNvSpPr/>
            <p:nvPr/>
          </p:nvSpPr>
          <p:spPr>
            <a:xfrm>
              <a:off x="4337638" y="2687850"/>
              <a:ext cx="43100" cy="26725"/>
            </a:xfrm>
            <a:custGeom>
              <a:avLst/>
              <a:gdLst/>
              <a:ahLst/>
              <a:cxnLst/>
              <a:rect l="l" t="t" r="r" b="b"/>
              <a:pathLst>
                <a:path w="1724" h="1069" extrusionOk="0">
                  <a:moveTo>
                    <a:pt x="534" y="0"/>
                  </a:moveTo>
                  <a:cubicBezTo>
                    <a:pt x="242" y="0"/>
                    <a:pt x="0" y="241"/>
                    <a:pt x="0" y="534"/>
                  </a:cubicBezTo>
                  <a:cubicBezTo>
                    <a:pt x="0" y="827"/>
                    <a:pt x="242" y="1069"/>
                    <a:pt x="534" y="1069"/>
                  </a:cubicBezTo>
                  <a:lnTo>
                    <a:pt x="1172" y="1069"/>
                  </a:lnTo>
                  <a:cubicBezTo>
                    <a:pt x="1482" y="1069"/>
                    <a:pt x="1724" y="827"/>
                    <a:pt x="1724" y="534"/>
                  </a:cubicBezTo>
                  <a:cubicBezTo>
                    <a:pt x="1724" y="241"/>
                    <a:pt x="1482" y="0"/>
                    <a:pt x="1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7"/>
            <p:cNvSpPr/>
            <p:nvPr/>
          </p:nvSpPr>
          <p:spPr>
            <a:xfrm>
              <a:off x="4080013" y="2687850"/>
              <a:ext cx="42675" cy="26725"/>
            </a:xfrm>
            <a:custGeom>
              <a:avLst/>
              <a:gdLst/>
              <a:ahLst/>
              <a:cxnLst/>
              <a:rect l="l" t="t" r="r" b="b"/>
              <a:pathLst>
                <a:path w="1707" h="1069" extrusionOk="0">
                  <a:moveTo>
                    <a:pt x="534" y="0"/>
                  </a:moveTo>
                  <a:cubicBezTo>
                    <a:pt x="241" y="0"/>
                    <a:pt x="0" y="241"/>
                    <a:pt x="0" y="534"/>
                  </a:cubicBezTo>
                  <a:cubicBezTo>
                    <a:pt x="0" y="827"/>
                    <a:pt x="241" y="1069"/>
                    <a:pt x="534" y="1069"/>
                  </a:cubicBezTo>
                  <a:lnTo>
                    <a:pt x="1172" y="1069"/>
                  </a:lnTo>
                  <a:cubicBezTo>
                    <a:pt x="1465" y="1069"/>
                    <a:pt x="1706" y="827"/>
                    <a:pt x="1706" y="534"/>
                  </a:cubicBezTo>
                  <a:cubicBezTo>
                    <a:pt x="1706" y="241"/>
                    <a:pt x="1465" y="0"/>
                    <a:pt x="1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7"/>
            <p:cNvSpPr/>
            <p:nvPr/>
          </p:nvSpPr>
          <p:spPr>
            <a:xfrm>
              <a:off x="4096388" y="2619425"/>
              <a:ext cx="44375" cy="34850"/>
            </a:xfrm>
            <a:custGeom>
              <a:avLst/>
              <a:gdLst/>
              <a:ahLst/>
              <a:cxnLst/>
              <a:rect l="l" t="t" r="r" b="b"/>
              <a:pathLst>
                <a:path w="1775" h="1394" extrusionOk="0">
                  <a:moveTo>
                    <a:pt x="618" y="1"/>
                  </a:moveTo>
                  <a:cubicBezTo>
                    <a:pt x="431" y="1"/>
                    <a:pt x="249" y="97"/>
                    <a:pt x="155" y="273"/>
                  </a:cubicBezTo>
                  <a:cubicBezTo>
                    <a:pt x="0" y="531"/>
                    <a:pt x="86" y="859"/>
                    <a:pt x="345" y="997"/>
                  </a:cubicBezTo>
                  <a:lnTo>
                    <a:pt x="896" y="1324"/>
                  </a:lnTo>
                  <a:cubicBezTo>
                    <a:pt x="982" y="1376"/>
                    <a:pt x="1068" y="1393"/>
                    <a:pt x="1172" y="1393"/>
                  </a:cubicBezTo>
                  <a:cubicBezTo>
                    <a:pt x="1344" y="1393"/>
                    <a:pt x="1534" y="1290"/>
                    <a:pt x="1637" y="1117"/>
                  </a:cubicBezTo>
                  <a:cubicBezTo>
                    <a:pt x="1775" y="859"/>
                    <a:pt x="1689" y="531"/>
                    <a:pt x="1430" y="394"/>
                  </a:cubicBezTo>
                  <a:lnTo>
                    <a:pt x="879" y="66"/>
                  </a:lnTo>
                  <a:cubicBezTo>
                    <a:pt x="796" y="22"/>
                    <a:pt x="707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7"/>
            <p:cNvSpPr/>
            <p:nvPr/>
          </p:nvSpPr>
          <p:spPr>
            <a:xfrm>
              <a:off x="4146363" y="2569250"/>
              <a:ext cx="38775" cy="40650"/>
            </a:xfrm>
            <a:custGeom>
              <a:avLst/>
              <a:gdLst/>
              <a:ahLst/>
              <a:cxnLst/>
              <a:rect l="l" t="t" r="r" b="b"/>
              <a:pathLst>
                <a:path w="1551" h="1626" extrusionOk="0">
                  <a:moveTo>
                    <a:pt x="610" y="1"/>
                  </a:moveTo>
                  <a:cubicBezTo>
                    <a:pt x="520" y="1"/>
                    <a:pt x="429" y="24"/>
                    <a:pt x="345" y="74"/>
                  </a:cubicBezTo>
                  <a:cubicBezTo>
                    <a:pt x="86" y="229"/>
                    <a:pt x="0" y="557"/>
                    <a:pt x="155" y="815"/>
                  </a:cubicBezTo>
                  <a:lnTo>
                    <a:pt x="465" y="1367"/>
                  </a:lnTo>
                  <a:cubicBezTo>
                    <a:pt x="569" y="1539"/>
                    <a:pt x="758" y="1625"/>
                    <a:pt x="931" y="1625"/>
                  </a:cubicBezTo>
                  <a:cubicBezTo>
                    <a:pt x="1034" y="1625"/>
                    <a:pt x="1120" y="1608"/>
                    <a:pt x="1206" y="1556"/>
                  </a:cubicBezTo>
                  <a:cubicBezTo>
                    <a:pt x="1465" y="1401"/>
                    <a:pt x="1551" y="1074"/>
                    <a:pt x="1413" y="815"/>
                  </a:cubicBezTo>
                  <a:lnTo>
                    <a:pt x="1086" y="264"/>
                  </a:lnTo>
                  <a:cubicBezTo>
                    <a:pt x="981" y="101"/>
                    <a:pt x="798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7"/>
            <p:cNvSpPr/>
            <p:nvPr/>
          </p:nvSpPr>
          <p:spPr>
            <a:xfrm>
              <a:off x="4275163" y="2569250"/>
              <a:ext cx="38800" cy="40650"/>
            </a:xfrm>
            <a:custGeom>
              <a:avLst/>
              <a:gdLst/>
              <a:ahLst/>
              <a:cxnLst/>
              <a:rect l="l" t="t" r="r" b="b"/>
              <a:pathLst>
                <a:path w="1552" h="1626" extrusionOk="0">
                  <a:moveTo>
                    <a:pt x="942" y="1"/>
                  </a:moveTo>
                  <a:cubicBezTo>
                    <a:pt x="756" y="1"/>
                    <a:pt x="576" y="101"/>
                    <a:pt x="483" y="264"/>
                  </a:cubicBezTo>
                  <a:lnTo>
                    <a:pt x="156" y="815"/>
                  </a:lnTo>
                  <a:cubicBezTo>
                    <a:pt x="1" y="1074"/>
                    <a:pt x="104" y="1401"/>
                    <a:pt x="362" y="1556"/>
                  </a:cubicBezTo>
                  <a:cubicBezTo>
                    <a:pt x="431" y="1608"/>
                    <a:pt x="535" y="1625"/>
                    <a:pt x="621" y="1625"/>
                  </a:cubicBezTo>
                  <a:cubicBezTo>
                    <a:pt x="810" y="1625"/>
                    <a:pt x="983" y="1539"/>
                    <a:pt x="1086" y="1367"/>
                  </a:cubicBezTo>
                  <a:lnTo>
                    <a:pt x="1414" y="815"/>
                  </a:lnTo>
                  <a:cubicBezTo>
                    <a:pt x="1551" y="557"/>
                    <a:pt x="1465" y="229"/>
                    <a:pt x="1207" y="74"/>
                  </a:cubicBezTo>
                  <a:cubicBezTo>
                    <a:pt x="1123" y="24"/>
                    <a:pt x="1032" y="1"/>
                    <a:pt x="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7"/>
            <p:cNvSpPr/>
            <p:nvPr/>
          </p:nvSpPr>
          <p:spPr>
            <a:xfrm>
              <a:off x="4319538" y="2619425"/>
              <a:ext cx="44825" cy="34850"/>
            </a:xfrm>
            <a:custGeom>
              <a:avLst/>
              <a:gdLst/>
              <a:ahLst/>
              <a:cxnLst/>
              <a:rect l="l" t="t" r="r" b="b"/>
              <a:pathLst>
                <a:path w="1793" h="1394" extrusionOk="0">
                  <a:moveTo>
                    <a:pt x="1158" y="1"/>
                  </a:moveTo>
                  <a:cubicBezTo>
                    <a:pt x="1069" y="1"/>
                    <a:pt x="979" y="22"/>
                    <a:pt x="897" y="66"/>
                  </a:cubicBezTo>
                  <a:lnTo>
                    <a:pt x="345" y="394"/>
                  </a:lnTo>
                  <a:cubicBezTo>
                    <a:pt x="87" y="531"/>
                    <a:pt x="1" y="859"/>
                    <a:pt x="156" y="1117"/>
                  </a:cubicBezTo>
                  <a:cubicBezTo>
                    <a:pt x="259" y="1290"/>
                    <a:pt x="431" y="1393"/>
                    <a:pt x="621" y="1393"/>
                  </a:cubicBezTo>
                  <a:cubicBezTo>
                    <a:pt x="707" y="1393"/>
                    <a:pt x="810" y="1376"/>
                    <a:pt x="897" y="1324"/>
                  </a:cubicBezTo>
                  <a:lnTo>
                    <a:pt x="1431" y="997"/>
                  </a:lnTo>
                  <a:cubicBezTo>
                    <a:pt x="1689" y="859"/>
                    <a:pt x="1793" y="531"/>
                    <a:pt x="1638" y="273"/>
                  </a:cubicBezTo>
                  <a:cubicBezTo>
                    <a:pt x="1532" y="97"/>
                    <a:pt x="1347" y="1"/>
                    <a:pt x="1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7"/>
            <p:cNvSpPr/>
            <p:nvPr/>
          </p:nvSpPr>
          <p:spPr>
            <a:xfrm>
              <a:off x="4319538" y="2748250"/>
              <a:ext cx="44825" cy="34825"/>
            </a:xfrm>
            <a:custGeom>
              <a:avLst/>
              <a:gdLst/>
              <a:ahLst/>
              <a:cxnLst/>
              <a:rect l="l" t="t" r="r" b="b"/>
              <a:pathLst>
                <a:path w="1793" h="1393" extrusionOk="0">
                  <a:moveTo>
                    <a:pt x="632" y="0"/>
                  </a:moveTo>
                  <a:cubicBezTo>
                    <a:pt x="439" y="0"/>
                    <a:pt x="249" y="97"/>
                    <a:pt x="156" y="272"/>
                  </a:cubicBezTo>
                  <a:cubicBezTo>
                    <a:pt x="1" y="531"/>
                    <a:pt x="87" y="858"/>
                    <a:pt x="345" y="1013"/>
                  </a:cubicBezTo>
                  <a:lnTo>
                    <a:pt x="897" y="1324"/>
                  </a:lnTo>
                  <a:cubicBezTo>
                    <a:pt x="983" y="1375"/>
                    <a:pt x="1086" y="1393"/>
                    <a:pt x="1172" y="1393"/>
                  </a:cubicBezTo>
                  <a:cubicBezTo>
                    <a:pt x="1362" y="1393"/>
                    <a:pt x="1534" y="1306"/>
                    <a:pt x="1638" y="1134"/>
                  </a:cubicBezTo>
                  <a:cubicBezTo>
                    <a:pt x="1793" y="876"/>
                    <a:pt x="1689" y="531"/>
                    <a:pt x="1431" y="393"/>
                  </a:cubicBezTo>
                  <a:lnTo>
                    <a:pt x="897" y="66"/>
                  </a:lnTo>
                  <a:cubicBezTo>
                    <a:pt x="814" y="22"/>
                    <a:pt x="723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7"/>
            <p:cNvSpPr/>
            <p:nvPr/>
          </p:nvSpPr>
          <p:spPr>
            <a:xfrm>
              <a:off x="4096388" y="2748250"/>
              <a:ext cx="44375" cy="34825"/>
            </a:xfrm>
            <a:custGeom>
              <a:avLst/>
              <a:gdLst/>
              <a:ahLst/>
              <a:cxnLst/>
              <a:rect l="l" t="t" r="r" b="b"/>
              <a:pathLst>
                <a:path w="1775" h="1393" extrusionOk="0">
                  <a:moveTo>
                    <a:pt x="1157" y="0"/>
                  </a:moveTo>
                  <a:cubicBezTo>
                    <a:pt x="1068" y="0"/>
                    <a:pt x="979" y="22"/>
                    <a:pt x="896" y="66"/>
                  </a:cubicBezTo>
                  <a:lnTo>
                    <a:pt x="345" y="393"/>
                  </a:lnTo>
                  <a:cubicBezTo>
                    <a:pt x="86" y="531"/>
                    <a:pt x="0" y="876"/>
                    <a:pt x="155" y="1134"/>
                  </a:cubicBezTo>
                  <a:cubicBezTo>
                    <a:pt x="241" y="1306"/>
                    <a:pt x="431" y="1393"/>
                    <a:pt x="620" y="1393"/>
                  </a:cubicBezTo>
                  <a:cubicBezTo>
                    <a:pt x="707" y="1393"/>
                    <a:pt x="793" y="1375"/>
                    <a:pt x="879" y="1324"/>
                  </a:cubicBezTo>
                  <a:lnTo>
                    <a:pt x="1430" y="1013"/>
                  </a:lnTo>
                  <a:cubicBezTo>
                    <a:pt x="1689" y="858"/>
                    <a:pt x="1775" y="531"/>
                    <a:pt x="1637" y="272"/>
                  </a:cubicBezTo>
                  <a:cubicBezTo>
                    <a:pt x="1532" y="97"/>
                    <a:pt x="1346" y="0"/>
                    <a:pt x="1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7"/>
            <p:cNvSpPr/>
            <p:nvPr/>
          </p:nvSpPr>
          <p:spPr>
            <a:xfrm>
              <a:off x="4130838" y="2601675"/>
              <a:ext cx="198625" cy="187875"/>
            </a:xfrm>
            <a:custGeom>
              <a:avLst/>
              <a:gdLst/>
              <a:ahLst/>
              <a:cxnLst/>
              <a:rect l="l" t="t" r="r" b="b"/>
              <a:pathLst>
                <a:path w="7945" h="7515" extrusionOk="0">
                  <a:moveTo>
                    <a:pt x="3981" y="1"/>
                  </a:moveTo>
                  <a:cubicBezTo>
                    <a:pt x="1793" y="1"/>
                    <a:pt x="1" y="1776"/>
                    <a:pt x="1" y="3981"/>
                  </a:cubicBezTo>
                  <a:cubicBezTo>
                    <a:pt x="1" y="5429"/>
                    <a:pt x="793" y="6773"/>
                    <a:pt x="2086" y="7462"/>
                  </a:cubicBezTo>
                  <a:cubicBezTo>
                    <a:pt x="2103" y="7480"/>
                    <a:pt x="2120" y="7497"/>
                    <a:pt x="2137" y="7514"/>
                  </a:cubicBezTo>
                  <a:lnTo>
                    <a:pt x="3447" y="7514"/>
                  </a:lnTo>
                  <a:cubicBezTo>
                    <a:pt x="3447" y="7497"/>
                    <a:pt x="3447" y="7462"/>
                    <a:pt x="3447" y="7445"/>
                  </a:cubicBezTo>
                  <a:lnTo>
                    <a:pt x="3447" y="5015"/>
                  </a:lnTo>
                  <a:lnTo>
                    <a:pt x="2792" y="4378"/>
                  </a:lnTo>
                  <a:cubicBezTo>
                    <a:pt x="2586" y="4154"/>
                    <a:pt x="2586" y="3826"/>
                    <a:pt x="2792" y="3602"/>
                  </a:cubicBezTo>
                  <a:cubicBezTo>
                    <a:pt x="2904" y="3499"/>
                    <a:pt x="3042" y="3447"/>
                    <a:pt x="3180" y="3447"/>
                  </a:cubicBezTo>
                  <a:cubicBezTo>
                    <a:pt x="3318" y="3447"/>
                    <a:pt x="3456" y="3499"/>
                    <a:pt x="3568" y="3602"/>
                  </a:cubicBezTo>
                  <a:lnTo>
                    <a:pt x="3981" y="4033"/>
                  </a:lnTo>
                  <a:lnTo>
                    <a:pt x="4395" y="3602"/>
                  </a:lnTo>
                  <a:cubicBezTo>
                    <a:pt x="4498" y="3499"/>
                    <a:pt x="4636" y="3447"/>
                    <a:pt x="4774" y="3447"/>
                  </a:cubicBezTo>
                  <a:cubicBezTo>
                    <a:pt x="4912" y="3447"/>
                    <a:pt x="5050" y="3499"/>
                    <a:pt x="5153" y="3602"/>
                  </a:cubicBezTo>
                  <a:cubicBezTo>
                    <a:pt x="5360" y="3826"/>
                    <a:pt x="5360" y="4154"/>
                    <a:pt x="5153" y="4378"/>
                  </a:cubicBezTo>
                  <a:lnTo>
                    <a:pt x="4516" y="5015"/>
                  </a:lnTo>
                  <a:lnTo>
                    <a:pt x="4516" y="7445"/>
                  </a:lnTo>
                  <a:cubicBezTo>
                    <a:pt x="4516" y="7462"/>
                    <a:pt x="4516" y="7497"/>
                    <a:pt x="4516" y="7514"/>
                  </a:cubicBezTo>
                  <a:lnTo>
                    <a:pt x="5808" y="7514"/>
                  </a:lnTo>
                  <a:cubicBezTo>
                    <a:pt x="5825" y="7497"/>
                    <a:pt x="5842" y="7480"/>
                    <a:pt x="5877" y="7462"/>
                  </a:cubicBezTo>
                  <a:cubicBezTo>
                    <a:pt x="7152" y="6773"/>
                    <a:pt x="7945" y="5429"/>
                    <a:pt x="7945" y="3981"/>
                  </a:cubicBezTo>
                  <a:cubicBezTo>
                    <a:pt x="7945" y="1776"/>
                    <a:pt x="6170" y="1"/>
                    <a:pt x="3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7"/>
            <p:cNvSpPr/>
            <p:nvPr/>
          </p:nvSpPr>
          <p:spPr>
            <a:xfrm>
              <a:off x="4185113" y="2816650"/>
              <a:ext cx="90500" cy="44825"/>
            </a:xfrm>
            <a:custGeom>
              <a:avLst/>
              <a:gdLst/>
              <a:ahLst/>
              <a:cxnLst/>
              <a:rect l="l" t="t" r="r" b="b"/>
              <a:pathLst>
                <a:path w="3620" h="1793" extrusionOk="0">
                  <a:moveTo>
                    <a:pt x="1" y="1"/>
                  </a:moveTo>
                  <a:cubicBezTo>
                    <a:pt x="1" y="1000"/>
                    <a:pt x="811" y="1793"/>
                    <a:pt x="1810" y="1793"/>
                  </a:cubicBezTo>
                  <a:cubicBezTo>
                    <a:pt x="2793" y="1793"/>
                    <a:pt x="3603" y="1000"/>
                    <a:pt x="3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7" name="Google Shape;2787;p47"/>
          <p:cNvGrpSpPr/>
          <p:nvPr/>
        </p:nvGrpSpPr>
        <p:grpSpPr>
          <a:xfrm>
            <a:off x="5203157" y="1891684"/>
            <a:ext cx="359636" cy="357287"/>
            <a:chOff x="5368988" y="2550425"/>
            <a:chExt cx="463150" cy="460125"/>
          </a:xfrm>
        </p:grpSpPr>
        <p:sp>
          <p:nvSpPr>
            <p:cNvPr id="2788" name="Google Shape;2788;p47"/>
            <p:cNvSpPr/>
            <p:nvPr/>
          </p:nvSpPr>
          <p:spPr>
            <a:xfrm>
              <a:off x="5370713" y="2922625"/>
              <a:ext cx="116775" cy="87925"/>
            </a:xfrm>
            <a:custGeom>
              <a:avLst/>
              <a:gdLst/>
              <a:ahLst/>
              <a:cxnLst/>
              <a:rect l="l" t="t" r="r" b="b"/>
              <a:pathLst>
                <a:path w="4671" h="3517" extrusionOk="0">
                  <a:moveTo>
                    <a:pt x="4137" y="1"/>
                  </a:moveTo>
                  <a:lnTo>
                    <a:pt x="552" y="1"/>
                  </a:lnTo>
                  <a:cubicBezTo>
                    <a:pt x="242" y="1"/>
                    <a:pt x="1" y="242"/>
                    <a:pt x="1" y="535"/>
                  </a:cubicBezTo>
                  <a:lnTo>
                    <a:pt x="1" y="2982"/>
                  </a:lnTo>
                  <a:cubicBezTo>
                    <a:pt x="1" y="3275"/>
                    <a:pt x="242" y="3516"/>
                    <a:pt x="552" y="3516"/>
                  </a:cubicBezTo>
                  <a:lnTo>
                    <a:pt x="4137" y="3516"/>
                  </a:lnTo>
                  <a:cubicBezTo>
                    <a:pt x="4430" y="3516"/>
                    <a:pt x="4671" y="3275"/>
                    <a:pt x="4671" y="2982"/>
                  </a:cubicBezTo>
                  <a:lnTo>
                    <a:pt x="4671" y="535"/>
                  </a:lnTo>
                  <a:cubicBezTo>
                    <a:pt x="4671" y="242"/>
                    <a:pt x="4430" y="1"/>
                    <a:pt x="4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7"/>
            <p:cNvSpPr/>
            <p:nvPr/>
          </p:nvSpPr>
          <p:spPr>
            <a:xfrm>
              <a:off x="5514613" y="2839050"/>
              <a:ext cx="116350" cy="171500"/>
            </a:xfrm>
            <a:custGeom>
              <a:avLst/>
              <a:gdLst/>
              <a:ahLst/>
              <a:cxnLst/>
              <a:rect l="l" t="t" r="r" b="b"/>
              <a:pathLst>
                <a:path w="4654" h="6860" extrusionOk="0">
                  <a:moveTo>
                    <a:pt x="4119" y="1"/>
                  </a:moveTo>
                  <a:lnTo>
                    <a:pt x="535" y="1"/>
                  </a:lnTo>
                  <a:cubicBezTo>
                    <a:pt x="242" y="1"/>
                    <a:pt x="1" y="242"/>
                    <a:pt x="1" y="535"/>
                  </a:cubicBezTo>
                  <a:lnTo>
                    <a:pt x="1" y="6325"/>
                  </a:lnTo>
                  <a:cubicBezTo>
                    <a:pt x="1" y="6618"/>
                    <a:pt x="242" y="6859"/>
                    <a:pt x="535" y="6859"/>
                  </a:cubicBezTo>
                  <a:lnTo>
                    <a:pt x="4119" y="6859"/>
                  </a:lnTo>
                  <a:cubicBezTo>
                    <a:pt x="4412" y="6859"/>
                    <a:pt x="4653" y="6618"/>
                    <a:pt x="4653" y="6325"/>
                  </a:cubicBezTo>
                  <a:lnTo>
                    <a:pt x="4653" y="535"/>
                  </a:lnTo>
                  <a:cubicBezTo>
                    <a:pt x="4653" y="242"/>
                    <a:pt x="4412" y="1"/>
                    <a:pt x="4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7"/>
            <p:cNvSpPr/>
            <p:nvPr/>
          </p:nvSpPr>
          <p:spPr>
            <a:xfrm>
              <a:off x="5658088" y="2715425"/>
              <a:ext cx="172350" cy="295125"/>
            </a:xfrm>
            <a:custGeom>
              <a:avLst/>
              <a:gdLst/>
              <a:ahLst/>
              <a:cxnLst/>
              <a:rect l="l" t="t" r="r" b="b"/>
              <a:pathLst>
                <a:path w="6894" h="11805" extrusionOk="0">
                  <a:moveTo>
                    <a:pt x="6342" y="0"/>
                  </a:moveTo>
                  <a:lnTo>
                    <a:pt x="534" y="0"/>
                  </a:lnTo>
                  <a:cubicBezTo>
                    <a:pt x="241" y="0"/>
                    <a:pt x="0" y="241"/>
                    <a:pt x="0" y="534"/>
                  </a:cubicBezTo>
                  <a:lnTo>
                    <a:pt x="0" y="11270"/>
                  </a:lnTo>
                  <a:cubicBezTo>
                    <a:pt x="0" y="11563"/>
                    <a:pt x="241" y="11804"/>
                    <a:pt x="534" y="11804"/>
                  </a:cubicBezTo>
                  <a:lnTo>
                    <a:pt x="6342" y="11804"/>
                  </a:lnTo>
                  <a:cubicBezTo>
                    <a:pt x="6652" y="11804"/>
                    <a:pt x="6893" y="11563"/>
                    <a:pt x="6893" y="11270"/>
                  </a:cubicBezTo>
                  <a:lnTo>
                    <a:pt x="6893" y="534"/>
                  </a:lnTo>
                  <a:cubicBezTo>
                    <a:pt x="6893" y="241"/>
                    <a:pt x="6652" y="0"/>
                    <a:pt x="6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7"/>
            <p:cNvSpPr/>
            <p:nvPr/>
          </p:nvSpPr>
          <p:spPr>
            <a:xfrm>
              <a:off x="5368988" y="2550425"/>
              <a:ext cx="463150" cy="281325"/>
            </a:xfrm>
            <a:custGeom>
              <a:avLst/>
              <a:gdLst/>
              <a:ahLst/>
              <a:cxnLst/>
              <a:rect l="l" t="t" r="r" b="b"/>
              <a:pathLst>
                <a:path w="18526" h="11253" extrusionOk="0">
                  <a:moveTo>
                    <a:pt x="880" y="11115"/>
                  </a:moveTo>
                  <a:lnTo>
                    <a:pt x="16889" y="2016"/>
                  </a:lnTo>
                  <a:lnTo>
                    <a:pt x="16406" y="3360"/>
                  </a:lnTo>
                  <a:cubicBezTo>
                    <a:pt x="16303" y="3636"/>
                    <a:pt x="16441" y="3946"/>
                    <a:pt x="16717" y="4050"/>
                  </a:cubicBezTo>
                  <a:cubicBezTo>
                    <a:pt x="16992" y="4153"/>
                    <a:pt x="17302" y="3998"/>
                    <a:pt x="17406" y="3722"/>
                  </a:cubicBezTo>
                  <a:lnTo>
                    <a:pt x="18405" y="1000"/>
                  </a:lnTo>
                  <a:cubicBezTo>
                    <a:pt x="18526" y="672"/>
                    <a:pt x="18302" y="310"/>
                    <a:pt x="17957" y="293"/>
                  </a:cubicBezTo>
                  <a:lnTo>
                    <a:pt x="15062" y="17"/>
                  </a:lnTo>
                  <a:cubicBezTo>
                    <a:pt x="14769" y="0"/>
                    <a:pt x="14511" y="207"/>
                    <a:pt x="14476" y="517"/>
                  </a:cubicBezTo>
                  <a:cubicBezTo>
                    <a:pt x="14459" y="810"/>
                    <a:pt x="14666" y="1068"/>
                    <a:pt x="14976" y="1086"/>
                  </a:cubicBezTo>
                  <a:lnTo>
                    <a:pt x="16148" y="1206"/>
                  </a:lnTo>
                  <a:lnTo>
                    <a:pt x="346" y="10184"/>
                  </a:lnTo>
                  <a:cubicBezTo>
                    <a:pt x="87" y="10322"/>
                    <a:pt x="1" y="10650"/>
                    <a:pt x="156" y="10908"/>
                  </a:cubicBezTo>
                  <a:cubicBezTo>
                    <a:pt x="294" y="11167"/>
                    <a:pt x="621" y="11253"/>
                    <a:pt x="880" y="11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2" name="Google Shape;2792;p47"/>
          <p:cNvSpPr/>
          <p:nvPr/>
        </p:nvSpPr>
        <p:spPr>
          <a:xfrm>
            <a:off x="5800573" y="88472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47"/>
          <p:cNvSpPr/>
          <p:nvPr/>
        </p:nvSpPr>
        <p:spPr>
          <a:xfrm>
            <a:off x="3855738" y="1279458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47"/>
          <p:cNvSpPr/>
          <p:nvPr/>
        </p:nvSpPr>
        <p:spPr>
          <a:xfrm>
            <a:off x="4043430" y="2771337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Picture 4">
            <a:extLst>
              <a:ext uri="{FF2B5EF4-FFF2-40B4-BE49-F238E27FC236}">
                <a16:creationId xmlns:a16="http://schemas.microsoft.com/office/drawing/2014/main" xmlns="" id="{B5DC0E86-23BD-09A5-99ED-98816CD41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97426" y="1951564"/>
            <a:ext cx="641855" cy="566789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A41BB496-ED28-1E53-F9EB-5CD21EB66978}"/>
              </a:ext>
            </a:extLst>
          </p:cNvPr>
          <p:cNvSpPr txBox="1"/>
          <p:nvPr/>
        </p:nvSpPr>
        <p:spPr>
          <a:xfrm>
            <a:off x="872126" y="1848814"/>
            <a:ext cx="5967224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Cho </a:t>
            </a:r>
            <a:r>
              <a:rPr lang="en-US" sz="1600" dirty="0" err="1"/>
              <a:t>đoạn</a:t>
            </a:r>
            <a:r>
              <a:rPr lang="en-US" sz="1600" dirty="0"/>
              <a:t> </a:t>
            </a:r>
            <a:r>
              <a:rPr lang="en-US" sz="1600" dirty="0" err="1"/>
              <a:t>thẳng</a:t>
            </a:r>
            <a:r>
              <a:rPr lang="en-US" sz="1600" dirty="0"/>
              <a:t> AB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độ</a:t>
            </a:r>
            <a:r>
              <a:rPr lang="en-US" sz="1600" dirty="0"/>
              <a:t> </a:t>
            </a:r>
            <a:r>
              <a:rPr lang="en-US" sz="1600" dirty="0" err="1"/>
              <a:t>dài</a:t>
            </a:r>
            <a:r>
              <a:rPr lang="en-US" sz="1600" dirty="0"/>
              <a:t> 10 cm. </a:t>
            </a:r>
            <a:r>
              <a:rPr lang="en-US" sz="1600" dirty="0" err="1"/>
              <a:t>Hãy</a:t>
            </a:r>
            <a:r>
              <a:rPr lang="en-US" sz="1600" dirty="0"/>
              <a:t> </a:t>
            </a:r>
            <a:r>
              <a:rPr lang="en-US" sz="1600" dirty="0" err="1"/>
              <a:t>vẽ</a:t>
            </a:r>
            <a:r>
              <a:rPr lang="en-US" sz="1600" dirty="0"/>
              <a:t> </a:t>
            </a:r>
            <a:r>
              <a:rPr lang="en-US" sz="1600" dirty="0" err="1"/>
              <a:t>đoạn</a:t>
            </a:r>
            <a:r>
              <a:rPr lang="en-US" sz="1600" dirty="0"/>
              <a:t> </a:t>
            </a:r>
            <a:r>
              <a:rPr lang="en-US" sz="1600" dirty="0" err="1"/>
              <a:t>thẳng</a:t>
            </a:r>
            <a:r>
              <a:rPr lang="en-US" sz="1600" dirty="0"/>
              <a:t> CD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độ</a:t>
            </a:r>
            <a:r>
              <a:rPr lang="en-US" sz="1600" dirty="0"/>
              <a:t> </a:t>
            </a:r>
            <a:r>
              <a:rPr lang="en-US" sz="1600" dirty="0" err="1"/>
              <a:t>dài</a:t>
            </a:r>
            <a:r>
              <a:rPr lang="en-US" sz="1600" dirty="0"/>
              <a:t> </a:t>
            </a:r>
            <a:r>
              <a:rPr lang="en-US" sz="1600" dirty="0" err="1"/>
              <a:t>bằng</a:t>
            </a:r>
            <a:r>
              <a:rPr lang="en-US" sz="1600" dirty="0"/>
              <a:t> </a:t>
            </a:r>
            <a:r>
              <a:rPr lang="en-US" sz="1600" dirty="0" err="1"/>
              <a:t>độ</a:t>
            </a:r>
            <a:r>
              <a:rPr lang="en-US" sz="1600" dirty="0"/>
              <a:t> </a:t>
            </a:r>
            <a:r>
              <a:rPr lang="en-US" sz="1600" dirty="0" err="1"/>
              <a:t>dài</a:t>
            </a:r>
            <a:r>
              <a:rPr lang="en-US" sz="1600" dirty="0"/>
              <a:t> </a:t>
            </a:r>
            <a:r>
              <a:rPr lang="en-US" sz="1600" dirty="0" err="1"/>
              <a:t>đoạn</a:t>
            </a:r>
            <a:r>
              <a:rPr lang="en-US" sz="1600" dirty="0"/>
              <a:t> </a:t>
            </a:r>
            <a:r>
              <a:rPr lang="en-US" sz="1600" dirty="0" err="1"/>
              <a:t>thẳng</a:t>
            </a:r>
            <a:r>
              <a:rPr lang="en-US" sz="1600" dirty="0"/>
              <a:t> AB </a:t>
            </a:r>
            <a:r>
              <a:rPr lang="en-US" sz="1600" dirty="0" err="1"/>
              <a:t>giảm</a:t>
            </a:r>
            <a:r>
              <a:rPr lang="en-US" sz="1600" dirty="0"/>
              <a:t> </a:t>
            </a:r>
            <a:r>
              <a:rPr lang="en-US" sz="1600" dirty="0" err="1"/>
              <a:t>đi</a:t>
            </a:r>
            <a:r>
              <a:rPr lang="en-US" sz="1600" dirty="0"/>
              <a:t> 5 </a:t>
            </a:r>
            <a:r>
              <a:rPr lang="en-US" sz="1600" dirty="0" err="1"/>
              <a:t>lần</a:t>
            </a:r>
            <a:r>
              <a:rPr lang="en-US" sz="1600" dirty="0"/>
              <a:t>.</a:t>
            </a: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xmlns="" id="{2C59E656-A545-52EA-44D1-AE01E59ED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11" y="2450492"/>
            <a:ext cx="2276475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xmlns="" id="{7186DB7D-4768-49B2-8974-F72E029824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1" y="2447208"/>
            <a:ext cx="8286750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Bong bóng Ý nghĩ: Hình đám mây 22">
            <a:extLst>
              <a:ext uri="{FF2B5EF4-FFF2-40B4-BE49-F238E27FC236}">
                <a16:creationId xmlns:a16="http://schemas.microsoft.com/office/drawing/2014/main" xmlns="" id="{FD453812-984C-0798-7BB6-0165C559BB21}"/>
              </a:ext>
            </a:extLst>
          </p:cNvPr>
          <p:cNvSpPr/>
          <p:nvPr/>
        </p:nvSpPr>
        <p:spPr>
          <a:xfrm>
            <a:off x="3006454" y="3190009"/>
            <a:ext cx="3674901" cy="13629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chemeClr val="bg1">
                    <a:lumMod val="10000"/>
                  </a:schemeClr>
                </a:solidFill>
              </a:rPr>
              <a:t>Để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</a:rPr>
              <a:t>xác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</a:rPr>
              <a:t>định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</a:rPr>
              <a:t>độ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</a:rPr>
              <a:t>dài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</a:rPr>
              <a:t>đoạn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</a:rPr>
              <a:t> CD ta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</a:rPr>
              <a:t>sẽ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</a:rPr>
              <a:t>dùng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</a:rPr>
              <a:t>phép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</a:rPr>
              <a:t>tính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</a:rPr>
              <a:t>gì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</a:rPr>
              <a:t>?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58C1DD7C-C0D2-B237-D87C-DAAAD745D50A}"/>
              </a:ext>
            </a:extLst>
          </p:cNvPr>
          <p:cNvSpPr txBox="1"/>
          <p:nvPr/>
        </p:nvSpPr>
        <p:spPr>
          <a:xfrm>
            <a:off x="7337514" y="39683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Phép</a:t>
            </a:r>
            <a:r>
              <a:rPr lang="en-US" sz="1800" dirty="0"/>
              <a:t> chia</a:t>
            </a:r>
          </a:p>
        </p:txBody>
      </p:sp>
      <p:sp>
        <p:nvSpPr>
          <p:cNvPr id="25" name="Mũi tên: Phải 24">
            <a:extLst>
              <a:ext uri="{FF2B5EF4-FFF2-40B4-BE49-F238E27FC236}">
                <a16:creationId xmlns:a16="http://schemas.microsoft.com/office/drawing/2014/main" xmlns="" id="{EC7DC94A-0754-3E99-C782-1E090B68459D}"/>
              </a:ext>
            </a:extLst>
          </p:cNvPr>
          <p:cNvSpPr/>
          <p:nvPr/>
        </p:nvSpPr>
        <p:spPr>
          <a:xfrm>
            <a:off x="6796916" y="3962921"/>
            <a:ext cx="508244" cy="363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9">
            <a:extLst>
              <a:ext uri="{FF2B5EF4-FFF2-40B4-BE49-F238E27FC236}">
                <a16:creationId xmlns:a16="http://schemas.microsoft.com/office/drawing/2014/main" xmlns="" id="{81767632-163D-8CF7-0773-42E7976CF6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30569">
            <a:off x="6656180" y="1523890"/>
            <a:ext cx="232603" cy="292081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xmlns="" id="{B208DAB9-60E0-CA46-D2A9-3D2D545E98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30569">
            <a:off x="278675" y="3235327"/>
            <a:ext cx="232603" cy="292081"/>
          </a:xfrm>
          <a:prstGeom prst="rect">
            <a:avLst/>
          </a:prstGeom>
        </p:spPr>
      </p:pic>
      <p:pic>
        <p:nvPicPr>
          <p:cNvPr id="35" name="Picture 9">
            <a:extLst>
              <a:ext uri="{FF2B5EF4-FFF2-40B4-BE49-F238E27FC236}">
                <a16:creationId xmlns:a16="http://schemas.microsoft.com/office/drawing/2014/main" xmlns="" id="{443086FE-1D37-72B2-6977-55DDB68C01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30569">
            <a:off x="7923806" y="3637951"/>
            <a:ext cx="232603" cy="292081"/>
          </a:xfrm>
          <a:prstGeom prst="rect">
            <a:avLst/>
          </a:prstGeom>
        </p:spPr>
      </p:pic>
      <p:sp>
        <p:nvSpPr>
          <p:cNvPr id="36" name="Subtitle 1"/>
          <p:cNvSpPr txBox="1">
            <a:spLocks/>
          </p:cNvSpPr>
          <p:nvPr/>
        </p:nvSpPr>
        <p:spPr>
          <a:xfrm>
            <a:off x="703908" y="1248300"/>
            <a:ext cx="6871064" cy="36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aheim"/>
              <a:buChar char="●"/>
              <a:tabLst/>
              <a:defRPr/>
            </a:pPr>
            <a:r>
              <a:rPr kumimoji="0" lang="vi-VN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Tiết 33: </a:t>
            </a:r>
            <a:r>
              <a:rPr kumimoji="0" lang="nl-NL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GIẢM MỘT SỐ ĐI MỘT SỐ LẦN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Chau Philomene One"/>
              <a:cs typeface="Chau Philomene One"/>
              <a:sym typeface="Chau Philomene One"/>
            </a:endParaRPr>
          </a:p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aheim"/>
              <a:buChar char="●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7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1464483" y="0"/>
            <a:ext cx="6112937" cy="130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Thứ</a:t>
            </a:r>
            <a:r>
              <a:rPr kumimoji="0" lang="vi-VN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  tư  ngày  18  tháng  10  năm 2023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lang="vi-VN" sz="2800" b="1" u="sng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hau Philomene One"/>
                <a:cs typeface="Times New Roman" panose="02020603050405020304" pitchFamily="18" charset="0"/>
                <a:sym typeface="Chau Philomene One"/>
              </a:rPr>
              <a:t>Toán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xmlns="" id="{D8283528-B98C-2270-F445-64A2B4DB7CE0}"/>
              </a:ext>
            </a:extLst>
          </p:cNvPr>
          <p:cNvSpPr/>
          <p:nvPr/>
        </p:nvSpPr>
        <p:spPr>
          <a:xfrm>
            <a:off x="0" y="228599"/>
            <a:ext cx="5557837" cy="1721645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 vẽ được đoạn thẳng CD em thực hiện như thế nào?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0F2E5763-BB51-7E79-DEB7-4EBB2136E06B}"/>
              </a:ext>
            </a:extLst>
          </p:cNvPr>
          <p:cNvSpPr txBox="1"/>
          <p:nvPr/>
        </p:nvSpPr>
        <p:spPr>
          <a:xfrm>
            <a:off x="2100262" y="2163693"/>
            <a:ext cx="7636669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Để vẽ được đoạn CD, ta cần chia đoạn AB thành 5 phần bằng nhau, và đoạn CD chiếm 1 phần.</a:t>
            </a:r>
            <a:endParaRPr lang="en-US" sz="2400" dirty="0">
              <a:latin typeface="+mj-lt"/>
            </a:endParaRPr>
          </a:p>
        </p:txBody>
      </p:sp>
      <p:sp>
        <p:nvSpPr>
          <p:cNvPr id="9" name="Mũi tên: Phải 8">
            <a:extLst>
              <a:ext uri="{FF2B5EF4-FFF2-40B4-BE49-F238E27FC236}">
                <a16:creationId xmlns:a16="http://schemas.microsoft.com/office/drawing/2014/main" xmlns="" id="{137B9A0C-E132-01A8-4C4F-398D2FC91AE5}"/>
              </a:ext>
            </a:extLst>
          </p:cNvPr>
          <p:cNvSpPr/>
          <p:nvPr/>
        </p:nvSpPr>
        <p:spPr>
          <a:xfrm>
            <a:off x="657225" y="2443163"/>
            <a:ext cx="1271588" cy="59293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6563C40D-3B5F-F390-CF62-7E6FA53F64F5}"/>
              </a:ext>
            </a:extLst>
          </p:cNvPr>
          <p:cNvSpPr txBox="1"/>
          <p:nvPr/>
        </p:nvSpPr>
        <p:spPr>
          <a:xfrm>
            <a:off x="1182520" y="365991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6979CDD9-6AE1-B3AE-8634-A904FC5678F1}"/>
              </a:ext>
            </a:extLst>
          </p:cNvPr>
          <p:cNvSpPr txBox="1"/>
          <p:nvPr/>
        </p:nvSpPr>
        <p:spPr>
          <a:xfrm>
            <a:off x="7686243" y="367472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CD675A1F-2755-EE13-D476-BC21C56BC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6077537" y="556419"/>
            <a:ext cx="232603" cy="292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9F42C2B-2335-8271-278D-2B282950D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8063499" y="1595654"/>
            <a:ext cx="232603" cy="292081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6EB36862-B680-3EE8-6344-FBD3C8BCF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403554" y="3913983"/>
            <a:ext cx="232603" cy="292081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xmlns="" id="{FE3FF57E-A8A0-910C-FE88-3F97F68F5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8260259" y="3366499"/>
            <a:ext cx="232603" cy="292081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xmlns="" id="{98418CD7-83CE-9123-AD07-F81BDB93C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6527592" y="4706939"/>
            <a:ext cx="232603" cy="2920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17" name="Viết tay 16">
                <a:extLst>
                  <a:ext uri="{FF2B5EF4-FFF2-40B4-BE49-F238E27FC236}">
                    <a16:creationId xmlns:a16="http://schemas.microsoft.com/office/drawing/2014/main" id="{E65BB88D-0AEB-892A-0E4C-50E27177A04F}"/>
                  </a:ext>
                </a:extLst>
              </p14:cNvPr>
              <p14:cNvContentPartPr/>
              <p14:nvPr/>
            </p14:nvContentPartPr>
            <p14:xfrm>
              <a:off x="1622044" y="3882530"/>
              <a:ext cx="360" cy="360"/>
            </p14:xfrm>
          </p:contentPart>
        </mc:Choice>
        <mc:Fallback>
          <p:pic>
            <p:nvPicPr>
              <p:cNvPr id="17" name="Viết tay 1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65BB88D-0AEB-892A-0E4C-50E27177A0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3044" y="387353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32" name="Viết tay 31">
                <a:extLst>
                  <a:ext uri="{FF2B5EF4-FFF2-40B4-BE49-F238E27FC236}">
                    <a16:creationId xmlns:a16="http://schemas.microsoft.com/office/drawing/2014/main" id="{75748F4E-1671-3218-598A-F9CEE18413DA}"/>
                  </a:ext>
                </a:extLst>
              </p14:cNvPr>
              <p14:cNvContentPartPr/>
              <p14:nvPr/>
            </p14:nvContentPartPr>
            <p14:xfrm>
              <a:off x="2787004" y="3886850"/>
              <a:ext cx="360" cy="360"/>
            </p14:xfrm>
          </p:contentPart>
        </mc:Choice>
        <mc:Fallback>
          <p:pic>
            <p:nvPicPr>
              <p:cNvPr id="32" name="Viết tay 3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75748F4E-1671-3218-598A-F9CEE18413D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82684" y="388253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33" name="Viết tay 32">
                <a:extLst>
                  <a:ext uri="{FF2B5EF4-FFF2-40B4-BE49-F238E27FC236}">
                    <a16:creationId xmlns:a16="http://schemas.microsoft.com/office/drawing/2014/main" id="{B7D86264-26EB-EC5C-06C2-3AB5D100CD78}"/>
                  </a:ext>
                </a:extLst>
              </p14:cNvPr>
              <p14:cNvContentPartPr/>
              <p14:nvPr/>
            </p14:nvContentPartPr>
            <p14:xfrm>
              <a:off x="2765044" y="3886850"/>
              <a:ext cx="360" cy="360"/>
            </p14:xfrm>
          </p:contentPart>
        </mc:Choice>
        <mc:Fallback>
          <p:pic>
            <p:nvPicPr>
              <p:cNvPr id="33" name="Viết tay 3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7D86264-26EB-EC5C-06C2-3AB5D100CD7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0724" y="388253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62" name="Viết tay 61">
                <a:extLst>
                  <a:ext uri="{FF2B5EF4-FFF2-40B4-BE49-F238E27FC236}">
                    <a16:creationId xmlns:a16="http://schemas.microsoft.com/office/drawing/2014/main" id="{1A82D62D-124C-8F02-29B9-E7847C73977E}"/>
                  </a:ext>
                </a:extLst>
              </p14:cNvPr>
              <p14:cNvContentPartPr/>
              <p14:nvPr/>
            </p14:nvContentPartPr>
            <p14:xfrm>
              <a:off x="2745244" y="3834290"/>
              <a:ext cx="360" cy="100080"/>
            </p14:xfrm>
          </p:contentPart>
        </mc:Choice>
        <mc:Fallback>
          <p:pic>
            <p:nvPicPr>
              <p:cNvPr id="62" name="Viết tay 6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A82D62D-124C-8F02-29B9-E7847C73977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36244" y="3825650"/>
                <a:ext cx="180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64" name="Viết tay 63">
                <a:extLst>
                  <a:ext uri="{FF2B5EF4-FFF2-40B4-BE49-F238E27FC236}">
                    <a16:creationId xmlns:a16="http://schemas.microsoft.com/office/drawing/2014/main" id="{B6CA639E-FC5A-4DB5-90B0-82AE9DE41004}"/>
                  </a:ext>
                </a:extLst>
              </p14:cNvPr>
              <p14:cNvContentPartPr/>
              <p14:nvPr/>
            </p14:nvContentPartPr>
            <p14:xfrm>
              <a:off x="3880684" y="3831050"/>
              <a:ext cx="360" cy="103320"/>
            </p14:xfrm>
          </p:contentPart>
        </mc:Choice>
        <mc:Fallback>
          <p:pic>
            <p:nvPicPr>
              <p:cNvPr id="64" name="Viết tay 6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6CA639E-FC5A-4DB5-90B0-82AE9DE4100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72044" y="3822050"/>
                <a:ext cx="180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65" name="Viết tay 64">
                <a:extLst>
                  <a:ext uri="{FF2B5EF4-FFF2-40B4-BE49-F238E27FC236}">
                    <a16:creationId xmlns:a16="http://schemas.microsoft.com/office/drawing/2014/main" id="{DD559990-895B-5CCE-A1FE-947085C8DE00}"/>
                  </a:ext>
                </a:extLst>
              </p14:cNvPr>
              <p14:cNvContentPartPr/>
              <p14:nvPr/>
            </p14:nvContentPartPr>
            <p14:xfrm>
              <a:off x="5008924" y="3831050"/>
              <a:ext cx="360" cy="98640"/>
            </p14:xfrm>
          </p:contentPart>
        </mc:Choice>
        <mc:Fallback>
          <p:pic>
            <p:nvPicPr>
              <p:cNvPr id="65" name="Viết tay 6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D559990-895B-5CCE-A1FE-947085C8DE0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00284" y="3822050"/>
                <a:ext cx="180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5">
            <p14:nvContentPartPr>
              <p14:cNvPr id="66" name="Viết tay 65">
                <a:extLst>
                  <a:ext uri="{FF2B5EF4-FFF2-40B4-BE49-F238E27FC236}">
                    <a16:creationId xmlns:a16="http://schemas.microsoft.com/office/drawing/2014/main" id="{AABAB173-28A0-C952-34FA-F52AAC13FF49}"/>
                  </a:ext>
                </a:extLst>
              </p14:cNvPr>
              <p14:cNvContentPartPr/>
              <p14:nvPr/>
            </p14:nvContentPartPr>
            <p14:xfrm>
              <a:off x="6137164" y="3826730"/>
              <a:ext cx="360" cy="107640"/>
            </p14:xfrm>
          </p:contentPart>
        </mc:Choice>
        <mc:Fallback>
          <p:pic>
            <p:nvPicPr>
              <p:cNvPr id="66" name="Viết tay 6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AABAB173-28A0-C952-34FA-F52AAC13FF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28524" y="3818090"/>
                <a:ext cx="180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7">
            <p14:nvContentPartPr>
              <p14:cNvPr id="67" name="Viết tay 66">
                <a:extLst>
                  <a:ext uri="{FF2B5EF4-FFF2-40B4-BE49-F238E27FC236}">
                    <a16:creationId xmlns:a16="http://schemas.microsoft.com/office/drawing/2014/main" id="{E4F5EB61-5205-A999-8848-6E3307A4AE12}"/>
                  </a:ext>
                </a:extLst>
              </p14:cNvPr>
              <p14:cNvContentPartPr/>
              <p14:nvPr/>
            </p14:nvContentPartPr>
            <p14:xfrm>
              <a:off x="7265404" y="3849050"/>
              <a:ext cx="360" cy="7560"/>
            </p14:xfrm>
          </p:contentPart>
        </mc:Choice>
        <mc:Fallback>
          <p:pic>
            <p:nvPicPr>
              <p:cNvPr id="67" name="Viết tay 6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4F5EB61-5205-A999-8848-6E3307A4AE1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56764" y="3840050"/>
                <a:ext cx="180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9">
            <p14:nvContentPartPr>
              <p14:cNvPr id="68" name="Viết tay 67">
                <a:extLst>
                  <a:ext uri="{FF2B5EF4-FFF2-40B4-BE49-F238E27FC236}">
                    <a16:creationId xmlns:a16="http://schemas.microsoft.com/office/drawing/2014/main" id="{79AC2D4F-8AFC-07EB-D74A-097883D6C8EC}"/>
                  </a:ext>
                </a:extLst>
              </p14:cNvPr>
              <p14:cNvContentPartPr/>
              <p14:nvPr/>
            </p14:nvContentPartPr>
            <p14:xfrm>
              <a:off x="7265404" y="3811970"/>
              <a:ext cx="360" cy="116280"/>
            </p14:xfrm>
          </p:contentPart>
        </mc:Choice>
        <mc:Fallback>
          <p:pic>
            <p:nvPicPr>
              <p:cNvPr id="68" name="Viết tay 6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79AC2D4F-8AFC-07EB-D74A-097883D6C8E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56764" y="3803330"/>
                <a:ext cx="180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1">
            <p14:nvContentPartPr>
              <p14:cNvPr id="69" name="Viết tay 68">
                <a:extLst>
                  <a:ext uri="{FF2B5EF4-FFF2-40B4-BE49-F238E27FC236}">
                    <a16:creationId xmlns:a16="http://schemas.microsoft.com/office/drawing/2014/main" id="{41EFD5D8-E4E4-BF2B-15DB-765C20953D1B}"/>
                  </a:ext>
                </a:extLst>
              </p14:cNvPr>
              <p14:cNvContentPartPr/>
              <p14:nvPr/>
            </p14:nvContentPartPr>
            <p14:xfrm>
              <a:off x="1628164" y="3841850"/>
              <a:ext cx="360" cy="82440"/>
            </p14:xfrm>
          </p:contentPart>
        </mc:Choice>
        <mc:Fallback>
          <p:pic>
            <p:nvPicPr>
              <p:cNvPr id="69" name="Viết tay 6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1EFD5D8-E4E4-BF2B-15DB-765C20953D1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19524" y="3832850"/>
                <a:ext cx="180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3">
            <p14:nvContentPartPr>
              <p14:cNvPr id="70" name="Viết tay 69">
                <a:extLst>
                  <a:ext uri="{FF2B5EF4-FFF2-40B4-BE49-F238E27FC236}">
                    <a16:creationId xmlns:a16="http://schemas.microsoft.com/office/drawing/2014/main" id="{88BEAA61-A054-A09F-EB6B-215632155A52}"/>
                  </a:ext>
                </a:extLst>
              </p14:cNvPr>
              <p14:cNvContentPartPr/>
              <p14:nvPr/>
            </p14:nvContentPartPr>
            <p14:xfrm>
              <a:off x="1622044" y="3883970"/>
              <a:ext cx="5641200" cy="360"/>
            </p14:xfrm>
          </p:contentPart>
        </mc:Choice>
        <mc:Fallback>
          <p:pic>
            <p:nvPicPr>
              <p:cNvPr id="70" name="Viết tay 6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88BEAA61-A054-A09F-EB6B-215632155A5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13044" y="3874970"/>
                <a:ext cx="56588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5">
            <p14:nvContentPartPr>
              <p14:cNvPr id="71" name="Viết tay 70">
                <a:extLst>
                  <a:ext uri="{FF2B5EF4-FFF2-40B4-BE49-F238E27FC236}">
                    <a16:creationId xmlns:a16="http://schemas.microsoft.com/office/drawing/2014/main" id="{338EDA55-0071-F5D2-53E9-DC86BF61E16F}"/>
                  </a:ext>
                </a:extLst>
              </p14:cNvPr>
              <p14:cNvContentPartPr/>
              <p14:nvPr/>
            </p14:nvContentPartPr>
            <p14:xfrm>
              <a:off x="1644364" y="4594591"/>
              <a:ext cx="1100160" cy="360"/>
            </p14:xfrm>
          </p:contentPart>
        </mc:Choice>
        <mc:Fallback>
          <p:pic>
            <p:nvPicPr>
              <p:cNvPr id="71" name="Viết tay 7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38EDA55-0071-F5D2-53E9-DC86BF61E16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35724" y="4585951"/>
                <a:ext cx="1117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7">
            <p14:nvContentPartPr>
              <p14:cNvPr id="72" name="Viết tay 71">
                <a:extLst>
                  <a:ext uri="{FF2B5EF4-FFF2-40B4-BE49-F238E27FC236}">
                    <a16:creationId xmlns:a16="http://schemas.microsoft.com/office/drawing/2014/main" id="{41F05820-06FA-3062-0FE0-75E19A9A7D31}"/>
                  </a:ext>
                </a:extLst>
              </p14:cNvPr>
              <p14:cNvContentPartPr/>
              <p14:nvPr/>
            </p14:nvContentPartPr>
            <p14:xfrm>
              <a:off x="2744884" y="4552651"/>
              <a:ext cx="360" cy="83880"/>
            </p14:xfrm>
          </p:contentPart>
        </mc:Choice>
        <mc:Fallback>
          <p:pic>
            <p:nvPicPr>
              <p:cNvPr id="72" name="Viết tay 7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1F05820-06FA-3062-0FE0-75E19A9A7D3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35884" y="4543651"/>
                <a:ext cx="180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9">
            <p14:nvContentPartPr>
              <p14:cNvPr id="73" name="Viết tay 72">
                <a:extLst>
                  <a:ext uri="{FF2B5EF4-FFF2-40B4-BE49-F238E27FC236}">
                    <a16:creationId xmlns:a16="http://schemas.microsoft.com/office/drawing/2014/main" id="{95EE9B65-0D92-8303-F3F4-91A3C0A01E94}"/>
                  </a:ext>
                </a:extLst>
              </p14:cNvPr>
              <p14:cNvContentPartPr/>
              <p14:nvPr/>
            </p14:nvContentPartPr>
            <p14:xfrm>
              <a:off x="1644364" y="4526315"/>
              <a:ext cx="360" cy="103680"/>
            </p14:xfrm>
          </p:contentPart>
        </mc:Choice>
        <mc:Fallback>
          <p:pic>
            <p:nvPicPr>
              <p:cNvPr id="73" name="Viết tay 7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5EE9B65-0D92-8303-F3F4-91A3C0A01E9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35364" y="4517675"/>
                <a:ext cx="18000" cy="121320"/>
              </a:xfrm>
              <a:prstGeom prst="rect">
                <a:avLst/>
              </a:prstGeom>
            </p:spPr>
          </p:pic>
        </mc:Fallback>
      </mc:AlternateContent>
      <p:sp>
        <p:nvSpPr>
          <p:cNvPr id="74" name="Hộp Văn bản 73">
            <a:extLst>
              <a:ext uri="{FF2B5EF4-FFF2-40B4-BE49-F238E27FC236}">
                <a16:creationId xmlns:a16="http://schemas.microsoft.com/office/drawing/2014/main" xmlns="" id="{CF64B6CD-89B6-EED0-C1A5-5285095535EE}"/>
              </a:ext>
            </a:extLst>
          </p:cNvPr>
          <p:cNvSpPr txBox="1"/>
          <p:nvPr/>
        </p:nvSpPr>
        <p:spPr>
          <a:xfrm>
            <a:off x="1265412" y="446291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xmlns="" id="{1B7E92B8-EBDF-6EE1-788F-7B212980E146}"/>
              </a:ext>
            </a:extLst>
          </p:cNvPr>
          <p:cNvSpPr txBox="1"/>
          <p:nvPr/>
        </p:nvSpPr>
        <p:spPr>
          <a:xfrm>
            <a:off x="2820718" y="442994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9" grpId="0" animBg="1"/>
      <p:bldP spid="12" grpId="0"/>
      <p:bldP spid="30" grpId="0"/>
      <p:bldP spid="74" grpId="0"/>
      <p:bldP spid="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274F5FF6-342D-3500-91FA-3D79240FA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636" y="2047009"/>
            <a:ext cx="2874220" cy="2814277"/>
          </a:xfrm>
          <a:prstGeom prst="rect">
            <a:avLst/>
          </a:prstGeom>
        </p:spPr>
      </p:pic>
      <p:sp>
        <p:nvSpPr>
          <p:cNvPr id="2716" name="Google Shape;2716;p45"/>
          <p:cNvSpPr/>
          <p:nvPr/>
        </p:nvSpPr>
        <p:spPr>
          <a:xfrm>
            <a:off x="7825666" y="2801831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45"/>
          <p:cNvSpPr/>
          <p:nvPr/>
        </p:nvSpPr>
        <p:spPr>
          <a:xfrm>
            <a:off x="1983523" y="1103304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45"/>
          <p:cNvSpPr/>
          <p:nvPr/>
        </p:nvSpPr>
        <p:spPr>
          <a:xfrm>
            <a:off x="2398685" y="4204989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45"/>
          <p:cNvSpPr/>
          <p:nvPr/>
        </p:nvSpPr>
        <p:spPr>
          <a:xfrm>
            <a:off x="6407683" y="3928579"/>
            <a:ext cx="252411" cy="191194"/>
          </a:xfrm>
          <a:custGeom>
            <a:avLst/>
            <a:gdLst/>
            <a:ahLst/>
            <a:cxnLst/>
            <a:rect l="l" t="t" r="r" b="b"/>
            <a:pathLst>
              <a:path w="9372" h="7099" extrusionOk="0">
                <a:moveTo>
                  <a:pt x="5281" y="1"/>
                </a:moveTo>
                <a:cubicBezTo>
                  <a:pt x="3129" y="1"/>
                  <a:pt x="1" y="4963"/>
                  <a:pt x="4243" y="6625"/>
                </a:cubicBezTo>
                <a:cubicBezTo>
                  <a:pt x="5072" y="6955"/>
                  <a:pt x="5724" y="7098"/>
                  <a:pt x="6231" y="7098"/>
                </a:cubicBezTo>
                <a:cubicBezTo>
                  <a:pt x="9371" y="7098"/>
                  <a:pt x="6963" y="1609"/>
                  <a:pt x="6492" y="850"/>
                </a:cubicBezTo>
                <a:cubicBezTo>
                  <a:pt x="6202" y="252"/>
                  <a:pt x="5766" y="1"/>
                  <a:pt x="5281" y="1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45"/>
          <p:cNvSpPr/>
          <p:nvPr/>
        </p:nvSpPr>
        <p:spPr>
          <a:xfrm>
            <a:off x="1072441" y="2641081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xmlns="" id="{75757F86-1C41-45AE-85A6-BE4770287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8753" y="2036618"/>
            <a:ext cx="609002" cy="586442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7513DF63-F8C9-3918-14DF-C2FA4C88D788}"/>
              </a:ext>
            </a:extLst>
          </p:cNvPr>
          <p:cNvSpPr txBox="1"/>
          <p:nvPr/>
        </p:nvSpPr>
        <p:spPr>
          <a:xfrm>
            <a:off x="817851" y="2067791"/>
            <a:ext cx="499066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Ngày hôm trước, một cửa hàng bán được 18 bộ bàn học thông minh. Ngày hôm sau, số bộ bàn học bán được giảm đi 2 lần so với ngày hôm trước</a:t>
            </a:r>
            <a:r>
              <a:rPr lang="nl-NL" sz="20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Hỏi </a:t>
            </a:r>
            <a:r>
              <a:rPr lang="nl-NL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</a:t>
            </a:r>
            <a:r>
              <a:rPr lang="nl-NL" sz="20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gày hôm sau cửa hàng đó bán được bao nhiêu bộ bàn học thông minh</a:t>
            </a:r>
            <a:r>
              <a:rPr lang="nl-NL" sz="20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en-US" sz="2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11" name="Google Shape;3616;p69">
            <a:extLst>
              <a:ext uri="{FF2B5EF4-FFF2-40B4-BE49-F238E27FC236}">
                <a16:creationId xmlns:a16="http://schemas.microsoft.com/office/drawing/2014/main" xmlns="" id="{A3FD69D2-0847-04AC-D6A9-364A423BF8DA}"/>
              </a:ext>
            </a:extLst>
          </p:cNvPr>
          <p:cNvGrpSpPr/>
          <p:nvPr/>
        </p:nvGrpSpPr>
        <p:grpSpPr>
          <a:xfrm rot="1420750">
            <a:off x="5079408" y="143750"/>
            <a:ext cx="982557" cy="1197182"/>
            <a:chOff x="6404000" y="806850"/>
            <a:chExt cx="824500" cy="1004600"/>
          </a:xfrm>
        </p:grpSpPr>
        <p:sp>
          <p:nvSpPr>
            <p:cNvPr id="12" name="Google Shape;3617;p69">
              <a:extLst>
                <a:ext uri="{FF2B5EF4-FFF2-40B4-BE49-F238E27FC236}">
                  <a16:creationId xmlns:a16="http://schemas.microsoft.com/office/drawing/2014/main" xmlns="" id="{14D46C78-84E7-A4E8-1E8A-516A4F2F35F0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18;p69">
              <a:extLst>
                <a:ext uri="{FF2B5EF4-FFF2-40B4-BE49-F238E27FC236}">
                  <a16:creationId xmlns:a16="http://schemas.microsoft.com/office/drawing/2014/main" xmlns="" id="{E409234E-D487-1712-7F6B-147C1D5F9DF9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19;p69">
              <a:extLst>
                <a:ext uri="{FF2B5EF4-FFF2-40B4-BE49-F238E27FC236}">
                  <a16:creationId xmlns:a16="http://schemas.microsoft.com/office/drawing/2014/main" xmlns="" id="{FC1459F4-BFDB-69F1-1817-EB7DB7135DEF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20;p69">
              <a:extLst>
                <a:ext uri="{FF2B5EF4-FFF2-40B4-BE49-F238E27FC236}">
                  <a16:creationId xmlns:a16="http://schemas.microsoft.com/office/drawing/2014/main" xmlns="" id="{43E30797-BEA6-CEEE-963E-2F6918693AF0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9">
            <a:extLst>
              <a:ext uri="{FF2B5EF4-FFF2-40B4-BE49-F238E27FC236}">
                <a16:creationId xmlns:a16="http://schemas.microsoft.com/office/drawing/2014/main" xmlns="" id="{92DB4616-BD5F-A4E3-0802-76A1710355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0569">
            <a:off x="483980" y="3613945"/>
            <a:ext cx="232603" cy="292081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xmlns="" id="{76CC27DB-90A7-41CF-B801-E54428B9BE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0569">
            <a:off x="346609" y="1399657"/>
            <a:ext cx="232603" cy="292081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xmlns="" id="{97C1753F-3A91-2B06-92C2-A71219E0FD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0569">
            <a:off x="4243110" y="417460"/>
            <a:ext cx="232603" cy="292081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xmlns="" id="{36739436-A3D7-2AA1-4735-E5E80DFBC0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0569">
            <a:off x="6022356" y="1696972"/>
            <a:ext cx="232603" cy="292081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xmlns="" id="{7E967129-7FAF-8DC8-327C-0147DB8127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0569">
            <a:off x="4380478" y="4652293"/>
            <a:ext cx="232603" cy="292081"/>
          </a:xfrm>
          <a:prstGeom prst="rect">
            <a:avLst/>
          </a:prstGeom>
        </p:spPr>
      </p:pic>
      <p:sp>
        <p:nvSpPr>
          <p:cNvPr id="23" name="Subtitle 1"/>
          <p:cNvSpPr txBox="1">
            <a:spLocks/>
          </p:cNvSpPr>
          <p:nvPr/>
        </p:nvSpPr>
        <p:spPr>
          <a:xfrm>
            <a:off x="703908" y="1248300"/>
            <a:ext cx="6871064" cy="36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aheim"/>
              <a:buChar char="●"/>
              <a:tabLst/>
              <a:defRPr/>
            </a:pPr>
            <a:r>
              <a:rPr kumimoji="0" lang="vi-VN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Tiết 33: </a:t>
            </a:r>
            <a:r>
              <a:rPr kumimoji="0" lang="nl-NL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GIẢM MỘT SỐ ĐI MỘT SỐ LẦN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Chau Philomene One"/>
              <a:cs typeface="Chau Philomene One"/>
              <a:sym typeface="Chau Philomene One"/>
            </a:endParaRPr>
          </a:p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aheim"/>
              <a:buChar char="●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1464483" y="0"/>
            <a:ext cx="6112937" cy="130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Thứ</a:t>
            </a:r>
            <a:r>
              <a:rPr kumimoji="0" lang="vi-VN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  tư  ngày  18  tháng  10  năm 2023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lang="vi-VN" sz="2800" b="1" u="sng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hau Philomene One"/>
                <a:cs typeface="Times New Roman" panose="02020603050405020304" pitchFamily="18" charset="0"/>
                <a:sym typeface="Chau Philomene One"/>
              </a:rPr>
              <a:t>Toán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3616;p69">
            <a:extLst>
              <a:ext uri="{FF2B5EF4-FFF2-40B4-BE49-F238E27FC236}">
                <a16:creationId xmlns:a16="http://schemas.microsoft.com/office/drawing/2014/main" xmlns="" id="{B2B884A4-16EC-B444-C5DD-F1B8AE3DA5C9}"/>
              </a:ext>
            </a:extLst>
          </p:cNvPr>
          <p:cNvGrpSpPr/>
          <p:nvPr/>
        </p:nvGrpSpPr>
        <p:grpSpPr>
          <a:xfrm rot="2560436">
            <a:off x="5732286" y="2449965"/>
            <a:ext cx="639641" cy="668747"/>
            <a:chOff x="6404000" y="806850"/>
            <a:chExt cx="824500" cy="1004600"/>
          </a:xfrm>
        </p:grpSpPr>
        <p:sp>
          <p:nvSpPr>
            <p:cNvPr id="8" name="Google Shape;3617;p69">
              <a:extLst>
                <a:ext uri="{FF2B5EF4-FFF2-40B4-BE49-F238E27FC236}">
                  <a16:creationId xmlns:a16="http://schemas.microsoft.com/office/drawing/2014/main" xmlns="" id="{42C85F34-4311-8517-9D3B-590B375BDF1D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18;p69">
              <a:extLst>
                <a:ext uri="{FF2B5EF4-FFF2-40B4-BE49-F238E27FC236}">
                  <a16:creationId xmlns:a16="http://schemas.microsoft.com/office/drawing/2014/main" xmlns="" id="{5A4E9092-B441-0225-DA4E-09F41CD6599C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19;p69">
              <a:extLst>
                <a:ext uri="{FF2B5EF4-FFF2-40B4-BE49-F238E27FC236}">
                  <a16:creationId xmlns:a16="http://schemas.microsoft.com/office/drawing/2014/main" xmlns="" id="{83A7FA32-9F45-F365-0669-0A0E464BE23E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20;p69">
              <a:extLst>
                <a:ext uri="{FF2B5EF4-FFF2-40B4-BE49-F238E27FC236}">
                  <a16:creationId xmlns:a16="http://schemas.microsoft.com/office/drawing/2014/main" xmlns="" id="{909894FC-2E6E-3BD7-A035-60BC35C3057F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9">
            <a:extLst>
              <a:ext uri="{FF2B5EF4-FFF2-40B4-BE49-F238E27FC236}">
                <a16:creationId xmlns:a16="http://schemas.microsoft.com/office/drawing/2014/main" xmlns="" id="{2BD6E0DF-82D7-3EEC-DE90-3492415CDD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1375309" y="769363"/>
            <a:ext cx="232603" cy="292081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9C688AC5-5E2A-38D5-F748-58E1528F9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5726027" y="607179"/>
            <a:ext cx="232603" cy="292081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xmlns="" id="{240B2B14-335C-8F57-B9CA-485063291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7590373" y="2016406"/>
            <a:ext cx="232603" cy="292081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xmlns="" id="{68CE1A8C-C218-CF68-BB17-CDA675B915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921180" y="2731642"/>
            <a:ext cx="232603" cy="292081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83D7ED16-4CA0-64D5-6E8B-0D9FCF809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3375559" y="4485770"/>
            <a:ext cx="232603" cy="292081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9757D977-AA49-8FBB-3C7E-49E46CFCF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4840026" y="2385452"/>
            <a:ext cx="232603" cy="292081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xmlns="" id="{3475BD9D-39DD-3B83-5182-2BE8DD4B45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6144970" y="4386343"/>
            <a:ext cx="232603" cy="29208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96291" y="2431478"/>
            <a:ext cx="6515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/>
              <a:t>       Số bàn học thông minh ngày hôm sau cửa hàng đó bán được là:</a:t>
            </a:r>
          </a:p>
          <a:p>
            <a:pPr marL="457200" indent="-457200" algn="ctr">
              <a:buAutoNum type="arabicPlain" startAt="18"/>
            </a:pPr>
            <a:r>
              <a:rPr lang="vi-VN" sz="2000" dirty="0" smtClean="0"/>
              <a:t>:  2  =  9 (bộ)</a:t>
            </a:r>
          </a:p>
          <a:p>
            <a:pPr marL="457200" indent="-457200"/>
            <a:r>
              <a:rPr lang="vi-VN" sz="2000" dirty="0" smtClean="0"/>
              <a:t>                                   Đáp số:  9 bộ bàn học thông minh</a:t>
            </a:r>
          </a:p>
        </p:txBody>
      </p:sp>
      <p:sp>
        <p:nvSpPr>
          <p:cNvPr id="20" name="Subtitle 1"/>
          <p:cNvSpPr txBox="1">
            <a:spLocks/>
          </p:cNvSpPr>
          <p:nvPr/>
        </p:nvSpPr>
        <p:spPr>
          <a:xfrm>
            <a:off x="703908" y="1248300"/>
            <a:ext cx="6871064" cy="36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aheim"/>
              <a:buChar char="●"/>
              <a:tabLst/>
              <a:defRPr/>
            </a:pPr>
            <a:r>
              <a:rPr kumimoji="0" lang="vi-VN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Tiết 33: </a:t>
            </a:r>
            <a:r>
              <a:rPr kumimoji="0" lang="nl-NL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GIẢM MỘT SỐ ĐI MỘT SỐ LẦN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Chau Philomene One"/>
              <a:cs typeface="Chau Philomene One"/>
              <a:sym typeface="Chau Philomene One"/>
            </a:endParaRPr>
          </a:p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aheim"/>
              <a:buChar char="●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1464483" y="0"/>
            <a:ext cx="6112937" cy="130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Thứ</a:t>
            </a:r>
            <a:r>
              <a:rPr kumimoji="0" lang="vi-VN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  tư  ngày  18  tháng  10  năm 2023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lang="vi-VN" sz="2800" b="1" u="sng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hau Philomene One"/>
                <a:cs typeface="Times New Roman" panose="02020603050405020304" pitchFamily="18" charset="0"/>
                <a:sym typeface="Chau Philomene One"/>
              </a:rPr>
              <a:t>Toán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>
            <a:extLst>
              <a:ext uri="{FF2B5EF4-FFF2-40B4-BE49-F238E27FC236}">
                <a16:creationId xmlns:a16="http://schemas.microsoft.com/office/drawing/2014/main" xmlns="" id="{D68E79F0-9B6C-3CD5-BECA-92EADDFC1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7036" y="2254826"/>
            <a:ext cx="561109" cy="51954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40E1997-5639-CAEF-E1B5-3F25B49DA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4218" y="2161309"/>
            <a:ext cx="3449782" cy="278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29D23C61-64D7-B0C4-50C0-5B03D59A4255}"/>
              </a:ext>
            </a:extLst>
          </p:cNvPr>
          <p:cNvSpPr txBox="1"/>
          <p:nvPr/>
        </p:nvSpPr>
        <p:spPr>
          <a:xfrm>
            <a:off x="675408" y="2292284"/>
            <a:ext cx="5029200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hội</a:t>
            </a:r>
            <a:r>
              <a:rPr lang="en-US" sz="1800" dirty="0"/>
              <a:t> </a:t>
            </a:r>
            <a:r>
              <a:rPr lang="en-US" sz="1800" dirty="0" err="1"/>
              <a:t>chợ</a:t>
            </a:r>
            <a:r>
              <a:rPr lang="en-US" sz="1800" dirty="0"/>
              <a:t> </a:t>
            </a:r>
            <a:r>
              <a:rPr lang="en-US" sz="1800" dirty="0" err="1"/>
              <a:t>sách</a:t>
            </a:r>
            <a:r>
              <a:rPr lang="en-US" sz="1800" dirty="0"/>
              <a:t>, </a:t>
            </a:r>
            <a:r>
              <a:rPr lang="en-US" sz="1800" dirty="0" err="1"/>
              <a:t>buổi</a:t>
            </a:r>
            <a:r>
              <a:rPr lang="en-US" sz="1800" dirty="0"/>
              <a:t> </a:t>
            </a:r>
            <a:r>
              <a:rPr lang="en-US" sz="1800" dirty="0" err="1"/>
              <a:t>sáng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quầy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30 </a:t>
            </a:r>
            <a:r>
              <a:rPr lang="en-US" sz="1800" dirty="0" err="1"/>
              <a:t>giỏ</a:t>
            </a:r>
            <a:r>
              <a:rPr lang="en-US" sz="1800" dirty="0"/>
              <a:t> </a:t>
            </a:r>
            <a:r>
              <a:rPr lang="en-US" sz="1800" dirty="0" err="1"/>
              <a:t>quà</a:t>
            </a:r>
            <a:r>
              <a:rPr lang="en-US" sz="1800" dirty="0"/>
              <a:t> </a:t>
            </a:r>
            <a:r>
              <a:rPr lang="en-US" sz="1800" dirty="0" err="1"/>
              <a:t>sách</a:t>
            </a:r>
            <a:r>
              <a:rPr lang="en-US" sz="1800" dirty="0"/>
              <a:t>, </a:t>
            </a:r>
            <a:r>
              <a:rPr lang="en-US" sz="1800" dirty="0" err="1"/>
              <a:t>buổi</a:t>
            </a:r>
            <a:r>
              <a:rPr lang="en-US" sz="1800" dirty="0"/>
              <a:t> </a:t>
            </a:r>
            <a:r>
              <a:rPr lang="en-US" sz="1800" dirty="0" err="1"/>
              <a:t>chiều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giỏ</a:t>
            </a:r>
            <a:r>
              <a:rPr lang="en-US" sz="1800" dirty="0"/>
              <a:t> </a:t>
            </a:r>
            <a:r>
              <a:rPr lang="en-US" sz="1800" dirty="0" err="1"/>
              <a:t>quà</a:t>
            </a:r>
            <a:r>
              <a:rPr lang="en-US" sz="1800" dirty="0"/>
              <a:t> </a:t>
            </a:r>
            <a:r>
              <a:rPr lang="en-US" sz="1800" dirty="0" err="1"/>
              <a:t>sách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giảm</a:t>
            </a:r>
            <a:r>
              <a:rPr lang="en-US" sz="1800" dirty="0"/>
              <a:t> 3 </a:t>
            </a:r>
            <a:r>
              <a:rPr lang="en-US" sz="1800" dirty="0" err="1"/>
              <a:t>lần</a:t>
            </a:r>
            <a:r>
              <a:rPr lang="en-US" sz="1800" dirty="0"/>
              <a:t> so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buổi</a:t>
            </a:r>
            <a:r>
              <a:rPr lang="en-US" sz="1800" dirty="0"/>
              <a:t> </a:t>
            </a:r>
            <a:r>
              <a:rPr lang="en-US" sz="1800" dirty="0" err="1"/>
              <a:t>sáng</a:t>
            </a:r>
            <a:r>
              <a:rPr lang="en-US" sz="1800" dirty="0"/>
              <a:t>. </a:t>
            </a:r>
            <a:r>
              <a:rPr lang="en-US" sz="1800" dirty="0" err="1"/>
              <a:t>Hỏi</a:t>
            </a:r>
            <a:r>
              <a:rPr lang="en-US" sz="1800" dirty="0"/>
              <a:t> </a:t>
            </a:r>
            <a:r>
              <a:rPr lang="en-US" sz="1800" dirty="0" err="1"/>
              <a:t>buổi</a:t>
            </a:r>
            <a:r>
              <a:rPr lang="en-US" sz="1800" dirty="0"/>
              <a:t> </a:t>
            </a:r>
            <a:r>
              <a:rPr lang="en-US" sz="1800" dirty="0" err="1"/>
              <a:t>chiều</a:t>
            </a:r>
            <a:r>
              <a:rPr lang="en-US" sz="1800" dirty="0"/>
              <a:t> </a:t>
            </a:r>
            <a:r>
              <a:rPr lang="en-US" sz="1800" dirty="0" err="1"/>
              <a:t>quầy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bao </a:t>
            </a:r>
            <a:r>
              <a:rPr lang="en-US" sz="1800" dirty="0" err="1"/>
              <a:t>nhiêu</a:t>
            </a:r>
            <a:r>
              <a:rPr lang="en-US" sz="1800" dirty="0"/>
              <a:t> </a:t>
            </a:r>
            <a:r>
              <a:rPr lang="en-US" sz="1800" dirty="0" err="1"/>
              <a:t>giỏ</a:t>
            </a:r>
            <a:r>
              <a:rPr lang="en-US" sz="1800" dirty="0"/>
              <a:t> </a:t>
            </a:r>
            <a:r>
              <a:rPr lang="en-US" sz="1800" dirty="0" err="1"/>
              <a:t>quà</a:t>
            </a:r>
            <a:r>
              <a:rPr lang="en-US" sz="1800" dirty="0"/>
              <a:t> </a:t>
            </a:r>
            <a:r>
              <a:rPr lang="en-US" sz="1800" dirty="0" err="1"/>
              <a:t>sách</a:t>
            </a:r>
            <a:r>
              <a:rPr lang="en-US" sz="1800" dirty="0"/>
              <a:t>?</a:t>
            </a:r>
          </a:p>
        </p:txBody>
      </p:sp>
      <p:grpSp>
        <p:nvGrpSpPr>
          <p:cNvPr id="26" name="Google Shape;3616;p69">
            <a:extLst>
              <a:ext uri="{FF2B5EF4-FFF2-40B4-BE49-F238E27FC236}">
                <a16:creationId xmlns:a16="http://schemas.microsoft.com/office/drawing/2014/main" xmlns="" id="{3563153D-E833-A115-46A2-7DCFCD38D98F}"/>
              </a:ext>
            </a:extLst>
          </p:cNvPr>
          <p:cNvGrpSpPr/>
          <p:nvPr/>
        </p:nvGrpSpPr>
        <p:grpSpPr>
          <a:xfrm rot="1863737">
            <a:off x="4342274" y="3821907"/>
            <a:ext cx="982557" cy="1197182"/>
            <a:chOff x="6404000" y="806850"/>
            <a:chExt cx="824500" cy="1004600"/>
          </a:xfrm>
        </p:grpSpPr>
        <p:sp>
          <p:nvSpPr>
            <p:cNvPr id="27" name="Google Shape;3617;p69">
              <a:extLst>
                <a:ext uri="{FF2B5EF4-FFF2-40B4-BE49-F238E27FC236}">
                  <a16:creationId xmlns:a16="http://schemas.microsoft.com/office/drawing/2014/main" xmlns="" id="{10715EF2-DD83-A441-B408-1383268369C9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18;p69">
              <a:extLst>
                <a:ext uri="{FF2B5EF4-FFF2-40B4-BE49-F238E27FC236}">
                  <a16:creationId xmlns:a16="http://schemas.microsoft.com/office/drawing/2014/main" xmlns="" id="{C6051662-BC2B-2669-A419-825839318B25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19;p69">
              <a:extLst>
                <a:ext uri="{FF2B5EF4-FFF2-40B4-BE49-F238E27FC236}">
                  <a16:creationId xmlns:a16="http://schemas.microsoft.com/office/drawing/2014/main" xmlns="" id="{EFDBCCDB-C77A-0D14-B153-88515E7AAA32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20;p69">
              <a:extLst>
                <a:ext uri="{FF2B5EF4-FFF2-40B4-BE49-F238E27FC236}">
                  <a16:creationId xmlns:a16="http://schemas.microsoft.com/office/drawing/2014/main" xmlns="" id="{33EAD90B-E4E7-E767-5FCF-7D8B0C2A55AC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" name="Picture 9">
            <a:extLst>
              <a:ext uri="{FF2B5EF4-FFF2-40B4-BE49-F238E27FC236}">
                <a16:creationId xmlns:a16="http://schemas.microsoft.com/office/drawing/2014/main" xmlns="" id="{8B5565E8-078B-7E23-AFA7-3879AED4D4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0569">
            <a:off x="346609" y="1399657"/>
            <a:ext cx="232603" cy="292081"/>
          </a:xfrm>
          <a:prstGeom prst="rect">
            <a:avLst/>
          </a:prstGeom>
        </p:spPr>
      </p:pic>
      <p:pic>
        <p:nvPicPr>
          <p:cNvPr id="32" name="Picture 9">
            <a:extLst>
              <a:ext uri="{FF2B5EF4-FFF2-40B4-BE49-F238E27FC236}">
                <a16:creationId xmlns:a16="http://schemas.microsoft.com/office/drawing/2014/main" xmlns="" id="{1B7C1B9F-67AE-19A1-B28A-0D5AD4849B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0569">
            <a:off x="5189101" y="528230"/>
            <a:ext cx="232603" cy="292081"/>
          </a:xfrm>
          <a:prstGeom prst="rect">
            <a:avLst/>
          </a:prstGeom>
        </p:spPr>
      </p:pic>
      <p:pic>
        <p:nvPicPr>
          <p:cNvPr id="33" name="Picture 9">
            <a:extLst>
              <a:ext uri="{FF2B5EF4-FFF2-40B4-BE49-F238E27FC236}">
                <a16:creationId xmlns:a16="http://schemas.microsoft.com/office/drawing/2014/main" xmlns="" id="{13FD4C89-9FB9-DF75-732C-2DB35B4778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0569">
            <a:off x="5704975" y="4020464"/>
            <a:ext cx="232603" cy="292081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xmlns="" id="{294C8A2B-D86C-5235-2803-4BE4DB0654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0569">
            <a:off x="903015" y="4553008"/>
            <a:ext cx="232603" cy="292081"/>
          </a:xfrm>
          <a:prstGeom prst="rect">
            <a:avLst/>
          </a:prstGeom>
        </p:spPr>
      </p:pic>
      <p:pic>
        <p:nvPicPr>
          <p:cNvPr id="35" name="Picture 9">
            <a:extLst>
              <a:ext uri="{FF2B5EF4-FFF2-40B4-BE49-F238E27FC236}">
                <a16:creationId xmlns:a16="http://schemas.microsoft.com/office/drawing/2014/main" xmlns="" id="{86E90FFA-57C9-64FB-D841-02CC530EB7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0569">
            <a:off x="8199972" y="837111"/>
            <a:ext cx="232603" cy="292081"/>
          </a:xfrm>
          <a:prstGeom prst="rect">
            <a:avLst/>
          </a:prstGeom>
        </p:spPr>
      </p:pic>
      <p:sp>
        <p:nvSpPr>
          <p:cNvPr id="15" name="Subtitle 1"/>
          <p:cNvSpPr txBox="1">
            <a:spLocks/>
          </p:cNvSpPr>
          <p:nvPr/>
        </p:nvSpPr>
        <p:spPr>
          <a:xfrm>
            <a:off x="703908" y="1248300"/>
            <a:ext cx="6871064" cy="36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aheim"/>
              <a:buChar char="●"/>
              <a:tabLst/>
              <a:defRPr/>
            </a:pPr>
            <a:r>
              <a:rPr kumimoji="0" lang="vi-VN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Tiết 33: </a:t>
            </a:r>
            <a:r>
              <a:rPr kumimoji="0" lang="nl-NL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GIẢM MỘT SỐ ĐI MỘT SỐ LẦN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Chau Philomene One"/>
              <a:cs typeface="Chau Philomene One"/>
              <a:sym typeface="Chau Philomene One"/>
            </a:endParaRPr>
          </a:p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aheim"/>
              <a:buChar char="●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1464483" y="0"/>
            <a:ext cx="6112937" cy="130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Thứ</a:t>
            </a:r>
            <a:r>
              <a:rPr kumimoji="0" lang="vi-VN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  tư  ngày  18  tháng  10  năm 2023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lang="vi-VN" sz="2800" b="1" u="sng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hau Philomene One"/>
                <a:cs typeface="Times New Roman" panose="02020603050405020304" pitchFamily="18" charset="0"/>
                <a:sym typeface="Chau Philomene One"/>
              </a:rPr>
              <a:t>Toán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17" name="Hộp Văn bản 19">
            <a:extLst>
              <a:ext uri="{FF2B5EF4-FFF2-40B4-BE49-F238E27FC236}">
                <a16:creationId xmlns:a16="http://schemas.microsoft.com/office/drawing/2014/main" xmlns="" id="{DCF5F758-243E-C851-80D7-D6536E1FCB5E}"/>
              </a:ext>
            </a:extLst>
          </p:cNvPr>
          <p:cNvSpPr txBox="1"/>
          <p:nvPr/>
        </p:nvSpPr>
        <p:spPr>
          <a:xfrm>
            <a:off x="548408" y="2394360"/>
            <a:ext cx="587086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Bài</a:t>
            </a:r>
            <a:r>
              <a:rPr lang="en-US" sz="2400" b="1" u="sng" dirty="0"/>
              <a:t> </a:t>
            </a:r>
            <a:r>
              <a:rPr lang="en-US" sz="2400" b="1" u="sng" dirty="0" err="1" smtClean="0"/>
              <a:t>giải</a:t>
            </a:r>
            <a:endParaRPr lang="vi-VN" sz="2400" b="1" u="sng" dirty="0" smtClean="0"/>
          </a:p>
          <a:p>
            <a:r>
              <a:rPr lang="vi-VN" sz="2400" dirty="0" smtClean="0"/>
              <a:t>     Số giỏ quà sách buổi chiều quầy hàng bán được là:</a:t>
            </a:r>
          </a:p>
          <a:p>
            <a:pPr marL="514350" indent="-514350" algn="ctr">
              <a:buAutoNum type="arabicPlain" startAt="30"/>
            </a:pPr>
            <a:r>
              <a:rPr lang="vi-VN" sz="2400" dirty="0" smtClean="0"/>
              <a:t>:  3  =  10 (giỏ)</a:t>
            </a:r>
          </a:p>
          <a:p>
            <a:pPr marL="514350" indent="-514350"/>
            <a:r>
              <a:rPr lang="vi-VN" sz="2400" dirty="0" smtClean="0"/>
              <a:t>                     Đáp số:   10 giỏ quà sách</a:t>
            </a:r>
            <a:endParaRPr lang="en-U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3902" y="1992577"/>
            <a:ext cx="7674217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914378">
              <a:buClrTx/>
            </a:pPr>
            <a:r>
              <a:rPr lang="en-US" sz="6600" b="1" kern="120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 LÊN ĐỈNH</a:t>
            </a:r>
          </a:p>
          <a:p>
            <a:pPr algn="ctr" defTabSz="914378">
              <a:buClrTx/>
            </a:pPr>
            <a:r>
              <a:rPr lang="en-US" sz="6600" b="1" kern="120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4492" y="82378"/>
            <a:ext cx="2386589" cy="1793066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81654" y="40931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99978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5" y="5316"/>
            <a:ext cx="6857999" cy="51435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392920" y="268026"/>
            <a:ext cx="856786" cy="230904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6895572" y="2577070"/>
            <a:ext cx="846164" cy="2321771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57425" y="1408570"/>
            <a:ext cx="4629150" cy="232001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ct val="150000"/>
              </a:lnSpc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393657" y="2577067"/>
            <a:ext cx="856049" cy="231732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6895572" y="267532"/>
            <a:ext cx="846164" cy="230953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249706" y="1361736"/>
            <a:ext cx="14748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6752954" y="1361736"/>
            <a:ext cx="14261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62405" y="2381926"/>
            <a:ext cx="381962" cy="38196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96264" y="2380873"/>
            <a:ext cx="381962" cy="38196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00000" flipV="1">
            <a:off x="1385195" y="229192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00000" flipV="1">
            <a:off x="1385195" y="4877440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228678" y="4753108"/>
            <a:ext cx="381962" cy="38196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28270" y="4753108"/>
            <a:ext cx="381962" cy="38196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28678" y="87793"/>
            <a:ext cx="381962" cy="38196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28270" y="87793"/>
            <a:ext cx="381962" cy="38196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174533" y="4463879"/>
            <a:ext cx="342900" cy="342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63728" y="1391740"/>
            <a:ext cx="421317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8">
              <a:lnSpc>
                <a:spcPct val="150000"/>
              </a:lnSpc>
            </a:pPr>
            <a:r>
              <a:rPr lang="vi-VN" sz="2000" dirty="0">
                <a:solidFill>
                  <a:prstClr val="white"/>
                </a:solidFill>
              </a:rPr>
              <a:t>Với mỗi câu hỏi,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trong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vòng</a:t>
            </a:r>
            <a:r>
              <a:rPr lang="en-US" sz="2000" dirty="0">
                <a:solidFill>
                  <a:prstClr val="white"/>
                </a:solidFill>
              </a:rPr>
              <a:t> 10s</a:t>
            </a:r>
            <a:r>
              <a:rPr lang="vi-VN" sz="2000" dirty="0">
                <a:solidFill>
                  <a:prstClr val="white"/>
                </a:solidFill>
              </a:rPr>
              <a:t> đội nào </a:t>
            </a:r>
            <a:r>
              <a:rPr lang="vi-VN" sz="2000" dirty="0" smtClean="0">
                <a:solidFill>
                  <a:prstClr val="white"/>
                </a:solidFill>
              </a:rPr>
              <a:t>giơ tay trước </a:t>
            </a:r>
            <a:r>
              <a:rPr lang="vi-VN" sz="2000" dirty="0">
                <a:solidFill>
                  <a:prstClr val="white"/>
                </a:solidFill>
              </a:rPr>
              <a:t>được giành quyền trả lời trước. Trả lời sai sẽ nhường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quyền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trả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lời</a:t>
            </a:r>
            <a:r>
              <a:rPr lang="vi-VN" sz="2000" dirty="0">
                <a:solidFill>
                  <a:prstClr val="white"/>
                </a:solidFill>
              </a:rPr>
              <a:t> cho các đội còn lại. 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421886"/>
      </p:ext>
    </p:extLst>
  </p:cSld>
  <p:clrMapOvr>
    <a:masterClrMapping/>
  </p:clrMapOvr>
  <p:transition spd="med">
    <p:wipe dir="r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vide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1516438" y="334312"/>
            <a:ext cx="6112937" cy="130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Thứ</a:t>
            </a:r>
            <a:r>
              <a:rPr kumimoji="0" lang="vi-VN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  tư  ngày  18  tháng  10  năm 2023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lang="vi-VN" sz="2800" b="1" u="sng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hau Philomene One"/>
                <a:cs typeface="Times New Roman" panose="02020603050405020304" pitchFamily="18" charset="0"/>
                <a:sym typeface="Chau Philomene One"/>
              </a:rPr>
              <a:t>Toán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1741672" y="3121056"/>
            <a:ext cx="2579914" cy="74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36  :  6  =  ?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1687243" y="3697997"/>
            <a:ext cx="2579914" cy="74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 36  :  6  =  6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1763445" y="1912743"/>
            <a:ext cx="2579914" cy="74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24  :  6  =  ?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9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43700" y="2405743"/>
            <a:ext cx="2601685" cy="1001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  24  :  6  =  4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10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5007387" y="3131938"/>
            <a:ext cx="2579914" cy="74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54  :  6  =  ?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11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4952958" y="3708879"/>
            <a:ext cx="2579914" cy="74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 54  :  6  =  9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12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5029160" y="1923625"/>
            <a:ext cx="2579914" cy="74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18  :  6  =  ?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13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4909415" y="2416625"/>
            <a:ext cx="2601685" cy="1001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  18  :  6  =  3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build="p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257061" y="570716"/>
            <a:ext cx="6209130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305564" y="532686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/>
                <a:endParaRPr lang="en-US" sz="15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r>
                  <a:rPr lang="en-US" sz="15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3200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3200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3200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200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oMath>
                    </m:oMathPara>
                  </a14:m>
                  <a:endPara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45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375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317653" y="4888432"/>
            <a:ext cx="862509" cy="25507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defRPr/>
            </a:pPr>
            <a:r>
              <a:rPr lang="en-US" sz="2100" dirty="0">
                <a:solidFill>
                  <a:srgbClr val="DC2608"/>
                </a:solidFill>
                <a:latin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18306581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7" y="563279"/>
            <a:ext cx="6116663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264182" y="493927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/>
                <a:endParaRPr lang="en-US" sz="15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r>
                  <a:rPr lang="en-US" sz="15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en-US" sz="3200" b="0" i="0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:</m:t>
                        </m:r>
                        <m:r>
                          <a:rPr lang="en-US" sz="3200" b="0" i="0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3200" b="0" i="0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200" b="0" i="0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45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375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defRPr/>
            </a:pPr>
            <a:r>
              <a:rPr lang="en-US" sz="2100" dirty="0">
                <a:solidFill>
                  <a:srgbClr val="DC2608"/>
                </a:solidFill>
                <a:latin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20133660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024196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171715" y="493927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/>
                <a:endParaRPr lang="en-US" sz="15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r>
                  <a:rPr lang="en-US" sz="15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32 :8=4</m:t>
                        </m:r>
                      </m:oMath>
                    </m:oMathPara>
                  </a14:m>
                  <a:endPara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45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375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defRPr/>
            </a:pPr>
            <a:r>
              <a:rPr lang="en-US" sz="2100" dirty="0">
                <a:solidFill>
                  <a:srgbClr val="DC2608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xmlns="" id="{B5BB0C9A-65F0-33F4-FD76-AD8F15DE4E1B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xmlns="" val="36444619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1" name="Google Shape;3001;p57"/>
          <p:cNvSpPr/>
          <p:nvPr/>
        </p:nvSpPr>
        <p:spPr>
          <a:xfrm rot="-5400000">
            <a:off x="3926589" y="1559045"/>
            <a:ext cx="1290822" cy="1271406"/>
          </a:xfrm>
          <a:custGeom>
            <a:avLst/>
            <a:gdLst/>
            <a:ahLst/>
            <a:cxnLst/>
            <a:rect l="l" t="t" r="r" b="b"/>
            <a:pathLst>
              <a:path w="7638" h="7523" extrusionOk="0">
                <a:moveTo>
                  <a:pt x="4161" y="1"/>
                </a:moveTo>
                <a:cubicBezTo>
                  <a:pt x="2122" y="1"/>
                  <a:pt x="0" y="1556"/>
                  <a:pt x="440" y="4208"/>
                </a:cubicBezTo>
                <a:cubicBezTo>
                  <a:pt x="1185" y="6399"/>
                  <a:pt x="2872" y="7523"/>
                  <a:pt x="4417" y="7523"/>
                </a:cubicBezTo>
                <a:cubicBezTo>
                  <a:pt x="6023" y="7523"/>
                  <a:pt x="7475" y="6308"/>
                  <a:pt x="7552" y="3813"/>
                </a:cubicBezTo>
                <a:cubicBezTo>
                  <a:pt x="7637" y="1172"/>
                  <a:pt x="5930" y="1"/>
                  <a:pt x="41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57"/>
          <p:cNvSpPr/>
          <p:nvPr/>
        </p:nvSpPr>
        <p:spPr>
          <a:xfrm rot="-5400000">
            <a:off x="6452489" y="1559045"/>
            <a:ext cx="1290822" cy="1271406"/>
          </a:xfrm>
          <a:custGeom>
            <a:avLst/>
            <a:gdLst/>
            <a:ahLst/>
            <a:cxnLst/>
            <a:rect l="l" t="t" r="r" b="b"/>
            <a:pathLst>
              <a:path w="7638" h="7523" extrusionOk="0">
                <a:moveTo>
                  <a:pt x="4161" y="1"/>
                </a:moveTo>
                <a:cubicBezTo>
                  <a:pt x="2122" y="1"/>
                  <a:pt x="0" y="1556"/>
                  <a:pt x="440" y="4208"/>
                </a:cubicBezTo>
                <a:cubicBezTo>
                  <a:pt x="1185" y="6399"/>
                  <a:pt x="2872" y="7523"/>
                  <a:pt x="4417" y="7523"/>
                </a:cubicBezTo>
                <a:cubicBezTo>
                  <a:pt x="6023" y="7523"/>
                  <a:pt x="7475" y="6308"/>
                  <a:pt x="7552" y="3813"/>
                </a:cubicBezTo>
                <a:cubicBezTo>
                  <a:pt x="7637" y="1172"/>
                  <a:pt x="5930" y="1"/>
                  <a:pt x="4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57"/>
          <p:cNvSpPr/>
          <p:nvPr/>
        </p:nvSpPr>
        <p:spPr>
          <a:xfrm rot="-5400000">
            <a:off x="1400689" y="1559050"/>
            <a:ext cx="1290822" cy="1271406"/>
          </a:xfrm>
          <a:custGeom>
            <a:avLst/>
            <a:gdLst/>
            <a:ahLst/>
            <a:cxnLst/>
            <a:rect l="l" t="t" r="r" b="b"/>
            <a:pathLst>
              <a:path w="7638" h="7523" extrusionOk="0">
                <a:moveTo>
                  <a:pt x="4161" y="1"/>
                </a:moveTo>
                <a:cubicBezTo>
                  <a:pt x="2122" y="1"/>
                  <a:pt x="0" y="1556"/>
                  <a:pt x="440" y="4208"/>
                </a:cubicBezTo>
                <a:cubicBezTo>
                  <a:pt x="1185" y="6399"/>
                  <a:pt x="2872" y="7523"/>
                  <a:pt x="4417" y="7523"/>
                </a:cubicBezTo>
                <a:cubicBezTo>
                  <a:pt x="6023" y="7523"/>
                  <a:pt x="7475" y="6308"/>
                  <a:pt x="7552" y="3813"/>
                </a:cubicBezTo>
                <a:cubicBezTo>
                  <a:pt x="7637" y="1172"/>
                  <a:pt x="5930" y="1"/>
                  <a:pt x="416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57"/>
          <p:cNvSpPr/>
          <p:nvPr/>
        </p:nvSpPr>
        <p:spPr>
          <a:xfrm rot="10800000">
            <a:off x="1543600" y="1692252"/>
            <a:ext cx="1005000" cy="1005000"/>
          </a:xfrm>
          <a:prstGeom prst="pie">
            <a:avLst>
              <a:gd name="adj1" fmla="val 1069225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57"/>
          <p:cNvSpPr/>
          <p:nvPr/>
        </p:nvSpPr>
        <p:spPr>
          <a:xfrm rot="10800000">
            <a:off x="6595400" y="1692248"/>
            <a:ext cx="1005000" cy="1005000"/>
          </a:xfrm>
          <a:prstGeom prst="pie">
            <a:avLst>
              <a:gd name="adj1" fmla="val 10680776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57"/>
          <p:cNvSpPr/>
          <p:nvPr/>
        </p:nvSpPr>
        <p:spPr>
          <a:xfrm rot="10800000">
            <a:off x="4069500" y="1692248"/>
            <a:ext cx="1005000" cy="1005000"/>
          </a:xfrm>
          <a:prstGeom prst="pie">
            <a:avLst>
              <a:gd name="adj1" fmla="val 10937064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57"/>
          <p:cNvSpPr/>
          <p:nvPr/>
        </p:nvSpPr>
        <p:spPr>
          <a:xfrm>
            <a:off x="860505" y="1559062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57"/>
          <p:cNvSpPr/>
          <p:nvPr/>
        </p:nvSpPr>
        <p:spPr>
          <a:xfrm>
            <a:off x="3231698" y="120202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57"/>
          <p:cNvSpPr/>
          <p:nvPr/>
        </p:nvSpPr>
        <p:spPr>
          <a:xfrm>
            <a:off x="3508763" y="302303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57"/>
          <p:cNvSpPr/>
          <p:nvPr/>
        </p:nvSpPr>
        <p:spPr>
          <a:xfrm>
            <a:off x="5854705" y="2303237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19E18CBE-E07E-6059-4A6F-B6BE519195D5}"/>
              </a:ext>
            </a:extLst>
          </p:cNvPr>
          <p:cNvSpPr txBox="1"/>
          <p:nvPr/>
        </p:nvSpPr>
        <p:spPr>
          <a:xfrm>
            <a:off x="1809186" y="783634"/>
            <a:ext cx="5662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xmlns="" id="{8338237B-FA63-69D0-F40A-A211B1D8C46A}"/>
              </a:ext>
            </a:extLst>
          </p:cNvPr>
          <p:cNvSpPr txBox="1"/>
          <p:nvPr/>
        </p:nvSpPr>
        <p:spPr>
          <a:xfrm>
            <a:off x="899764" y="2767778"/>
            <a:ext cx="18288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xmlns="" id="{FD242E42-E9E8-18F0-03AA-E370822DE56F}"/>
              </a:ext>
            </a:extLst>
          </p:cNvPr>
          <p:cNvSpPr txBox="1"/>
          <p:nvPr/>
        </p:nvSpPr>
        <p:spPr>
          <a:xfrm>
            <a:off x="3363310" y="2767778"/>
            <a:ext cx="2400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Vở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xmlns="" id="{F82D9BA1-6B80-462F-C3EB-1F32EB422B32}"/>
              </a:ext>
            </a:extLst>
          </p:cNvPr>
          <p:cNvSpPr txBox="1"/>
          <p:nvPr/>
        </p:nvSpPr>
        <p:spPr>
          <a:xfrm>
            <a:off x="5941811" y="2793414"/>
            <a:ext cx="273049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chia 7</a:t>
            </a:r>
          </a:p>
        </p:txBody>
      </p:sp>
      <p:grpSp>
        <p:nvGrpSpPr>
          <p:cNvPr id="37" name="Google Shape;3616;p69">
            <a:extLst>
              <a:ext uri="{FF2B5EF4-FFF2-40B4-BE49-F238E27FC236}">
                <a16:creationId xmlns:a16="http://schemas.microsoft.com/office/drawing/2014/main" xmlns="" id="{78ED7838-B60D-E589-FC71-8A82BF389A40}"/>
              </a:ext>
            </a:extLst>
          </p:cNvPr>
          <p:cNvGrpSpPr/>
          <p:nvPr/>
        </p:nvGrpSpPr>
        <p:grpSpPr>
          <a:xfrm rot="19516138">
            <a:off x="174335" y="89865"/>
            <a:ext cx="982557" cy="1197182"/>
            <a:chOff x="6404000" y="806850"/>
            <a:chExt cx="824500" cy="1004600"/>
          </a:xfrm>
        </p:grpSpPr>
        <p:sp>
          <p:nvSpPr>
            <p:cNvPr id="38" name="Google Shape;3617;p69">
              <a:extLst>
                <a:ext uri="{FF2B5EF4-FFF2-40B4-BE49-F238E27FC236}">
                  <a16:creationId xmlns:a16="http://schemas.microsoft.com/office/drawing/2014/main" xmlns="" id="{773BBE9F-F954-16FF-3EC3-42228EA53AD6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618;p69">
              <a:extLst>
                <a:ext uri="{FF2B5EF4-FFF2-40B4-BE49-F238E27FC236}">
                  <a16:creationId xmlns:a16="http://schemas.microsoft.com/office/drawing/2014/main" xmlns="" id="{D3FAF719-9360-CDA3-3A2C-8FC260C888EC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619;p69">
              <a:extLst>
                <a:ext uri="{FF2B5EF4-FFF2-40B4-BE49-F238E27FC236}">
                  <a16:creationId xmlns:a16="http://schemas.microsoft.com/office/drawing/2014/main" xmlns="" id="{B2D04BB0-3D11-D909-B08E-A22634614BDB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20;p69">
              <a:extLst>
                <a:ext uri="{FF2B5EF4-FFF2-40B4-BE49-F238E27FC236}">
                  <a16:creationId xmlns:a16="http://schemas.microsoft.com/office/drawing/2014/main" xmlns="" id="{AA8CA684-E177-B5DB-74C9-C7F2CCE753D5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Picture 9">
            <a:extLst>
              <a:ext uri="{FF2B5EF4-FFF2-40B4-BE49-F238E27FC236}">
                <a16:creationId xmlns:a16="http://schemas.microsoft.com/office/drawing/2014/main" xmlns="" id="{1A35BAD6-0A1E-042E-604F-12C0C92DC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395118" y="1597706"/>
            <a:ext cx="232603" cy="292081"/>
          </a:xfrm>
          <a:prstGeom prst="rect">
            <a:avLst/>
          </a:prstGeom>
        </p:spPr>
      </p:pic>
      <p:pic>
        <p:nvPicPr>
          <p:cNvPr id="43" name="Picture 9">
            <a:extLst>
              <a:ext uri="{FF2B5EF4-FFF2-40B4-BE49-F238E27FC236}">
                <a16:creationId xmlns:a16="http://schemas.microsoft.com/office/drawing/2014/main" xmlns="" id="{5B1DE741-2990-9061-041C-F46D0B6E7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3091152" y="2587892"/>
            <a:ext cx="232603" cy="292081"/>
          </a:xfrm>
          <a:prstGeom prst="rect">
            <a:avLst/>
          </a:prstGeom>
        </p:spPr>
      </p:pic>
      <p:pic>
        <p:nvPicPr>
          <p:cNvPr id="44" name="Picture 9">
            <a:extLst>
              <a:ext uri="{FF2B5EF4-FFF2-40B4-BE49-F238E27FC236}">
                <a16:creationId xmlns:a16="http://schemas.microsoft.com/office/drawing/2014/main" xmlns="" id="{BC27E4EE-B0A7-E06A-D23A-EAA6A3E341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3957365" y="402915"/>
            <a:ext cx="232603" cy="292081"/>
          </a:xfrm>
          <a:prstGeom prst="rect">
            <a:avLst/>
          </a:prstGeom>
        </p:spPr>
      </p:pic>
      <p:pic>
        <p:nvPicPr>
          <p:cNvPr id="45" name="Picture 9">
            <a:extLst>
              <a:ext uri="{FF2B5EF4-FFF2-40B4-BE49-F238E27FC236}">
                <a16:creationId xmlns:a16="http://schemas.microsoft.com/office/drawing/2014/main" xmlns="" id="{EE2606DA-94B0-4319-DBAA-C89B7FF5A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8078941" y="1659529"/>
            <a:ext cx="232603" cy="292081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xmlns="" id="{9014E947-7E38-0BC7-7157-6737E23887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6505878" y="4345812"/>
            <a:ext cx="232603" cy="292081"/>
          </a:xfrm>
          <a:prstGeom prst="rect">
            <a:avLst/>
          </a:prstGeom>
        </p:spPr>
      </p:pic>
      <p:pic>
        <p:nvPicPr>
          <p:cNvPr id="47" name="Picture 9">
            <a:extLst>
              <a:ext uri="{FF2B5EF4-FFF2-40B4-BE49-F238E27FC236}">
                <a16:creationId xmlns:a16="http://schemas.microsoft.com/office/drawing/2014/main" xmlns="" id="{805941E6-86EA-65F1-49EF-D46DD1DCC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4217249" y="4670178"/>
            <a:ext cx="232603" cy="29208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4" name="Google Shape;3054;p59"/>
          <p:cNvSpPr/>
          <p:nvPr/>
        </p:nvSpPr>
        <p:spPr>
          <a:xfrm>
            <a:off x="2049360" y="3633889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59"/>
          <p:cNvSpPr/>
          <p:nvPr/>
        </p:nvSpPr>
        <p:spPr>
          <a:xfrm>
            <a:off x="6837408" y="3626129"/>
            <a:ext cx="252411" cy="191194"/>
          </a:xfrm>
          <a:custGeom>
            <a:avLst/>
            <a:gdLst/>
            <a:ahLst/>
            <a:cxnLst/>
            <a:rect l="l" t="t" r="r" b="b"/>
            <a:pathLst>
              <a:path w="9372" h="7099" extrusionOk="0">
                <a:moveTo>
                  <a:pt x="5281" y="1"/>
                </a:moveTo>
                <a:cubicBezTo>
                  <a:pt x="3129" y="1"/>
                  <a:pt x="1" y="4963"/>
                  <a:pt x="4243" y="6625"/>
                </a:cubicBezTo>
                <a:cubicBezTo>
                  <a:pt x="5072" y="6955"/>
                  <a:pt x="5724" y="7098"/>
                  <a:pt x="6231" y="7098"/>
                </a:cubicBezTo>
                <a:cubicBezTo>
                  <a:pt x="9371" y="7098"/>
                  <a:pt x="6963" y="1609"/>
                  <a:pt x="6492" y="850"/>
                </a:cubicBezTo>
                <a:cubicBezTo>
                  <a:pt x="6202" y="252"/>
                  <a:pt x="5766" y="1"/>
                  <a:pt x="5281" y="1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6" name="Google Shape;3056;p59"/>
          <p:cNvSpPr/>
          <p:nvPr/>
        </p:nvSpPr>
        <p:spPr>
          <a:xfrm>
            <a:off x="1224841" y="2155306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59"/>
          <p:cNvSpPr/>
          <p:nvPr/>
        </p:nvSpPr>
        <p:spPr>
          <a:xfrm>
            <a:off x="3912108" y="861229"/>
            <a:ext cx="252411" cy="191194"/>
          </a:xfrm>
          <a:custGeom>
            <a:avLst/>
            <a:gdLst/>
            <a:ahLst/>
            <a:cxnLst/>
            <a:rect l="l" t="t" r="r" b="b"/>
            <a:pathLst>
              <a:path w="9372" h="7099" extrusionOk="0">
                <a:moveTo>
                  <a:pt x="5281" y="1"/>
                </a:moveTo>
                <a:cubicBezTo>
                  <a:pt x="3129" y="1"/>
                  <a:pt x="1" y="4963"/>
                  <a:pt x="4243" y="6625"/>
                </a:cubicBezTo>
                <a:cubicBezTo>
                  <a:pt x="5072" y="6955"/>
                  <a:pt x="5724" y="7098"/>
                  <a:pt x="6231" y="7098"/>
                </a:cubicBezTo>
                <a:cubicBezTo>
                  <a:pt x="9371" y="7098"/>
                  <a:pt x="6963" y="1609"/>
                  <a:pt x="6492" y="850"/>
                </a:cubicBezTo>
                <a:cubicBezTo>
                  <a:pt x="6202" y="252"/>
                  <a:pt x="5766" y="1"/>
                  <a:pt x="5281" y="1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59"/>
          <p:cNvSpPr/>
          <p:nvPr/>
        </p:nvSpPr>
        <p:spPr>
          <a:xfrm>
            <a:off x="7845916" y="2346731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6928F6D7-C855-22E7-2ACE-0F17CF129C6B}"/>
              </a:ext>
            </a:extLst>
          </p:cNvPr>
          <p:cNvSpPr txBox="1"/>
          <p:nvPr/>
        </p:nvSpPr>
        <p:spPr>
          <a:xfrm>
            <a:off x="564285" y="1271371"/>
            <a:ext cx="7901127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vi-VN" sz="32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TiẾT HỌC ĐÃ KẾT THÚC RỒI!</a:t>
            </a:r>
            <a:r>
              <a:rPr lang="en-US" sz="32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US" sz="32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vi-VN" sz="28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CẢM ƠN TẤT CẢ QUÝ THẦY CÔ VÀ CÁC EM</a:t>
            </a:r>
            <a:endParaRPr lang="en-US" sz="2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1" name="Google Shape;3616;p69">
            <a:extLst>
              <a:ext uri="{FF2B5EF4-FFF2-40B4-BE49-F238E27FC236}">
                <a16:creationId xmlns:a16="http://schemas.microsoft.com/office/drawing/2014/main" xmlns="" id="{1FEA2C5E-CB88-2FEF-3AC7-0AAB106EA98E}"/>
              </a:ext>
            </a:extLst>
          </p:cNvPr>
          <p:cNvGrpSpPr/>
          <p:nvPr/>
        </p:nvGrpSpPr>
        <p:grpSpPr>
          <a:xfrm rot="19810180">
            <a:off x="2949295" y="3781252"/>
            <a:ext cx="982557" cy="1197182"/>
            <a:chOff x="6404000" y="806850"/>
            <a:chExt cx="824500" cy="1004600"/>
          </a:xfrm>
        </p:grpSpPr>
        <p:sp>
          <p:nvSpPr>
            <p:cNvPr id="12" name="Google Shape;3617;p69">
              <a:extLst>
                <a:ext uri="{FF2B5EF4-FFF2-40B4-BE49-F238E27FC236}">
                  <a16:creationId xmlns:a16="http://schemas.microsoft.com/office/drawing/2014/main" xmlns="" id="{3461E16F-5688-5FE9-039C-52BE8D43F9C7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18;p69">
              <a:extLst>
                <a:ext uri="{FF2B5EF4-FFF2-40B4-BE49-F238E27FC236}">
                  <a16:creationId xmlns:a16="http://schemas.microsoft.com/office/drawing/2014/main" xmlns="" id="{A1BC886E-AAF2-4CB9-BAB1-E4FF32179CD7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19;p69">
              <a:extLst>
                <a:ext uri="{FF2B5EF4-FFF2-40B4-BE49-F238E27FC236}">
                  <a16:creationId xmlns:a16="http://schemas.microsoft.com/office/drawing/2014/main" xmlns="" id="{1C00195F-A7D3-D8FE-F655-F0F8ED2E5246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20;p69">
              <a:extLst>
                <a:ext uri="{FF2B5EF4-FFF2-40B4-BE49-F238E27FC236}">
                  <a16:creationId xmlns:a16="http://schemas.microsoft.com/office/drawing/2014/main" xmlns="" id="{2F40C5A4-A9D4-D176-FC58-C7837E5CB848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3616;p69">
            <a:extLst>
              <a:ext uri="{FF2B5EF4-FFF2-40B4-BE49-F238E27FC236}">
                <a16:creationId xmlns:a16="http://schemas.microsoft.com/office/drawing/2014/main" xmlns="" id="{7036D4E5-0907-7F2C-FF27-38EF46612852}"/>
              </a:ext>
            </a:extLst>
          </p:cNvPr>
          <p:cNvGrpSpPr/>
          <p:nvPr/>
        </p:nvGrpSpPr>
        <p:grpSpPr>
          <a:xfrm rot="20135760">
            <a:off x="5570998" y="21872"/>
            <a:ext cx="982557" cy="1197182"/>
            <a:chOff x="6404000" y="806850"/>
            <a:chExt cx="824500" cy="1004600"/>
          </a:xfrm>
        </p:grpSpPr>
        <p:sp>
          <p:nvSpPr>
            <p:cNvPr id="17" name="Google Shape;3617;p69">
              <a:extLst>
                <a:ext uri="{FF2B5EF4-FFF2-40B4-BE49-F238E27FC236}">
                  <a16:creationId xmlns:a16="http://schemas.microsoft.com/office/drawing/2014/main" xmlns="" id="{FD16C732-BB1A-84E1-B689-F8DFBDBB1BDC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18;p69">
              <a:extLst>
                <a:ext uri="{FF2B5EF4-FFF2-40B4-BE49-F238E27FC236}">
                  <a16:creationId xmlns:a16="http://schemas.microsoft.com/office/drawing/2014/main" xmlns="" id="{3105ABD4-D002-39AF-0C9B-87700BA40893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19;p69">
              <a:extLst>
                <a:ext uri="{FF2B5EF4-FFF2-40B4-BE49-F238E27FC236}">
                  <a16:creationId xmlns:a16="http://schemas.microsoft.com/office/drawing/2014/main" xmlns="" id="{6BDE1CF8-511F-D8DE-BA12-42F771685F72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20;p69">
              <a:extLst>
                <a:ext uri="{FF2B5EF4-FFF2-40B4-BE49-F238E27FC236}">
                  <a16:creationId xmlns:a16="http://schemas.microsoft.com/office/drawing/2014/main" xmlns="" id="{B48E5241-8EE2-402A-11C0-0661B5FA9F75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Picture 9">
            <a:extLst>
              <a:ext uri="{FF2B5EF4-FFF2-40B4-BE49-F238E27FC236}">
                <a16:creationId xmlns:a16="http://schemas.microsoft.com/office/drawing/2014/main" xmlns="" id="{FBA1DAF6-3C6F-9DB3-E12E-8640229827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825239" y="1345113"/>
            <a:ext cx="232603" cy="292081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xmlns="" id="{08E37745-0888-ED73-A65D-264008881B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4733175" y="744200"/>
            <a:ext cx="232603" cy="292081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xmlns="" id="{1C0EAAFB-66C1-02BF-8EB1-B4B49A27AB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2283778" y="3987053"/>
            <a:ext cx="232603" cy="292081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xmlns="" id="{4EFC4BF2-66F8-8705-32AA-F0038F6861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5304373" y="3801999"/>
            <a:ext cx="232603" cy="292081"/>
          </a:xfrm>
          <a:prstGeom prst="rect">
            <a:avLst/>
          </a:prstGeom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xmlns="" id="{BF87E0BB-208D-5D1F-012E-000954042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7866984" y="1988892"/>
            <a:ext cx="232603" cy="292081"/>
          </a:xfrm>
          <a:prstGeom prst="rect">
            <a:avLst/>
          </a:prstGeom>
        </p:spPr>
      </p:pic>
      <p:pic>
        <p:nvPicPr>
          <p:cNvPr id="26" name="EmYeuTruongEm-ThanhLam-263346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349342" y="4735286"/>
            <a:ext cx="424543" cy="408214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002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p34"/>
          <p:cNvSpPr/>
          <p:nvPr/>
        </p:nvSpPr>
        <p:spPr>
          <a:xfrm>
            <a:off x="5840583" y="454004"/>
            <a:ext cx="252411" cy="191194"/>
          </a:xfrm>
          <a:custGeom>
            <a:avLst/>
            <a:gdLst/>
            <a:ahLst/>
            <a:cxnLst/>
            <a:rect l="l" t="t" r="r" b="b"/>
            <a:pathLst>
              <a:path w="9372" h="7099" extrusionOk="0">
                <a:moveTo>
                  <a:pt x="5281" y="1"/>
                </a:moveTo>
                <a:cubicBezTo>
                  <a:pt x="3129" y="1"/>
                  <a:pt x="1" y="4963"/>
                  <a:pt x="4243" y="6625"/>
                </a:cubicBezTo>
                <a:cubicBezTo>
                  <a:pt x="5072" y="6955"/>
                  <a:pt x="5724" y="7098"/>
                  <a:pt x="6231" y="7098"/>
                </a:cubicBezTo>
                <a:cubicBezTo>
                  <a:pt x="9371" y="7098"/>
                  <a:pt x="6963" y="1609"/>
                  <a:pt x="6492" y="850"/>
                </a:cubicBezTo>
                <a:cubicBezTo>
                  <a:pt x="6202" y="252"/>
                  <a:pt x="5766" y="1"/>
                  <a:pt x="5281" y="1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34"/>
          <p:cNvSpPr/>
          <p:nvPr/>
        </p:nvSpPr>
        <p:spPr>
          <a:xfrm>
            <a:off x="7583042" y="955999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34"/>
          <p:cNvSpPr/>
          <p:nvPr/>
        </p:nvSpPr>
        <p:spPr>
          <a:xfrm>
            <a:off x="8286663" y="2791958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398A6FCA-A797-F64E-8645-7532B0400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0704"/>
            <a:ext cx="9144000" cy="3370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oogle Shape;3616;p69">
            <a:extLst>
              <a:ext uri="{FF2B5EF4-FFF2-40B4-BE49-F238E27FC236}">
                <a16:creationId xmlns:a16="http://schemas.microsoft.com/office/drawing/2014/main" xmlns="" id="{A91CC2EB-C506-5273-2A3D-CE7BA293397A}"/>
              </a:ext>
            </a:extLst>
          </p:cNvPr>
          <p:cNvGrpSpPr/>
          <p:nvPr/>
        </p:nvGrpSpPr>
        <p:grpSpPr>
          <a:xfrm rot="19369480">
            <a:off x="4833869" y="3896100"/>
            <a:ext cx="982557" cy="1197182"/>
            <a:chOff x="6404000" y="806850"/>
            <a:chExt cx="824500" cy="1004600"/>
          </a:xfrm>
        </p:grpSpPr>
        <p:sp>
          <p:nvSpPr>
            <p:cNvPr id="8" name="Google Shape;3617;p69">
              <a:extLst>
                <a:ext uri="{FF2B5EF4-FFF2-40B4-BE49-F238E27FC236}">
                  <a16:creationId xmlns:a16="http://schemas.microsoft.com/office/drawing/2014/main" xmlns="" id="{5A2F0D25-8C69-047F-C80F-DE6E6CA5A62B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18;p69">
              <a:extLst>
                <a:ext uri="{FF2B5EF4-FFF2-40B4-BE49-F238E27FC236}">
                  <a16:creationId xmlns:a16="http://schemas.microsoft.com/office/drawing/2014/main" xmlns="" id="{4586E71C-B857-3BE6-F0E9-6DBE17824CD7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19;p69">
              <a:extLst>
                <a:ext uri="{FF2B5EF4-FFF2-40B4-BE49-F238E27FC236}">
                  <a16:creationId xmlns:a16="http://schemas.microsoft.com/office/drawing/2014/main" xmlns="" id="{E635E940-C713-DC08-BC23-93112DA9ED5B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20;p69">
              <a:extLst>
                <a:ext uri="{FF2B5EF4-FFF2-40B4-BE49-F238E27FC236}">
                  <a16:creationId xmlns:a16="http://schemas.microsoft.com/office/drawing/2014/main" xmlns="" id="{C47712A2-F6FD-B3F0-D1EA-94D6C16322AF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3590;p69">
            <a:extLst>
              <a:ext uri="{FF2B5EF4-FFF2-40B4-BE49-F238E27FC236}">
                <a16:creationId xmlns:a16="http://schemas.microsoft.com/office/drawing/2014/main" xmlns="" id="{F765C6A3-D2C9-CE1C-09EE-124C937B1353}"/>
              </a:ext>
            </a:extLst>
          </p:cNvPr>
          <p:cNvGrpSpPr/>
          <p:nvPr/>
        </p:nvGrpSpPr>
        <p:grpSpPr>
          <a:xfrm>
            <a:off x="8034087" y="1539516"/>
            <a:ext cx="692844" cy="822690"/>
            <a:chOff x="5866000" y="4141075"/>
            <a:chExt cx="386050" cy="458400"/>
          </a:xfrm>
        </p:grpSpPr>
        <p:sp>
          <p:nvSpPr>
            <p:cNvPr id="14" name="Google Shape;3591;p69">
              <a:extLst>
                <a:ext uri="{FF2B5EF4-FFF2-40B4-BE49-F238E27FC236}">
                  <a16:creationId xmlns:a16="http://schemas.microsoft.com/office/drawing/2014/main" xmlns="" id="{5096D23B-EEC9-4C29-7DBB-FD94BDC4CAF3}"/>
                </a:ext>
              </a:extLst>
            </p:cNvPr>
            <p:cNvSpPr/>
            <p:nvPr/>
          </p:nvSpPr>
          <p:spPr>
            <a:xfrm>
              <a:off x="5866000" y="4492300"/>
              <a:ext cx="386050" cy="107175"/>
            </a:xfrm>
            <a:custGeom>
              <a:avLst/>
              <a:gdLst/>
              <a:ahLst/>
              <a:cxnLst/>
              <a:rect l="l" t="t" r="r" b="b"/>
              <a:pathLst>
                <a:path w="15442" h="4287" extrusionOk="0">
                  <a:moveTo>
                    <a:pt x="790" y="1"/>
                  </a:moveTo>
                  <a:lnTo>
                    <a:pt x="790" y="31"/>
                  </a:lnTo>
                  <a:cubicBezTo>
                    <a:pt x="0" y="2098"/>
                    <a:pt x="912" y="3193"/>
                    <a:pt x="2553" y="3770"/>
                  </a:cubicBezTo>
                  <a:cubicBezTo>
                    <a:pt x="3741" y="4166"/>
                    <a:pt x="5302" y="4287"/>
                    <a:pt x="6852" y="4287"/>
                  </a:cubicBezTo>
                  <a:cubicBezTo>
                    <a:pt x="8871" y="4287"/>
                    <a:pt x="10872" y="4082"/>
                    <a:pt x="12006" y="4013"/>
                  </a:cubicBezTo>
                  <a:cubicBezTo>
                    <a:pt x="13040" y="3952"/>
                    <a:pt x="14164" y="3800"/>
                    <a:pt x="14803" y="2980"/>
                  </a:cubicBezTo>
                  <a:cubicBezTo>
                    <a:pt x="15441" y="2189"/>
                    <a:pt x="15259" y="1186"/>
                    <a:pt x="14985" y="214"/>
                  </a:cubicBezTo>
                  <a:lnTo>
                    <a:pt x="14985" y="214"/>
                  </a:lnTo>
                  <a:cubicBezTo>
                    <a:pt x="14286" y="700"/>
                    <a:pt x="13283" y="822"/>
                    <a:pt x="12371" y="882"/>
                  </a:cubicBezTo>
                  <a:cubicBezTo>
                    <a:pt x="11134" y="934"/>
                    <a:pt x="8955" y="1141"/>
                    <a:pt x="6756" y="1141"/>
                  </a:cubicBezTo>
                  <a:cubicBezTo>
                    <a:pt x="5065" y="1141"/>
                    <a:pt x="3362" y="1019"/>
                    <a:pt x="2067" y="609"/>
                  </a:cubicBezTo>
                  <a:cubicBezTo>
                    <a:pt x="1611" y="457"/>
                    <a:pt x="1186" y="275"/>
                    <a:pt x="790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92;p69">
              <a:extLst>
                <a:ext uri="{FF2B5EF4-FFF2-40B4-BE49-F238E27FC236}">
                  <a16:creationId xmlns:a16="http://schemas.microsoft.com/office/drawing/2014/main" xmlns="" id="{3B3E6709-AD34-6263-62DA-3ECC4CCFA65D}"/>
                </a:ext>
              </a:extLst>
            </p:cNvPr>
            <p:cNvSpPr/>
            <p:nvPr/>
          </p:nvSpPr>
          <p:spPr>
            <a:xfrm>
              <a:off x="5885750" y="4420125"/>
              <a:ext cx="354125" cy="100700"/>
            </a:xfrm>
            <a:custGeom>
              <a:avLst/>
              <a:gdLst/>
              <a:ahLst/>
              <a:cxnLst/>
              <a:rect l="l" t="t" r="r" b="b"/>
              <a:pathLst>
                <a:path w="14165" h="4028" extrusionOk="0">
                  <a:moveTo>
                    <a:pt x="1155" y="0"/>
                  </a:moveTo>
                  <a:cubicBezTo>
                    <a:pt x="760" y="973"/>
                    <a:pt x="396" y="1915"/>
                    <a:pt x="0" y="2888"/>
                  </a:cubicBezTo>
                  <a:cubicBezTo>
                    <a:pt x="396" y="3162"/>
                    <a:pt x="821" y="3344"/>
                    <a:pt x="1277" y="3496"/>
                  </a:cubicBezTo>
                  <a:cubicBezTo>
                    <a:pt x="2572" y="3906"/>
                    <a:pt x="4275" y="4028"/>
                    <a:pt x="5964" y="4028"/>
                  </a:cubicBezTo>
                  <a:cubicBezTo>
                    <a:pt x="8159" y="4028"/>
                    <a:pt x="10331" y="3821"/>
                    <a:pt x="11551" y="3769"/>
                  </a:cubicBezTo>
                  <a:cubicBezTo>
                    <a:pt x="12463" y="3709"/>
                    <a:pt x="13435" y="3587"/>
                    <a:pt x="14165" y="3101"/>
                  </a:cubicBezTo>
                  <a:cubicBezTo>
                    <a:pt x="14074" y="2827"/>
                    <a:pt x="13982" y="2554"/>
                    <a:pt x="13891" y="2310"/>
                  </a:cubicBezTo>
                  <a:cubicBezTo>
                    <a:pt x="13648" y="1581"/>
                    <a:pt x="13374" y="851"/>
                    <a:pt x="13101" y="152"/>
                  </a:cubicBezTo>
                  <a:cubicBezTo>
                    <a:pt x="12584" y="244"/>
                    <a:pt x="12067" y="304"/>
                    <a:pt x="11551" y="335"/>
                  </a:cubicBezTo>
                  <a:cubicBezTo>
                    <a:pt x="10331" y="386"/>
                    <a:pt x="8159" y="593"/>
                    <a:pt x="5969" y="593"/>
                  </a:cubicBezTo>
                  <a:cubicBezTo>
                    <a:pt x="4285" y="593"/>
                    <a:pt x="2589" y="471"/>
                    <a:pt x="1307" y="61"/>
                  </a:cubicBezTo>
                  <a:lnTo>
                    <a:pt x="1155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93;p69">
              <a:extLst>
                <a:ext uri="{FF2B5EF4-FFF2-40B4-BE49-F238E27FC236}">
                  <a16:creationId xmlns:a16="http://schemas.microsoft.com/office/drawing/2014/main" xmlns="" id="{6EB531A7-37BD-E6D2-BFB3-D169D9E12B1D}"/>
                </a:ext>
              </a:extLst>
            </p:cNvPr>
            <p:cNvSpPr/>
            <p:nvPr/>
          </p:nvSpPr>
          <p:spPr>
            <a:xfrm>
              <a:off x="5913875" y="4340325"/>
              <a:ext cx="298650" cy="94900"/>
            </a:xfrm>
            <a:custGeom>
              <a:avLst/>
              <a:gdLst/>
              <a:ahLst/>
              <a:cxnLst/>
              <a:rect l="l" t="t" r="r" b="b"/>
              <a:pathLst>
                <a:path w="11946" h="3796" extrusionOk="0">
                  <a:moveTo>
                    <a:pt x="10730" y="1"/>
                  </a:moveTo>
                  <a:lnTo>
                    <a:pt x="10426" y="31"/>
                  </a:lnTo>
                  <a:cubicBezTo>
                    <a:pt x="9204" y="89"/>
                    <a:pt x="7031" y="296"/>
                    <a:pt x="4836" y="296"/>
                  </a:cubicBezTo>
                  <a:cubicBezTo>
                    <a:pt x="3589" y="296"/>
                    <a:pt x="2336" y="229"/>
                    <a:pt x="1246" y="31"/>
                  </a:cubicBezTo>
                  <a:cubicBezTo>
                    <a:pt x="821" y="1095"/>
                    <a:pt x="426" y="2159"/>
                    <a:pt x="0" y="3192"/>
                  </a:cubicBezTo>
                  <a:lnTo>
                    <a:pt x="152" y="3253"/>
                  </a:lnTo>
                  <a:cubicBezTo>
                    <a:pt x="1468" y="3669"/>
                    <a:pt x="3205" y="3795"/>
                    <a:pt x="4921" y="3795"/>
                  </a:cubicBezTo>
                  <a:cubicBezTo>
                    <a:pt x="7088" y="3795"/>
                    <a:pt x="9221" y="3595"/>
                    <a:pt x="10426" y="3527"/>
                  </a:cubicBezTo>
                  <a:cubicBezTo>
                    <a:pt x="10942" y="3496"/>
                    <a:pt x="11459" y="3436"/>
                    <a:pt x="11946" y="3344"/>
                  </a:cubicBezTo>
                  <a:lnTo>
                    <a:pt x="10730" y="1"/>
                  </a:ln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94;p69">
              <a:extLst>
                <a:ext uri="{FF2B5EF4-FFF2-40B4-BE49-F238E27FC236}">
                  <a16:creationId xmlns:a16="http://schemas.microsoft.com/office/drawing/2014/main" xmlns="" id="{EEC019D4-AC47-5D0D-F464-D7E99A224B37}"/>
                </a:ext>
              </a:extLst>
            </p:cNvPr>
            <p:cNvSpPr/>
            <p:nvPr/>
          </p:nvSpPr>
          <p:spPr>
            <a:xfrm>
              <a:off x="5945025" y="4141075"/>
              <a:ext cx="237100" cy="206650"/>
            </a:xfrm>
            <a:custGeom>
              <a:avLst/>
              <a:gdLst/>
              <a:ahLst/>
              <a:cxnLst/>
              <a:rect l="l" t="t" r="r" b="b"/>
              <a:pathLst>
                <a:path w="9484" h="8266" extrusionOk="0">
                  <a:moveTo>
                    <a:pt x="4568" y="0"/>
                  </a:moveTo>
                  <a:cubicBezTo>
                    <a:pt x="4504" y="0"/>
                    <a:pt x="4441" y="3"/>
                    <a:pt x="4377" y="7"/>
                  </a:cubicBezTo>
                  <a:cubicBezTo>
                    <a:pt x="3161" y="220"/>
                    <a:pt x="2523" y="1527"/>
                    <a:pt x="2098" y="2682"/>
                  </a:cubicBezTo>
                  <a:cubicBezTo>
                    <a:pt x="1398" y="4445"/>
                    <a:pt x="699" y="6238"/>
                    <a:pt x="0" y="8001"/>
                  </a:cubicBezTo>
                  <a:cubicBezTo>
                    <a:pt x="1090" y="8199"/>
                    <a:pt x="2347" y="8266"/>
                    <a:pt x="3599" y="8266"/>
                  </a:cubicBezTo>
                  <a:cubicBezTo>
                    <a:pt x="5803" y="8266"/>
                    <a:pt x="7989" y="8059"/>
                    <a:pt x="9210" y="8001"/>
                  </a:cubicBezTo>
                  <a:lnTo>
                    <a:pt x="9484" y="7971"/>
                  </a:lnTo>
                  <a:cubicBezTo>
                    <a:pt x="8906" y="6360"/>
                    <a:pt x="8298" y="4749"/>
                    <a:pt x="7690" y="3168"/>
                  </a:cubicBezTo>
                  <a:cubicBezTo>
                    <a:pt x="7447" y="2348"/>
                    <a:pt x="7052" y="1618"/>
                    <a:pt x="6566" y="949"/>
                  </a:cubicBezTo>
                  <a:cubicBezTo>
                    <a:pt x="6061" y="333"/>
                    <a:pt x="5323" y="0"/>
                    <a:pt x="4568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3621;p69">
            <a:extLst>
              <a:ext uri="{FF2B5EF4-FFF2-40B4-BE49-F238E27FC236}">
                <a16:creationId xmlns:a16="http://schemas.microsoft.com/office/drawing/2014/main" xmlns="" id="{931BA30A-280F-6B1F-5753-28AA95C8124E}"/>
              </a:ext>
            </a:extLst>
          </p:cNvPr>
          <p:cNvGrpSpPr/>
          <p:nvPr/>
        </p:nvGrpSpPr>
        <p:grpSpPr>
          <a:xfrm rot="19670095">
            <a:off x="6136674" y="83336"/>
            <a:ext cx="1437181" cy="1526717"/>
            <a:chOff x="5375100" y="2370500"/>
            <a:chExt cx="980275" cy="1041275"/>
          </a:xfrm>
        </p:grpSpPr>
        <p:sp>
          <p:nvSpPr>
            <p:cNvPr id="19" name="Google Shape;3622;p69">
              <a:extLst>
                <a:ext uri="{FF2B5EF4-FFF2-40B4-BE49-F238E27FC236}">
                  <a16:creationId xmlns:a16="http://schemas.microsoft.com/office/drawing/2014/main" xmlns="" id="{61E5BACA-EEF4-DCAF-7F1E-8F711C67A6F0}"/>
                </a:ext>
              </a:extLst>
            </p:cNvPr>
            <p:cNvSpPr/>
            <p:nvPr/>
          </p:nvSpPr>
          <p:spPr>
            <a:xfrm>
              <a:off x="5875100" y="2953525"/>
              <a:ext cx="480275" cy="458250"/>
            </a:xfrm>
            <a:custGeom>
              <a:avLst/>
              <a:gdLst/>
              <a:ahLst/>
              <a:cxnLst/>
              <a:rect l="l" t="t" r="r" b="b"/>
              <a:pathLst>
                <a:path w="19211" h="18330" extrusionOk="0">
                  <a:moveTo>
                    <a:pt x="1" y="1"/>
                  </a:moveTo>
                  <a:lnTo>
                    <a:pt x="1" y="1"/>
                  </a:lnTo>
                  <a:cubicBezTo>
                    <a:pt x="1338" y="1399"/>
                    <a:pt x="2706" y="2797"/>
                    <a:pt x="4043" y="4196"/>
                  </a:cubicBezTo>
                  <a:cubicBezTo>
                    <a:pt x="6597" y="6840"/>
                    <a:pt x="9150" y="9484"/>
                    <a:pt x="11703" y="12129"/>
                  </a:cubicBezTo>
                  <a:cubicBezTo>
                    <a:pt x="13497" y="13983"/>
                    <a:pt x="16050" y="17934"/>
                    <a:pt x="18816" y="18329"/>
                  </a:cubicBezTo>
                  <a:cubicBezTo>
                    <a:pt x="19089" y="16050"/>
                    <a:pt x="19211" y="13801"/>
                    <a:pt x="19211" y="1152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23;p69">
              <a:extLst>
                <a:ext uri="{FF2B5EF4-FFF2-40B4-BE49-F238E27FC236}">
                  <a16:creationId xmlns:a16="http://schemas.microsoft.com/office/drawing/2014/main" xmlns="" id="{3AEF0065-E8CD-0115-B4C8-6F636F20F3F9}"/>
                </a:ext>
              </a:extLst>
            </p:cNvPr>
            <p:cNvSpPr/>
            <p:nvPr/>
          </p:nvSpPr>
          <p:spPr>
            <a:xfrm>
              <a:off x="5783150" y="2398050"/>
              <a:ext cx="266000" cy="510675"/>
            </a:xfrm>
            <a:custGeom>
              <a:avLst/>
              <a:gdLst/>
              <a:ahLst/>
              <a:cxnLst/>
              <a:rect l="l" t="t" r="r" b="b"/>
              <a:pathLst>
                <a:path w="10640" h="20427" extrusionOk="0">
                  <a:moveTo>
                    <a:pt x="1" y="1"/>
                  </a:moveTo>
                  <a:lnTo>
                    <a:pt x="3223" y="20427"/>
                  </a:lnTo>
                  <a:lnTo>
                    <a:pt x="10639" y="4834"/>
                  </a:lnTo>
                  <a:cubicBezTo>
                    <a:pt x="10092" y="4408"/>
                    <a:pt x="9545" y="4013"/>
                    <a:pt x="8937" y="3618"/>
                  </a:cubicBezTo>
                  <a:cubicBezTo>
                    <a:pt x="6202" y="1916"/>
                    <a:pt x="3162" y="669"/>
                    <a:pt x="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24;p69">
              <a:extLst>
                <a:ext uri="{FF2B5EF4-FFF2-40B4-BE49-F238E27FC236}">
                  <a16:creationId xmlns:a16="http://schemas.microsoft.com/office/drawing/2014/main" xmlns="" id="{2AF0DFAA-ED14-814B-7255-861BDB8EA0CA}"/>
                </a:ext>
              </a:extLst>
            </p:cNvPr>
            <p:cNvSpPr/>
            <p:nvPr/>
          </p:nvSpPr>
          <p:spPr>
            <a:xfrm>
              <a:off x="5571900" y="2371450"/>
              <a:ext cx="272825" cy="517525"/>
            </a:xfrm>
            <a:custGeom>
              <a:avLst/>
              <a:gdLst/>
              <a:ahLst/>
              <a:cxnLst/>
              <a:rect l="l" t="t" r="r" b="b"/>
              <a:pathLst>
                <a:path w="10913" h="20701" extrusionOk="0">
                  <a:moveTo>
                    <a:pt x="1" y="1"/>
                  </a:moveTo>
                  <a:lnTo>
                    <a:pt x="10913" y="20700"/>
                  </a:lnTo>
                  <a:lnTo>
                    <a:pt x="7782" y="882"/>
                  </a:lnTo>
                  <a:cubicBezTo>
                    <a:pt x="5685" y="426"/>
                    <a:pt x="3557" y="153"/>
                    <a:pt x="1430" y="31"/>
                  </a:cubicBezTo>
                  <a:cubicBezTo>
                    <a:pt x="974" y="31"/>
                    <a:pt x="487" y="1"/>
                    <a:pt x="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25;p69">
              <a:extLst>
                <a:ext uri="{FF2B5EF4-FFF2-40B4-BE49-F238E27FC236}">
                  <a16:creationId xmlns:a16="http://schemas.microsoft.com/office/drawing/2014/main" xmlns="" id="{B04F5163-66F3-70FC-6193-C11ACA1AD9F8}"/>
                </a:ext>
              </a:extLst>
            </p:cNvPr>
            <p:cNvSpPr/>
            <p:nvPr/>
          </p:nvSpPr>
          <p:spPr>
            <a:xfrm>
              <a:off x="5375100" y="2370500"/>
              <a:ext cx="467350" cy="549625"/>
            </a:xfrm>
            <a:custGeom>
              <a:avLst/>
              <a:gdLst/>
              <a:ahLst/>
              <a:cxnLst/>
              <a:rect l="l" t="t" r="r" b="b"/>
              <a:pathLst>
                <a:path w="18694" h="21985" extrusionOk="0">
                  <a:moveTo>
                    <a:pt x="6267" y="1"/>
                  </a:moveTo>
                  <a:cubicBezTo>
                    <a:pt x="4807" y="1"/>
                    <a:pt x="3351" y="60"/>
                    <a:pt x="1915" y="160"/>
                  </a:cubicBezTo>
                  <a:cubicBezTo>
                    <a:pt x="1155" y="221"/>
                    <a:pt x="244" y="434"/>
                    <a:pt x="122" y="1133"/>
                  </a:cubicBezTo>
                  <a:cubicBezTo>
                    <a:pt x="0" y="1589"/>
                    <a:pt x="304" y="2045"/>
                    <a:pt x="578" y="2410"/>
                  </a:cubicBezTo>
                  <a:cubicBezTo>
                    <a:pt x="2888" y="5601"/>
                    <a:pt x="5624" y="8428"/>
                    <a:pt x="8359" y="11255"/>
                  </a:cubicBezTo>
                  <a:lnTo>
                    <a:pt x="18694" y="21985"/>
                  </a:lnTo>
                  <a:lnTo>
                    <a:pt x="18694" y="21985"/>
                  </a:lnTo>
                  <a:lnTo>
                    <a:pt x="7174" y="9"/>
                  </a:lnTo>
                  <a:cubicBezTo>
                    <a:pt x="6871" y="3"/>
                    <a:pt x="6569" y="1"/>
                    <a:pt x="6267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26;p69">
              <a:extLst>
                <a:ext uri="{FF2B5EF4-FFF2-40B4-BE49-F238E27FC236}">
                  <a16:creationId xmlns:a16="http://schemas.microsoft.com/office/drawing/2014/main" xmlns="" id="{AC320EA3-C9B7-CD03-D7B9-2327F9537F32}"/>
                </a:ext>
              </a:extLst>
            </p:cNvPr>
            <p:cNvSpPr/>
            <p:nvPr/>
          </p:nvSpPr>
          <p:spPr>
            <a:xfrm>
              <a:off x="5884975" y="2762800"/>
              <a:ext cx="450650" cy="252300"/>
            </a:xfrm>
            <a:custGeom>
              <a:avLst/>
              <a:gdLst/>
              <a:ahLst/>
              <a:cxnLst/>
              <a:rect l="l" t="t" r="r" b="b"/>
              <a:pathLst>
                <a:path w="18026" h="10092" extrusionOk="0">
                  <a:moveTo>
                    <a:pt x="14621" y="1"/>
                  </a:moveTo>
                  <a:lnTo>
                    <a:pt x="1" y="6748"/>
                  </a:lnTo>
                  <a:lnTo>
                    <a:pt x="18026" y="10092"/>
                  </a:lnTo>
                  <a:cubicBezTo>
                    <a:pt x="17752" y="8511"/>
                    <a:pt x="17357" y="6961"/>
                    <a:pt x="16901" y="5441"/>
                  </a:cubicBezTo>
                  <a:cubicBezTo>
                    <a:pt x="16293" y="3557"/>
                    <a:pt x="15533" y="1764"/>
                    <a:pt x="1462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27;p69">
              <a:extLst>
                <a:ext uri="{FF2B5EF4-FFF2-40B4-BE49-F238E27FC236}">
                  <a16:creationId xmlns:a16="http://schemas.microsoft.com/office/drawing/2014/main" xmlns="" id="{316F82D1-0A38-3465-E95A-52306FDA7F41}"/>
                </a:ext>
              </a:extLst>
            </p:cNvPr>
            <p:cNvSpPr/>
            <p:nvPr/>
          </p:nvSpPr>
          <p:spPr>
            <a:xfrm>
              <a:off x="5875875" y="2528750"/>
              <a:ext cx="367800" cy="389850"/>
            </a:xfrm>
            <a:custGeom>
              <a:avLst/>
              <a:gdLst/>
              <a:ahLst/>
              <a:cxnLst/>
              <a:rect l="l" t="t" r="r" b="b"/>
              <a:pathLst>
                <a:path w="14712" h="15594" extrusionOk="0">
                  <a:moveTo>
                    <a:pt x="7447" y="1"/>
                  </a:moveTo>
                  <a:lnTo>
                    <a:pt x="0" y="15594"/>
                  </a:lnTo>
                  <a:lnTo>
                    <a:pt x="14712" y="8816"/>
                  </a:lnTo>
                  <a:cubicBezTo>
                    <a:pt x="12888" y="5442"/>
                    <a:pt x="10426" y="2432"/>
                    <a:pt x="7447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28;p69">
              <a:extLst>
                <a:ext uri="{FF2B5EF4-FFF2-40B4-BE49-F238E27FC236}">
                  <a16:creationId xmlns:a16="http://schemas.microsoft.com/office/drawing/2014/main" xmlns="" id="{25FA71AD-6522-A37B-505F-9B948F5A3130}"/>
                </a:ext>
              </a:extLst>
            </p:cNvPr>
            <p:cNvSpPr/>
            <p:nvPr/>
          </p:nvSpPr>
          <p:spPr>
            <a:xfrm>
              <a:off x="5900175" y="2950500"/>
              <a:ext cx="455200" cy="272825"/>
            </a:xfrm>
            <a:custGeom>
              <a:avLst/>
              <a:gdLst/>
              <a:ahLst/>
              <a:cxnLst/>
              <a:rect l="l" t="t" r="r" b="b"/>
              <a:pathLst>
                <a:path w="18208" h="10913" extrusionOk="0">
                  <a:moveTo>
                    <a:pt x="1" y="0"/>
                  </a:moveTo>
                  <a:lnTo>
                    <a:pt x="18208" y="10912"/>
                  </a:lnTo>
                  <a:cubicBezTo>
                    <a:pt x="18208" y="8329"/>
                    <a:pt x="17965" y="5776"/>
                    <a:pt x="17539" y="32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29;p69">
              <a:extLst>
                <a:ext uri="{FF2B5EF4-FFF2-40B4-BE49-F238E27FC236}">
                  <a16:creationId xmlns:a16="http://schemas.microsoft.com/office/drawing/2014/main" xmlns="" id="{1CF512D8-B7B6-95CA-97BF-21F2F7B3BDDC}"/>
                </a:ext>
              </a:extLst>
            </p:cNvPr>
            <p:cNvSpPr/>
            <p:nvPr/>
          </p:nvSpPr>
          <p:spPr>
            <a:xfrm>
              <a:off x="5554425" y="2371450"/>
              <a:ext cx="800200" cy="870100"/>
            </a:xfrm>
            <a:custGeom>
              <a:avLst/>
              <a:gdLst/>
              <a:ahLst/>
              <a:cxnLst/>
              <a:rect l="l" t="t" r="r" b="b"/>
              <a:pathLst>
                <a:path w="32008" h="34804" extrusionOk="0">
                  <a:moveTo>
                    <a:pt x="1" y="1"/>
                  </a:moveTo>
                  <a:lnTo>
                    <a:pt x="11521" y="21947"/>
                  </a:lnTo>
                  <a:lnTo>
                    <a:pt x="11916" y="22706"/>
                  </a:lnTo>
                  <a:cubicBezTo>
                    <a:pt x="11916" y="22706"/>
                    <a:pt x="11946" y="22737"/>
                    <a:pt x="11946" y="22737"/>
                  </a:cubicBezTo>
                  <a:cubicBezTo>
                    <a:pt x="11946" y="22737"/>
                    <a:pt x="11946" y="22767"/>
                    <a:pt x="11946" y="22798"/>
                  </a:cubicBezTo>
                  <a:lnTo>
                    <a:pt x="12007" y="22798"/>
                  </a:lnTo>
                  <a:lnTo>
                    <a:pt x="12797" y="23284"/>
                  </a:lnTo>
                  <a:lnTo>
                    <a:pt x="32008" y="34804"/>
                  </a:lnTo>
                  <a:lnTo>
                    <a:pt x="32008" y="34074"/>
                  </a:lnTo>
                  <a:lnTo>
                    <a:pt x="13800" y="23162"/>
                  </a:lnTo>
                  <a:lnTo>
                    <a:pt x="31369" y="26384"/>
                  </a:lnTo>
                  <a:lnTo>
                    <a:pt x="31369" y="26384"/>
                  </a:lnTo>
                  <a:lnTo>
                    <a:pt x="31248" y="25746"/>
                  </a:lnTo>
                  <a:lnTo>
                    <a:pt x="13223" y="22402"/>
                  </a:lnTo>
                  <a:lnTo>
                    <a:pt x="27843" y="15655"/>
                  </a:lnTo>
                  <a:lnTo>
                    <a:pt x="27570" y="15108"/>
                  </a:lnTo>
                  <a:lnTo>
                    <a:pt x="12858" y="21886"/>
                  </a:lnTo>
                  <a:lnTo>
                    <a:pt x="20305" y="6323"/>
                  </a:lnTo>
                  <a:lnTo>
                    <a:pt x="19819" y="5928"/>
                  </a:lnTo>
                  <a:lnTo>
                    <a:pt x="12341" y="21521"/>
                  </a:lnTo>
                  <a:lnTo>
                    <a:pt x="9150" y="1065"/>
                  </a:lnTo>
                  <a:lnTo>
                    <a:pt x="8481" y="882"/>
                  </a:lnTo>
                  <a:lnTo>
                    <a:pt x="8481" y="882"/>
                  </a:lnTo>
                  <a:lnTo>
                    <a:pt x="11582" y="20731"/>
                  </a:lnTo>
                  <a:lnTo>
                    <a:pt x="700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3642;p69">
            <a:extLst>
              <a:ext uri="{FF2B5EF4-FFF2-40B4-BE49-F238E27FC236}">
                <a16:creationId xmlns:a16="http://schemas.microsoft.com/office/drawing/2014/main" xmlns="" id="{CC1593D8-E994-A502-BFC4-7FAABB7E0646}"/>
              </a:ext>
            </a:extLst>
          </p:cNvPr>
          <p:cNvGrpSpPr/>
          <p:nvPr/>
        </p:nvGrpSpPr>
        <p:grpSpPr>
          <a:xfrm>
            <a:off x="380216" y="237083"/>
            <a:ext cx="942373" cy="1028140"/>
            <a:chOff x="1478375" y="3139675"/>
            <a:chExt cx="705950" cy="770200"/>
          </a:xfrm>
        </p:grpSpPr>
        <p:sp>
          <p:nvSpPr>
            <p:cNvPr id="28" name="Google Shape;3643;p69">
              <a:extLst>
                <a:ext uri="{FF2B5EF4-FFF2-40B4-BE49-F238E27FC236}">
                  <a16:creationId xmlns:a16="http://schemas.microsoft.com/office/drawing/2014/main" xmlns="" id="{B725D3B1-8AAB-0A0A-A5D3-9CB06C83B1F6}"/>
                </a:ext>
              </a:extLst>
            </p:cNvPr>
            <p:cNvSpPr/>
            <p:nvPr/>
          </p:nvSpPr>
          <p:spPr>
            <a:xfrm>
              <a:off x="1478375" y="3139675"/>
              <a:ext cx="705950" cy="770200"/>
            </a:xfrm>
            <a:custGeom>
              <a:avLst/>
              <a:gdLst/>
              <a:ahLst/>
              <a:cxnLst/>
              <a:rect l="l" t="t" r="r" b="b"/>
              <a:pathLst>
                <a:path w="28238" h="30808" extrusionOk="0">
                  <a:moveTo>
                    <a:pt x="9210" y="18695"/>
                  </a:moveTo>
                  <a:lnTo>
                    <a:pt x="9058" y="18786"/>
                  </a:lnTo>
                  <a:lnTo>
                    <a:pt x="8329" y="18938"/>
                  </a:lnTo>
                  <a:cubicBezTo>
                    <a:pt x="8754" y="18817"/>
                    <a:pt x="9058" y="18726"/>
                    <a:pt x="9210" y="18695"/>
                  </a:cubicBezTo>
                  <a:close/>
                  <a:moveTo>
                    <a:pt x="11273" y="1"/>
                  </a:moveTo>
                  <a:cubicBezTo>
                    <a:pt x="10698" y="1"/>
                    <a:pt x="10124" y="142"/>
                    <a:pt x="9605" y="427"/>
                  </a:cubicBezTo>
                  <a:cubicBezTo>
                    <a:pt x="8389" y="1157"/>
                    <a:pt x="7873" y="2646"/>
                    <a:pt x="7903" y="4044"/>
                  </a:cubicBezTo>
                  <a:cubicBezTo>
                    <a:pt x="7964" y="5412"/>
                    <a:pt x="8511" y="6750"/>
                    <a:pt x="9028" y="8026"/>
                  </a:cubicBezTo>
                  <a:cubicBezTo>
                    <a:pt x="7953" y="7108"/>
                    <a:pt x="6598" y="6157"/>
                    <a:pt x="5279" y="6157"/>
                  </a:cubicBezTo>
                  <a:cubicBezTo>
                    <a:pt x="4807" y="6157"/>
                    <a:pt x="4339" y="6279"/>
                    <a:pt x="3891" y="6567"/>
                  </a:cubicBezTo>
                  <a:cubicBezTo>
                    <a:pt x="2857" y="7297"/>
                    <a:pt x="2402" y="8604"/>
                    <a:pt x="2797" y="9850"/>
                  </a:cubicBezTo>
                  <a:cubicBezTo>
                    <a:pt x="3344" y="11978"/>
                    <a:pt x="5228" y="13133"/>
                    <a:pt x="6991" y="14197"/>
                  </a:cubicBezTo>
                  <a:cubicBezTo>
                    <a:pt x="6404" y="14138"/>
                    <a:pt x="5802" y="14086"/>
                    <a:pt x="5200" y="14086"/>
                  </a:cubicBezTo>
                  <a:cubicBezTo>
                    <a:pt x="4556" y="14086"/>
                    <a:pt x="3911" y="14145"/>
                    <a:pt x="3283" y="14318"/>
                  </a:cubicBezTo>
                  <a:cubicBezTo>
                    <a:pt x="2949" y="14409"/>
                    <a:pt x="2645" y="14531"/>
                    <a:pt x="2341" y="14683"/>
                  </a:cubicBezTo>
                  <a:cubicBezTo>
                    <a:pt x="1672" y="15017"/>
                    <a:pt x="1155" y="15564"/>
                    <a:pt x="851" y="16263"/>
                  </a:cubicBezTo>
                  <a:cubicBezTo>
                    <a:pt x="0" y="18300"/>
                    <a:pt x="1854" y="19941"/>
                    <a:pt x="3678" y="20154"/>
                  </a:cubicBezTo>
                  <a:cubicBezTo>
                    <a:pt x="3850" y="20172"/>
                    <a:pt x="4022" y="20180"/>
                    <a:pt x="4194" y="20180"/>
                  </a:cubicBezTo>
                  <a:cubicBezTo>
                    <a:pt x="5504" y="20180"/>
                    <a:pt x="6788" y="19699"/>
                    <a:pt x="8025" y="19242"/>
                  </a:cubicBezTo>
                  <a:lnTo>
                    <a:pt x="8025" y="19242"/>
                  </a:lnTo>
                  <a:cubicBezTo>
                    <a:pt x="6748" y="20002"/>
                    <a:pt x="5623" y="20975"/>
                    <a:pt x="4712" y="22099"/>
                  </a:cubicBezTo>
                  <a:cubicBezTo>
                    <a:pt x="4134" y="22829"/>
                    <a:pt x="3617" y="23650"/>
                    <a:pt x="4134" y="24744"/>
                  </a:cubicBezTo>
                  <a:cubicBezTo>
                    <a:pt x="4579" y="25603"/>
                    <a:pt x="5456" y="26174"/>
                    <a:pt x="6458" y="26174"/>
                  </a:cubicBezTo>
                  <a:cubicBezTo>
                    <a:pt x="6483" y="26174"/>
                    <a:pt x="6509" y="26173"/>
                    <a:pt x="6535" y="26172"/>
                  </a:cubicBezTo>
                  <a:cubicBezTo>
                    <a:pt x="6556" y="26173"/>
                    <a:pt x="6577" y="26173"/>
                    <a:pt x="6598" y="26173"/>
                  </a:cubicBezTo>
                  <a:cubicBezTo>
                    <a:pt x="8451" y="26173"/>
                    <a:pt x="9832" y="24851"/>
                    <a:pt x="11095" y="23589"/>
                  </a:cubicBezTo>
                  <a:lnTo>
                    <a:pt x="11095" y="23589"/>
                  </a:lnTo>
                  <a:cubicBezTo>
                    <a:pt x="10852" y="24957"/>
                    <a:pt x="11520" y="25960"/>
                    <a:pt x="11703" y="27327"/>
                  </a:cubicBezTo>
                  <a:cubicBezTo>
                    <a:pt x="12000" y="29481"/>
                    <a:pt x="13579" y="30808"/>
                    <a:pt x="15154" y="30808"/>
                  </a:cubicBezTo>
                  <a:cubicBezTo>
                    <a:pt x="16314" y="30808"/>
                    <a:pt x="17472" y="30089"/>
                    <a:pt x="18116" y="28452"/>
                  </a:cubicBezTo>
                  <a:cubicBezTo>
                    <a:pt x="18754" y="26811"/>
                    <a:pt x="17599" y="25321"/>
                    <a:pt x="17326" y="23558"/>
                  </a:cubicBezTo>
                  <a:lnTo>
                    <a:pt x="17326" y="23558"/>
                  </a:lnTo>
                  <a:cubicBezTo>
                    <a:pt x="18469" y="25036"/>
                    <a:pt x="20124" y="26233"/>
                    <a:pt x="22009" y="26233"/>
                  </a:cubicBezTo>
                  <a:cubicBezTo>
                    <a:pt x="22178" y="26233"/>
                    <a:pt x="22350" y="26223"/>
                    <a:pt x="22524" y="26203"/>
                  </a:cubicBezTo>
                  <a:cubicBezTo>
                    <a:pt x="23131" y="26142"/>
                    <a:pt x="23709" y="25929"/>
                    <a:pt x="24226" y="25595"/>
                  </a:cubicBezTo>
                  <a:cubicBezTo>
                    <a:pt x="26323" y="24166"/>
                    <a:pt x="25958" y="21765"/>
                    <a:pt x="24773" y="20154"/>
                  </a:cubicBezTo>
                  <a:cubicBezTo>
                    <a:pt x="23982" y="19029"/>
                    <a:pt x="22827" y="18239"/>
                    <a:pt x="21703" y="17449"/>
                  </a:cubicBezTo>
                  <a:cubicBezTo>
                    <a:pt x="23922" y="17145"/>
                    <a:pt x="26232" y="16476"/>
                    <a:pt x="27448" y="14470"/>
                  </a:cubicBezTo>
                  <a:cubicBezTo>
                    <a:pt x="28207" y="13346"/>
                    <a:pt x="28238" y="11887"/>
                    <a:pt x="27508" y="10731"/>
                  </a:cubicBezTo>
                  <a:cubicBezTo>
                    <a:pt x="26802" y="9657"/>
                    <a:pt x="25684" y="9288"/>
                    <a:pt x="24457" y="9288"/>
                  </a:cubicBezTo>
                  <a:cubicBezTo>
                    <a:pt x="23256" y="9288"/>
                    <a:pt x="21949" y="9641"/>
                    <a:pt x="20821" y="10032"/>
                  </a:cubicBezTo>
                  <a:cubicBezTo>
                    <a:pt x="21855" y="8209"/>
                    <a:pt x="22919" y="6294"/>
                    <a:pt x="22706" y="4136"/>
                  </a:cubicBezTo>
                  <a:cubicBezTo>
                    <a:pt x="22645" y="2798"/>
                    <a:pt x="21855" y="1582"/>
                    <a:pt x="20669" y="975"/>
                  </a:cubicBezTo>
                  <a:cubicBezTo>
                    <a:pt x="20238" y="773"/>
                    <a:pt x="19806" y="681"/>
                    <a:pt x="19385" y="681"/>
                  </a:cubicBezTo>
                  <a:cubicBezTo>
                    <a:pt x="17521" y="681"/>
                    <a:pt x="15859" y="2464"/>
                    <a:pt x="15289" y="4348"/>
                  </a:cubicBezTo>
                  <a:cubicBezTo>
                    <a:pt x="15168" y="2950"/>
                    <a:pt x="14529" y="1674"/>
                    <a:pt x="13466" y="762"/>
                  </a:cubicBezTo>
                  <a:cubicBezTo>
                    <a:pt x="12821" y="256"/>
                    <a:pt x="12046" y="1"/>
                    <a:pt x="11273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44;p69">
              <a:extLst>
                <a:ext uri="{FF2B5EF4-FFF2-40B4-BE49-F238E27FC236}">
                  <a16:creationId xmlns:a16="http://schemas.microsoft.com/office/drawing/2014/main" xmlns="" id="{051404C2-D3A8-171C-AA87-40E713072DEB}"/>
                </a:ext>
              </a:extLst>
            </p:cNvPr>
            <p:cNvSpPr/>
            <p:nvPr/>
          </p:nvSpPr>
          <p:spPr>
            <a:xfrm>
              <a:off x="1540325" y="3216175"/>
              <a:ext cx="612850" cy="643925"/>
            </a:xfrm>
            <a:custGeom>
              <a:avLst/>
              <a:gdLst/>
              <a:ahLst/>
              <a:cxnLst/>
              <a:rect l="l" t="t" r="r" b="b"/>
              <a:pathLst>
                <a:path w="24514" h="25757" extrusionOk="0">
                  <a:moveTo>
                    <a:pt x="13964" y="1"/>
                  </a:moveTo>
                  <a:cubicBezTo>
                    <a:pt x="12151" y="1"/>
                    <a:pt x="11070" y="2577"/>
                    <a:pt x="10562" y="5726"/>
                  </a:cubicBezTo>
                  <a:cubicBezTo>
                    <a:pt x="10493" y="6123"/>
                    <a:pt x="10160" y="6343"/>
                    <a:pt x="9829" y="6343"/>
                  </a:cubicBezTo>
                  <a:cubicBezTo>
                    <a:pt x="9577" y="6343"/>
                    <a:pt x="9326" y="6215"/>
                    <a:pt x="9194" y="5939"/>
                  </a:cubicBezTo>
                  <a:cubicBezTo>
                    <a:pt x="8187" y="3975"/>
                    <a:pt x="6867" y="2094"/>
                    <a:pt x="5493" y="2094"/>
                  </a:cubicBezTo>
                  <a:cubicBezTo>
                    <a:pt x="5209" y="2094"/>
                    <a:pt x="4922" y="2175"/>
                    <a:pt x="4635" y="2352"/>
                  </a:cubicBezTo>
                  <a:cubicBezTo>
                    <a:pt x="3176" y="3234"/>
                    <a:pt x="4088" y="5392"/>
                    <a:pt x="5547" y="7520"/>
                  </a:cubicBezTo>
                  <a:cubicBezTo>
                    <a:pt x="5884" y="7998"/>
                    <a:pt x="5519" y="8658"/>
                    <a:pt x="4957" y="8658"/>
                  </a:cubicBezTo>
                  <a:cubicBezTo>
                    <a:pt x="4912" y="8658"/>
                    <a:pt x="4865" y="8653"/>
                    <a:pt x="4817" y="8644"/>
                  </a:cubicBezTo>
                  <a:cubicBezTo>
                    <a:pt x="4223" y="8534"/>
                    <a:pt x="3686" y="8482"/>
                    <a:pt x="3205" y="8482"/>
                  </a:cubicBezTo>
                  <a:cubicBezTo>
                    <a:pt x="1027" y="8482"/>
                    <a:pt x="1" y="9554"/>
                    <a:pt x="76" y="11197"/>
                  </a:cubicBezTo>
                  <a:cubicBezTo>
                    <a:pt x="106" y="12200"/>
                    <a:pt x="1352" y="12808"/>
                    <a:pt x="2933" y="13203"/>
                  </a:cubicBezTo>
                  <a:cubicBezTo>
                    <a:pt x="3601" y="13355"/>
                    <a:pt x="3693" y="14237"/>
                    <a:pt x="3085" y="14541"/>
                  </a:cubicBezTo>
                  <a:cubicBezTo>
                    <a:pt x="1200" y="15483"/>
                    <a:pt x="15" y="16760"/>
                    <a:pt x="1565" y="18371"/>
                  </a:cubicBezTo>
                  <a:cubicBezTo>
                    <a:pt x="2329" y="19153"/>
                    <a:pt x="3161" y="19468"/>
                    <a:pt x="3992" y="19468"/>
                  </a:cubicBezTo>
                  <a:cubicBezTo>
                    <a:pt x="4517" y="19468"/>
                    <a:pt x="5041" y="19342"/>
                    <a:pt x="5547" y="19131"/>
                  </a:cubicBezTo>
                  <a:cubicBezTo>
                    <a:pt x="5640" y="19091"/>
                    <a:pt x="5734" y="19074"/>
                    <a:pt x="5827" y="19074"/>
                  </a:cubicBezTo>
                  <a:cubicBezTo>
                    <a:pt x="6308" y="19074"/>
                    <a:pt x="6728" y="19558"/>
                    <a:pt x="6550" y="20042"/>
                  </a:cubicBezTo>
                  <a:cubicBezTo>
                    <a:pt x="5760" y="22109"/>
                    <a:pt x="5668" y="24207"/>
                    <a:pt x="7674" y="25362"/>
                  </a:cubicBezTo>
                  <a:cubicBezTo>
                    <a:pt x="8128" y="25634"/>
                    <a:pt x="8533" y="25757"/>
                    <a:pt x="8895" y="25757"/>
                  </a:cubicBezTo>
                  <a:cubicBezTo>
                    <a:pt x="10229" y="25757"/>
                    <a:pt x="10970" y="24081"/>
                    <a:pt x="11352" y="22049"/>
                  </a:cubicBezTo>
                  <a:cubicBezTo>
                    <a:pt x="11424" y="21690"/>
                    <a:pt x="11750" y="21479"/>
                    <a:pt x="12073" y="21479"/>
                  </a:cubicBezTo>
                  <a:cubicBezTo>
                    <a:pt x="12298" y="21479"/>
                    <a:pt x="12522" y="21581"/>
                    <a:pt x="12659" y="21805"/>
                  </a:cubicBezTo>
                  <a:cubicBezTo>
                    <a:pt x="13191" y="22571"/>
                    <a:pt x="13856" y="23083"/>
                    <a:pt x="14696" y="23083"/>
                  </a:cubicBezTo>
                  <a:cubicBezTo>
                    <a:pt x="15058" y="23083"/>
                    <a:pt x="15452" y="22988"/>
                    <a:pt x="15881" y="22778"/>
                  </a:cubicBezTo>
                  <a:cubicBezTo>
                    <a:pt x="17431" y="22018"/>
                    <a:pt x="17675" y="20590"/>
                    <a:pt x="17310" y="18979"/>
                  </a:cubicBezTo>
                  <a:cubicBezTo>
                    <a:pt x="17231" y="18531"/>
                    <a:pt x="17586" y="18128"/>
                    <a:pt x="18019" y="18128"/>
                  </a:cubicBezTo>
                  <a:cubicBezTo>
                    <a:pt x="18085" y="18128"/>
                    <a:pt x="18153" y="18138"/>
                    <a:pt x="18222" y="18158"/>
                  </a:cubicBezTo>
                  <a:cubicBezTo>
                    <a:pt x="18975" y="18378"/>
                    <a:pt x="19720" y="18514"/>
                    <a:pt x="20407" y="18514"/>
                  </a:cubicBezTo>
                  <a:cubicBezTo>
                    <a:pt x="21521" y="18514"/>
                    <a:pt x="22483" y="18156"/>
                    <a:pt x="23085" y="17216"/>
                  </a:cubicBezTo>
                  <a:cubicBezTo>
                    <a:pt x="24514" y="14936"/>
                    <a:pt x="21444" y="13538"/>
                    <a:pt x="18495" y="12717"/>
                  </a:cubicBezTo>
                  <a:cubicBezTo>
                    <a:pt x="17857" y="12535"/>
                    <a:pt x="17766" y="11653"/>
                    <a:pt x="18343" y="11380"/>
                  </a:cubicBezTo>
                  <a:cubicBezTo>
                    <a:pt x="20562" y="10286"/>
                    <a:pt x="22508" y="8583"/>
                    <a:pt x="20805" y="6304"/>
                  </a:cubicBezTo>
                  <a:cubicBezTo>
                    <a:pt x="20236" y="5439"/>
                    <a:pt x="19292" y="4949"/>
                    <a:pt x="18305" y="4949"/>
                  </a:cubicBezTo>
                  <a:cubicBezTo>
                    <a:pt x="17974" y="4949"/>
                    <a:pt x="17638" y="5004"/>
                    <a:pt x="17310" y="5118"/>
                  </a:cubicBezTo>
                  <a:cubicBezTo>
                    <a:pt x="17238" y="5141"/>
                    <a:pt x="17166" y="5151"/>
                    <a:pt x="17095" y="5151"/>
                  </a:cubicBezTo>
                  <a:cubicBezTo>
                    <a:pt x="16684" y="5151"/>
                    <a:pt x="16316" y="4799"/>
                    <a:pt x="16368" y="4358"/>
                  </a:cubicBezTo>
                  <a:cubicBezTo>
                    <a:pt x="16580" y="2565"/>
                    <a:pt x="16337" y="984"/>
                    <a:pt x="15121" y="316"/>
                  </a:cubicBezTo>
                  <a:cubicBezTo>
                    <a:pt x="14706" y="101"/>
                    <a:pt x="14321" y="1"/>
                    <a:pt x="13964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45;p69">
              <a:extLst>
                <a:ext uri="{FF2B5EF4-FFF2-40B4-BE49-F238E27FC236}">
                  <a16:creationId xmlns:a16="http://schemas.microsoft.com/office/drawing/2014/main" xmlns="" id="{C8659BBD-565B-1556-0629-FC9FB1AFBC58}"/>
                </a:ext>
              </a:extLst>
            </p:cNvPr>
            <p:cNvSpPr/>
            <p:nvPr/>
          </p:nvSpPr>
          <p:spPr>
            <a:xfrm>
              <a:off x="1715450" y="3433775"/>
              <a:ext cx="237125" cy="184700"/>
            </a:xfrm>
            <a:custGeom>
              <a:avLst/>
              <a:gdLst/>
              <a:ahLst/>
              <a:cxnLst/>
              <a:rect l="l" t="t" r="r" b="b"/>
              <a:pathLst>
                <a:path w="9485" h="7388" extrusionOk="0">
                  <a:moveTo>
                    <a:pt x="4742" y="1"/>
                  </a:moveTo>
                  <a:cubicBezTo>
                    <a:pt x="1" y="1"/>
                    <a:pt x="1" y="7387"/>
                    <a:pt x="4742" y="7387"/>
                  </a:cubicBezTo>
                  <a:cubicBezTo>
                    <a:pt x="9484" y="7387"/>
                    <a:pt x="9484" y="1"/>
                    <a:pt x="474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" name="Picture 9">
            <a:extLst>
              <a:ext uri="{FF2B5EF4-FFF2-40B4-BE49-F238E27FC236}">
                <a16:creationId xmlns:a16="http://schemas.microsoft.com/office/drawing/2014/main" xmlns="" id="{E66EFBCB-BDFE-553B-083F-325CDB714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2116697" y="518784"/>
            <a:ext cx="280566" cy="352309"/>
          </a:xfrm>
          <a:prstGeom prst="rect">
            <a:avLst/>
          </a:prstGeom>
        </p:spPr>
      </p:pic>
      <p:pic>
        <p:nvPicPr>
          <p:cNvPr id="32" name="Picture 9">
            <a:extLst>
              <a:ext uri="{FF2B5EF4-FFF2-40B4-BE49-F238E27FC236}">
                <a16:creationId xmlns:a16="http://schemas.microsoft.com/office/drawing/2014/main" xmlns="" id="{2B738F60-B2DC-2100-075F-F699AB644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4517057" y="4280176"/>
            <a:ext cx="218755" cy="274692"/>
          </a:xfrm>
          <a:prstGeom prst="rect">
            <a:avLst/>
          </a:prstGeom>
        </p:spPr>
      </p:pic>
      <p:pic>
        <p:nvPicPr>
          <p:cNvPr id="33" name="Picture 9">
            <a:extLst>
              <a:ext uri="{FF2B5EF4-FFF2-40B4-BE49-F238E27FC236}">
                <a16:creationId xmlns:a16="http://schemas.microsoft.com/office/drawing/2014/main" xmlns="" id="{D3517BBB-0939-16C5-C4FE-222E2FEBF8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6719195" y="1134038"/>
            <a:ext cx="318078" cy="399413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xmlns="" id="{CFDE1A9F-8B12-15E4-D94D-4DF760DAF2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483980" y="3613945"/>
            <a:ext cx="232603" cy="292081"/>
          </a:xfrm>
          <a:prstGeom prst="rect">
            <a:avLst/>
          </a:prstGeom>
        </p:spPr>
      </p:pic>
      <p:sp>
        <p:nvSpPr>
          <p:cNvPr id="35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1516438" y="334312"/>
            <a:ext cx="6112937" cy="130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Thứ</a:t>
            </a:r>
            <a:r>
              <a:rPr kumimoji="0" lang="vi-VN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  tư  ngày  18  tháng  10  năm 2023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lang="vi-VN" sz="2800" b="1" u="sng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hau Philomene One"/>
                <a:cs typeface="Times New Roman" panose="02020603050405020304" pitchFamily="18" charset="0"/>
                <a:sym typeface="Chau Philomene One"/>
              </a:rPr>
              <a:t>Toán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p35"/>
          <p:cNvSpPr/>
          <p:nvPr/>
        </p:nvSpPr>
        <p:spPr>
          <a:xfrm>
            <a:off x="7429805" y="2006674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35"/>
          <p:cNvSpPr/>
          <p:nvPr/>
        </p:nvSpPr>
        <p:spPr>
          <a:xfrm>
            <a:off x="1457273" y="250412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35"/>
          <p:cNvSpPr/>
          <p:nvPr/>
        </p:nvSpPr>
        <p:spPr>
          <a:xfrm>
            <a:off x="3140763" y="389108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35"/>
          <p:cNvSpPr/>
          <p:nvPr/>
        </p:nvSpPr>
        <p:spPr>
          <a:xfrm>
            <a:off x="5552930" y="3891074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35"/>
          <p:cNvSpPr/>
          <p:nvPr/>
        </p:nvSpPr>
        <p:spPr>
          <a:xfrm>
            <a:off x="3140763" y="747058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43" y="1121228"/>
            <a:ext cx="6858000" cy="13864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Tiết 33: </a:t>
            </a: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GIẢM </a:t>
            </a:r>
            <a:r>
              <a:rPr lang="nl-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 SỐ ĐI MỘT SỐ LẦN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8" name="Google Shape;3616;p69">
            <a:extLst>
              <a:ext uri="{FF2B5EF4-FFF2-40B4-BE49-F238E27FC236}">
                <a16:creationId xmlns:a16="http://schemas.microsoft.com/office/drawing/2014/main" xmlns="" id="{4E15F2C1-1538-05D5-70A5-A989CDD30122}"/>
              </a:ext>
            </a:extLst>
          </p:cNvPr>
          <p:cNvGrpSpPr/>
          <p:nvPr/>
        </p:nvGrpSpPr>
        <p:grpSpPr>
          <a:xfrm rot="919119">
            <a:off x="5610080" y="3999597"/>
            <a:ext cx="982557" cy="1197182"/>
            <a:chOff x="6404000" y="806850"/>
            <a:chExt cx="824500" cy="1004600"/>
          </a:xfrm>
        </p:grpSpPr>
        <p:sp>
          <p:nvSpPr>
            <p:cNvPr id="9" name="Google Shape;3617;p69">
              <a:extLst>
                <a:ext uri="{FF2B5EF4-FFF2-40B4-BE49-F238E27FC236}">
                  <a16:creationId xmlns:a16="http://schemas.microsoft.com/office/drawing/2014/main" xmlns="" id="{62F88F51-C6BD-41BD-628D-74F2F4DE3146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18;p69">
              <a:extLst>
                <a:ext uri="{FF2B5EF4-FFF2-40B4-BE49-F238E27FC236}">
                  <a16:creationId xmlns:a16="http://schemas.microsoft.com/office/drawing/2014/main" xmlns="" id="{063D61C4-9ECB-B70A-74DF-880DF92412EC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19;p69">
              <a:extLst>
                <a:ext uri="{FF2B5EF4-FFF2-40B4-BE49-F238E27FC236}">
                  <a16:creationId xmlns:a16="http://schemas.microsoft.com/office/drawing/2014/main" xmlns="" id="{52AC5E0F-2FF5-85FB-0D3F-6FAE91EA0CE3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20;p69">
              <a:extLst>
                <a:ext uri="{FF2B5EF4-FFF2-40B4-BE49-F238E27FC236}">
                  <a16:creationId xmlns:a16="http://schemas.microsoft.com/office/drawing/2014/main" xmlns="" id="{631327B1-3776-3815-3F80-0531A601DE16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534CCA98-5F54-FC65-FE7F-046BF3D2E9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483980" y="3613945"/>
            <a:ext cx="232603" cy="292081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xmlns="" id="{873579C0-BDEE-5C23-F21D-D57F27709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1743661" y="952157"/>
            <a:ext cx="232603" cy="292081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4230F58C-987A-404B-5C68-2E3CF90244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5912236" y="369293"/>
            <a:ext cx="232603" cy="292081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6F2C1155-535D-BEB3-6FED-E3AA2F1E69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7731409" y="2425709"/>
            <a:ext cx="232603" cy="292081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xmlns="" id="{923A6C36-0A4A-FDF1-5947-C2616B26C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3865355" y="4190486"/>
            <a:ext cx="232603" cy="292081"/>
          </a:xfrm>
          <a:prstGeom prst="rect">
            <a:avLst/>
          </a:prstGeom>
        </p:spPr>
      </p:pic>
      <p:sp>
        <p:nvSpPr>
          <p:cNvPr id="19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1516438" y="334312"/>
            <a:ext cx="6112937" cy="130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Thứ</a:t>
            </a:r>
            <a:r>
              <a:rPr kumimoji="0" lang="vi-VN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  tư  ngày  18  tháng  10  năm 2023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lang="vi-VN" sz="2800" b="1" u="sng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hau Philomene One"/>
                <a:cs typeface="Times New Roman" panose="02020603050405020304" pitchFamily="18" charset="0"/>
                <a:sym typeface="Chau Philomene One"/>
              </a:rPr>
              <a:t>Toán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p35"/>
          <p:cNvSpPr/>
          <p:nvPr/>
        </p:nvSpPr>
        <p:spPr>
          <a:xfrm>
            <a:off x="7429805" y="2006674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35"/>
          <p:cNvSpPr/>
          <p:nvPr/>
        </p:nvSpPr>
        <p:spPr>
          <a:xfrm>
            <a:off x="1457273" y="250412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35"/>
          <p:cNvSpPr/>
          <p:nvPr/>
        </p:nvSpPr>
        <p:spPr>
          <a:xfrm>
            <a:off x="3140763" y="389108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35"/>
          <p:cNvSpPr/>
          <p:nvPr/>
        </p:nvSpPr>
        <p:spPr>
          <a:xfrm>
            <a:off x="5552930" y="3891074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35"/>
          <p:cNvSpPr/>
          <p:nvPr/>
        </p:nvSpPr>
        <p:spPr>
          <a:xfrm>
            <a:off x="3140763" y="747058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43" y="1121228"/>
            <a:ext cx="6858000" cy="13864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Tiết 33: </a:t>
            </a:r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GIẢM </a:t>
            </a:r>
            <a:r>
              <a:rPr lang="nl-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 SỐ ĐI MỘT SỐ LẦN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2" name="Google Shape;3616;p69">
            <a:extLst>
              <a:ext uri="{FF2B5EF4-FFF2-40B4-BE49-F238E27FC236}">
                <a16:creationId xmlns:a16="http://schemas.microsoft.com/office/drawing/2014/main" xmlns="" id="{4E15F2C1-1538-05D5-70A5-A989CDD30122}"/>
              </a:ext>
            </a:extLst>
          </p:cNvPr>
          <p:cNvGrpSpPr/>
          <p:nvPr/>
        </p:nvGrpSpPr>
        <p:grpSpPr>
          <a:xfrm rot="919119">
            <a:off x="5610080" y="3999597"/>
            <a:ext cx="982557" cy="1197182"/>
            <a:chOff x="6404000" y="806850"/>
            <a:chExt cx="824500" cy="1004600"/>
          </a:xfrm>
        </p:grpSpPr>
        <p:sp>
          <p:nvSpPr>
            <p:cNvPr id="9" name="Google Shape;3617;p69">
              <a:extLst>
                <a:ext uri="{FF2B5EF4-FFF2-40B4-BE49-F238E27FC236}">
                  <a16:creationId xmlns:a16="http://schemas.microsoft.com/office/drawing/2014/main" xmlns="" id="{62F88F51-C6BD-41BD-628D-74F2F4DE3146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18;p69">
              <a:extLst>
                <a:ext uri="{FF2B5EF4-FFF2-40B4-BE49-F238E27FC236}">
                  <a16:creationId xmlns:a16="http://schemas.microsoft.com/office/drawing/2014/main" xmlns="" id="{063D61C4-9ECB-B70A-74DF-880DF92412EC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19;p69">
              <a:extLst>
                <a:ext uri="{FF2B5EF4-FFF2-40B4-BE49-F238E27FC236}">
                  <a16:creationId xmlns:a16="http://schemas.microsoft.com/office/drawing/2014/main" xmlns="" id="{52AC5E0F-2FF5-85FB-0D3F-6FAE91EA0CE3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20;p69">
              <a:extLst>
                <a:ext uri="{FF2B5EF4-FFF2-40B4-BE49-F238E27FC236}">
                  <a16:creationId xmlns:a16="http://schemas.microsoft.com/office/drawing/2014/main" xmlns="" id="{631327B1-3776-3815-3F80-0531A601DE16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534CCA98-5F54-FC65-FE7F-046BF3D2E9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483980" y="3613945"/>
            <a:ext cx="232603" cy="292081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xmlns="" id="{873579C0-BDEE-5C23-F21D-D57F27709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1743661" y="952157"/>
            <a:ext cx="232603" cy="292081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4230F58C-987A-404B-5C68-2E3CF90244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5912236" y="369293"/>
            <a:ext cx="232603" cy="292081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6F2C1155-535D-BEB3-6FED-E3AA2F1E69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7731409" y="2425709"/>
            <a:ext cx="232603" cy="292081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xmlns="" id="{923A6C36-0A4A-FDF1-5947-C2616B26C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30569">
            <a:off x="3865355" y="4190486"/>
            <a:ext cx="232603" cy="292081"/>
          </a:xfrm>
          <a:prstGeom prst="rect">
            <a:avLst/>
          </a:prstGeom>
        </p:spPr>
      </p:pic>
      <p:sp>
        <p:nvSpPr>
          <p:cNvPr id="19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1516438" y="334312"/>
            <a:ext cx="6112937" cy="130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Thứ</a:t>
            </a:r>
            <a:r>
              <a:rPr kumimoji="0" lang="vi-VN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  tư  ngày  18  tháng  10  năm 2023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lang="vi-VN" sz="2800" b="1" u="sng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hau Philomene One"/>
                <a:cs typeface="Times New Roman" panose="02020603050405020304" pitchFamily="18" charset="0"/>
                <a:sym typeface="Chau Philomene One"/>
              </a:rPr>
              <a:t>Toán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grpSp>
        <p:nvGrpSpPr>
          <p:cNvPr id="20" name="Google Shape;3567;p41">
            <a:extLst>
              <a:ext uri="{FF2B5EF4-FFF2-40B4-BE49-F238E27FC236}">
                <a16:creationId xmlns:a16="http://schemas.microsoft.com/office/drawing/2014/main" xmlns="" id="{F2A50759-7D59-8731-E50B-380AA57FAE8D}"/>
              </a:ext>
            </a:extLst>
          </p:cNvPr>
          <p:cNvGrpSpPr/>
          <p:nvPr/>
        </p:nvGrpSpPr>
        <p:grpSpPr>
          <a:xfrm>
            <a:off x="697636" y="2070538"/>
            <a:ext cx="7370311" cy="2767094"/>
            <a:chOff x="842558" y="307453"/>
            <a:chExt cx="7095863" cy="4024849"/>
          </a:xfrm>
        </p:grpSpPr>
        <p:sp>
          <p:nvSpPr>
            <p:cNvPr id="21" name="Google Shape;3569;p41">
              <a:extLst>
                <a:ext uri="{FF2B5EF4-FFF2-40B4-BE49-F238E27FC236}">
                  <a16:creationId xmlns:a16="http://schemas.microsoft.com/office/drawing/2014/main" xmlns="" id="{A62F7590-E927-DB09-D8DF-0116E645D44E}"/>
                </a:ext>
              </a:extLst>
            </p:cNvPr>
            <p:cNvSpPr/>
            <p:nvPr/>
          </p:nvSpPr>
          <p:spPr>
            <a:xfrm>
              <a:off x="842558" y="307453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3568;p41">
              <a:extLst>
                <a:ext uri="{FF2B5EF4-FFF2-40B4-BE49-F238E27FC236}">
                  <a16:creationId xmlns:a16="http://schemas.microsoft.com/office/drawing/2014/main" xmlns="" id="{22025603-13F1-CB3C-5338-DD1175DB351B}"/>
                </a:ext>
              </a:extLst>
            </p:cNvPr>
            <p:cNvSpPr/>
            <p:nvPr/>
          </p:nvSpPr>
          <p:spPr>
            <a:xfrm>
              <a:off x="1177170" y="1025975"/>
              <a:ext cx="6761251" cy="3306327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bg1">
                      <a:lumMod val="10000"/>
                    </a:schemeClr>
                  </a:solidFill>
                </a:rPr>
                <a:t>Bài</a:t>
              </a:r>
              <a:r>
                <a:rPr lang="en-US" sz="2400" b="1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bg1">
                      <a:lumMod val="10000"/>
                    </a:schemeClr>
                  </a:solidFill>
                </a:rPr>
                <a:t>toán</a:t>
              </a:r>
              <a:r>
                <a:rPr lang="en-US" sz="2400" b="1" dirty="0">
                  <a:solidFill>
                    <a:schemeClr val="bg1">
                      <a:lumMod val="10000"/>
                    </a:schemeClr>
                  </a:solidFill>
                </a:rPr>
                <a:t>: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Đoạn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thẳng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AB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dài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8 cm.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Độ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dài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đoạn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thẳng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AB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giảm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đi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4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lần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thì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được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độ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dài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đoạn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thẳng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CD.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Hỏi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đoạn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thẳng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CD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dài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mấy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xăng-ti-mét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?</a:t>
              </a:r>
              <a:endParaRPr sz="24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Google Shape;2426;p36"/>
          <p:cNvSpPr txBox="1">
            <a:spLocks noGrp="1"/>
          </p:cNvSpPr>
          <p:nvPr>
            <p:ph type="title" idx="3"/>
          </p:nvPr>
        </p:nvSpPr>
        <p:spPr>
          <a:xfrm>
            <a:off x="1593300" y="1343716"/>
            <a:ext cx="5871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29" name="Google Shape;2429;p36"/>
          <p:cNvSpPr txBox="1">
            <a:spLocks noGrp="1"/>
          </p:cNvSpPr>
          <p:nvPr>
            <p:ph type="title" idx="6"/>
          </p:nvPr>
        </p:nvSpPr>
        <p:spPr>
          <a:xfrm>
            <a:off x="4278812" y="1343716"/>
            <a:ext cx="5871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32" name="Google Shape;2432;p36"/>
          <p:cNvSpPr txBox="1">
            <a:spLocks noGrp="1"/>
          </p:cNvSpPr>
          <p:nvPr>
            <p:ph type="title" idx="9"/>
          </p:nvPr>
        </p:nvSpPr>
        <p:spPr>
          <a:xfrm>
            <a:off x="6965312" y="1343716"/>
            <a:ext cx="5871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38" name="Google Shape;2438;p36"/>
          <p:cNvSpPr txBox="1">
            <a:spLocks noGrp="1"/>
          </p:cNvSpPr>
          <p:nvPr>
            <p:ph type="title" idx="18"/>
          </p:nvPr>
        </p:nvSpPr>
        <p:spPr>
          <a:xfrm>
            <a:off x="4278812" y="3160371"/>
            <a:ext cx="5871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05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39" name="Google Shape;2439;p36"/>
          <p:cNvSpPr/>
          <p:nvPr/>
        </p:nvSpPr>
        <p:spPr>
          <a:xfrm>
            <a:off x="5910054" y="139007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36"/>
          <p:cNvSpPr/>
          <p:nvPr/>
        </p:nvSpPr>
        <p:spPr>
          <a:xfrm>
            <a:off x="5453410" y="219374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36"/>
          <p:cNvSpPr/>
          <p:nvPr/>
        </p:nvSpPr>
        <p:spPr>
          <a:xfrm>
            <a:off x="265280" y="1369561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36"/>
          <p:cNvSpPr/>
          <p:nvPr/>
        </p:nvSpPr>
        <p:spPr>
          <a:xfrm>
            <a:off x="1660428" y="4129899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Hình ảnh 25">
            <a:extLst>
              <a:ext uri="{FF2B5EF4-FFF2-40B4-BE49-F238E27FC236}">
                <a16:creationId xmlns:a16="http://schemas.microsoft.com/office/drawing/2014/main" xmlns="" id="{56B03BEC-9B95-95AF-E446-B84A6BBBD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1184"/>
            <a:ext cx="9144000" cy="1938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Bong bóng Ý nghĩ: Hình đám mây 50">
            <a:extLst>
              <a:ext uri="{FF2B5EF4-FFF2-40B4-BE49-F238E27FC236}">
                <a16:creationId xmlns:a16="http://schemas.microsoft.com/office/drawing/2014/main" xmlns="" id="{2992EEF0-FD86-9DAD-A00D-DB908317D3A7}"/>
              </a:ext>
            </a:extLst>
          </p:cNvPr>
          <p:cNvSpPr/>
          <p:nvPr/>
        </p:nvSpPr>
        <p:spPr>
          <a:xfrm>
            <a:off x="673836" y="44992"/>
            <a:ext cx="5095875" cy="15787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hãy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nêu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cách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hiểu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nội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dung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toán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</a:p>
        </p:txBody>
      </p:sp>
      <p:sp>
        <p:nvSpPr>
          <p:cNvPr id="53" name="Bong bóng Ý nghĩ: Hình đám mây 52">
            <a:extLst>
              <a:ext uri="{FF2B5EF4-FFF2-40B4-BE49-F238E27FC236}">
                <a16:creationId xmlns:a16="http://schemas.microsoft.com/office/drawing/2014/main" xmlns="" id="{E2357B22-376E-CC30-DD90-A157B1B53407}"/>
              </a:ext>
            </a:extLst>
          </p:cNvPr>
          <p:cNvSpPr/>
          <p:nvPr/>
        </p:nvSpPr>
        <p:spPr>
          <a:xfrm>
            <a:off x="624141" y="3236283"/>
            <a:ext cx="6298014" cy="1578768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nhỏ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cách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giải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quyết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toán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như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thế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C1291A86-BEED-6C57-4EF7-79275B2EAD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6327247" y="838565"/>
            <a:ext cx="232603" cy="292081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xmlns="" id="{9AB538F2-B1D0-8FC2-04B3-9CBDCDE83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8327817" y="1792289"/>
            <a:ext cx="232603" cy="292081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xmlns="" id="{D5B44C16-C26A-0211-ED4E-FFDAFD8F2E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5105986" y="2889875"/>
            <a:ext cx="232603" cy="292081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CE6B693C-AF8C-1FD2-6757-164AF7E44F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812593" y="4781885"/>
            <a:ext cx="232603" cy="29208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p38"/>
          <p:cNvSpPr/>
          <p:nvPr/>
        </p:nvSpPr>
        <p:spPr>
          <a:xfrm>
            <a:off x="1471627" y="2406672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38"/>
          <p:cNvSpPr/>
          <p:nvPr/>
        </p:nvSpPr>
        <p:spPr>
          <a:xfrm>
            <a:off x="3786898" y="55892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38"/>
          <p:cNvSpPr/>
          <p:nvPr/>
        </p:nvSpPr>
        <p:spPr>
          <a:xfrm>
            <a:off x="7363102" y="1376297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6" name="Google Shape;2466;p38"/>
          <p:cNvSpPr/>
          <p:nvPr/>
        </p:nvSpPr>
        <p:spPr>
          <a:xfrm>
            <a:off x="5586248" y="453682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7" name="Google Shape;2467;p38"/>
          <p:cNvSpPr/>
          <p:nvPr/>
        </p:nvSpPr>
        <p:spPr>
          <a:xfrm>
            <a:off x="7311898" y="3127752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38"/>
          <p:cNvSpPr/>
          <p:nvPr/>
        </p:nvSpPr>
        <p:spPr>
          <a:xfrm>
            <a:off x="2870502" y="4031572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0B4F26B6-F885-AE3E-6770-D757571A5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006" y="0"/>
            <a:ext cx="9144000" cy="220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0E8E24BE-C44E-7CA3-EC8E-868E0FE1EDAB}"/>
              </a:ext>
            </a:extLst>
          </p:cNvPr>
          <p:cNvSpPr txBox="1"/>
          <p:nvPr/>
        </p:nvSpPr>
        <p:spPr>
          <a:xfrm>
            <a:off x="927536" y="2517112"/>
            <a:ext cx="835496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nam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bức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tranh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dựa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vào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sơ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đồ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gì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suy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nghĩ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lựa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chọn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thích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phương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án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toán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xmlns="" id="{D385E704-8F11-9847-ABE8-A4FA70067E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50005" y="2548956"/>
            <a:ext cx="1078706" cy="965442"/>
          </a:xfrm>
          <a:prstGeom prst="rect">
            <a:avLst/>
          </a:prstGeom>
        </p:spPr>
      </p:pic>
      <p:sp>
        <p:nvSpPr>
          <p:cNvPr id="19" name="Mũi tên: Phải 18">
            <a:extLst>
              <a:ext uri="{FF2B5EF4-FFF2-40B4-BE49-F238E27FC236}">
                <a16:creationId xmlns:a16="http://schemas.microsoft.com/office/drawing/2014/main" xmlns="" id="{2B870D1D-083D-F9E5-7845-F47F12427ED6}"/>
              </a:ext>
            </a:extLst>
          </p:cNvPr>
          <p:cNvSpPr/>
          <p:nvPr/>
        </p:nvSpPr>
        <p:spPr>
          <a:xfrm>
            <a:off x="3908322" y="4182868"/>
            <a:ext cx="663678" cy="353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2DB612BC-9FA8-C114-8A8F-800702803258}"/>
              </a:ext>
            </a:extLst>
          </p:cNvPr>
          <p:cNvSpPr txBox="1"/>
          <p:nvPr/>
        </p:nvSpPr>
        <p:spPr>
          <a:xfrm>
            <a:off x="4820879" y="4070924"/>
            <a:ext cx="3135876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Sơ đồ đoạn thẳng.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oogle Shape;3616;p69">
            <a:extLst>
              <a:ext uri="{FF2B5EF4-FFF2-40B4-BE49-F238E27FC236}">
                <a16:creationId xmlns:a16="http://schemas.microsoft.com/office/drawing/2014/main" xmlns="" id="{213CCA5B-E59C-E0E9-6C68-383EE5DA40DD}"/>
              </a:ext>
            </a:extLst>
          </p:cNvPr>
          <p:cNvGrpSpPr/>
          <p:nvPr/>
        </p:nvGrpSpPr>
        <p:grpSpPr>
          <a:xfrm>
            <a:off x="7739567" y="3759400"/>
            <a:ext cx="982557" cy="1197182"/>
            <a:chOff x="6404000" y="806850"/>
            <a:chExt cx="824500" cy="1004600"/>
          </a:xfrm>
        </p:grpSpPr>
        <p:sp>
          <p:nvSpPr>
            <p:cNvPr id="14" name="Google Shape;3617;p69">
              <a:extLst>
                <a:ext uri="{FF2B5EF4-FFF2-40B4-BE49-F238E27FC236}">
                  <a16:creationId xmlns:a16="http://schemas.microsoft.com/office/drawing/2014/main" xmlns="" id="{3BCABBC4-9A79-49E0-8487-C799989BD590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18;p69">
              <a:extLst>
                <a:ext uri="{FF2B5EF4-FFF2-40B4-BE49-F238E27FC236}">
                  <a16:creationId xmlns:a16="http://schemas.microsoft.com/office/drawing/2014/main" xmlns="" id="{45F8D0E5-974D-9EDA-C29E-ACF575C7B46D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19;p69">
              <a:extLst>
                <a:ext uri="{FF2B5EF4-FFF2-40B4-BE49-F238E27FC236}">
                  <a16:creationId xmlns:a16="http://schemas.microsoft.com/office/drawing/2014/main" xmlns="" id="{3A62B093-84A9-08B7-4516-2B72D781713A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20;p69">
              <a:extLst>
                <a:ext uri="{FF2B5EF4-FFF2-40B4-BE49-F238E27FC236}">
                  <a16:creationId xmlns:a16="http://schemas.microsoft.com/office/drawing/2014/main" xmlns="" id="{2AC56F83-ABA1-C8DE-78E2-701ECD084BD5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9">
            <a:extLst>
              <a:ext uri="{FF2B5EF4-FFF2-40B4-BE49-F238E27FC236}">
                <a16:creationId xmlns:a16="http://schemas.microsoft.com/office/drawing/2014/main" xmlns="" id="{32C6C91E-D3CD-D9AC-CEC5-9B0EDC5692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5941805" y="1147430"/>
            <a:ext cx="232603" cy="292081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xmlns="" id="{86AEA71B-DCB5-E284-3769-92B27558F7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7485897" y="2327412"/>
            <a:ext cx="232603" cy="292081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xmlns="" id="{CAB92255-2E72-2B78-2661-86814DEE71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1776173" y="4176093"/>
            <a:ext cx="232603" cy="292081"/>
          </a:xfrm>
          <a:prstGeom prst="rect">
            <a:avLst/>
          </a:prstGeom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xmlns="" id="{874DAC81-E11C-72A9-F33B-BA1B92548F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3522985" y="2208889"/>
            <a:ext cx="232603" cy="292081"/>
          </a:xfrm>
          <a:prstGeom prst="rect">
            <a:avLst/>
          </a:prstGeom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xmlns="" id="{446198A0-B61C-7D59-C0DE-92FD4F749C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30569">
            <a:off x="6366454" y="3838348"/>
            <a:ext cx="232603" cy="29208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0" name="Google Shape;2480;p39"/>
          <p:cNvGrpSpPr/>
          <p:nvPr/>
        </p:nvGrpSpPr>
        <p:grpSpPr>
          <a:xfrm>
            <a:off x="1272404" y="3936639"/>
            <a:ext cx="486105" cy="1248866"/>
            <a:chOff x="1299800" y="351550"/>
            <a:chExt cx="375400" cy="964450"/>
          </a:xfrm>
        </p:grpSpPr>
        <p:sp>
          <p:nvSpPr>
            <p:cNvPr id="2481" name="Google Shape;2481;p39"/>
            <p:cNvSpPr/>
            <p:nvPr/>
          </p:nvSpPr>
          <p:spPr>
            <a:xfrm>
              <a:off x="1299800" y="379450"/>
              <a:ext cx="375400" cy="875575"/>
            </a:xfrm>
            <a:custGeom>
              <a:avLst/>
              <a:gdLst/>
              <a:ahLst/>
              <a:cxnLst/>
              <a:rect l="l" t="t" r="r" b="b"/>
              <a:pathLst>
                <a:path w="15016" h="35023" extrusionOk="0">
                  <a:moveTo>
                    <a:pt x="3754" y="1"/>
                  </a:moveTo>
                  <a:cubicBezTo>
                    <a:pt x="3451" y="1"/>
                    <a:pt x="3156" y="90"/>
                    <a:pt x="2918" y="288"/>
                  </a:cubicBezTo>
                  <a:cubicBezTo>
                    <a:pt x="2584" y="652"/>
                    <a:pt x="2371" y="1139"/>
                    <a:pt x="2310" y="1625"/>
                  </a:cubicBezTo>
                  <a:cubicBezTo>
                    <a:pt x="1915" y="3388"/>
                    <a:pt x="1611" y="5151"/>
                    <a:pt x="1338" y="6944"/>
                  </a:cubicBezTo>
                  <a:lnTo>
                    <a:pt x="5228" y="12081"/>
                  </a:lnTo>
                  <a:lnTo>
                    <a:pt x="1155" y="8282"/>
                  </a:lnTo>
                  <a:cubicBezTo>
                    <a:pt x="943" y="9650"/>
                    <a:pt x="791" y="11017"/>
                    <a:pt x="639" y="12385"/>
                  </a:cubicBezTo>
                  <a:lnTo>
                    <a:pt x="5958" y="17340"/>
                  </a:lnTo>
                  <a:lnTo>
                    <a:pt x="395" y="15121"/>
                  </a:lnTo>
                  <a:cubicBezTo>
                    <a:pt x="122" y="18616"/>
                    <a:pt x="0" y="22081"/>
                    <a:pt x="91" y="25577"/>
                  </a:cubicBezTo>
                  <a:lnTo>
                    <a:pt x="91" y="25638"/>
                  </a:lnTo>
                  <a:lnTo>
                    <a:pt x="7508" y="30379"/>
                  </a:lnTo>
                  <a:lnTo>
                    <a:pt x="274" y="29437"/>
                  </a:lnTo>
                  <a:lnTo>
                    <a:pt x="274" y="29437"/>
                  </a:lnTo>
                  <a:cubicBezTo>
                    <a:pt x="395" y="31018"/>
                    <a:pt x="669" y="33054"/>
                    <a:pt x="1854" y="34209"/>
                  </a:cubicBezTo>
                  <a:cubicBezTo>
                    <a:pt x="2501" y="34805"/>
                    <a:pt x="3068" y="35022"/>
                    <a:pt x="3612" y="35022"/>
                  </a:cubicBezTo>
                  <a:cubicBezTo>
                    <a:pt x="4677" y="35022"/>
                    <a:pt x="5652" y="34186"/>
                    <a:pt x="6961" y="33723"/>
                  </a:cubicBezTo>
                  <a:cubicBezTo>
                    <a:pt x="7384" y="33579"/>
                    <a:pt x="7822" y="33530"/>
                    <a:pt x="8266" y="33530"/>
                  </a:cubicBezTo>
                  <a:cubicBezTo>
                    <a:pt x="9276" y="33530"/>
                    <a:pt x="10323" y="33788"/>
                    <a:pt x="11324" y="33788"/>
                  </a:cubicBezTo>
                  <a:cubicBezTo>
                    <a:pt x="11841" y="33788"/>
                    <a:pt x="12346" y="33719"/>
                    <a:pt x="12827" y="33510"/>
                  </a:cubicBezTo>
                  <a:cubicBezTo>
                    <a:pt x="14013" y="32993"/>
                    <a:pt x="14712" y="31717"/>
                    <a:pt x="14864" y="30440"/>
                  </a:cubicBezTo>
                  <a:cubicBezTo>
                    <a:pt x="15016" y="29163"/>
                    <a:pt x="14742" y="27856"/>
                    <a:pt x="14438" y="26610"/>
                  </a:cubicBezTo>
                  <a:cubicBezTo>
                    <a:pt x="14195" y="25607"/>
                    <a:pt x="13952" y="24574"/>
                    <a:pt x="13678" y="23571"/>
                  </a:cubicBezTo>
                  <a:lnTo>
                    <a:pt x="7022" y="26276"/>
                  </a:lnTo>
                  <a:lnTo>
                    <a:pt x="12341" y="18920"/>
                  </a:lnTo>
                  <a:cubicBezTo>
                    <a:pt x="11064" y="14665"/>
                    <a:pt x="9545" y="10440"/>
                    <a:pt x="7842" y="6306"/>
                  </a:cubicBezTo>
                  <a:lnTo>
                    <a:pt x="4772" y="8221"/>
                  </a:lnTo>
                  <a:lnTo>
                    <a:pt x="4772" y="8221"/>
                  </a:lnTo>
                  <a:lnTo>
                    <a:pt x="7143" y="4634"/>
                  </a:lnTo>
                  <a:cubicBezTo>
                    <a:pt x="6779" y="3814"/>
                    <a:pt x="6414" y="2993"/>
                    <a:pt x="6049" y="2172"/>
                  </a:cubicBezTo>
                  <a:cubicBezTo>
                    <a:pt x="5806" y="1473"/>
                    <a:pt x="5411" y="896"/>
                    <a:pt x="4864" y="409"/>
                  </a:cubicBezTo>
                  <a:cubicBezTo>
                    <a:pt x="4554" y="151"/>
                    <a:pt x="4148" y="1"/>
                    <a:pt x="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9"/>
            <p:cNvSpPr/>
            <p:nvPr/>
          </p:nvSpPr>
          <p:spPr>
            <a:xfrm>
              <a:off x="1380350" y="351550"/>
              <a:ext cx="138325" cy="964450"/>
            </a:xfrm>
            <a:custGeom>
              <a:avLst/>
              <a:gdLst/>
              <a:ahLst/>
              <a:cxnLst/>
              <a:rect l="l" t="t" r="r" b="b"/>
              <a:pathLst>
                <a:path w="5533" h="38578" extrusionOk="0">
                  <a:moveTo>
                    <a:pt x="352" y="1"/>
                  </a:moveTo>
                  <a:cubicBezTo>
                    <a:pt x="336" y="1"/>
                    <a:pt x="320" y="2"/>
                    <a:pt x="304" y="5"/>
                  </a:cubicBezTo>
                  <a:cubicBezTo>
                    <a:pt x="122" y="5"/>
                    <a:pt x="0" y="157"/>
                    <a:pt x="31" y="340"/>
                  </a:cubicBezTo>
                  <a:lnTo>
                    <a:pt x="4894" y="38304"/>
                  </a:lnTo>
                  <a:cubicBezTo>
                    <a:pt x="4894" y="38456"/>
                    <a:pt x="5046" y="38547"/>
                    <a:pt x="5198" y="38577"/>
                  </a:cubicBezTo>
                  <a:lnTo>
                    <a:pt x="5228" y="38577"/>
                  </a:lnTo>
                  <a:cubicBezTo>
                    <a:pt x="5411" y="38547"/>
                    <a:pt x="5532" y="38395"/>
                    <a:pt x="5502" y="38213"/>
                  </a:cubicBezTo>
                  <a:lnTo>
                    <a:pt x="639" y="249"/>
                  </a:lnTo>
                  <a:cubicBezTo>
                    <a:pt x="611" y="113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3" name="Google Shape;2483;p39"/>
          <p:cNvGrpSpPr/>
          <p:nvPr/>
        </p:nvGrpSpPr>
        <p:grpSpPr>
          <a:xfrm rot="19126157">
            <a:off x="1379587" y="4137747"/>
            <a:ext cx="924265" cy="1126157"/>
            <a:chOff x="6404000" y="806850"/>
            <a:chExt cx="824500" cy="1004600"/>
          </a:xfrm>
        </p:grpSpPr>
        <p:sp>
          <p:nvSpPr>
            <p:cNvPr id="2484" name="Google Shape;2484;p39"/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9"/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9"/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9"/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8" name="Google Shape;2488;p39"/>
          <p:cNvGrpSpPr/>
          <p:nvPr/>
        </p:nvGrpSpPr>
        <p:grpSpPr>
          <a:xfrm rot="2700000">
            <a:off x="8232760" y="-17654"/>
            <a:ext cx="853269" cy="921330"/>
            <a:chOff x="3537675" y="2717975"/>
            <a:chExt cx="599575" cy="647400"/>
          </a:xfrm>
        </p:grpSpPr>
        <p:sp>
          <p:nvSpPr>
            <p:cNvPr id="2489" name="Google Shape;2489;p39"/>
            <p:cNvSpPr/>
            <p:nvPr/>
          </p:nvSpPr>
          <p:spPr>
            <a:xfrm>
              <a:off x="3537675" y="2717975"/>
              <a:ext cx="599575" cy="647400"/>
            </a:xfrm>
            <a:custGeom>
              <a:avLst/>
              <a:gdLst/>
              <a:ahLst/>
              <a:cxnLst/>
              <a:rect l="l" t="t" r="r" b="b"/>
              <a:pathLst>
                <a:path w="23983" h="25896" extrusionOk="0">
                  <a:moveTo>
                    <a:pt x="10244" y="0"/>
                  </a:moveTo>
                  <a:cubicBezTo>
                    <a:pt x="10274" y="2098"/>
                    <a:pt x="10274" y="4195"/>
                    <a:pt x="10305" y="6292"/>
                  </a:cubicBezTo>
                  <a:lnTo>
                    <a:pt x="4925" y="5076"/>
                  </a:lnTo>
                  <a:lnTo>
                    <a:pt x="4925" y="5076"/>
                  </a:lnTo>
                  <a:cubicBezTo>
                    <a:pt x="4986" y="6991"/>
                    <a:pt x="5198" y="8876"/>
                    <a:pt x="5563" y="10730"/>
                  </a:cubicBezTo>
                  <a:lnTo>
                    <a:pt x="4499" y="10578"/>
                  </a:lnTo>
                  <a:lnTo>
                    <a:pt x="1" y="10000"/>
                  </a:lnTo>
                  <a:lnTo>
                    <a:pt x="1" y="10000"/>
                  </a:lnTo>
                  <a:cubicBezTo>
                    <a:pt x="1156" y="14043"/>
                    <a:pt x="2858" y="18055"/>
                    <a:pt x="5685" y="21186"/>
                  </a:cubicBezTo>
                  <a:cubicBezTo>
                    <a:pt x="8217" y="23983"/>
                    <a:pt x="12495" y="25896"/>
                    <a:pt x="16269" y="25896"/>
                  </a:cubicBezTo>
                  <a:cubicBezTo>
                    <a:pt x="20288" y="25896"/>
                    <a:pt x="23735" y="23727"/>
                    <a:pt x="23892" y="18146"/>
                  </a:cubicBezTo>
                  <a:cubicBezTo>
                    <a:pt x="23983" y="14225"/>
                    <a:pt x="21825" y="10548"/>
                    <a:pt x="19120" y="7721"/>
                  </a:cubicBezTo>
                  <a:cubicBezTo>
                    <a:pt x="16414" y="4894"/>
                    <a:pt x="13132" y="2645"/>
                    <a:pt x="10244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9"/>
            <p:cNvSpPr/>
            <p:nvPr/>
          </p:nvSpPr>
          <p:spPr>
            <a:xfrm>
              <a:off x="3597700" y="2916300"/>
              <a:ext cx="481800" cy="401525"/>
            </a:xfrm>
            <a:custGeom>
              <a:avLst/>
              <a:gdLst/>
              <a:ahLst/>
              <a:cxnLst/>
              <a:rect l="l" t="t" r="r" b="b"/>
              <a:pathLst>
                <a:path w="19272" h="16061" extrusionOk="0">
                  <a:moveTo>
                    <a:pt x="1" y="1"/>
                  </a:moveTo>
                  <a:cubicBezTo>
                    <a:pt x="7208" y="15258"/>
                    <a:pt x="16946" y="16061"/>
                    <a:pt x="18916" y="16061"/>
                  </a:cubicBezTo>
                  <a:cubicBezTo>
                    <a:pt x="19148" y="16061"/>
                    <a:pt x="19272" y="16049"/>
                    <a:pt x="19272" y="16049"/>
                  </a:cubicBezTo>
                  <a:cubicBezTo>
                    <a:pt x="19272" y="16049"/>
                    <a:pt x="9576" y="407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9"/>
            <p:cNvSpPr/>
            <p:nvPr/>
          </p:nvSpPr>
          <p:spPr>
            <a:xfrm>
              <a:off x="3736000" y="2790925"/>
              <a:ext cx="343500" cy="526625"/>
            </a:xfrm>
            <a:custGeom>
              <a:avLst/>
              <a:gdLst/>
              <a:ahLst/>
              <a:cxnLst/>
              <a:rect l="l" t="t" r="r" b="b"/>
              <a:pathLst>
                <a:path w="13740" h="21065" extrusionOk="0">
                  <a:moveTo>
                    <a:pt x="1" y="0"/>
                  </a:moveTo>
                  <a:cubicBezTo>
                    <a:pt x="1" y="1"/>
                    <a:pt x="2159" y="8268"/>
                    <a:pt x="13740" y="21064"/>
                  </a:cubicBezTo>
                  <a:cubicBezTo>
                    <a:pt x="13284" y="10548"/>
                    <a:pt x="5837" y="343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2" name="Google Shape;2492;p39"/>
          <p:cNvSpPr/>
          <p:nvPr/>
        </p:nvSpPr>
        <p:spPr>
          <a:xfrm>
            <a:off x="6025416" y="2399156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39"/>
          <p:cNvSpPr/>
          <p:nvPr/>
        </p:nvSpPr>
        <p:spPr>
          <a:xfrm>
            <a:off x="5769138" y="4439970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39"/>
          <p:cNvSpPr/>
          <p:nvPr/>
        </p:nvSpPr>
        <p:spPr>
          <a:xfrm>
            <a:off x="3065838" y="183018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19653099-CA01-82D5-CB1D-6F5F2928C025}"/>
              </a:ext>
            </a:extLst>
          </p:cNvPr>
          <p:cNvSpPr txBox="1"/>
          <p:nvPr/>
        </p:nvSpPr>
        <p:spPr>
          <a:xfrm>
            <a:off x="60385" y="119569"/>
            <a:ext cx="77509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Nếu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coi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đoạn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thẳng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AB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8 cm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bốn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đoạn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thẳng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AB </a:t>
            </a:r>
            <a:r>
              <a:rPr lang="en-US" sz="2400" b="1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giảm</a:t>
            </a:r>
            <a:r>
              <a:rPr lang="en-US" sz="2400" b="1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4 </a:t>
            </a:r>
            <a:r>
              <a:rPr lang="en-US" sz="2400" b="1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lần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thì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đoạn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CD </a:t>
            </a:r>
            <a:r>
              <a:rPr lang="vi-VN" sz="2400" dirty="0" smtClean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,</a:t>
            </a:r>
            <a:r>
              <a:rPr lang="en-US" sz="2400" dirty="0" smtClean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ta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biểu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diễn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đoạn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CD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thế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?</a:t>
            </a:r>
            <a:endParaRPr lang="en-US" sz="2400" dirty="0">
              <a:latin typeface="+mj-lt"/>
            </a:endParaRPr>
          </a:p>
        </p:txBody>
      </p:sp>
      <p:pic>
        <p:nvPicPr>
          <p:cNvPr id="42" name="Hình ảnh 41">
            <a:extLst>
              <a:ext uri="{FF2B5EF4-FFF2-40B4-BE49-F238E27FC236}">
                <a16:creationId xmlns:a16="http://schemas.microsoft.com/office/drawing/2014/main" xmlns="" id="{AF1C3F43-FCAF-B8F3-2EFB-A7E16B27D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6" y="2153000"/>
            <a:ext cx="6349767" cy="1745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" name="Hình Bầu dục 42">
            <a:extLst>
              <a:ext uri="{FF2B5EF4-FFF2-40B4-BE49-F238E27FC236}">
                <a16:creationId xmlns:a16="http://schemas.microsoft.com/office/drawing/2014/main" xmlns="" id="{FF6ED973-1E54-70AD-65B7-8D46A7C1F719}"/>
              </a:ext>
            </a:extLst>
          </p:cNvPr>
          <p:cNvSpPr/>
          <p:nvPr/>
        </p:nvSpPr>
        <p:spPr>
          <a:xfrm>
            <a:off x="3723048" y="3646672"/>
            <a:ext cx="301235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1 phần như thế</a:t>
            </a:r>
            <a:endParaRPr lang="en-US" sz="2200" dirty="0">
              <a:latin typeface="+mj-lt"/>
            </a:endParaRPr>
          </a:p>
        </p:txBody>
      </p:sp>
      <p:grpSp>
        <p:nvGrpSpPr>
          <p:cNvPr id="20" name="Google Shape;3616;p69">
            <a:extLst>
              <a:ext uri="{FF2B5EF4-FFF2-40B4-BE49-F238E27FC236}">
                <a16:creationId xmlns:a16="http://schemas.microsoft.com/office/drawing/2014/main" xmlns="" id="{5EB12369-287E-FB87-D47A-2936E35BEE32}"/>
              </a:ext>
            </a:extLst>
          </p:cNvPr>
          <p:cNvGrpSpPr/>
          <p:nvPr/>
        </p:nvGrpSpPr>
        <p:grpSpPr>
          <a:xfrm rot="1940583">
            <a:off x="7695487" y="2279527"/>
            <a:ext cx="982557" cy="1197182"/>
            <a:chOff x="6404000" y="806850"/>
            <a:chExt cx="824500" cy="1004600"/>
          </a:xfrm>
        </p:grpSpPr>
        <p:sp>
          <p:nvSpPr>
            <p:cNvPr id="21" name="Google Shape;3617;p69">
              <a:extLst>
                <a:ext uri="{FF2B5EF4-FFF2-40B4-BE49-F238E27FC236}">
                  <a16:creationId xmlns:a16="http://schemas.microsoft.com/office/drawing/2014/main" xmlns="" id="{9D3F81F9-C887-95CE-488F-B89DFF77183F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18;p69">
              <a:extLst>
                <a:ext uri="{FF2B5EF4-FFF2-40B4-BE49-F238E27FC236}">
                  <a16:creationId xmlns:a16="http://schemas.microsoft.com/office/drawing/2014/main" xmlns="" id="{363C03D4-18EF-0EF8-4FC6-376C208D2BDB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19;p69">
              <a:extLst>
                <a:ext uri="{FF2B5EF4-FFF2-40B4-BE49-F238E27FC236}">
                  <a16:creationId xmlns:a16="http://schemas.microsoft.com/office/drawing/2014/main" xmlns="" id="{9094DE18-E03B-5C55-B05B-2A6FF83617C3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20;p69">
              <a:extLst>
                <a:ext uri="{FF2B5EF4-FFF2-40B4-BE49-F238E27FC236}">
                  <a16:creationId xmlns:a16="http://schemas.microsoft.com/office/drawing/2014/main" xmlns="" id="{3B9B8BAC-78FC-87B6-750C-8D37C6C73877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9">
            <a:extLst>
              <a:ext uri="{FF2B5EF4-FFF2-40B4-BE49-F238E27FC236}">
                <a16:creationId xmlns:a16="http://schemas.microsoft.com/office/drawing/2014/main" xmlns="" id="{7FA2A470-AF4B-8F06-20F5-846441FB60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187963" y="2883710"/>
            <a:ext cx="232603" cy="292081"/>
          </a:xfrm>
          <a:prstGeom prst="rect">
            <a:avLst/>
          </a:prstGeom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xmlns="" id="{595A9468-9871-D679-5A18-C332FB2D16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7695054" y="1940805"/>
            <a:ext cx="232603" cy="292081"/>
          </a:xfrm>
          <a:prstGeom prst="rect">
            <a:avLst/>
          </a:prstGeom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xmlns="" id="{2B8C54F3-B4C3-D0C1-3F7A-6B7E0C3075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2874576" y="4415032"/>
            <a:ext cx="232603" cy="292081"/>
          </a:xfrm>
          <a:prstGeom prst="rect">
            <a:avLst/>
          </a:prstGeom>
        </p:spPr>
      </p:pic>
      <p:pic>
        <p:nvPicPr>
          <p:cNvPr id="28" name="Picture 9">
            <a:extLst>
              <a:ext uri="{FF2B5EF4-FFF2-40B4-BE49-F238E27FC236}">
                <a16:creationId xmlns:a16="http://schemas.microsoft.com/office/drawing/2014/main" xmlns="" id="{1E99695D-B04E-79B2-A4D3-DD5AFB88F2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0569">
            <a:off x="7068989" y="4050271"/>
            <a:ext cx="232603" cy="29208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1155012" y="1341945"/>
            <a:ext cx="6858000" cy="1386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Tiết 33: </a:t>
            </a:r>
            <a:r>
              <a:rPr kumimoji="0" lang="nl-N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GIẢM MỘT SỐ ĐI MỘT SỐ LẦN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4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1516438" y="334312"/>
            <a:ext cx="6112937" cy="130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Thứ</a:t>
            </a:r>
            <a:r>
              <a:rPr kumimoji="0" lang="vi-VN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Chau Philomene One"/>
              </a:rPr>
              <a:t>  tư  ngày  18  tháng  10  năm 2023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au Philomene One"/>
              <a:buNone/>
              <a:tabLst/>
              <a:defRPr/>
            </a:pPr>
            <a:r>
              <a:rPr lang="vi-VN" sz="2800" b="1" u="sng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hau Philomene One"/>
                <a:cs typeface="Times New Roman" panose="02020603050405020304" pitchFamily="18" charset="0"/>
                <a:sym typeface="Chau Philomene One"/>
              </a:rPr>
              <a:t>Toán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5" name="Google Shape;3561;p40">
            <a:extLst>
              <a:ext uri="{FF2B5EF4-FFF2-40B4-BE49-F238E27FC236}">
                <a16:creationId xmlns:a16="http://schemas.microsoft.com/office/drawing/2014/main" xmlns="" id="{812782C1-2F58-C738-742C-D59C7DEE68F3}"/>
              </a:ext>
            </a:extLst>
          </p:cNvPr>
          <p:cNvSpPr txBox="1">
            <a:spLocks/>
          </p:cNvSpPr>
          <p:nvPr/>
        </p:nvSpPr>
        <p:spPr>
          <a:xfrm>
            <a:off x="2249214" y="3584043"/>
            <a:ext cx="4700181" cy="460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+mj-lt"/>
                <a:ea typeface="Chau Philomene One"/>
                <a:cs typeface="Chau Philomene One"/>
                <a:sym typeface="Chau Philomene One"/>
              </a:rPr>
              <a:t/>
            </a:r>
            <a:b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+mj-lt"/>
                <a:ea typeface="Chau Philomene One"/>
                <a:cs typeface="Chau Philomene One"/>
                <a:sym typeface="Chau Philomene One"/>
              </a:rPr>
            </a:b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+mj-lt"/>
                <a:ea typeface="Chau Philomene One"/>
                <a:cs typeface="Chau Philomene One"/>
                <a:sym typeface="Chau Philomene One"/>
              </a:rPr>
              <a:t/>
            </a:r>
            <a:b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+mj-lt"/>
                <a:ea typeface="Chau Philomene One"/>
                <a:cs typeface="Chau Philomene One"/>
                <a:sym typeface="Chau Philomene One"/>
              </a:rPr>
            </a:b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+mj-lt"/>
                <a:ea typeface="Chau Philomene One"/>
                <a:cs typeface="Chau Philomene One"/>
                <a:sym typeface="Chau Philomene One"/>
              </a:rPr>
              <a:t> Đáp số: 2 cm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+mj-lt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6" name="Mũi tên: Phải 3">
            <a:extLst>
              <a:ext uri="{FF2B5EF4-FFF2-40B4-BE49-F238E27FC236}">
                <a16:creationId xmlns:a16="http://schemas.microsoft.com/office/drawing/2014/main" xmlns="" id="{92C7725D-0E43-6B59-457D-CB04ECC30FDD}"/>
              </a:ext>
            </a:extLst>
          </p:cNvPr>
          <p:cNvSpPr/>
          <p:nvPr/>
        </p:nvSpPr>
        <p:spPr>
          <a:xfrm>
            <a:off x="481278" y="4148665"/>
            <a:ext cx="847990" cy="296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ộp Văn bản 54">
            <a:extLst>
              <a:ext uri="{FF2B5EF4-FFF2-40B4-BE49-F238E27FC236}">
                <a16:creationId xmlns:a16="http://schemas.microsoft.com/office/drawing/2014/main" xmlns="" id="{694A6CCA-55F2-D4C0-2F6D-2284DB3A6591}"/>
              </a:ext>
            </a:extLst>
          </p:cNvPr>
          <p:cNvSpPr txBox="1"/>
          <p:nvPr/>
        </p:nvSpPr>
        <p:spPr>
          <a:xfrm>
            <a:off x="1485901" y="4010417"/>
            <a:ext cx="6786562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0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0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0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3855878" y="2294467"/>
            <a:ext cx="1545855" cy="59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3100"/>
              <a:defRPr/>
            </a:pPr>
            <a:r>
              <a:rPr lang="vi-VN" sz="2400" b="1" u="sng" dirty="0" smtClean="0">
                <a:solidFill>
                  <a:schemeClr val="accent6">
                    <a:lumMod val="10000"/>
                  </a:schemeClr>
                </a:solidFill>
                <a:latin typeface="+mj-lt"/>
                <a:ea typeface="Chau Philomene One"/>
                <a:cs typeface="Chau Philomene One"/>
                <a:sym typeface="Chau Philomene One"/>
              </a:rPr>
              <a:t>Bài giải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10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3085412" y="2692401"/>
            <a:ext cx="3975788" cy="59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3100"/>
              <a:defRPr/>
            </a:pPr>
            <a:r>
              <a:rPr lang="vi-VN" sz="2400" b="1" dirty="0" smtClean="0">
                <a:solidFill>
                  <a:schemeClr val="accent6">
                    <a:lumMod val="10000"/>
                  </a:schemeClr>
                </a:solidFill>
                <a:latin typeface="+mj-lt"/>
                <a:ea typeface="Chau Philomene One"/>
                <a:cs typeface="Chau Philomene One"/>
                <a:sym typeface="Chau Philomene One"/>
              </a:rPr>
              <a:t>Độ dài đoạn thẳng CD là: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11" name="Tiêu đề 1">
            <a:extLst>
              <a:ext uri="{FF2B5EF4-FFF2-40B4-BE49-F238E27FC236}">
                <a16:creationId xmlns:a16="http://schemas.microsoft.com/office/drawing/2014/main" xmlns="" id="{F1214FDA-7E22-83CC-0EF4-EB10DC83862E}"/>
              </a:ext>
            </a:extLst>
          </p:cNvPr>
          <p:cNvSpPr txBox="1">
            <a:spLocks/>
          </p:cNvSpPr>
          <p:nvPr/>
        </p:nvSpPr>
        <p:spPr>
          <a:xfrm>
            <a:off x="3407145" y="3047999"/>
            <a:ext cx="3975788" cy="59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3100"/>
              <a:defRPr/>
            </a:pPr>
            <a:r>
              <a:rPr lang="vi-VN" sz="2400" b="1" dirty="0" smtClean="0">
                <a:solidFill>
                  <a:schemeClr val="accent6">
                    <a:lumMod val="10000"/>
                  </a:schemeClr>
                </a:solidFill>
                <a:latin typeface="+mj-lt"/>
                <a:ea typeface="Chau Philomene One"/>
                <a:cs typeface="Chau Philomene One"/>
                <a:sym typeface="Chau Philomene One"/>
              </a:rPr>
              <a:t>8    </a:t>
            </a: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latin typeface="+mj-lt"/>
                <a:ea typeface="Chau Philomene One"/>
                <a:cs typeface="Chau Philomene One"/>
                <a:sym typeface="Chau Philomene One"/>
              </a:rPr>
              <a:t>:</a:t>
            </a:r>
            <a:r>
              <a:rPr lang="vi-VN" sz="2400" b="1" dirty="0" smtClean="0">
                <a:solidFill>
                  <a:schemeClr val="accent6">
                    <a:lumMod val="10000"/>
                  </a:schemeClr>
                </a:solidFill>
                <a:latin typeface="+mj-lt"/>
                <a:ea typeface="Chau Philomene One"/>
                <a:cs typeface="Chau Philomene One"/>
                <a:sym typeface="Chau Philomene One"/>
              </a:rPr>
              <a:t>   4   = 2 (cm)</a:t>
            </a:r>
            <a:br>
              <a:rPr lang="vi-VN" sz="2400" b="1" dirty="0" smtClean="0">
                <a:solidFill>
                  <a:schemeClr val="accent6">
                    <a:lumMod val="10000"/>
                  </a:schemeClr>
                </a:solidFill>
                <a:latin typeface="+mj-lt"/>
                <a:ea typeface="Chau Philomene One"/>
                <a:cs typeface="Chau Philomene One"/>
                <a:sym typeface="Chau Philomene One"/>
              </a:rPr>
            </a:b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Chau Philomene One"/>
              <a:cs typeface="Chau Philomene One"/>
              <a:sym typeface="Chau Philomene One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allAtOnce"/>
      <p:bldP spid="6" grpId="0" animBg="1"/>
      <p:bldP spid="8" grpId="2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 Social Skills Subject for Middle School - 6th Grade: Teamwork Skills by Slidesgo">
  <a:themeElements>
    <a:clrScheme name="Simple Light">
      <a:dk1>
        <a:srgbClr val="9B7262"/>
      </a:dk1>
      <a:lt1>
        <a:srgbClr val="FBF1E7"/>
      </a:lt1>
      <a:dk2>
        <a:srgbClr val="FAC9A1"/>
      </a:dk2>
      <a:lt2>
        <a:srgbClr val="F3A96C"/>
      </a:lt2>
      <a:accent1>
        <a:srgbClr val="F2B542"/>
      </a:accent1>
      <a:accent2>
        <a:srgbClr val="BD5824"/>
      </a:accent2>
      <a:accent3>
        <a:srgbClr val="C0917F"/>
      </a:accent3>
      <a:accent4>
        <a:srgbClr val="E8AF9B"/>
      </a:accent4>
      <a:accent5>
        <a:srgbClr val="ECD5A9"/>
      </a:accent5>
      <a:accent6>
        <a:srgbClr val="FFFFFF"/>
      </a:accent6>
      <a:hlink>
        <a:srgbClr val="9B72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1025</Words>
  <Application>Microsoft Office PowerPoint</Application>
  <PresentationFormat>On-screen Show (16:9)</PresentationFormat>
  <Paragraphs>163</Paragraphs>
  <Slides>24</Slides>
  <Notes>20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Chau Philomene One</vt:lpstr>
      <vt:lpstr>Tahoma</vt:lpstr>
      <vt:lpstr>Patrick Hand</vt:lpstr>
      <vt:lpstr>Times New Roman</vt:lpstr>
      <vt:lpstr>Calibri</vt:lpstr>
      <vt:lpstr>Barlow</vt:lpstr>
      <vt:lpstr>Anaheim</vt:lpstr>
      <vt:lpstr>Calibri Light</vt:lpstr>
      <vt:lpstr>Roboto Condensed Light</vt:lpstr>
      <vt:lpstr> Social Skills Subject for Middle School - 6th Grade: Teamwork Skills by Slidesgo</vt:lpstr>
      <vt:lpstr>1_Office Theme</vt:lpstr>
      <vt:lpstr>Slide 1</vt:lpstr>
      <vt:lpstr>Slide 2</vt:lpstr>
      <vt:lpstr>Slide 3</vt:lpstr>
      <vt:lpstr>Tiết 33: GIẢM MỘT SỐ ĐI MỘT SỐ LẦN</vt:lpstr>
      <vt:lpstr>Tiết 33: GIẢM MỘT SỐ ĐI MỘT SỐ LẦN</vt:lpstr>
      <vt:lpstr>01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Admin</cp:lastModifiedBy>
  <cp:revision>58</cp:revision>
  <dcterms:modified xsi:type="dcterms:W3CDTF">2023-11-16T10:09:05Z</dcterms:modified>
</cp:coreProperties>
</file>