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509" r:id="rId3"/>
    <p:sldId id="497" r:id="rId4"/>
    <p:sldId id="507" r:id="rId5"/>
    <p:sldId id="523" r:id="rId6"/>
    <p:sldId id="524" r:id="rId7"/>
    <p:sldId id="525" r:id="rId8"/>
    <p:sldId id="529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12" r:id="rId17"/>
    <p:sldId id="537" r:id="rId18"/>
    <p:sldId id="538" r:id="rId19"/>
    <p:sldId id="53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5AC91D-2442-4DA3-B02E-D185DEDFE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34FC398-BEBE-49DC-924D-5BC9D6D3A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32F72A-9A4B-49BC-BD85-4EFDEBC5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E251-6EC7-4DE0-93BB-9F11BEF2E24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7CE817-7701-4587-9444-3AEAC084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92A972-C8C7-4736-A80B-0546E6A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34DD-562E-446C-91B0-052F20F5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8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E34E6C-B42B-4D6A-9D46-50A6BD88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5238A7-2438-40D5-88ED-8B0DF1A77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F0DA56-3DAA-4ECD-88F2-2FF0F6FD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E251-6EC7-4DE0-93BB-9F11BEF2E24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1B9494-8252-48D4-813D-FBEE6B35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C62491-9A94-441C-9A6E-E42810A4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34DD-562E-446C-91B0-052F20F5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3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72ADDDC-0667-432D-A22A-8C7629E0B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0F1A40-141E-481E-980D-EB5F6EB73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A63D71-F248-460C-BE03-60F40E1C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E251-6EC7-4DE0-93BB-9F11BEF2E24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C00A92-1F4F-446D-95F0-FE05E6CA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641980-B9F9-4C0D-B43C-88A66EA6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34DD-562E-446C-91B0-052F20F5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B12F58-758C-4131-B8AA-6A21BFDC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3FC073-5390-4990-86A8-B839FB1D5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FC217D-851C-412B-AB2F-E98952D0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E251-6EC7-4DE0-93BB-9F11BEF2E24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785F87-0BE9-482A-9EBA-BF49BF9E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3566F3-D2D5-4ADF-8929-D4127DE2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34DD-562E-446C-91B0-052F20F5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2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D3945-0EA8-4AB9-BC83-C3D7A3D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01DAC6-D597-471A-987E-AD007A416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336DD7-9648-4EEE-A7E8-0A1BF9AD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E251-6EC7-4DE0-93BB-9F11BEF2E24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36306B-F25C-4CE0-BF3F-1D164B4F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D44B74-8859-43FC-82F8-A09873EB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34DD-562E-446C-91B0-052F20F5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3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05D42F-6330-4BD1-B5C5-1227A3DC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9088D3-E275-408A-9DDB-08BA69449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6DC1EEE-BA73-4B03-9C45-41F8D828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FD698F-2636-4FEC-B70E-4AB625FF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E251-6EC7-4DE0-93BB-9F11BEF2E24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C96792-EB55-452E-A6BC-55B225F5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662E0F-07E0-4926-BB8D-73386D0B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34DD-562E-446C-91B0-052F20F5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4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7A29EF-E903-497F-A5B9-CC92BAB9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915D73-636E-4044-8DC3-0BA299412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F40956-35F2-49DF-B1DD-A314A2E4F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4F94CA-D091-427F-A9A0-44828262F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7CCA78-A63E-4B0F-A694-A8A496B02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0940591-0021-4795-B047-36EC35D0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E251-6EC7-4DE0-93BB-9F11BEF2E24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E205827-1D16-4AE5-B3EC-F19DCAC5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158E41E-9904-44B3-B264-B268288F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34DD-562E-446C-91B0-052F20F5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E20A73-A3EA-4613-B03E-F17D462E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B3DB505-8EBF-4480-8B68-C35D440D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E251-6EC7-4DE0-93BB-9F11BEF2E24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2B98A0-C993-4C36-9AAB-9D6A8B65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B22AF65-EF80-4E4B-B005-5574040D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34DD-562E-446C-91B0-052F20F5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1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BB5DA7-506F-4323-B0AC-87757034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E251-6EC7-4DE0-93BB-9F11BEF2E24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133B644-2822-414E-9830-BAA6C43E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376DA8-AD82-4782-9492-EF47C032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34DD-562E-446C-91B0-052F20F5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774F99-67BF-4B1C-821E-636865F13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18ACD1-D1E6-4EC8-A106-4C699A036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CF9292-3F37-4797-A83C-5FE55B1A4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C7265F-8382-409F-8247-2DD3EF65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E251-6EC7-4DE0-93BB-9F11BEF2E24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86E347-4EEE-49DF-AD13-3819B0F5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CA926B-AC71-4BFE-8B80-0DA40735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34DD-562E-446C-91B0-052F20F5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6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47A633-AC35-4B8E-A3F5-5F40B409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A3025D-4605-4F8D-809C-7010E16A3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BDC1194-08DD-450C-B1BD-3B0E47E44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59FE08-9953-46B0-AF72-86AC51A7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E251-6EC7-4DE0-93BB-9F11BEF2E24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A4808B9-CA1F-4475-B2BB-948848CB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7192C0-4919-4F60-917C-DF3FDC18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34DD-562E-446C-91B0-052F20F5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B62FA8-2700-4BE7-A809-CACCED8E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32151E-ED40-4F68-8533-4E43724F2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8B10D2-5C13-4A53-9741-E6FEFFE78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DE251-6EC7-4DE0-93BB-9F11BEF2E24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DEC465-B1B3-4017-ABDD-B626396E1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A91D8C-8A38-45E6-8727-3CE821200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734DD-562E-446C-91B0-052F20F5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7" Type="http://schemas.openxmlformats.org/officeDocument/2006/relationships/image" Target="../media/image43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mp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="" xmlns:a16="http://schemas.microsoft.com/office/drawing/2014/main" id="{77AFA953-88AA-4B63-B015-34C65F3A0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"/>
            <a:ext cx="75438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WordArt 7">
            <a:extLst>
              <a:ext uri="{FF2B5EF4-FFF2-40B4-BE49-F238E27FC236}">
                <a16:creationId xmlns="" xmlns:a16="http://schemas.microsoft.com/office/drawing/2014/main" id="{00138C1C-95EC-4F95-A465-BB6405BEDA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4495800"/>
            <a:ext cx="11582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nay!</a:t>
            </a:r>
          </a:p>
        </p:txBody>
      </p:sp>
      <p:pic>
        <p:nvPicPr>
          <p:cNvPr id="3081" name="Picture 9">
            <a:extLst>
              <a:ext uri="{FF2B5EF4-FFF2-40B4-BE49-F238E27FC236}">
                <a16:creationId xmlns="" xmlns:a16="http://schemas.microsoft.com/office/drawing/2014/main" id="{5D6E5280-111B-4943-8571-C6F21D64D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276600"/>
            <a:ext cx="30353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1391477" y="212038"/>
            <a:ext cx="9568071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VUÔNG – TAM GIÁC ĐỀU – LỤC GIÁC ĐỀU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2949D56-406F-4CB8-A344-B0E096501B4A}"/>
              </a:ext>
            </a:extLst>
          </p:cNvPr>
          <p:cNvSpPr/>
          <p:nvPr/>
        </p:nvSpPr>
        <p:spPr>
          <a:xfrm>
            <a:off x="755373" y="887070"/>
            <a:ext cx="1987827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455966B-DBBC-4A84-B277-139239B10DA3}"/>
              </a:ext>
            </a:extLst>
          </p:cNvPr>
          <p:cNvSpPr/>
          <p:nvPr/>
        </p:nvSpPr>
        <p:spPr>
          <a:xfrm>
            <a:off x="735494" y="1357518"/>
            <a:ext cx="2272749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DBCD05F-4F5E-4D81-9452-FD6E12D7D305}"/>
              </a:ext>
            </a:extLst>
          </p:cNvPr>
          <p:cNvSpPr/>
          <p:nvPr/>
        </p:nvSpPr>
        <p:spPr>
          <a:xfrm>
            <a:off x="735493" y="1968552"/>
            <a:ext cx="10716991" cy="6895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="" xmlns:a16="http://schemas.microsoft.com/office/drawing/2014/main" id="{0E06E5EC-56B6-499C-A089-E32E62C3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" y="2769876"/>
            <a:ext cx="1071699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1391477" y="212038"/>
            <a:ext cx="9568071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VUÔNG – TAM GIÁC ĐỀU – LỤC GIÁC ĐỀU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2949D56-406F-4CB8-A344-B0E096501B4A}"/>
              </a:ext>
            </a:extLst>
          </p:cNvPr>
          <p:cNvSpPr/>
          <p:nvPr/>
        </p:nvSpPr>
        <p:spPr>
          <a:xfrm>
            <a:off x="755373" y="887070"/>
            <a:ext cx="1987827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455966B-DBBC-4A84-B277-139239B10DA3}"/>
              </a:ext>
            </a:extLst>
          </p:cNvPr>
          <p:cNvSpPr/>
          <p:nvPr/>
        </p:nvSpPr>
        <p:spPr>
          <a:xfrm>
            <a:off x="735494" y="1357518"/>
            <a:ext cx="2272749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D322718-F7FA-470B-94D2-EC977B07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3" y="1827966"/>
            <a:ext cx="9568071" cy="48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650E6C-01C8-4CA4-8B82-6D2618981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3" y="1715326"/>
            <a:ext cx="9338872" cy="504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43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1391477" y="212038"/>
            <a:ext cx="9568071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VUÔNG – TAM GIÁC ĐỀU – LỤC GIÁC ĐỀU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2949D56-406F-4CB8-A344-B0E096501B4A}"/>
              </a:ext>
            </a:extLst>
          </p:cNvPr>
          <p:cNvSpPr/>
          <p:nvPr/>
        </p:nvSpPr>
        <p:spPr>
          <a:xfrm>
            <a:off x="755373" y="887070"/>
            <a:ext cx="1987827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455966B-DBBC-4A84-B277-139239B10DA3}"/>
              </a:ext>
            </a:extLst>
          </p:cNvPr>
          <p:cNvSpPr/>
          <p:nvPr/>
        </p:nvSpPr>
        <p:spPr>
          <a:xfrm>
            <a:off x="735494" y="1357518"/>
            <a:ext cx="2272749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8692D14F-61CB-45BA-A990-8AB78A096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64" y="2773180"/>
            <a:ext cx="5240546" cy="357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1E318E52-D983-4C98-8724-7A73BBDA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2" y="1781335"/>
            <a:ext cx="10328223" cy="15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="" xmlns:a16="http://schemas.microsoft.com/office/drawing/2014/main" id="{A832E961-691B-43BC-B91B-729662A99AEC}"/>
              </a:ext>
            </a:extLst>
          </p:cNvPr>
          <p:cNvSpPr/>
          <p:nvPr/>
        </p:nvSpPr>
        <p:spPr>
          <a:xfrm>
            <a:off x="6445770" y="3324076"/>
            <a:ext cx="1723869" cy="1142993"/>
          </a:xfrm>
          <a:prstGeom prst="triangle">
            <a:avLst>
              <a:gd name="adj" fmla="val 476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389ADA6-6765-4099-BD30-98C4B1CFD65E}"/>
              </a:ext>
            </a:extLst>
          </p:cNvPr>
          <p:cNvSpPr/>
          <p:nvPr/>
        </p:nvSpPr>
        <p:spPr>
          <a:xfrm>
            <a:off x="7348187" y="4498301"/>
            <a:ext cx="1723869" cy="1113013"/>
          </a:xfrm>
          <a:prstGeom prst="triangle">
            <a:avLst>
              <a:gd name="adj" fmla="val 476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="" xmlns:a16="http://schemas.microsoft.com/office/drawing/2014/main" id="{88FA1A0A-38F1-4D08-9EA0-06C8FC7FD705}"/>
              </a:ext>
            </a:extLst>
          </p:cNvPr>
          <p:cNvSpPr/>
          <p:nvPr/>
        </p:nvSpPr>
        <p:spPr>
          <a:xfrm>
            <a:off x="5533871" y="4468321"/>
            <a:ext cx="1723869" cy="1142993"/>
          </a:xfrm>
          <a:prstGeom prst="triangle">
            <a:avLst>
              <a:gd name="adj" fmla="val 5284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1391477" y="212038"/>
            <a:ext cx="9568071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VUÔNG – TAM GIÁC ĐỀU – LỤC GIÁC ĐỀU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455966B-DBBC-4A84-B277-139239B10DA3}"/>
              </a:ext>
            </a:extLst>
          </p:cNvPr>
          <p:cNvSpPr/>
          <p:nvPr/>
        </p:nvSpPr>
        <p:spPr>
          <a:xfrm>
            <a:off x="660543" y="877833"/>
            <a:ext cx="2272749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1">
            <a:extLst>
              <a:ext uri="{FF2B5EF4-FFF2-40B4-BE49-F238E27FC236}">
                <a16:creationId xmlns="" xmlns:a16="http://schemas.microsoft.com/office/drawing/2014/main" id="{6371D15D-910C-4ADE-A83D-B9A61AD5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55" y="1500577"/>
            <a:ext cx="10649890" cy="447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>
            <a:extLst>
              <a:ext uri="{FF2B5EF4-FFF2-40B4-BE49-F238E27FC236}">
                <a16:creationId xmlns="" xmlns:a16="http://schemas.microsoft.com/office/drawing/2014/main" id="{AB91DA9D-DD9C-43D8-A6DC-5508A3AC5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55" y="1328675"/>
            <a:ext cx="5050709" cy="430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>
            <a:extLst>
              <a:ext uri="{FF2B5EF4-FFF2-40B4-BE49-F238E27FC236}">
                <a16:creationId xmlns="" xmlns:a16="http://schemas.microsoft.com/office/drawing/2014/main" id="{74394F25-3AC7-487E-A5C1-4FF54D015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68" y="1118816"/>
            <a:ext cx="6343260" cy="315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="" xmlns:a16="http://schemas.microsoft.com/office/drawing/2014/main" id="{EA88092E-B7AE-42EF-917F-179B4B79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8" y="5222006"/>
            <a:ext cx="9601157" cy="75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5">
            <a:extLst>
              <a:ext uri="{FF2B5EF4-FFF2-40B4-BE49-F238E27FC236}">
                <a16:creationId xmlns="" xmlns:a16="http://schemas.microsoft.com/office/drawing/2014/main" id="{33B313C2-6BF9-4D7C-B876-69E1E1BA4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89" y="5911562"/>
            <a:ext cx="7131165" cy="7343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2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1391477" y="212038"/>
            <a:ext cx="9568071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VUÔNG – TAM GIÁC ĐỀU – LỤC GIÁC ĐỀU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455966B-DBBC-4A84-B277-139239B10DA3}"/>
              </a:ext>
            </a:extLst>
          </p:cNvPr>
          <p:cNvSpPr/>
          <p:nvPr/>
        </p:nvSpPr>
        <p:spPr>
          <a:xfrm>
            <a:off x="660543" y="877833"/>
            <a:ext cx="2272749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055E6ED-5679-4C7E-93AF-AB8D3755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90" y="1603948"/>
            <a:ext cx="10030158" cy="21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8AD82F-8885-4FDC-AAED-10BA54A56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82" y="3910013"/>
            <a:ext cx="10030158" cy="20701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2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1391477" y="212038"/>
            <a:ext cx="9568071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VUÔNG – TAM GIÁC ĐỀU – LỤC GIÁC ĐỀU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455966B-DBBC-4A84-B277-139239B10DA3}"/>
              </a:ext>
            </a:extLst>
          </p:cNvPr>
          <p:cNvSpPr/>
          <p:nvPr/>
        </p:nvSpPr>
        <p:spPr>
          <a:xfrm>
            <a:off x="660543" y="877833"/>
            <a:ext cx="2272749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="" xmlns:a16="http://schemas.microsoft.com/office/drawing/2014/main" id="{71C2FEC5-83D6-4C8D-86AB-E89082D6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3" y="1353955"/>
            <a:ext cx="11166696" cy="462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62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8" name="Picture 10">
            <a:extLst>
              <a:ext uri="{FF2B5EF4-FFF2-40B4-BE49-F238E27FC236}">
                <a16:creationId xmlns="" xmlns:a16="http://schemas.microsoft.com/office/drawing/2014/main" id="{ADA1A3CD-F930-45D6-96AB-975CB94E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909638"/>
            <a:ext cx="10263187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4651513" y="344561"/>
            <a:ext cx="2557669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4EB1F8-126D-409E-9CE6-14C01A883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5" y="958302"/>
            <a:ext cx="10740108" cy="299084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BD8BACF7-77B2-4AB4-93AF-9409503D90C8}"/>
              </a:ext>
            </a:extLst>
          </p:cNvPr>
          <p:cNvSpPr/>
          <p:nvPr/>
        </p:nvSpPr>
        <p:spPr>
          <a:xfrm>
            <a:off x="2968486" y="3482008"/>
            <a:ext cx="1378226" cy="291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sz="2000" dirty="0" err="1"/>
              <a:t>vuông</a:t>
            </a:r>
            <a:endParaRPr lang="en-US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2CF0A6E0-E40B-49D6-84F2-97E51C833D34}"/>
              </a:ext>
            </a:extLst>
          </p:cNvPr>
          <p:cNvSpPr/>
          <p:nvPr/>
        </p:nvSpPr>
        <p:spPr>
          <a:xfrm>
            <a:off x="4452729" y="3496916"/>
            <a:ext cx="1643271" cy="2915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endParaRPr lang="en-US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C8575F4D-43E1-441E-A4E2-AB4929FB119F}"/>
              </a:ext>
            </a:extLst>
          </p:cNvPr>
          <p:cNvSpPr/>
          <p:nvPr/>
        </p:nvSpPr>
        <p:spPr>
          <a:xfrm>
            <a:off x="9846365" y="3511824"/>
            <a:ext cx="1550504" cy="276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Lục</a:t>
            </a:r>
            <a:r>
              <a:rPr lang="en-US" sz="2000" dirty="0"/>
              <a:t>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3C3043-2049-456C-A60C-1DB919EC9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7" y="3867564"/>
            <a:ext cx="10740108" cy="11451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CFBBE68-6349-4FCD-B07A-E05FE2C6DEF9}"/>
              </a:ext>
            </a:extLst>
          </p:cNvPr>
          <p:cNvSpPr txBox="1"/>
          <p:nvPr/>
        </p:nvSpPr>
        <p:spPr>
          <a:xfrm>
            <a:off x="1003980" y="4833114"/>
            <a:ext cx="446877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CD = 7cm.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B5EED7E-8099-4158-A8FB-613D6E881AE8}"/>
              </a:ext>
            </a:extLst>
          </p:cNvPr>
          <p:cNvSpPr txBox="1"/>
          <p:nvPr/>
        </p:nvSpPr>
        <p:spPr>
          <a:xfrm>
            <a:off x="1006454" y="5182433"/>
            <a:ext cx="652711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CD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 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29147AF-673E-46EB-A29A-87AF12C351CB}"/>
              </a:ext>
            </a:extLst>
          </p:cNvPr>
          <p:cNvSpPr txBox="1"/>
          <p:nvPr/>
        </p:nvSpPr>
        <p:spPr>
          <a:xfrm>
            <a:off x="999459" y="5579074"/>
            <a:ext cx="6439365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 ta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ABCD.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ADEB1E79-D34E-46D6-84A5-517B2D4EB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324" y="2735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E7A71AB-37DD-4366-8F59-85616840DAEE}"/>
              </a:ext>
            </a:extLst>
          </p:cNvPr>
          <p:cNvGrpSpPr/>
          <p:nvPr/>
        </p:nvGrpSpPr>
        <p:grpSpPr>
          <a:xfrm>
            <a:off x="7975860" y="4616056"/>
            <a:ext cx="2983291" cy="2081670"/>
            <a:chOff x="129395" y="-155293"/>
            <a:chExt cx="1792747" cy="1423375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712B5D2-980E-4E64-BEF5-3BC34F5A95D1}"/>
                </a:ext>
              </a:extLst>
            </p:cNvPr>
            <p:cNvSpPr/>
            <p:nvPr/>
          </p:nvSpPr>
          <p:spPr>
            <a:xfrm>
              <a:off x="431321" y="0"/>
              <a:ext cx="1224950" cy="11386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>
              <a:extLst>
                <a:ext uri="{FF2B5EF4-FFF2-40B4-BE49-F238E27FC236}">
                  <a16:creationId xmlns="" xmlns:a16="http://schemas.microsoft.com/office/drawing/2014/main" id="{AF620905-1E7E-4E6B-A9A3-B07D1FB68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95" y="-138024"/>
              <a:ext cx="223520" cy="3709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</a:p>
          </p:txBody>
        </p:sp>
        <p:sp>
          <p:nvSpPr>
            <p:cNvPr id="22" name="Text Box 2">
              <a:extLst>
                <a:ext uri="{FF2B5EF4-FFF2-40B4-BE49-F238E27FC236}">
                  <a16:creationId xmlns="" xmlns:a16="http://schemas.microsoft.com/office/drawing/2014/main" id="{385A8FCE-F946-450F-BEDF-15BBD8643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622" y="-155293"/>
              <a:ext cx="223520" cy="3709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</a:p>
          </p:txBody>
        </p:sp>
        <p:sp>
          <p:nvSpPr>
            <p:cNvPr id="23" name="Text Box 2">
              <a:extLst>
                <a:ext uri="{FF2B5EF4-FFF2-40B4-BE49-F238E27FC236}">
                  <a16:creationId xmlns="" xmlns:a16="http://schemas.microsoft.com/office/drawing/2014/main" id="{473325CA-80A9-4BA1-B76F-F1916EAA8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622" y="897146"/>
              <a:ext cx="223520" cy="3709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</a:t>
              </a:r>
            </a:p>
          </p:txBody>
        </p:sp>
        <p:sp>
          <p:nvSpPr>
            <p:cNvPr id="24" name="Text Box 2">
              <a:extLst>
                <a:ext uri="{FF2B5EF4-FFF2-40B4-BE49-F238E27FC236}">
                  <a16:creationId xmlns="" xmlns:a16="http://schemas.microsoft.com/office/drawing/2014/main" id="{9C6CEEBE-3C42-49C0-8721-09EF60F27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95" y="896844"/>
              <a:ext cx="301922" cy="3709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</a:t>
              </a:r>
            </a:p>
          </p:txBody>
        </p:sp>
        <p:sp>
          <p:nvSpPr>
            <p:cNvPr id="25" name="Text Box 2">
              <a:extLst>
                <a:ext uri="{FF2B5EF4-FFF2-40B4-BE49-F238E27FC236}">
                  <a16:creationId xmlns="" xmlns:a16="http://schemas.microsoft.com/office/drawing/2014/main" id="{504F738F-3AA1-4CFB-B79B-203F3B996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54" y="741101"/>
              <a:ext cx="726173" cy="3973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7cm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EA13485-9C4C-4709-87D1-9ED6A42E607D}"/>
              </a:ext>
            </a:extLst>
          </p:cNvPr>
          <p:cNvSpPr/>
          <p:nvPr/>
        </p:nvSpPr>
        <p:spPr>
          <a:xfrm>
            <a:off x="3084394" y="1986201"/>
            <a:ext cx="1262318" cy="131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991ADDC4-BA85-4AA3-8C20-5D459812B0EE}"/>
              </a:ext>
            </a:extLst>
          </p:cNvPr>
          <p:cNvSpPr/>
          <p:nvPr/>
        </p:nvSpPr>
        <p:spPr>
          <a:xfrm>
            <a:off x="4452729" y="2000241"/>
            <a:ext cx="1470399" cy="14017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="" xmlns:a16="http://schemas.microsoft.com/office/drawing/2014/main" id="{DD3EA17F-D318-4363-B5D9-E9AF660140F2}"/>
              </a:ext>
            </a:extLst>
          </p:cNvPr>
          <p:cNvSpPr/>
          <p:nvPr/>
        </p:nvSpPr>
        <p:spPr>
          <a:xfrm rot="19782215">
            <a:off x="9856696" y="1869087"/>
            <a:ext cx="1533982" cy="1392142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10" grpId="0" animBg="1"/>
      <p:bldP spid="14" grpId="0"/>
      <p:bldP spid="15" grpId="0"/>
      <p:bldP spid="17" grpId="0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4651513" y="344561"/>
            <a:ext cx="2557669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ADEB1E79-D34E-46D6-84A5-517B2D4EB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324" y="2735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5A45C5-C675-4B6B-94D1-E7E1CE74C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7" y="960281"/>
            <a:ext cx="7086813" cy="1250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308065C-A161-4927-97F3-C234A07FF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06" y="401056"/>
            <a:ext cx="3183660" cy="24226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2E1582A-32A6-4E20-8E69-96D410E8E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1" y="2121003"/>
            <a:ext cx="7586101" cy="6687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91EF37E-A7B2-4D53-8DB1-800922B8A0DF}"/>
              </a:ext>
            </a:extLst>
          </p:cNvPr>
          <p:cNvSpPr txBox="1"/>
          <p:nvPr/>
        </p:nvSpPr>
        <p:spPr>
          <a:xfrm>
            <a:off x="1110480" y="2611034"/>
            <a:ext cx="3202603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 = 4cm.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03B6C9C-4763-4E4C-9DBC-BF5C21EA48B4}"/>
              </a:ext>
            </a:extLst>
          </p:cNvPr>
          <p:cNvSpPr txBox="1"/>
          <p:nvPr/>
        </p:nvSpPr>
        <p:spPr>
          <a:xfrm>
            <a:off x="1110480" y="3109697"/>
            <a:ext cx="5930279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A, B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4cm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DB74089-A006-4245-9705-DFE0BE871CA1}"/>
              </a:ext>
            </a:extLst>
          </p:cNvPr>
          <p:cNvSpPr txBox="1"/>
          <p:nvPr/>
        </p:nvSpPr>
        <p:spPr>
          <a:xfrm>
            <a:off x="1110480" y="3714315"/>
            <a:ext cx="9689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B, ta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tam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ABC.</a:t>
            </a:r>
            <a:endParaRPr lang="en-US" sz="2000" dirty="0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D379513-5C28-4144-9B84-D977E1EAE4D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075619" y="4422201"/>
            <a:ext cx="3621718" cy="21622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7D7A70E-FFA4-4395-A008-92789BD578BB}"/>
              </a:ext>
            </a:extLst>
          </p:cNvPr>
          <p:cNvSpPr/>
          <p:nvPr/>
        </p:nvSpPr>
        <p:spPr>
          <a:xfrm>
            <a:off x="8959315" y="1477949"/>
            <a:ext cx="1269242" cy="354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vuông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4651513" y="344561"/>
            <a:ext cx="2557669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ADEB1E79-D34E-46D6-84A5-517B2D4EB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324" y="2735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7F67CF-5293-45C3-8CC9-A0E61704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6" y="963004"/>
            <a:ext cx="6344159" cy="1179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BFEEC2D-0DBB-4F96-9761-DEADE7C67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5" y="316966"/>
            <a:ext cx="2922672" cy="190455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ED690A6-CACD-403E-9E4E-2E010ED23F75}"/>
              </a:ext>
            </a:extLst>
          </p:cNvPr>
          <p:cNvSpPr/>
          <p:nvPr/>
        </p:nvSpPr>
        <p:spPr>
          <a:xfrm>
            <a:off x="698086" y="2144225"/>
            <a:ext cx="9512490" cy="6538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73C5CB2-58F4-4224-8E49-BE024CCD3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3" y="2900149"/>
            <a:ext cx="9865929" cy="2618516"/>
          </a:xfrm>
          <a:prstGeom prst="rect">
            <a:avLst/>
          </a:prstGeom>
        </p:spPr>
      </p:pic>
      <p:graphicFrame>
        <p:nvGraphicFramePr>
          <p:cNvPr id="20" name="Table 21">
            <a:extLst>
              <a:ext uri="{FF2B5EF4-FFF2-40B4-BE49-F238E27FC236}">
                <a16:creationId xmlns="" xmlns:a16="http://schemas.microsoft.com/office/drawing/2014/main" id="{8E72952B-F8E6-41A6-B76F-3F8DEEBD0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3293"/>
              </p:ext>
            </p:extLst>
          </p:nvPr>
        </p:nvGraphicFramePr>
        <p:xfrm>
          <a:off x="1173708" y="2973524"/>
          <a:ext cx="9569363" cy="3771040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1646555">
                  <a:extLst>
                    <a:ext uri="{9D8B030D-6E8A-4147-A177-3AD203B41FA5}">
                      <a16:colId xmlns="" xmlns:a16="http://schemas.microsoft.com/office/drawing/2014/main" val="3428516647"/>
                    </a:ext>
                  </a:extLst>
                </a:gridCol>
                <a:gridCol w="2640936">
                  <a:extLst>
                    <a:ext uri="{9D8B030D-6E8A-4147-A177-3AD203B41FA5}">
                      <a16:colId xmlns="" xmlns:a16="http://schemas.microsoft.com/office/drawing/2014/main" val="2385847434"/>
                    </a:ext>
                  </a:extLst>
                </a:gridCol>
                <a:gridCol w="2640936">
                  <a:extLst>
                    <a:ext uri="{9D8B030D-6E8A-4147-A177-3AD203B41FA5}">
                      <a16:colId xmlns="" xmlns:a16="http://schemas.microsoft.com/office/drawing/2014/main" val="2333217993"/>
                    </a:ext>
                  </a:extLst>
                </a:gridCol>
                <a:gridCol w="2640936">
                  <a:extLst>
                    <a:ext uri="{9D8B030D-6E8A-4147-A177-3AD203B41FA5}">
                      <a16:colId xmlns="" xmlns:a16="http://schemas.microsoft.com/office/drawing/2014/main" val="1851626089"/>
                    </a:ext>
                  </a:extLst>
                </a:gridCol>
              </a:tblGrid>
              <a:tr h="18441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4718756"/>
                  </a:ext>
                </a:extLst>
              </a:tr>
              <a:tr h="963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9468273"/>
                  </a:ext>
                </a:extLst>
              </a:tr>
              <a:tr h="96345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9920481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59BFF09-20CC-4F54-A248-86E66EC2C27C}"/>
              </a:ext>
            </a:extLst>
          </p:cNvPr>
          <p:cNvSpPr/>
          <p:nvPr/>
        </p:nvSpPr>
        <p:spPr>
          <a:xfrm>
            <a:off x="1216913" y="3939265"/>
            <a:ext cx="1528550" cy="5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endParaRPr 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40D2D04-1945-42C7-BBD2-A92013F5A9B1}"/>
              </a:ext>
            </a:extLst>
          </p:cNvPr>
          <p:cNvSpPr/>
          <p:nvPr/>
        </p:nvSpPr>
        <p:spPr>
          <a:xfrm>
            <a:off x="1173708" y="4877203"/>
            <a:ext cx="1528550" cy="5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endParaRPr lang="en-US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6208297-D29C-48EA-95EE-FBDCF4AE19DD}"/>
              </a:ext>
            </a:extLst>
          </p:cNvPr>
          <p:cNvSpPr/>
          <p:nvPr/>
        </p:nvSpPr>
        <p:spPr>
          <a:xfrm>
            <a:off x="1216913" y="6014889"/>
            <a:ext cx="1528550" cy="469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Ý </a:t>
            </a:r>
            <a:r>
              <a:rPr lang="en-US" sz="2400" dirty="0" err="1"/>
              <a:t>nghĩa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61CAF91-FFCD-4DC2-8A69-9A8DDE793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58" y="3134767"/>
            <a:ext cx="1763917" cy="140993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A6E8911-2CF2-4E6E-92F2-5A0A250A90E5}"/>
              </a:ext>
            </a:extLst>
          </p:cNvPr>
          <p:cNvSpPr/>
          <p:nvPr/>
        </p:nvSpPr>
        <p:spPr>
          <a:xfrm>
            <a:off x="2856919" y="4817222"/>
            <a:ext cx="2170456" cy="701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endParaRPr lang="en-US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732553BA-57FD-4889-A302-F7519404F9C5}"/>
              </a:ext>
            </a:extLst>
          </p:cNvPr>
          <p:cNvSpPr/>
          <p:nvPr/>
        </p:nvSpPr>
        <p:spPr>
          <a:xfrm>
            <a:off x="2745463" y="5950188"/>
            <a:ext cx="2727289" cy="40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cắt</a:t>
            </a:r>
            <a:r>
              <a:rPr lang="en-US" sz="2400" dirty="0"/>
              <a:t> </a:t>
            </a:r>
            <a:r>
              <a:rPr lang="en-US" sz="2400" dirty="0" err="1"/>
              <a:t>ngang</a:t>
            </a:r>
            <a:endParaRPr lang="en-US" sz="2400" dirty="0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AC70C81-CBA5-4A00-86B8-BD28BB7E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900149"/>
            <a:ext cx="1570892" cy="208215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DF6BA88-F089-4962-844F-7789D499EA08}"/>
              </a:ext>
            </a:extLst>
          </p:cNvPr>
          <p:cNvSpPr/>
          <p:nvPr/>
        </p:nvSpPr>
        <p:spPr>
          <a:xfrm>
            <a:off x="5625358" y="4841212"/>
            <a:ext cx="2170456" cy="701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D0E2E8D-4B87-4299-BA09-3548E00A2706}"/>
              </a:ext>
            </a:extLst>
          </p:cNvPr>
          <p:cNvSpPr/>
          <p:nvPr/>
        </p:nvSpPr>
        <p:spPr>
          <a:xfrm>
            <a:off x="5689461" y="5782962"/>
            <a:ext cx="2170456" cy="701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tốc</a:t>
            </a:r>
            <a:endParaRPr lang="en-US" sz="2400" dirty="0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712D1491-C9B3-443D-B146-4947F6E4B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660" y="3248484"/>
            <a:ext cx="1670355" cy="140993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C2CA786E-471B-41B0-B281-FDA97ADB83EB}"/>
              </a:ext>
            </a:extLst>
          </p:cNvPr>
          <p:cNvSpPr/>
          <p:nvPr/>
        </p:nvSpPr>
        <p:spPr>
          <a:xfrm>
            <a:off x="8136202" y="4857575"/>
            <a:ext cx="2170456" cy="701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endParaRPr lang="en-US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7A53C03-74B8-4716-834D-EF2694410FD0}"/>
              </a:ext>
            </a:extLst>
          </p:cNvPr>
          <p:cNvSpPr/>
          <p:nvPr/>
        </p:nvSpPr>
        <p:spPr>
          <a:xfrm>
            <a:off x="8351186" y="5882958"/>
            <a:ext cx="2170456" cy="701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Bắt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ưu</a:t>
            </a:r>
            <a:r>
              <a:rPr lang="en-US" sz="2400" dirty="0"/>
              <a:t> </a:t>
            </a:r>
            <a:r>
              <a:rPr lang="en-US" sz="2400" dirty="0" err="1"/>
              <a:t>tiên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99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  <p:bldP spid="33" grpId="0"/>
      <p:bldP spid="34" grpId="0"/>
      <p:bldP spid="36" grpId="0"/>
      <p:bldP spid="37" grpId="0"/>
      <p:bldP spid="40" grpId="0"/>
      <p:bldP spid="41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="" xmlns:a16="http://schemas.microsoft.com/office/drawing/2014/main" id="{FA9DD41D-2600-4234-B706-0C560C98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0817"/>
            <a:ext cx="10567366" cy="598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3">
            <a:extLst>
              <a:ext uri="{FF2B5EF4-FFF2-40B4-BE49-F238E27FC236}">
                <a16:creationId xmlns="" xmlns:a16="http://schemas.microsoft.com/office/drawing/2014/main" id="{0CA715C5-1EA2-4616-A142-690B7EB2D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871200" cy="6858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pic>
        <p:nvPicPr>
          <p:cNvPr id="5125" name="Picture 5" descr="Gạch lát nền nhà - Gạch lát nền nhà đẹp cao cấp giá rẻ">
            <a:extLst>
              <a:ext uri="{FF2B5EF4-FFF2-40B4-BE49-F238E27FC236}">
                <a16:creationId xmlns="" xmlns:a16="http://schemas.microsoft.com/office/drawing/2014/main" id="{6715CA59-2717-4485-A41F-603268BA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0" y="917710"/>
            <a:ext cx="3906930" cy="308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Tại sao nền nhà đổ mồ hôi? Biện pháp khắc phục nền nhà đổ mồ hôi hiệu quả |  Siêu thị nhà mẫu">
            <a:extLst>
              <a:ext uri="{FF2B5EF4-FFF2-40B4-BE49-F238E27FC236}">
                <a16:creationId xmlns="" xmlns:a16="http://schemas.microsoft.com/office/drawing/2014/main" id="{5EE94DDE-32CF-451C-B03A-8B704CC8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33" y="930965"/>
            <a:ext cx="3203723" cy="308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Mẫu&amp;amp;Báo Giá] Các loại gạch lát nền nhà đẹp - mới nhất hiện nay">
            <a:extLst>
              <a:ext uri="{FF2B5EF4-FFF2-40B4-BE49-F238E27FC236}">
                <a16:creationId xmlns="" xmlns:a16="http://schemas.microsoft.com/office/drawing/2014/main" id="{C728B3C5-076C-42F9-B0E8-7D1183F3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0" y="930966"/>
            <a:ext cx="3203723" cy="30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DECA11-EDFA-47BE-B5B3-C7EF171A6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3998852"/>
            <a:ext cx="11105322" cy="283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10" name="Picture 6">
            <a:extLst>
              <a:ext uri="{FF2B5EF4-FFF2-40B4-BE49-F238E27FC236}">
                <a16:creationId xmlns="" xmlns:a16="http://schemas.microsoft.com/office/drawing/2014/main" id="{26361B09-D6AC-4D0F-9B7B-8102AFD0E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" y="1326671"/>
            <a:ext cx="10389705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11" name="Oval 7">
            <a:extLst>
              <a:ext uri="{FF2B5EF4-FFF2-40B4-BE49-F238E27FC236}">
                <a16:creationId xmlns="" xmlns:a16="http://schemas.microsoft.com/office/drawing/2014/main" id="{464B9BB9-8A68-4ED2-947A-057F0D15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278" y="4452729"/>
            <a:ext cx="257589" cy="371061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912" name="AutoShape 8">
            <a:extLst>
              <a:ext uri="{FF2B5EF4-FFF2-40B4-BE49-F238E27FC236}">
                <a16:creationId xmlns="" xmlns:a16="http://schemas.microsoft.com/office/drawing/2014/main" id="{74A5BA1A-82CE-47BE-926C-D04EA7FC7FD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902974" y="3564010"/>
            <a:ext cx="157163" cy="157163"/>
          </a:xfrm>
          <a:custGeom>
            <a:avLst/>
            <a:gdLst>
              <a:gd name="T0" fmla="*/ 79018 w 21600"/>
              <a:gd name="T1" fmla="*/ 15913 h 21600"/>
              <a:gd name="T2" fmla="*/ 21304 w 21600"/>
              <a:gd name="T3" fmla="*/ 78582 h 21600"/>
              <a:gd name="T4" fmla="*/ 79018 w 21600"/>
              <a:gd name="T5" fmla="*/ 157163 h 21600"/>
              <a:gd name="T6" fmla="*/ 135859 w 21600"/>
              <a:gd name="T7" fmla="*/ 785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AutoShape 9">
            <a:extLst>
              <a:ext uri="{FF2B5EF4-FFF2-40B4-BE49-F238E27FC236}">
                <a16:creationId xmlns="" xmlns:a16="http://schemas.microsoft.com/office/drawing/2014/main" id="{DA360146-C763-4409-93A0-0CC5EC57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423" y="2845908"/>
            <a:ext cx="157163" cy="157163"/>
          </a:xfrm>
          <a:custGeom>
            <a:avLst/>
            <a:gdLst>
              <a:gd name="T0" fmla="*/ 79018 w 21600"/>
              <a:gd name="T1" fmla="*/ 15913 h 21600"/>
              <a:gd name="T2" fmla="*/ 21304 w 21600"/>
              <a:gd name="T3" fmla="*/ 78582 h 21600"/>
              <a:gd name="T4" fmla="*/ 79018 w 21600"/>
              <a:gd name="T5" fmla="*/ 157163 h 21600"/>
              <a:gd name="T6" fmla="*/ 135859 w 21600"/>
              <a:gd name="T7" fmla="*/ 785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AutoShape 10">
            <a:extLst>
              <a:ext uri="{FF2B5EF4-FFF2-40B4-BE49-F238E27FC236}">
                <a16:creationId xmlns="" xmlns:a16="http://schemas.microsoft.com/office/drawing/2014/main" id="{CB06B7E9-B855-49DB-8814-364F76DCFE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401712" y="3609564"/>
            <a:ext cx="157163" cy="157163"/>
          </a:xfrm>
          <a:custGeom>
            <a:avLst/>
            <a:gdLst>
              <a:gd name="T0" fmla="*/ 79018 w 21600"/>
              <a:gd name="T1" fmla="*/ 15913 h 21600"/>
              <a:gd name="T2" fmla="*/ 21304 w 21600"/>
              <a:gd name="T3" fmla="*/ 78582 h 21600"/>
              <a:gd name="T4" fmla="*/ 79018 w 21600"/>
              <a:gd name="T5" fmla="*/ 157163 h 21600"/>
              <a:gd name="T6" fmla="*/ 135859 w 21600"/>
              <a:gd name="T7" fmla="*/ 785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AutoShape 11">
            <a:extLst>
              <a:ext uri="{FF2B5EF4-FFF2-40B4-BE49-F238E27FC236}">
                <a16:creationId xmlns="" xmlns:a16="http://schemas.microsoft.com/office/drawing/2014/main" id="{F2A7BFDC-428C-4ED4-8367-9C0FE45B7640}"/>
              </a:ext>
            </a:extLst>
          </p:cNvPr>
          <p:cNvSpPr>
            <a:spLocks noChangeArrowheads="1"/>
          </p:cNvSpPr>
          <p:nvPr/>
        </p:nvSpPr>
        <p:spPr bwMode="auto">
          <a:xfrm rot="10635317">
            <a:off x="9681539" y="4264098"/>
            <a:ext cx="157163" cy="157162"/>
          </a:xfrm>
          <a:custGeom>
            <a:avLst/>
            <a:gdLst>
              <a:gd name="T0" fmla="*/ 79018 w 21600"/>
              <a:gd name="T1" fmla="*/ 15913 h 21600"/>
              <a:gd name="T2" fmla="*/ 21304 w 21600"/>
              <a:gd name="T3" fmla="*/ 78581 h 21600"/>
              <a:gd name="T4" fmla="*/ 79018 w 21600"/>
              <a:gd name="T5" fmla="*/ 157162 h 21600"/>
              <a:gd name="T6" fmla="*/ 135859 w 21600"/>
              <a:gd name="T7" fmla="*/ 785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6" name="AutoShape 12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F9C41FE8-21FE-472B-A4CF-6B997519F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7327" y="2933289"/>
            <a:ext cx="217487" cy="185738"/>
          </a:xfrm>
          <a:prstGeom prst="actionButtonBlank">
            <a:avLst/>
          </a:prstGeom>
          <a:solidFill>
            <a:srgbClr val="00B0F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1917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18AF9302-CCBB-4F7A-B6C0-267AAB5DE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5818" y="4142964"/>
            <a:ext cx="217488" cy="185738"/>
          </a:xfrm>
          <a:prstGeom prst="actionButtonBlank">
            <a:avLst/>
          </a:prstGeom>
          <a:solidFill>
            <a:srgbClr val="00B0F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1918" name="AutoShape 1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F9518FE8-D2B0-46EB-B233-D467DB266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465" y="4154560"/>
            <a:ext cx="217487" cy="185738"/>
          </a:xfrm>
          <a:prstGeom prst="actionButtonBlank">
            <a:avLst/>
          </a:prstGeom>
          <a:solidFill>
            <a:srgbClr val="00B0F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1919" name="AutoShape 15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DFC7F563-566A-48AC-945C-C39BE9317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7664" y="2933289"/>
            <a:ext cx="217487" cy="185738"/>
          </a:xfrm>
          <a:prstGeom prst="actionButtonBlank">
            <a:avLst/>
          </a:prstGeom>
          <a:solidFill>
            <a:srgbClr val="00B0F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C4D1D39-4664-4EFD-BAF8-4058AA0730A7}"/>
              </a:ext>
            </a:extLst>
          </p:cNvPr>
          <p:cNvSpPr/>
          <p:nvPr/>
        </p:nvSpPr>
        <p:spPr>
          <a:xfrm>
            <a:off x="3061665" y="5514773"/>
            <a:ext cx="7897883" cy="482876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1391477" y="212038"/>
            <a:ext cx="9568071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VUÔNG – TAM GIÁC ĐỀU – LỤC GIÁC ĐỀU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2949D56-406F-4CB8-A344-B0E096501B4A}"/>
              </a:ext>
            </a:extLst>
          </p:cNvPr>
          <p:cNvSpPr/>
          <p:nvPr/>
        </p:nvSpPr>
        <p:spPr>
          <a:xfrm>
            <a:off x="755373" y="887070"/>
            <a:ext cx="1987827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1" grpId="0" animBg="1"/>
      <p:bldP spid="251912" grpId="0" animBg="1"/>
      <p:bldP spid="251913" grpId="0" animBg="1"/>
      <p:bldP spid="251914" grpId="0" animBg="1"/>
      <p:bldP spid="251915" grpId="0" animBg="1"/>
      <p:bldP spid="251916" grpId="0" animBg="1"/>
      <p:bldP spid="251917" grpId="0" animBg="1"/>
      <p:bldP spid="251918" grpId="0" animBg="1"/>
      <p:bldP spid="251919" grpId="0" animBg="1"/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C4D1D39-4664-4EFD-BAF8-4058AA0730A7}"/>
              </a:ext>
            </a:extLst>
          </p:cNvPr>
          <p:cNvSpPr/>
          <p:nvPr/>
        </p:nvSpPr>
        <p:spPr>
          <a:xfrm>
            <a:off x="636516" y="1512617"/>
            <a:ext cx="7920629" cy="482876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1391477" y="212038"/>
            <a:ext cx="9568071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VUÔNG – TAM GIÁC ĐỀU – LỤC GIÁC ĐỀU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2949D56-406F-4CB8-A344-B0E096501B4A}"/>
              </a:ext>
            </a:extLst>
          </p:cNvPr>
          <p:cNvSpPr/>
          <p:nvPr/>
        </p:nvSpPr>
        <p:spPr>
          <a:xfrm>
            <a:off x="755373" y="887070"/>
            <a:ext cx="1987827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0DB398E-89BF-4DE0-84C6-B723FCAA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76" y="3138645"/>
            <a:ext cx="5994123" cy="317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B7753BC-A27D-4836-BA52-E6EEB01A9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10" y="3972206"/>
            <a:ext cx="6422107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5D4643D-0510-497A-B369-98236BCBDF36}"/>
              </a:ext>
            </a:extLst>
          </p:cNvPr>
          <p:cNvSpPr/>
          <p:nvPr/>
        </p:nvSpPr>
        <p:spPr>
          <a:xfrm>
            <a:off x="632540" y="2202510"/>
            <a:ext cx="7920629" cy="482876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2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C4D1D39-4664-4EFD-BAF8-4058AA0730A7}"/>
              </a:ext>
            </a:extLst>
          </p:cNvPr>
          <p:cNvSpPr/>
          <p:nvPr/>
        </p:nvSpPr>
        <p:spPr>
          <a:xfrm>
            <a:off x="636516" y="1512617"/>
            <a:ext cx="7920629" cy="482876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1391477" y="212038"/>
            <a:ext cx="9568071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VUÔNG – TAM GIÁC ĐỀU – LỤC GIÁC ĐỀU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2949D56-406F-4CB8-A344-B0E096501B4A}"/>
              </a:ext>
            </a:extLst>
          </p:cNvPr>
          <p:cNvSpPr/>
          <p:nvPr/>
        </p:nvSpPr>
        <p:spPr>
          <a:xfrm>
            <a:off x="755373" y="887070"/>
            <a:ext cx="1987827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C7CAB6DE-93F0-4E65-AA03-E6E5FE0D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2007159"/>
            <a:ext cx="12006470" cy="428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5D4643D-0510-497A-B369-98236BCBDF36}"/>
              </a:ext>
            </a:extLst>
          </p:cNvPr>
          <p:cNvSpPr/>
          <p:nvPr/>
        </p:nvSpPr>
        <p:spPr>
          <a:xfrm>
            <a:off x="632540" y="2202510"/>
            <a:ext cx="7920629" cy="482876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DA0C9E6-4F53-48AD-898B-1F090F5ABFA5}"/>
              </a:ext>
            </a:extLst>
          </p:cNvPr>
          <p:cNvSpPr/>
          <p:nvPr/>
        </p:nvSpPr>
        <p:spPr>
          <a:xfrm>
            <a:off x="9369286" y="3482008"/>
            <a:ext cx="940904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C4D1D39-4664-4EFD-BAF8-4058AA0730A7}"/>
              </a:ext>
            </a:extLst>
          </p:cNvPr>
          <p:cNvSpPr/>
          <p:nvPr/>
        </p:nvSpPr>
        <p:spPr>
          <a:xfrm>
            <a:off x="636516" y="1512617"/>
            <a:ext cx="7920629" cy="482876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1391477" y="212038"/>
            <a:ext cx="9568071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VUÔNG – TAM GIÁC ĐỀU – LỤC GIÁC ĐỀU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2949D56-406F-4CB8-A344-B0E096501B4A}"/>
              </a:ext>
            </a:extLst>
          </p:cNvPr>
          <p:cNvSpPr/>
          <p:nvPr/>
        </p:nvSpPr>
        <p:spPr>
          <a:xfrm>
            <a:off x="755373" y="887070"/>
            <a:ext cx="1987827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5D4643D-0510-497A-B369-98236BCBDF36}"/>
              </a:ext>
            </a:extLst>
          </p:cNvPr>
          <p:cNvSpPr/>
          <p:nvPr/>
        </p:nvSpPr>
        <p:spPr>
          <a:xfrm>
            <a:off x="632540" y="2202510"/>
            <a:ext cx="7920629" cy="482876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10B0AA3E-7162-4233-ADAB-7B573EF8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9" y="2799639"/>
            <a:ext cx="11307668" cy="230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E6F44A1A-4D40-4503-B851-F460BE89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37" y="3006540"/>
            <a:ext cx="231768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A826C15C-1004-486E-9F77-44CC97929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31" y="2977988"/>
            <a:ext cx="32378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4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C4D1D39-4664-4EFD-BAF8-4058AA0730A7}"/>
              </a:ext>
            </a:extLst>
          </p:cNvPr>
          <p:cNvSpPr/>
          <p:nvPr/>
        </p:nvSpPr>
        <p:spPr>
          <a:xfrm>
            <a:off x="636516" y="1512617"/>
            <a:ext cx="7920629" cy="482876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1391477" y="212038"/>
            <a:ext cx="9568071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VUÔNG – TAM GIÁC ĐỀU – LỤC GIÁC ĐỀU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2949D56-406F-4CB8-A344-B0E096501B4A}"/>
              </a:ext>
            </a:extLst>
          </p:cNvPr>
          <p:cNvSpPr/>
          <p:nvPr/>
        </p:nvSpPr>
        <p:spPr>
          <a:xfrm>
            <a:off x="755373" y="887070"/>
            <a:ext cx="1987827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5D4643D-0510-497A-B369-98236BCBDF36}"/>
              </a:ext>
            </a:extLst>
          </p:cNvPr>
          <p:cNvSpPr/>
          <p:nvPr/>
        </p:nvSpPr>
        <p:spPr>
          <a:xfrm>
            <a:off x="632540" y="2202510"/>
            <a:ext cx="7920629" cy="482876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EEDA42BF-6C93-4B7D-8DFF-3768B75F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1" y="2892403"/>
            <a:ext cx="9799983" cy="197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AC866C9-10A7-46AA-8C27-2AA2130031B3}"/>
              </a:ext>
            </a:extLst>
          </p:cNvPr>
          <p:cNvCxnSpPr>
            <a:cxnSpLocks/>
          </p:cNvCxnSpPr>
          <p:nvPr/>
        </p:nvCxnSpPr>
        <p:spPr>
          <a:xfrm>
            <a:off x="8309111" y="2958663"/>
            <a:ext cx="0" cy="1745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C4E11AE-90A8-450F-906A-D4A1241DA9A9}"/>
              </a:ext>
            </a:extLst>
          </p:cNvPr>
          <p:cNvCxnSpPr>
            <a:cxnSpLocks/>
          </p:cNvCxnSpPr>
          <p:nvPr/>
        </p:nvCxnSpPr>
        <p:spPr>
          <a:xfrm>
            <a:off x="8309111" y="2958663"/>
            <a:ext cx="1842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9898B80-C15F-49E8-B279-F23C5D06E925}"/>
              </a:ext>
            </a:extLst>
          </p:cNvPr>
          <p:cNvSpPr/>
          <p:nvPr/>
        </p:nvSpPr>
        <p:spPr>
          <a:xfrm>
            <a:off x="8309111" y="4532244"/>
            <a:ext cx="244056" cy="159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1ADB28D-A840-460B-8EE9-701C2142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113" y="2958664"/>
            <a:ext cx="256054" cy="1767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5FEBCA3-D185-4758-BEA8-998A72A68517}"/>
              </a:ext>
            </a:extLst>
          </p:cNvPr>
          <p:cNvSpPr/>
          <p:nvPr/>
        </p:nvSpPr>
        <p:spPr>
          <a:xfrm>
            <a:off x="9893857" y="2949938"/>
            <a:ext cx="244056" cy="159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DC463-2C1F-481E-A1ED-328ECDC88078}"/>
              </a:ext>
            </a:extLst>
          </p:cNvPr>
          <p:cNvSpPr/>
          <p:nvPr/>
        </p:nvSpPr>
        <p:spPr>
          <a:xfrm>
            <a:off x="1391477" y="212038"/>
            <a:ext cx="9568071" cy="5474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VUÔNG – TAM GIÁC ĐỀU – LỤC GIÁC ĐỀU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2949D56-406F-4CB8-A344-B0E096501B4A}"/>
              </a:ext>
            </a:extLst>
          </p:cNvPr>
          <p:cNvSpPr/>
          <p:nvPr/>
        </p:nvSpPr>
        <p:spPr>
          <a:xfrm>
            <a:off x="755373" y="887070"/>
            <a:ext cx="1987827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455966B-DBBC-4A84-B277-139239B10DA3}"/>
              </a:ext>
            </a:extLst>
          </p:cNvPr>
          <p:cNvSpPr/>
          <p:nvPr/>
        </p:nvSpPr>
        <p:spPr>
          <a:xfrm>
            <a:off x="735494" y="1357518"/>
            <a:ext cx="2272749" cy="3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="" xmlns:a16="http://schemas.microsoft.com/office/drawing/2014/main" id="{A2A8B847-9C64-4B1E-8043-A6C81B6EA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966"/>
            <a:ext cx="11184627" cy="481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EFA07C0B-E0CC-46C9-8C41-86CF0F2DD4D0}"/>
              </a:ext>
            </a:extLst>
          </p:cNvPr>
          <p:cNvSpPr/>
          <p:nvPr/>
        </p:nvSpPr>
        <p:spPr>
          <a:xfrm>
            <a:off x="4664767" y="4426226"/>
            <a:ext cx="1577008" cy="1450279"/>
          </a:xfrm>
          <a:prstGeom prst="triangle">
            <a:avLst>
              <a:gd name="adj" fmla="val 49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8C2AA916-AF09-4E20-83EF-9D69E1423A02}"/>
              </a:ext>
            </a:extLst>
          </p:cNvPr>
          <p:cNvSpPr/>
          <p:nvPr/>
        </p:nvSpPr>
        <p:spPr>
          <a:xfrm>
            <a:off x="5261115" y="4431184"/>
            <a:ext cx="371061" cy="30480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="" xmlns:a16="http://schemas.microsoft.com/office/drawing/2014/main" id="{22B20096-6C44-485D-A013-9EF3266F2F95}"/>
              </a:ext>
            </a:extLst>
          </p:cNvPr>
          <p:cNvSpPr/>
          <p:nvPr/>
        </p:nvSpPr>
        <p:spPr>
          <a:xfrm>
            <a:off x="4644889" y="5567399"/>
            <a:ext cx="371061" cy="30480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FD61DEA7-43F2-4FAC-BF29-2E901A1D7612}"/>
              </a:ext>
            </a:extLst>
          </p:cNvPr>
          <p:cNvSpPr/>
          <p:nvPr/>
        </p:nvSpPr>
        <p:spPr>
          <a:xfrm>
            <a:off x="5883965" y="5567396"/>
            <a:ext cx="371061" cy="30480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peech Bubble: Oval 45">
            <a:extLst>
              <a:ext uri="{FF2B5EF4-FFF2-40B4-BE49-F238E27FC236}">
                <a16:creationId xmlns="" xmlns:a16="http://schemas.microsoft.com/office/drawing/2014/main" id="{3FE80C18-0197-4C04-A973-5FA44CA8F3C5}"/>
              </a:ext>
            </a:extLst>
          </p:cNvPr>
          <p:cNvSpPr/>
          <p:nvPr/>
        </p:nvSpPr>
        <p:spPr>
          <a:xfrm>
            <a:off x="3737113" y="4240697"/>
            <a:ext cx="1278838" cy="734006"/>
          </a:xfrm>
          <a:prstGeom prst="wedgeEllipseCallout">
            <a:avLst>
              <a:gd name="adj1" fmla="val 46391"/>
              <a:gd name="adj2" fmla="val 84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Cạnh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" name="Speech Bubble: Oval 46">
            <a:extLst>
              <a:ext uri="{FF2B5EF4-FFF2-40B4-BE49-F238E27FC236}">
                <a16:creationId xmlns="" xmlns:a16="http://schemas.microsoft.com/office/drawing/2014/main" id="{C2BA4B86-0448-444C-ABDE-0850F9C9EDF5}"/>
              </a:ext>
            </a:extLst>
          </p:cNvPr>
          <p:cNvSpPr/>
          <p:nvPr/>
        </p:nvSpPr>
        <p:spPr>
          <a:xfrm>
            <a:off x="4896674" y="3157823"/>
            <a:ext cx="1278838" cy="734006"/>
          </a:xfrm>
          <a:prstGeom prst="wedgeEllipseCallout">
            <a:avLst>
              <a:gd name="adj1" fmla="val -6459"/>
              <a:gd name="adj2" fmla="val 93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Đỉnh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Speech Bubble: Oval 47">
            <a:extLst>
              <a:ext uri="{FF2B5EF4-FFF2-40B4-BE49-F238E27FC236}">
                <a16:creationId xmlns="" xmlns:a16="http://schemas.microsoft.com/office/drawing/2014/main" id="{28C24FA3-B0A9-49FC-B84C-310DC7C57A67}"/>
              </a:ext>
            </a:extLst>
          </p:cNvPr>
          <p:cNvSpPr/>
          <p:nvPr/>
        </p:nvSpPr>
        <p:spPr>
          <a:xfrm>
            <a:off x="5764698" y="4426628"/>
            <a:ext cx="1073423" cy="734006"/>
          </a:xfrm>
          <a:prstGeom prst="wedgeEllipseCallout">
            <a:avLst>
              <a:gd name="adj1" fmla="val -20325"/>
              <a:gd name="adj2" fmla="val 1355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Góc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35" grpId="0" animBg="1"/>
      <p:bldP spid="36" grpId="0" animBg="1"/>
      <p:bldP spid="37" grpId="0" animBg="1"/>
      <p:bldP spid="46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525</Words>
  <Application>Microsoft Office PowerPoint</Application>
  <PresentationFormat>Custom</PresentationFormat>
  <Paragraphs>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33</cp:revision>
  <dcterms:created xsi:type="dcterms:W3CDTF">2021-09-30T08:20:25Z</dcterms:created>
  <dcterms:modified xsi:type="dcterms:W3CDTF">2021-10-19T08:58:11Z</dcterms:modified>
</cp:coreProperties>
</file>