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  <p:sldMasterId id="2147483701" r:id="rId2"/>
  </p:sldMasterIdLst>
  <p:notesMasterIdLst>
    <p:notesMasterId r:id="rId19"/>
  </p:notesMasterIdLst>
  <p:sldIdLst>
    <p:sldId id="256" r:id="rId3"/>
    <p:sldId id="280" r:id="rId4"/>
    <p:sldId id="258" r:id="rId5"/>
    <p:sldId id="278" r:id="rId6"/>
    <p:sldId id="276" r:id="rId7"/>
    <p:sldId id="268" r:id="rId8"/>
    <p:sldId id="260" r:id="rId9"/>
    <p:sldId id="270" r:id="rId10"/>
    <p:sldId id="277" r:id="rId11"/>
    <p:sldId id="262" r:id="rId12"/>
    <p:sldId id="271" r:id="rId13"/>
    <p:sldId id="272" r:id="rId14"/>
    <p:sldId id="274" r:id="rId15"/>
    <p:sldId id="279" r:id="rId16"/>
    <p:sldId id="263" r:id="rId17"/>
    <p:sldId id="265" r:id="rId18"/>
  </p:sldIdLst>
  <p:sldSz cx="12192000" cy="6858000"/>
  <p:notesSz cx="6858000" cy="9144000"/>
  <p:embeddedFontLst>
    <p:embeddedFont>
      <p:font typeface="Wingdings 3" panose="05040102010807070707" pitchFamily="18" charset="2"/>
      <p:regular r:id="rId20"/>
    </p:embeddedFont>
    <p:embeddedFont>
      <p:font typeface="Cambria Math" panose="02040503050406030204" pitchFamily="18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95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54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69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181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73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73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45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52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869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68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68118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672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372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625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349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3681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4000" dirty="0"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401" y="2967335"/>
            <a:ext cx="115691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THỂ LỚP 4B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QUÝ THẦY CÔ GIÁO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719955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63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17. Hai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23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(63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</a:t>
                </a:r>
                <a:endParaRPr lang="en-VN" sz="2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352621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29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(29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21)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6462457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26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(26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1088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hiệu của chúng lần lượt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876E-B38C-8940-1BD8-EC59AF38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4" y="2293484"/>
            <a:ext cx="10934971" cy="1540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A28FF7-BEE3-2F52-445E-84DAF6E94029}"/>
              </a:ext>
            </a:extLst>
          </p:cNvPr>
          <p:cNvSpPr/>
          <p:nvPr/>
        </p:nvSpPr>
        <p:spPr>
          <a:xfrm>
            <a:off x="9448800" y="2280440"/>
            <a:ext cx="2023245" cy="15537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/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38. Hai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(58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38)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C0420-FFFB-C5E2-8FF9-51E44B9B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2" y="4394514"/>
                <a:ext cx="9494444" cy="1800429"/>
              </a:xfrm>
              <a:prstGeom prst="rect">
                <a:avLst/>
              </a:prstGeom>
              <a:blipFill>
                <a:blip r:embed="rId5"/>
                <a:stretch>
                  <a:fillRect l="-835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B8D6FA9-21C2-D333-D07D-C6E107BE5528}"/>
              </a:ext>
            </a:extLst>
          </p:cNvPr>
          <p:cNvSpPr txBox="1"/>
          <p:nvPr/>
        </p:nvSpPr>
        <p:spPr>
          <a:xfrm>
            <a:off x="686342" y="3963627"/>
            <a:ext cx="1064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4137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Qua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hôm</a:t>
            </a:r>
            <a:r>
              <a:rPr lang="en-US" b="1" dirty="0" smtClean="0">
                <a:solidFill>
                  <a:srgbClr val="FF0000"/>
                </a:solidFill>
              </a:rPr>
              <a:t> nay, </a:t>
            </a: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thêm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được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điều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gì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34160" y="1125474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800" b="1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err="1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800" b="1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46615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36473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889540" y="2488002"/>
            <a:ext cx="229594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400" dirty="0">
                <a:effectLst/>
                <a:latin typeface="UTM Avo" panose="02040603050506020204" pitchFamily="18" charset="0"/>
              </a:rPr>
              <a:t> </a:t>
            </a:r>
            <a:endParaRPr lang="en-VN" sz="2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11628" y="2462439"/>
            <a:ext cx="229594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7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31" y="1743527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3681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6660" y="2967335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KHỞI ĐỘNG</a:t>
            </a:r>
            <a:endParaRPr kumimoji="0" lang="en-US" sz="5400" b="1" i="0" u="none" strike="noStrike" kern="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1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0CF69-18F2-54AA-1575-D25D2E45D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85" y="3516572"/>
            <a:ext cx="8788852" cy="2609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1C2C5B-EF38-CDC5-3AAE-C0CBC42A1F8A}"/>
              </a:ext>
            </a:extLst>
          </p:cNvPr>
          <p:cNvSpPr txBox="1"/>
          <p:nvPr/>
        </p:nvSpPr>
        <p:spPr>
          <a:xfrm>
            <a:off x="1643228" y="2104582"/>
            <a:ext cx="8917571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Nói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với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sát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bức</a:t>
            </a:r>
            <a:r>
              <a:rPr lang="en-US" sz="24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tranh</a:t>
            </a:r>
            <a:endParaRPr lang="en-VN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F2F8C1B-503C-9DEB-8320-B588927D25AF}"/>
              </a:ext>
            </a:extLst>
          </p:cNvPr>
          <p:cNvSpPr/>
          <p:nvPr/>
        </p:nvSpPr>
        <p:spPr>
          <a:xfrm>
            <a:off x="9906000" y="833120"/>
            <a:ext cx="1747520" cy="8636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UTM Avo" panose="02040603050506020204" pitchFamily="18" charset="0"/>
              </a:rPr>
              <a:t>HOẠT ĐỘNG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3681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29: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Tìm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biết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tổng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hiệu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của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0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1353A-A597-77C7-6B82-61E986B4A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8" t="15557" r="8550" b="68449"/>
          <a:stretch/>
        </p:blipFill>
        <p:spPr>
          <a:xfrm>
            <a:off x="2100641" y="1570149"/>
            <a:ext cx="8148033" cy="149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9C085-F34D-4C28-C01D-3ED1E8224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4" t="31661" r="50000" b="32217"/>
          <a:stretch/>
        </p:blipFill>
        <p:spPr>
          <a:xfrm>
            <a:off x="1056967" y="2771008"/>
            <a:ext cx="4074017" cy="337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CF307-5A26-2AA3-7695-323D11F9A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21" t="31661" r="8053" b="32217"/>
          <a:stretch/>
        </p:blipFill>
        <p:spPr>
          <a:xfrm>
            <a:off x="5510980" y="2698577"/>
            <a:ext cx="4074017" cy="3373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7458" y="1170039"/>
            <a:ext cx="1533832" cy="344129"/>
          </a:xfrm>
          <a:prstGeom prst="rect">
            <a:avLst/>
          </a:prstGeom>
          <a:solidFill>
            <a:srgbClr val="EB7E15"/>
          </a:solidFill>
          <a:ln>
            <a:solidFill>
              <a:srgbClr val="EB7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6967" y="1170039"/>
            <a:ext cx="3234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Hình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mới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093795" y="1238255"/>
            <a:ext cx="5650448" cy="1368797"/>
            <a:chOff x="778908" y="4842462"/>
            <a:chExt cx="5650448" cy="13687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778908" y="5349485"/>
              <a:ext cx="17164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</a:t>
              </a:r>
              <a:r>
                <a:rPr lang="en-VN" sz="2000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nam</a:t>
              </a:r>
              <a:r>
                <a:rPr lang="en-US" sz="2000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VN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</a:t>
              </a:r>
              <a:r>
                <a:rPr lang="en-VN" sz="2000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nữ</a:t>
              </a:r>
              <a:r>
                <a:rPr lang="en-US" sz="2000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VN" sz="20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3709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DB36EC-954D-08B9-8C94-7CEE107D06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126" y="5500344"/>
              <a:ext cx="0" cy="108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48307" y="4993277"/>
              <a:ext cx="171709" cy="638443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8810" y="4842462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1171" y="5571381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1DE5CE-531B-33ED-C1A2-F1BA1E6FBC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233" y="5472180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C68D5A-A58D-E002-5D50-EC860F877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370" y="5487365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B3AA9B-D2F4-A8C0-EE1A-A9372C97A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3354" y="5487446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2DB902-8BDC-2CA7-08FB-602408C04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572" y="5480258"/>
              <a:ext cx="127143" cy="14829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996991" y="2609482"/>
                <a:ext cx="8275577" cy="350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                                    </a:t>
                </a:r>
                <a:r>
                  <a:rPr lang="en-US" sz="2000" b="1" u="sng" dirty="0" err="1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u="sng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u="sng" dirty="0" err="1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u="sng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2000" u="sng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</a:t>
                </a:r>
                <a:r>
                  <a:rPr lang="en-US" sz="2000" dirty="0" err="1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 smtClean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</a:t>
                </a: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</a:t>
                </a:r>
                <a:r>
                  <a:rPr lang="en-US" sz="2000" dirty="0" err="1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 smtClean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7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11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endParaRPr lang="en-VN" sz="20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1" y="2609482"/>
                <a:ext cx="8275577" cy="3503523"/>
              </a:xfrm>
              <a:prstGeom prst="rect">
                <a:avLst/>
              </a:prstGeom>
              <a:blipFill>
                <a:blip r:embed="rId4"/>
                <a:stretch>
                  <a:fillRect l="-811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674CD7-E6B7-7E76-6675-52DF9D494D2F}"/>
              </a:ext>
            </a:extLst>
          </p:cNvPr>
          <p:cNvGrpSpPr/>
          <p:nvPr/>
        </p:nvGrpSpPr>
        <p:grpSpPr>
          <a:xfrm>
            <a:off x="3232368" y="1089291"/>
            <a:ext cx="5615665" cy="1243855"/>
            <a:chOff x="820078" y="4896007"/>
            <a:chExt cx="5615665" cy="12438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BDA75C-8B04-80BD-8EC4-E5159B814F4E}"/>
                </a:ext>
              </a:extLst>
            </p:cNvPr>
            <p:cNvSpPr txBox="1"/>
            <p:nvPr/>
          </p:nvSpPr>
          <p:spPr>
            <a:xfrm>
              <a:off x="820078" y="5320029"/>
              <a:ext cx="1716489" cy="80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nam</a:t>
              </a:r>
            </a:p>
            <a:p>
              <a:pPr>
                <a:lnSpc>
                  <a:spcPct val="150000"/>
                </a:lnSpc>
              </a:pPr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Số bạn nữ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A6EB83-C034-2552-825C-112A13DE6F3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159" y="5554405"/>
              <a:ext cx="243781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52CE01-2CB6-1586-1F6E-4F2F4BDB6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42784" y="5986455"/>
              <a:ext cx="177215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410857-9B99-EA2E-08DF-9690ECCBA6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57159" y="5498774"/>
              <a:ext cx="0" cy="531617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EC6704-B1BF-657A-01FE-4AD496693FF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329315" y="5508219"/>
              <a:ext cx="0" cy="522172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8146129F-175D-8DCC-557C-21EB46F24A16}"/>
                </a:ext>
              </a:extLst>
            </p:cNvPr>
            <p:cNvSpPr/>
            <p:nvPr/>
          </p:nvSpPr>
          <p:spPr>
            <a:xfrm>
              <a:off x="5168273" y="5387434"/>
              <a:ext cx="199396" cy="752428"/>
            </a:xfrm>
            <a:prstGeom prst="rightBrace">
              <a:avLst>
                <a:gd name="adj1" fmla="val 54482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>
                <a:latin typeface="UTM Avo" panose="02040603050506020204" pitchFamily="18" charset="0"/>
              </a:endParaRP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FE8BD73-1394-04CA-4CD4-DB5E313D42C1}"/>
                </a:ext>
              </a:extLst>
            </p:cNvPr>
            <p:cNvSpPr/>
            <p:nvPr/>
          </p:nvSpPr>
          <p:spPr>
            <a:xfrm rot="16200000">
              <a:off x="4550252" y="5025539"/>
              <a:ext cx="197282" cy="667906"/>
            </a:xfrm>
            <a:prstGeom prst="rightBrace">
              <a:avLst>
                <a:gd name="adj1" fmla="val 54482"/>
                <a:gd name="adj2" fmla="val 52836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ACD3A1-171A-26E5-DA7C-CBDD6D364A7E}"/>
                </a:ext>
              </a:extLst>
            </p:cNvPr>
            <p:cNvSpPr txBox="1"/>
            <p:nvPr/>
          </p:nvSpPr>
          <p:spPr>
            <a:xfrm>
              <a:off x="4226772" y="4896007"/>
              <a:ext cx="117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4 bạn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A74C6-26CE-D54D-5A87-7F2F9BBAB0E5}"/>
                </a:ext>
              </a:extLst>
            </p:cNvPr>
            <p:cNvSpPr txBox="1"/>
            <p:nvPr/>
          </p:nvSpPr>
          <p:spPr>
            <a:xfrm>
              <a:off x="5367558" y="5542839"/>
              <a:ext cx="1068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>
                  <a:latin typeface="UTM Avo" panose="02040603050506020204" pitchFamily="18" charset="0"/>
                  <a:cs typeface="Arial" panose="020B0604020202020204" pitchFamily="34" charset="0"/>
                </a:rPr>
                <a:t>18 bạn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/>
              <p:nvPr/>
            </p:nvSpPr>
            <p:spPr>
              <a:xfrm>
                <a:off x="1046153" y="2745976"/>
                <a:ext cx="8275577" cy="3503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b="1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                                       </a:t>
                </a:r>
                <a:r>
                  <a:rPr lang="en-US" sz="2000" b="1" u="sng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u="sng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u="sng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u="sng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 smtClean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(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11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 smtClean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11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(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11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7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000" dirty="0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endParaRPr lang="en-US" sz="20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81B3C-9ADE-9F34-D9C8-A10B623A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53" y="2745976"/>
                <a:ext cx="8275577" cy="3503523"/>
              </a:xfrm>
              <a:prstGeom prst="rect">
                <a:avLst/>
              </a:prstGeom>
              <a:blipFill>
                <a:blip r:embed="rId4"/>
                <a:stretch>
                  <a:fillRect l="-811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E4CF46-84AC-D01A-8505-AC5E762DC249}"/>
              </a:ext>
            </a:extLst>
          </p:cNvPr>
          <p:cNvCxnSpPr>
            <a:cxnSpLocks/>
          </p:cNvCxnSpPr>
          <p:nvPr/>
        </p:nvCxnSpPr>
        <p:spPr>
          <a:xfrm>
            <a:off x="6773818" y="2216175"/>
            <a:ext cx="60789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144A7AB9-04B5-4DDF-0CF5-67D271AA5CB7}"/>
              </a:ext>
            </a:extLst>
          </p:cNvPr>
          <p:cNvSpPr/>
          <p:nvPr/>
        </p:nvSpPr>
        <p:spPr>
          <a:xfrm rot="5400000">
            <a:off x="7097832" y="2089285"/>
            <a:ext cx="130675" cy="651622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75ACC0-400C-C37E-F9E6-D164F28E2F00}"/>
              </a:ext>
            </a:extLst>
          </p:cNvPr>
          <p:cNvSpPr txBox="1"/>
          <p:nvPr/>
        </p:nvSpPr>
        <p:spPr>
          <a:xfrm>
            <a:off x="6805365" y="2403308"/>
            <a:ext cx="117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4 bạn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CD5522C-E34A-3B4C-148A-DBEB99E3152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407260" y="1736123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 2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 : 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678</Words>
  <Application>Microsoft Office PowerPoint</Application>
  <PresentationFormat>Widescreen</PresentationFormat>
  <Paragraphs>72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UTM Avo</vt:lpstr>
      <vt:lpstr>Wingdings 3</vt:lpstr>
      <vt:lpstr>Cambria Math</vt:lpstr>
      <vt:lpstr>Arial</vt:lpstr>
      <vt:lpstr>Times New Roman</vt:lpstr>
      <vt:lpstr>Trebuchet MS</vt:lpstr>
      <vt:lpstr>Calibri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 Muốn tìm hai số khi biết tổng và hiệu của hai số đó ta có thể thực hiện theo một trong hai cách sau:</vt:lpstr>
      <vt:lpstr>PowerPoint Presentation</vt:lpstr>
      <vt:lpstr>PowerPoint Presentation</vt:lpstr>
      <vt:lpstr>PowerPoint Presentation</vt:lpstr>
      <vt:lpstr>PowerPoint Presentation</vt:lpstr>
      <vt:lpstr>Qua bài học hôm nay, các em biết thêm được điều gì?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49</cp:revision>
  <dcterms:created xsi:type="dcterms:W3CDTF">2023-10-24T04:45:10Z</dcterms:created>
  <dcterms:modified xsi:type="dcterms:W3CDTF">2024-08-12T13:55:08Z</dcterms:modified>
  <cp:contentStatus/>
</cp:coreProperties>
</file>