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1" r:id="rId5"/>
    <p:sldId id="274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D67"/>
    <a:srgbClr val="FFFEF1"/>
    <a:srgbClr val="FFC5BE"/>
    <a:srgbClr val="2FB57B"/>
    <a:srgbClr val="FFFFFF"/>
    <a:srgbClr val="FFE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4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97D33-827B-56F4-5A44-B553CF4D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39037C-C72E-8B81-10D1-A0A63A7A0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BBD5DB-5094-90E0-2695-F87C0D57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943D18-57D9-22A7-7A8F-69ED3212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01FC41-9A6A-A1CA-0113-59F0CFE9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3F126-6A4D-6EF8-E6E7-5B050EF7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AF487C-5A6F-F184-77FC-14CD4F15C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ECCA4-6DD4-7AFD-4FB4-3B2E66D7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BFEBC-5D24-DFE7-C33D-D245170B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F3675-B392-2DFD-3CA1-7200B076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F00F06-C34A-5F9A-5220-BC762E18D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367C3E-1863-D8CB-DA35-6C73E88A9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62FE06-8F85-EDB9-CE92-D1FE1157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060ED-F360-0C0A-398A-F3F8FF0C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FA1861-6FA9-3C89-CD23-F7A70009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6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59AE2-72B4-BECC-B965-F56C657F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BAB94-E9D7-9E42-0AAF-BCDFA9C8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C295C-2E36-579D-76B3-935123BD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AAE66-1339-C61D-1807-4A3FED5A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94B938-9CA8-9053-33EE-191090B0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87C98-F59F-FE47-7733-5ADF8D4D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602CDE-FC79-0FB5-E177-FD836A238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81CBBA-AE95-462E-AB53-39AF6B5D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43EEB2-146C-77CA-808F-63397EF0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C520B-A2E0-9F3E-8E96-80544A7E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0B915-EF19-39F4-5DF6-90A6301C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88CD2-F867-2526-AF07-879D82DDB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3F1CA4-0CD5-F149-AEE6-DEB76EF97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158C19-050E-AE71-5D4E-CF745C44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A11B8-3DBA-C908-56E4-307B1E16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5CCE57-EB28-A2E4-466F-13155D70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7D766-081E-A6A1-47A6-9A88DE3F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205A09-9C60-1492-E2FE-CE226EE39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AD52CC-DA2B-32AB-36B4-FE67F6974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16E3FF-3982-73D9-21F1-5161CD49C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D0D0CF-15F6-4D8F-8819-7EF3DE792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243BAE-A5EF-B13D-355F-B2F788AD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898448-471D-320E-429D-9EC9804B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6A6D0C-3BDE-B4F1-C461-BF0891BC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3605B-429B-3EBA-BB03-889E9648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C7D130-A6D1-FA29-5D55-32C82811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94B096-0EF6-8DF7-B2F7-5A3C64FB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1D69F9-A909-0622-9B97-975FFF34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1CAEC-710B-FCBC-93EA-80A6E6F7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9028F1-8787-07C2-CDD5-BFC7293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7C1EBF-9D50-DCF3-02C1-61227179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0A675-3A2D-3A78-5AAF-BEEFDCD9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94AB5C-429B-D2F8-6D16-35F06D2E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4D61FA-A5FA-FC95-ED09-ECD8EC861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63FF46-08FB-69C7-F206-28BCB291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23F7DC-2F39-B6B0-3DDB-54D51CD4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EA9EF6-9C67-42D5-8DE3-7CDA22B0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9633F-49CE-7F83-75EE-D33E16C0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28E5B1-F331-2A37-7816-A92DB9375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071A6-33A3-2107-DE1B-91E5D802F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BA312E-0F7B-82FD-FC03-EE8F9AD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5ED967-F1D3-1E77-9B03-DE24DD53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9A4B3F-CAE6-2650-C32D-9389D1B6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B70DAB-C2E7-E0B2-03FE-B32A8D0A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316CD0-C945-7096-5C8F-E790EAA48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21067-4084-1C51-BBF2-DB81AE105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53D3-98AD-41A7-A837-1400D5B1D7FE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A64C4-8DB1-82F3-273B-2F4F0395E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A0F38-28A2-B1DE-9E75-53D60B422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EF38-BE6E-4A41-A903-4161E0E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and a calculator on a graph paper&#10;&#10;Description automatically generated">
            <a:extLst>
              <a:ext uri="{FF2B5EF4-FFF2-40B4-BE49-F238E27FC236}">
                <a16:creationId xmlns:a16="http://schemas.microsoft.com/office/drawing/2014/main" xmlns="" id="{D66175E9-19D9-6FFC-8487-181E86488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0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F988AD-889A-E653-719C-609BC82042A1}"/>
              </a:ext>
            </a:extLst>
          </p:cNvPr>
          <p:cNvSpPr/>
          <p:nvPr/>
        </p:nvSpPr>
        <p:spPr>
          <a:xfrm>
            <a:off x="3085303" y="2236567"/>
            <a:ext cx="8459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CHÀO MỪNG QUÝ THẦY CÔ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VỀ DỰ TIẾT HỌC CỦA LỚP 3A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F6640C-0F11-A3DA-124F-232D6B2DD90C}"/>
              </a:ext>
            </a:extLst>
          </p:cNvPr>
          <p:cNvSpPr/>
          <p:nvPr/>
        </p:nvSpPr>
        <p:spPr>
          <a:xfrm>
            <a:off x="4509365" y="3701047"/>
            <a:ext cx="575510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Giáo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viên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thực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hiện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Đoàn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Văn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Thạnh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" name="EmYeuTruongEm-ThanhLam-2633463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D2979C30-AF8F-AE79-C941-5474E9186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5105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1999CE-CDE2-C48A-D1CD-652812D82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33"/>
          <a:stretch/>
        </p:blipFill>
        <p:spPr>
          <a:xfrm>
            <a:off x="741130" y="2361282"/>
            <a:ext cx="10577763" cy="3327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87DE42-4918-DD6A-7093-53E06AA6DC3A}"/>
              </a:ext>
            </a:extLst>
          </p:cNvPr>
          <p:cNvSpPr/>
          <p:nvPr/>
        </p:nvSpPr>
        <p:spPr>
          <a:xfrm>
            <a:off x="1602463" y="1390103"/>
            <a:ext cx="9958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u="sng" dirty="0" smtClean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</a:t>
            </a:r>
            <a:r>
              <a:rPr lang="vi-VN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Nêu 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hình và các đỉnh, cạnh, góc có trong mỗi hình dưới đây: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AF81218-0D27-2249-5BAB-AF1DD5381C9B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6" name="Picture 5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BCB6E184-6EE8-F215-4BE5-16184FA69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19B06CB-C2D3-11C3-4F44-925BF80E9D55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pic>
        <p:nvPicPr>
          <p:cNvPr id="10" name="Picture 9" descr="A child and child sitting at a desk writing in a book&#10;&#10;Description automatically generated">
            <a:extLst>
              <a:ext uri="{FF2B5EF4-FFF2-40B4-BE49-F238E27FC236}">
                <a16:creationId xmlns:a16="http://schemas.microsoft.com/office/drawing/2014/main" xmlns="" id="{46CF3EDB-AF88-07D6-77A9-A8C2ABE81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3" y="4387393"/>
            <a:ext cx="2677998" cy="26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29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0C5718-1D5C-1C7D-7991-A9ECB182B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8" t="21333" r="65955"/>
          <a:stretch/>
        </p:blipFill>
        <p:spPr>
          <a:xfrm>
            <a:off x="1172555" y="2051770"/>
            <a:ext cx="2930853" cy="37405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8FCBAF-EE2B-2CC4-DA31-66951F3F8C7D}"/>
              </a:ext>
            </a:extLst>
          </p:cNvPr>
          <p:cNvSpPr/>
          <p:nvPr/>
        </p:nvSpPr>
        <p:spPr>
          <a:xfrm>
            <a:off x="4635518" y="2439470"/>
            <a:ext cx="6803812" cy="340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A, B, C, D.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AB, BC, CD, DA.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CB.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  <a:endParaRPr lang="en-US" sz="1800" dirty="0">
              <a:solidFill>
                <a:schemeClr val="tx2">
                  <a:lumMod val="50000"/>
                </a:schemeClr>
              </a:solidFill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AB53CE-86E8-F0BE-2F76-86DB8ED92760}"/>
              </a:ext>
            </a:extLst>
          </p:cNvPr>
          <p:cNvSpPr/>
          <p:nvPr/>
        </p:nvSpPr>
        <p:spPr>
          <a:xfrm>
            <a:off x="1571054" y="1120878"/>
            <a:ext cx="9868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Nêu tên hình và các đỉnh, cạnh, góc có trong mỗi hình dưới đây: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A419CEC-E908-202F-CC1A-E0F95A5542FD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8" name="Picture 7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CD0654A0-C533-8128-BC6B-F2F046DB6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6EA5F70-01FE-382C-6F37-EEEC28F22955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pic>
        <p:nvPicPr>
          <p:cNvPr id="11" name="Picture 10" descr="A couple of girls reading books&#10;&#10;Description automatically generated">
            <a:extLst>
              <a:ext uri="{FF2B5EF4-FFF2-40B4-BE49-F238E27FC236}">
                <a16:creationId xmlns:a16="http://schemas.microsoft.com/office/drawing/2014/main" xmlns="" id="{AF4C4084-0CB9-4A8B-1130-6D9243D20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60" y="4685121"/>
            <a:ext cx="2474080" cy="24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4E58410-AACE-AD41-D6AB-F8DF9EF114D1}"/>
              </a:ext>
            </a:extLst>
          </p:cNvPr>
          <p:cNvGrpSpPr/>
          <p:nvPr/>
        </p:nvGrpSpPr>
        <p:grpSpPr>
          <a:xfrm>
            <a:off x="1007988" y="2740501"/>
            <a:ext cx="3202295" cy="1470660"/>
            <a:chOff x="637847" y="1844040"/>
            <a:chExt cx="3202295" cy="14706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7EF6625-E3A0-3CE0-E822-4E52243F4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292" t="48564" r="34779" b="24727"/>
            <a:stretch/>
          </p:blipFill>
          <p:spPr>
            <a:xfrm>
              <a:off x="637847" y="2044699"/>
              <a:ext cx="3202295" cy="12700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30CF8C3-4D8E-0F2F-610F-EECC99A154E6}"/>
                </a:ext>
              </a:extLst>
            </p:cNvPr>
            <p:cNvSpPr/>
            <p:nvPr/>
          </p:nvSpPr>
          <p:spPr>
            <a:xfrm>
              <a:off x="3238500" y="1844040"/>
              <a:ext cx="213360" cy="594360"/>
            </a:xfrm>
            <a:prstGeom prst="rect">
              <a:avLst/>
            </a:prstGeom>
            <a:solidFill>
              <a:srgbClr val="FFFA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27EFE7-032B-41E5-9A1F-9817DF11A208}"/>
              </a:ext>
            </a:extLst>
          </p:cNvPr>
          <p:cNvSpPr/>
          <p:nvPr/>
        </p:nvSpPr>
        <p:spPr>
          <a:xfrm>
            <a:off x="4405455" y="2941160"/>
            <a:ext cx="5944064" cy="291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EGH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E, G, H.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EG, GH, HE.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EH.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1B3D99A-BEC4-C557-FEA1-1AF2113EBCC4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10" name="Picture 9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6A58C782-9896-A762-8DE6-8504D2796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4AED7F4-FB16-84BC-ABE5-AA4C111FAAB0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CA84C2-FDD0-4F83-A052-1C2CBDA94846}"/>
              </a:ext>
            </a:extLst>
          </p:cNvPr>
          <p:cNvSpPr/>
          <p:nvPr/>
        </p:nvSpPr>
        <p:spPr>
          <a:xfrm>
            <a:off x="1571054" y="1120878"/>
            <a:ext cx="9868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Nêu tên hình và các đỉnh, cạnh, góc có trong mỗi hình dưới đây:</a:t>
            </a:r>
          </a:p>
        </p:txBody>
      </p:sp>
      <p:pic>
        <p:nvPicPr>
          <p:cNvPr id="14" name="Picture 13" descr="Cartoon of two boys reading a book&#10;&#10;Description automatically generated">
            <a:extLst>
              <a:ext uri="{FF2B5EF4-FFF2-40B4-BE49-F238E27FC236}">
                <a16:creationId xmlns:a16="http://schemas.microsoft.com/office/drawing/2014/main" xmlns="" id="{687CA335-E8CF-6375-9067-D3E7D7A18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61" y="3795633"/>
            <a:ext cx="2919173" cy="29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0FC7B0A-FDE0-F72B-66C0-3444E3142E2C}"/>
              </a:ext>
            </a:extLst>
          </p:cNvPr>
          <p:cNvGrpSpPr/>
          <p:nvPr/>
        </p:nvGrpSpPr>
        <p:grpSpPr>
          <a:xfrm>
            <a:off x="1391714" y="2284053"/>
            <a:ext cx="2930853" cy="1760567"/>
            <a:chOff x="637847" y="1973241"/>
            <a:chExt cx="2930853" cy="17605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4C7AD29-456B-571C-8705-6652C82E3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79" t="23250" r="24174" b="46134"/>
            <a:stretch/>
          </p:blipFill>
          <p:spPr>
            <a:xfrm>
              <a:off x="637847" y="1973241"/>
              <a:ext cx="2930853" cy="14557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34B742F-AECF-5356-DFDF-B100F69A4E8A}"/>
                </a:ext>
              </a:extLst>
            </p:cNvPr>
            <p:cNvSpPr/>
            <p:nvPr/>
          </p:nvSpPr>
          <p:spPr>
            <a:xfrm>
              <a:off x="1060069" y="3139448"/>
              <a:ext cx="249442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5E745D-C068-0158-957B-C6F3712887D0}"/>
              </a:ext>
            </a:extLst>
          </p:cNvPr>
          <p:cNvSpPr/>
          <p:nvPr/>
        </p:nvSpPr>
        <p:spPr>
          <a:xfrm>
            <a:off x="4434450" y="2284053"/>
            <a:ext cx="6016573" cy="291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IKL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I, K, L.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IK, KL, IL.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LK.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C943892-7546-F725-D4A5-F8758412619D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10" name="Picture 9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82FBED8C-AA53-4E26-C270-270078737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8896BAD-DBDC-13BD-B4BC-4B2DA12FB213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0997C2-BCBD-E190-0690-257E73E0BF01}"/>
              </a:ext>
            </a:extLst>
          </p:cNvPr>
          <p:cNvSpPr/>
          <p:nvPr/>
        </p:nvSpPr>
        <p:spPr>
          <a:xfrm>
            <a:off x="1571054" y="1120878"/>
            <a:ext cx="9868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Nêu tên hình và các đỉnh, cạnh, góc có trong mỗi hình dưới đây:</a:t>
            </a:r>
          </a:p>
        </p:txBody>
      </p:sp>
      <p:pic>
        <p:nvPicPr>
          <p:cNvPr id="14" name="Picture 13" descr="A group of people sitting on a computer&#10;&#10;Description automatically generated">
            <a:extLst>
              <a:ext uri="{FF2B5EF4-FFF2-40B4-BE49-F238E27FC236}">
                <a16:creationId xmlns:a16="http://schemas.microsoft.com/office/drawing/2014/main" xmlns="" id="{9662C20E-BFA6-E6DD-FA91-7BB71466D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49" y="4593643"/>
            <a:ext cx="2286958" cy="22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0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AB33AE-5651-A77D-B20A-A76E5A480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84" t="32013" r="4475" b="19042"/>
          <a:stretch/>
        </p:blipFill>
        <p:spPr>
          <a:xfrm>
            <a:off x="1452342" y="2359410"/>
            <a:ext cx="2876988" cy="26508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40AFF-01D1-BCDD-C498-E5C86D14DEFB}"/>
              </a:ext>
            </a:extLst>
          </p:cNvPr>
          <p:cNvSpPr/>
          <p:nvPr/>
        </p:nvSpPr>
        <p:spPr>
          <a:xfrm>
            <a:off x="4329330" y="2359410"/>
            <a:ext cx="553063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M, N, P, Q.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MN, NP, PQ, QM.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MQ.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NM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PN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PQ.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Góc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QP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AFEC2B-623C-7125-4D80-9FD33A9FC288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8" name="Picture 7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1420BDC9-87DA-08BA-5B90-C45B75099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57DD26-F8B6-4311-485B-F4B8A655B2CD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2A88AA-9152-EC1B-580E-5A66C0D74CAE}"/>
              </a:ext>
            </a:extLst>
          </p:cNvPr>
          <p:cNvSpPr/>
          <p:nvPr/>
        </p:nvSpPr>
        <p:spPr>
          <a:xfrm>
            <a:off x="1571054" y="1120878"/>
            <a:ext cx="9868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Nêu tên hình và các đỉnh, cạnh, góc có trong mỗi hình dưới đây:</a:t>
            </a:r>
          </a:p>
        </p:txBody>
      </p:sp>
      <p:pic>
        <p:nvPicPr>
          <p:cNvPr id="12" name="Picture 11" descr="A book with a bookmark&#10;&#10;Description automatically generated">
            <a:extLst>
              <a:ext uri="{FF2B5EF4-FFF2-40B4-BE49-F238E27FC236}">
                <a16:creationId xmlns:a16="http://schemas.microsoft.com/office/drawing/2014/main" xmlns="" id="{A97253C3-F3AC-7B12-2795-769D2A195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29" y="4401628"/>
            <a:ext cx="2095801" cy="20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F9C7F9-13ED-8B46-0D04-7E87DF7B17F6}"/>
              </a:ext>
            </a:extLst>
          </p:cNvPr>
          <p:cNvSpPr/>
          <p:nvPr/>
        </p:nvSpPr>
        <p:spPr>
          <a:xfrm>
            <a:off x="1036949" y="4197434"/>
            <a:ext cx="7713406" cy="177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Đọc tên các hình tam giác, hình tứ giác ở trên.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Dùng ê ke để kiểm tra và nêu tên góc vuông, góc không vuông trong mỗi hình trên.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D15B4A7-03C6-26B6-DFBD-160B811E3724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8" name="Picture 7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2FBD8896-07D6-EF89-E7F0-50A49B6D7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4855FE3-9DAF-D92D-F11B-01F47AECED67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3AA7C4-C5D6-BB85-6955-E16605E819B4}"/>
              </a:ext>
            </a:extLst>
          </p:cNvPr>
          <p:cNvSpPr/>
          <p:nvPr/>
        </p:nvSpPr>
        <p:spPr>
          <a:xfrm>
            <a:off x="2214462" y="909056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vẽ, thực hiện các hoạt động sau: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5ABC9B-C966-3060-A2D9-4E047061D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2"/>
          <a:stretch/>
        </p:blipFill>
        <p:spPr>
          <a:xfrm>
            <a:off x="2303546" y="1377788"/>
            <a:ext cx="7819753" cy="3230669"/>
          </a:xfrm>
          <a:prstGeom prst="rect">
            <a:avLst/>
          </a:prstGeom>
        </p:spPr>
      </p:pic>
      <p:pic>
        <p:nvPicPr>
          <p:cNvPr id="12" name="Picture 11" descr="Cartoon kids sitting at desks&#10;&#10;Description automatically generated">
            <a:extLst>
              <a:ext uri="{FF2B5EF4-FFF2-40B4-BE49-F238E27FC236}">
                <a16:creationId xmlns:a16="http://schemas.microsoft.com/office/drawing/2014/main" xmlns="" id="{512F5FE0-8997-BC54-5147-5FF1FDD0A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46" y="4316947"/>
            <a:ext cx="3415654" cy="227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99B88D-79EE-DE64-5AB7-EC3C5A5E4AEF}"/>
              </a:ext>
            </a:extLst>
          </p:cNvPr>
          <p:cNvSpPr/>
          <p:nvPr/>
        </p:nvSpPr>
        <p:spPr>
          <a:xfrm>
            <a:off x="2214462" y="909056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vẽ, thực hiện các hoạt động sau: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042CA7-A64E-0F28-560E-62CD0152C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2"/>
          <a:stretch/>
        </p:blipFill>
        <p:spPr>
          <a:xfrm>
            <a:off x="2303546" y="1377788"/>
            <a:ext cx="7819753" cy="32306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60128B-9EBD-135F-88E9-2F1BBC0C9935}"/>
              </a:ext>
            </a:extLst>
          </p:cNvPr>
          <p:cNvSpPr/>
          <p:nvPr/>
        </p:nvSpPr>
        <p:spPr>
          <a:xfrm>
            <a:off x="2807894" y="4394133"/>
            <a:ext cx="4572000" cy="18509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EGHI.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MNKL.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740BF7-C144-0E30-B0B2-71A7070A6FDC}"/>
              </a:ext>
            </a:extLst>
          </p:cNvPr>
          <p:cNvSpPr/>
          <p:nvPr/>
        </p:nvSpPr>
        <p:spPr>
          <a:xfrm>
            <a:off x="2214462" y="447594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16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D9A2B3E-A4AA-75C4-B03F-96E5CF1573C0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9" name="Picture 8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FA4504C0-154F-A729-B553-C29C51DB6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4A8C46A-08B9-6B9C-5C0B-75D32AE40EAD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pic>
        <p:nvPicPr>
          <p:cNvPr id="14" name="Picture 13" descr="Cartoon kids reading books on a stack of books&#10;&#10;Description automatically generated">
            <a:extLst>
              <a:ext uri="{FF2B5EF4-FFF2-40B4-BE49-F238E27FC236}">
                <a16:creationId xmlns:a16="http://schemas.microsoft.com/office/drawing/2014/main" xmlns="" id="{888EB3BF-0FF7-2A51-456D-73B3FDEDF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7" y="4141689"/>
            <a:ext cx="2485540" cy="2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E99F5F-5C09-C1A2-7D43-E76CEC052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2" r="75313"/>
          <a:stretch/>
        </p:blipFill>
        <p:spPr>
          <a:xfrm>
            <a:off x="1400827" y="1038615"/>
            <a:ext cx="1735042" cy="3230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1AE839-6EBD-C9D8-BEA2-9EE56B0D3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0" r="34652" b="20092"/>
          <a:stretch/>
        </p:blipFill>
        <p:spPr>
          <a:xfrm>
            <a:off x="1400827" y="3517701"/>
            <a:ext cx="2863930" cy="25815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7655D0-9230-8788-EDA8-F10825654D93}"/>
              </a:ext>
            </a:extLst>
          </p:cNvPr>
          <p:cNvSpPr/>
          <p:nvPr/>
        </p:nvSpPr>
        <p:spPr>
          <a:xfrm>
            <a:off x="3640147" y="1618025"/>
            <a:ext cx="5535276" cy="158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đỉnh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đỉnh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085442-D514-5934-409A-C712EBA6C584}"/>
              </a:ext>
            </a:extLst>
          </p:cNvPr>
          <p:cNvSpPr/>
          <p:nvPr/>
        </p:nvSpPr>
        <p:spPr>
          <a:xfrm>
            <a:off x="4264757" y="3858638"/>
            <a:ext cx="5535276" cy="158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EGHI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E, H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G, I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91028A-0548-5281-CED1-5F80227F0271}"/>
              </a:ext>
            </a:extLst>
          </p:cNvPr>
          <p:cNvSpPr/>
          <p:nvPr/>
        </p:nvSpPr>
        <p:spPr>
          <a:xfrm>
            <a:off x="1276651" y="1332785"/>
            <a:ext cx="6530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b)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48D3084-CF7E-072F-28EF-20838CC8B941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11" name="Picture 10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72FB6AB2-7395-35A7-1E5A-ACB2D7F88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914C80F-B01B-4D69-B3B4-8B26C8194C07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38E10E-BFDC-6783-AFA9-ADFA0FE450BC}"/>
              </a:ext>
            </a:extLst>
          </p:cNvPr>
          <p:cNvSpPr/>
          <p:nvPr/>
        </p:nvSpPr>
        <p:spPr>
          <a:xfrm>
            <a:off x="2214462" y="909056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vẽ, thực hiện các hoạt động sau:</a:t>
            </a:r>
          </a:p>
        </p:txBody>
      </p:sp>
      <p:pic>
        <p:nvPicPr>
          <p:cNvPr id="15" name="Picture 14" descr="A group of kids reading books&#10;&#10;Description automatically generated">
            <a:extLst>
              <a:ext uri="{FF2B5EF4-FFF2-40B4-BE49-F238E27FC236}">
                <a16:creationId xmlns:a16="http://schemas.microsoft.com/office/drawing/2014/main" xmlns="" id="{66A0EE75-2933-041E-F305-321F0D710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03" y="4664274"/>
            <a:ext cx="2300926" cy="23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4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87FDAF-DCD1-6683-F559-3FF79CFB4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3" t="15467" r="1978" b="-953"/>
          <a:stretch/>
        </p:blipFill>
        <p:spPr>
          <a:xfrm>
            <a:off x="2214462" y="2547270"/>
            <a:ext cx="2707296" cy="27617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88939E-E7F5-C4A3-75DE-3B3F727234FF}"/>
              </a:ext>
            </a:extLst>
          </p:cNvPr>
          <p:cNvSpPr/>
          <p:nvPr/>
        </p:nvSpPr>
        <p:spPr>
          <a:xfrm>
            <a:off x="1790021" y="2372552"/>
            <a:ext cx="6530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b)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A10A68-9E18-4482-D16B-707969DFDBEC}"/>
              </a:ext>
            </a:extLst>
          </p:cNvPr>
          <p:cNvSpPr/>
          <p:nvPr/>
        </p:nvSpPr>
        <p:spPr>
          <a:xfrm>
            <a:off x="5156517" y="2657792"/>
            <a:ext cx="5713074" cy="158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MNKL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6C789A-6930-AFA8-F8A7-9EB513B3DB45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9" name="Picture 8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93284F06-E940-DC0C-7AA0-52B0C8054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053B0D-E890-1FA8-0D6B-F8A8CF5EBA56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216247-34CC-CB48-48A3-07CDFFFCDCF1}"/>
              </a:ext>
            </a:extLst>
          </p:cNvPr>
          <p:cNvSpPr/>
          <p:nvPr/>
        </p:nvSpPr>
        <p:spPr>
          <a:xfrm>
            <a:off x="2214462" y="909056"/>
            <a:ext cx="909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vẽ, thực hiện các hoạt động sau:</a:t>
            </a:r>
          </a:p>
        </p:txBody>
      </p:sp>
      <p:pic>
        <p:nvPicPr>
          <p:cNvPr id="13" name="Picture 12" descr="A group of kids drawing&#10;&#10;Description automatically generated">
            <a:extLst>
              <a:ext uri="{FF2B5EF4-FFF2-40B4-BE49-F238E27FC236}">
                <a16:creationId xmlns:a16="http://schemas.microsoft.com/office/drawing/2014/main" xmlns="" id="{4730479B-61C9-D078-E2B6-BE850B975B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6" b="24492"/>
          <a:stretch/>
        </p:blipFill>
        <p:spPr>
          <a:xfrm>
            <a:off x="4078659" y="4425494"/>
            <a:ext cx="3657607" cy="22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4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5523D6-5A2D-BCF5-62B0-F9C61D2AF8FE}"/>
              </a:ext>
            </a:extLst>
          </p:cNvPr>
          <p:cNvSpPr/>
          <p:nvPr/>
        </p:nvSpPr>
        <p:spPr>
          <a:xfrm>
            <a:off x="939801" y="1166412"/>
            <a:ext cx="10689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 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Đo độ dài mỗi cạnh của hình tam giác, hình tứ giác sau rồi viết số đo (theo mẫu):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DFD493-18ED-1CCE-E6DA-000F649F4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18"/>
          <a:stretch/>
        </p:blipFill>
        <p:spPr>
          <a:xfrm>
            <a:off x="1104900" y="2179753"/>
            <a:ext cx="9982200" cy="3468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E7BDC3-BC88-2EAE-B54F-51B18234A6C4}"/>
              </a:ext>
            </a:extLst>
          </p:cNvPr>
          <p:cNvSpPr/>
          <p:nvPr/>
        </p:nvSpPr>
        <p:spPr>
          <a:xfrm>
            <a:off x="1587499" y="3488764"/>
            <a:ext cx="323850" cy="3365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019E61-3BFE-3EBA-940F-1A654D48609A}"/>
              </a:ext>
            </a:extLst>
          </p:cNvPr>
          <p:cNvSpPr/>
          <p:nvPr/>
        </p:nvSpPr>
        <p:spPr>
          <a:xfrm>
            <a:off x="3073399" y="5063564"/>
            <a:ext cx="323850" cy="3365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A8EA40-D694-B50A-3CBF-AF59657366C6}"/>
              </a:ext>
            </a:extLst>
          </p:cNvPr>
          <p:cNvSpPr/>
          <p:nvPr/>
        </p:nvSpPr>
        <p:spPr>
          <a:xfrm>
            <a:off x="3708399" y="3380814"/>
            <a:ext cx="323850" cy="3365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93689CB-C842-2E44-309B-88D53FF3DFBB}"/>
                  </a:ext>
                </a:extLst>
              </p:cNvPr>
              <p:cNvSpPr/>
              <p:nvPr/>
            </p:nvSpPr>
            <p:spPr>
              <a:xfrm>
                <a:off x="8293098" y="2747598"/>
                <a:ext cx="229394" cy="336550"/>
              </a:xfrm>
              <a:prstGeom prst="rect">
                <a:avLst/>
              </a:prstGeom>
              <a:solidFill>
                <a:srgbClr val="FFFA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m:t>25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3689CB-C842-2E44-309B-88D53FF3D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098" y="2747598"/>
                <a:ext cx="229394" cy="336550"/>
              </a:xfrm>
              <a:prstGeom prst="rect">
                <a:avLst/>
              </a:prstGeom>
              <a:blipFill>
                <a:blip r:embed="rId3"/>
                <a:stretch>
                  <a:fillRect l="-76316" r="-47368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B68D79C-6AB2-770D-385B-725CD1FD6B12}"/>
                  </a:ext>
                </a:extLst>
              </p:cNvPr>
              <p:cNvSpPr/>
              <p:nvPr/>
            </p:nvSpPr>
            <p:spPr>
              <a:xfrm>
                <a:off x="9531348" y="3791800"/>
                <a:ext cx="229394" cy="336550"/>
              </a:xfrm>
              <a:prstGeom prst="rect">
                <a:avLst/>
              </a:prstGeom>
              <a:solidFill>
                <a:srgbClr val="FFFA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m:t>20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68D79C-6AB2-770D-385B-725CD1FD6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348" y="3791800"/>
                <a:ext cx="229394" cy="336550"/>
              </a:xfrm>
              <a:prstGeom prst="rect">
                <a:avLst/>
              </a:prstGeom>
              <a:blipFill>
                <a:blip r:embed="rId4"/>
                <a:stretch>
                  <a:fillRect l="-81081" r="-48649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2D71AA85-CD48-DA8B-A9F5-E5404A32A9FD}"/>
                  </a:ext>
                </a:extLst>
              </p:cNvPr>
              <p:cNvSpPr/>
              <p:nvPr/>
            </p:nvSpPr>
            <p:spPr>
              <a:xfrm>
                <a:off x="6610348" y="3712603"/>
                <a:ext cx="229394" cy="336550"/>
              </a:xfrm>
              <a:prstGeom prst="rect">
                <a:avLst/>
              </a:prstGeom>
              <a:solidFill>
                <a:srgbClr val="FFFA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m:t>30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71AA85-CD48-DA8B-A9F5-E5404A32A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8" y="3712603"/>
                <a:ext cx="229394" cy="336550"/>
              </a:xfrm>
              <a:prstGeom prst="rect">
                <a:avLst/>
              </a:prstGeom>
              <a:blipFill>
                <a:blip r:embed="rId5"/>
                <a:stretch>
                  <a:fillRect l="-76316" r="-47368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B5A0149-8147-23C7-658F-9F292F26B2DF}"/>
                  </a:ext>
                </a:extLst>
              </p:cNvPr>
              <p:cNvSpPr/>
              <p:nvPr/>
            </p:nvSpPr>
            <p:spPr>
              <a:xfrm>
                <a:off x="7945435" y="4833573"/>
                <a:ext cx="229394" cy="336550"/>
              </a:xfrm>
              <a:prstGeom prst="rect">
                <a:avLst/>
              </a:prstGeom>
              <a:solidFill>
                <a:srgbClr val="FFFA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m:t>35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5A0149-8147-23C7-658F-9F292F26B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435" y="4833573"/>
                <a:ext cx="229394" cy="336550"/>
              </a:xfrm>
              <a:prstGeom prst="rect">
                <a:avLst/>
              </a:prstGeom>
              <a:blipFill>
                <a:blip r:embed="rId6"/>
                <a:stretch>
                  <a:fillRect l="-76316" r="-47368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11BCC4B-3961-7A92-1AF8-C48B7374C911}"/>
              </a:ext>
            </a:extLst>
          </p:cNvPr>
          <p:cNvGrpSpPr/>
          <p:nvPr/>
        </p:nvGrpSpPr>
        <p:grpSpPr>
          <a:xfrm>
            <a:off x="-604194" y="0"/>
            <a:ext cx="6016254" cy="880590"/>
            <a:chOff x="1430795" y="2499425"/>
            <a:chExt cx="6016254" cy="880590"/>
          </a:xfrm>
        </p:grpSpPr>
        <p:pic>
          <p:nvPicPr>
            <p:cNvPr id="14" name="Picture 13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9D8384AD-1A59-1B4A-F607-06992D523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34" b="7519"/>
            <a:stretch/>
          </p:blipFill>
          <p:spPr>
            <a:xfrm>
              <a:off x="1430795" y="2499425"/>
              <a:ext cx="6016254" cy="8805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6B05EC1-7B63-B5DB-C681-A127C50A4F23}"/>
                </a:ext>
              </a:extLst>
            </p:cNvPr>
            <p:cNvSpPr/>
            <p:nvPr/>
          </p:nvSpPr>
          <p:spPr>
            <a:xfrm>
              <a:off x="2261082" y="2647333"/>
              <a:ext cx="435568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THỰC HÀNH, LUYỆN TẬP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08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339;p37">
            <a:extLst>
              <a:ext uri="{FF2B5EF4-FFF2-40B4-BE49-F238E27FC236}">
                <a16:creationId xmlns:a16="http://schemas.microsoft.com/office/drawing/2014/main" xmlns="" id="{AFA5FF57-4457-D0C4-E8C3-D6DB09DC4EB4}"/>
              </a:ext>
            </a:extLst>
          </p:cNvPr>
          <p:cNvSpPr/>
          <p:nvPr/>
        </p:nvSpPr>
        <p:spPr>
          <a:xfrm>
            <a:off x="8507900" y="1320337"/>
            <a:ext cx="2742275" cy="4335375"/>
          </a:xfrm>
          <a:custGeom>
            <a:avLst/>
            <a:gdLst/>
            <a:ahLst/>
            <a:cxnLst/>
            <a:rect l="l" t="t" r="r" b="b"/>
            <a:pathLst>
              <a:path w="109691" h="173415" extrusionOk="0">
                <a:moveTo>
                  <a:pt x="96163" y="26548"/>
                </a:moveTo>
                <a:cubicBezTo>
                  <a:pt x="95757" y="20517"/>
                  <a:pt x="95147" y="13062"/>
                  <a:pt x="88031" y="8657"/>
                </a:cubicBezTo>
                <a:cubicBezTo>
                  <a:pt x="80915" y="4252"/>
                  <a:pt x="63702" y="-355"/>
                  <a:pt x="53469" y="119"/>
                </a:cubicBezTo>
                <a:cubicBezTo>
                  <a:pt x="43236" y="594"/>
                  <a:pt x="33953" y="5676"/>
                  <a:pt x="26634" y="11504"/>
                </a:cubicBezTo>
                <a:cubicBezTo>
                  <a:pt x="19315" y="17332"/>
                  <a:pt x="11590" y="25463"/>
                  <a:pt x="9557" y="35086"/>
                </a:cubicBezTo>
                <a:cubicBezTo>
                  <a:pt x="7524" y="44709"/>
                  <a:pt x="11929" y="58263"/>
                  <a:pt x="14436" y="69241"/>
                </a:cubicBezTo>
                <a:cubicBezTo>
                  <a:pt x="16943" y="80219"/>
                  <a:pt x="26770" y="89571"/>
                  <a:pt x="24601" y="100956"/>
                </a:cubicBezTo>
                <a:cubicBezTo>
                  <a:pt x="22433" y="112341"/>
                  <a:pt x="4407" y="127317"/>
                  <a:pt x="1425" y="137550"/>
                </a:cubicBezTo>
                <a:cubicBezTo>
                  <a:pt x="-1557" y="147783"/>
                  <a:pt x="543" y="156389"/>
                  <a:pt x="6710" y="162352"/>
                </a:cubicBezTo>
                <a:cubicBezTo>
                  <a:pt x="12877" y="168316"/>
                  <a:pt x="23923" y="172992"/>
                  <a:pt x="38425" y="173331"/>
                </a:cubicBezTo>
                <a:cubicBezTo>
                  <a:pt x="52927" y="173670"/>
                  <a:pt x="81864" y="171704"/>
                  <a:pt x="93723" y="164385"/>
                </a:cubicBezTo>
                <a:cubicBezTo>
                  <a:pt x="105582" y="157066"/>
                  <a:pt x="108699" y="143785"/>
                  <a:pt x="109580" y="129418"/>
                </a:cubicBezTo>
                <a:cubicBezTo>
                  <a:pt x="110461" y="115052"/>
                  <a:pt x="102194" y="92282"/>
                  <a:pt x="99009" y="78186"/>
                </a:cubicBezTo>
                <a:cubicBezTo>
                  <a:pt x="95824" y="64091"/>
                  <a:pt x="90944" y="53451"/>
                  <a:pt x="90470" y="44845"/>
                </a:cubicBezTo>
                <a:cubicBezTo>
                  <a:pt x="89996" y="36239"/>
                  <a:pt x="96570" y="32579"/>
                  <a:pt x="96163" y="26548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4" name="Google Shape;386;p37">
            <a:extLst>
              <a:ext uri="{FF2B5EF4-FFF2-40B4-BE49-F238E27FC236}">
                <a16:creationId xmlns:a16="http://schemas.microsoft.com/office/drawing/2014/main" xmlns="" id="{BEFC17F3-E427-66F3-F7B4-1871BEC07343}"/>
              </a:ext>
            </a:extLst>
          </p:cNvPr>
          <p:cNvGrpSpPr/>
          <p:nvPr/>
        </p:nvGrpSpPr>
        <p:grpSpPr>
          <a:xfrm rot="998002">
            <a:off x="9014302" y="1609430"/>
            <a:ext cx="1200435" cy="1176032"/>
            <a:chOff x="301200" y="4024975"/>
            <a:chExt cx="1067475" cy="1045775"/>
          </a:xfrm>
        </p:grpSpPr>
        <p:sp>
          <p:nvSpPr>
            <p:cNvPr id="55" name="Google Shape;387;p37">
              <a:extLst>
                <a:ext uri="{FF2B5EF4-FFF2-40B4-BE49-F238E27FC236}">
                  <a16:creationId xmlns:a16="http://schemas.microsoft.com/office/drawing/2014/main" xmlns="" id="{2A6D33E8-56BA-60E5-2FFB-72758BC0DC45}"/>
                </a:ext>
              </a:extLst>
            </p:cNvPr>
            <p:cNvSpPr/>
            <p:nvPr/>
          </p:nvSpPr>
          <p:spPr>
            <a:xfrm>
              <a:off x="301625" y="4024975"/>
              <a:ext cx="1066625" cy="1045775"/>
            </a:xfrm>
            <a:custGeom>
              <a:avLst/>
              <a:gdLst/>
              <a:ahLst/>
              <a:cxnLst/>
              <a:rect l="l" t="t" r="r" b="b"/>
              <a:pathLst>
                <a:path w="42665" h="41831" extrusionOk="0">
                  <a:moveTo>
                    <a:pt x="16313" y="1"/>
                  </a:moveTo>
                  <a:cubicBezTo>
                    <a:pt x="15912" y="2236"/>
                    <a:pt x="15545" y="4471"/>
                    <a:pt x="15345" y="6672"/>
                  </a:cubicBezTo>
                  <a:cubicBezTo>
                    <a:pt x="14745" y="5938"/>
                    <a:pt x="14078" y="5238"/>
                    <a:pt x="13344" y="4604"/>
                  </a:cubicBezTo>
                  <a:cubicBezTo>
                    <a:pt x="11376" y="2970"/>
                    <a:pt x="8874" y="1902"/>
                    <a:pt x="6305" y="1769"/>
                  </a:cubicBezTo>
                  <a:lnTo>
                    <a:pt x="6305" y="1769"/>
                  </a:lnTo>
                  <a:cubicBezTo>
                    <a:pt x="7406" y="3770"/>
                    <a:pt x="8007" y="5972"/>
                    <a:pt x="8474" y="8240"/>
                  </a:cubicBezTo>
                  <a:cubicBezTo>
                    <a:pt x="6336" y="6607"/>
                    <a:pt x="3697" y="5556"/>
                    <a:pt x="1002" y="5556"/>
                  </a:cubicBezTo>
                  <a:cubicBezTo>
                    <a:pt x="669" y="5556"/>
                    <a:pt x="335" y="5572"/>
                    <a:pt x="1" y="5605"/>
                  </a:cubicBezTo>
                  <a:cubicBezTo>
                    <a:pt x="568" y="7306"/>
                    <a:pt x="1168" y="9007"/>
                    <a:pt x="1836" y="10675"/>
                  </a:cubicBezTo>
                  <a:cubicBezTo>
                    <a:pt x="2803" y="13110"/>
                    <a:pt x="3970" y="16146"/>
                    <a:pt x="5738" y="18247"/>
                  </a:cubicBezTo>
                  <a:cubicBezTo>
                    <a:pt x="5071" y="18447"/>
                    <a:pt x="4571" y="19081"/>
                    <a:pt x="4571" y="19815"/>
                  </a:cubicBezTo>
                  <a:lnTo>
                    <a:pt x="4571" y="23818"/>
                  </a:lnTo>
                  <a:cubicBezTo>
                    <a:pt x="4571" y="24752"/>
                    <a:pt x="5338" y="25486"/>
                    <a:pt x="6239" y="25486"/>
                  </a:cubicBezTo>
                  <a:lnTo>
                    <a:pt x="6172" y="25486"/>
                  </a:lnTo>
                  <a:lnTo>
                    <a:pt x="6172" y="35259"/>
                  </a:lnTo>
                  <a:cubicBezTo>
                    <a:pt x="6172" y="38862"/>
                    <a:pt x="9141" y="41831"/>
                    <a:pt x="12743" y="41831"/>
                  </a:cubicBezTo>
                  <a:lnTo>
                    <a:pt x="30523" y="41831"/>
                  </a:lnTo>
                  <a:cubicBezTo>
                    <a:pt x="34159" y="41831"/>
                    <a:pt x="37094" y="38862"/>
                    <a:pt x="37094" y="35259"/>
                  </a:cubicBezTo>
                  <a:lnTo>
                    <a:pt x="37094" y="25486"/>
                  </a:lnTo>
                  <a:lnTo>
                    <a:pt x="37027" y="25486"/>
                  </a:lnTo>
                  <a:cubicBezTo>
                    <a:pt x="37928" y="25486"/>
                    <a:pt x="38695" y="24752"/>
                    <a:pt x="38695" y="23818"/>
                  </a:cubicBezTo>
                  <a:lnTo>
                    <a:pt x="38695" y="19815"/>
                  </a:lnTo>
                  <a:cubicBezTo>
                    <a:pt x="38695" y="18914"/>
                    <a:pt x="37928" y="18147"/>
                    <a:pt x="37027" y="18147"/>
                  </a:cubicBezTo>
                  <a:lnTo>
                    <a:pt x="36994" y="18147"/>
                  </a:lnTo>
                  <a:cubicBezTo>
                    <a:pt x="38729" y="16079"/>
                    <a:pt x="39896" y="13077"/>
                    <a:pt x="40830" y="10675"/>
                  </a:cubicBezTo>
                  <a:cubicBezTo>
                    <a:pt x="41497" y="9007"/>
                    <a:pt x="42064" y="7306"/>
                    <a:pt x="42665" y="5605"/>
                  </a:cubicBezTo>
                  <a:cubicBezTo>
                    <a:pt x="42320" y="5570"/>
                    <a:pt x="41975" y="5554"/>
                    <a:pt x="41632" y="5554"/>
                  </a:cubicBezTo>
                  <a:cubicBezTo>
                    <a:pt x="38981" y="5554"/>
                    <a:pt x="36381" y="6557"/>
                    <a:pt x="34225" y="8240"/>
                  </a:cubicBezTo>
                  <a:cubicBezTo>
                    <a:pt x="34692" y="5972"/>
                    <a:pt x="35293" y="3804"/>
                    <a:pt x="36394" y="1769"/>
                  </a:cubicBezTo>
                  <a:lnTo>
                    <a:pt x="36394" y="1769"/>
                  </a:lnTo>
                  <a:cubicBezTo>
                    <a:pt x="33825" y="1902"/>
                    <a:pt x="31323" y="2936"/>
                    <a:pt x="29355" y="4604"/>
                  </a:cubicBezTo>
                  <a:cubicBezTo>
                    <a:pt x="28655" y="5205"/>
                    <a:pt x="28021" y="5872"/>
                    <a:pt x="27454" y="6572"/>
                  </a:cubicBezTo>
                  <a:cubicBezTo>
                    <a:pt x="27254" y="4404"/>
                    <a:pt x="26987" y="2269"/>
                    <a:pt x="26687" y="101"/>
                  </a:cubicBezTo>
                  <a:cubicBezTo>
                    <a:pt x="24518" y="2436"/>
                    <a:pt x="22717" y="5071"/>
                    <a:pt x="21349" y="7907"/>
                  </a:cubicBezTo>
                  <a:cubicBezTo>
                    <a:pt x="20049" y="5071"/>
                    <a:pt x="18347" y="2403"/>
                    <a:pt x="16313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388;p37">
              <a:extLst>
                <a:ext uri="{FF2B5EF4-FFF2-40B4-BE49-F238E27FC236}">
                  <a16:creationId xmlns:a16="http://schemas.microsoft.com/office/drawing/2014/main" xmlns="" id="{FBF5DC2D-DC18-FB09-6E7B-BD4031D6E687}"/>
                </a:ext>
              </a:extLst>
            </p:cNvPr>
            <p:cNvGrpSpPr/>
            <p:nvPr/>
          </p:nvGrpSpPr>
          <p:grpSpPr>
            <a:xfrm>
              <a:off x="301200" y="4024975"/>
              <a:ext cx="1067475" cy="1045775"/>
              <a:chOff x="2399375" y="4058350"/>
              <a:chExt cx="1067475" cy="1045775"/>
            </a:xfrm>
          </p:grpSpPr>
          <p:sp>
            <p:nvSpPr>
              <p:cNvPr id="57" name="Google Shape;389;p37">
                <a:extLst>
                  <a:ext uri="{FF2B5EF4-FFF2-40B4-BE49-F238E27FC236}">
                    <a16:creationId xmlns:a16="http://schemas.microsoft.com/office/drawing/2014/main" xmlns="" id="{A959D046-F79A-5FEB-87A0-531D5A7F0546}"/>
                  </a:ext>
                </a:extLst>
              </p:cNvPr>
              <p:cNvSpPr/>
              <p:nvPr/>
            </p:nvSpPr>
            <p:spPr>
              <a:xfrm>
                <a:off x="2399375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020" y="1"/>
                    </a:moveTo>
                    <a:cubicBezTo>
                      <a:pt x="681" y="1"/>
                      <a:pt x="341" y="17"/>
                      <a:pt x="1" y="51"/>
                    </a:cubicBezTo>
                    <a:cubicBezTo>
                      <a:pt x="601" y="1753"/>
                      <a:pt x="1168" y="3420"/>
                      <a:pt x="1869" y="5122"/>
                    </a:cubicBezTo>
                    <a:cubicBezTo>
                      <a:pt x="2936" y="7790"/>
                      <a:pt x="4204" y="11259"/>
                      <a:pt x="6372" y="13294"/>
                    </a:cubicBezTo>
                    <a:cubicBezTo>
                      <a:pt x="7339" y="14262"/>
                      <a:pt x="8774" y="14995"/>
                      <a:pt x="9975" y="15696"/>
                    </a:cubicBezTo>
                    <a:cubicBezTo>
                      <a:pt x="10308" y="15896"/>
                      <a:pt x="14278" y="17464"/>
                      <a:pt x="14278" y="17464"/>
                    </a:cubicBezTo>
                    <a:cubicBezTo>
                      <a:pt x="14511" y="13261"/>
                      <a:pt x="13677" y="8924"/>
                      <a:pt x="11176" y="5455"/>
                    </a:cubicBezTo>
                    <a:cubicBezTo>
                      <a:pt x="8870" y="2289"/>
                      <a:pt x="5006" y="1"/>
                      <a:pt x="10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90;p37">
                <a:extLst>
                  <a:ext uri="{FF2B5EF4-FFF2-40B4-BE49-F238E27FC236}">
                    <a16:creationId xmlns:a16="http://schemas.microsoft.com/office/drawing/2014/main" xmlns="" id="{23CB2A47-91AF-0C9B-2B8C-F43EB6B57877}"/>
                  </a:ext>
                </a:extLst>
              </p:cNvPr>
              <p:cNvSpPr/>
              <p:nvPr/>
            </p:nvSpPr>
            <p:spPr>
              <a:xfrm>
                <a:off x="2556175" y="4103375"/>
                <a:ext cx="32275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208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35" y="3136"/>
                      <a:pt x="2202" y="6705"/>
                      <a:pt x="2902" y="10208"/>
                    </a:cubicBezTo>
                    <a:cubicBezTo>
                      <a:pt x="3369" y="12443"/>
                      <a:pt x="3903" y="14644"/>
                      <a:pt x="4937" y="16713"/>
                    </a:cubicBezTo>
                    <a:cubicBezTo>
                      <a:pt x="5516" y="17902"/>
                      <a:pt x="6838" y="20828"/>
                      <a:pt x="8547" y="20828"/>
                    </a:cubicBezTo>
                    <a:cubicBezTo>
                      <a:pt x="8610" y="20828"/>
                      <a:pt x="8675" y="20824"/>
                      <a:pt x="8740" y="20816"/>
                    </a:cubicBezTo>
                    <a:cubicBezTo>
                      <a:pt x="9574" y="20682"/>
                      <a:pt x="10207" y="20115"/>
                      <a:pt x="10708" y="19448"/>
                    </a:cubicBezTo>
                    <a:cubicBezTo>
                      <a:pt x="12909" y="16479"/>
                      <a:pt x="12742" y="12376"/>
                      <a:pt x="11375" y="8974"/>
                    </a:cubicBezTo>
                    <a:cubicBezTo>
                      <a:pt x="10407" y="6639"/>
                      <a:pt x="9006" y="4471"/>
                      <a:pt x="7038" y="2836"/>
                    </a:cubicBezTo>
                    <a:cubicBezTo>
                      <a:pt x="5070" y="1168"/>
                      <a:pt x="2569" y="134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91;p37">
                <a:extLst>
                  <a:ext uri="{FF2B5EF4-FFF2-40B4-BE49-F238E27FC236}">
                    <a16:creationId xmlns:a16="http://schemas.microsoft.com/office/drawing/2014/main" xmlns="" id="{2126BB9E-C53D-C6F2-BF8A-3696E14D6BC6}"/>
                  </a:ext>
                </a:extLst>
              </p:cNvPr>
              <p:cNvSpPr/>
              <p:nvPr/>
            </p:nvSpPr>
            <p:spPr>
              <a:xfrm>
                <a:off x="2775475" y="4058350"/>
                <a:ext cx="210175" cy="5500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2002" extrusionOk="0">
                    <a:moveTo>
                      <a:pt x="1302" y="0"/>
                    </a:moveTo>
                    <a:cubicBezTo>
                      <a:pt x="701" y="3570"/>
                      <a:pt x="101" y="7139"/>
                      <a:pt x="34" y="10741"/>
                    </a:cubicBezTo>
                    <a:cubicBezTo>
                      <a:pt x="1" y="13143"/>
                      <a:pt x="234" y="15578"/>
                      <a:pt x="868" y="17913"/>
                    </a:cubicBezTo>
                    <a:cubicBezTo>
                      <a:pt x="1269" y="19486"/>
                      <a:pt x="1813" y="22001"/>
                      <a:pt x="3871" y="22001"/>
                    </a:cubicBezTo>
                    <a:cubicBezTo>
                      <a:pt x="4039" y="22001"/>
                      <a:pt x="4216" y="21985"/>
                      <a:pt x="4404" y="21949"/>
                    </a:cubicBezTo>
                    <a:cubicBezTo>
                      <a:pt x="5138" y="21783"/>
                      <a:pt x="5805" y="21316"/>
                      <a:pt x="6339" y="20782"/>
                    </a:cubicBezTo>
                    <a:cubicBezTo>
                      <a:pt x="7673" y="19414"/>
                      <a:pt x="8307" y="17480"/>
                      <a:pt x="8340" y="15645"/>
                    </a:cubicBezTo>
                    <a:cubicBezTo>
                      <a:pt x="8407" y="13810"/>
                      <a:pt x="7940" y="11976"/>
                      <a:pt x="7306" y="10241"/>
                    </a:cubicBezTo>
                    <a:cubicBezTo>
                      <a:pt x="5972" y="6505"/>
                      <a:pt x="3937" y="3003"/>
                      <a:pt x="1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92;p37">
                <a:extLst>
                  <a:ext uri="{FF2B5EF4-FFF2-40B4-BE49-F238E27FC236}">
                    <a16:creationId xmlns:a16="http://schemas.microsoft.com/office/drawing/2014/main" xmlns="" id="{2B8B4048-7C2A-8F95-E035-B11CF6EF5F61}"/>
                  </a:ext>
                </a:extLst>
              </p:cNvPr>
              <p:cNvSpPr/>
              <p:nvPr/>
            </p:nvSpPr>
            <p:spPr>
              <a:xfrm>
                <a:off x="3104050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3492" y="1"/>
                    </a:moveTo>
                    <a:cubicBezTo>
                      <a:pt x="9506" y="1"/>
                      <a:pt x="5642" y="2289"/>
                      <a:pt x="3336" y="5455"/>
                    </a:cubicBezTo>
                    <a:cubicBezTo>
                      <a:pt x="835" y="8924"/>
                      <a:pt x="1" y="13261"/>
                      <a:pt x="268" y="17464"/>
                    </a:cubicBezTo>
                    <a:cubicBezTo>
                      <a:pt x="268" y="17464"/>
                      <a:pt x="4204" y="15896"/>
                      <a:pt x="4537" y="15696"/>
                    </a:cubicBezTo>
                    <a:cubicBezTo>
                      <a:pt x="5771" y="14995"/>
                      <a:pt x="7172" y="14262"/>
                      <a:pt x="8140" y="13294"/>
                    </a:cubicBezTo>
                    <a:cubicBezTo>
                      <a:pt x="10308" y="11259"/>
                      <a:pt x="11609" y="7790"/>
                      <a:pt x="12643" y="5122"/>
                    </a:cubicBezTo>
                    <a:cubicBezTo>
                      <a:pt x="13344" y="3420"/>
                      <a:pt x="13944" y="1753"/>
                      <a:pt x="14511" y="51"/>
                    </a:cubicBezTo>
                    <a:cubicBezTo>
                      <a:pt x="14171" y="17"/>
                      <a:pt x="13831" y="1"/>
                      <a:pt x="13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93;p37">
                <a:extLst>
                  <a:ext uri="{FF2B5EF4-FFF2-40B4-BE49-F238E27FC236}">
                    <a16:creationId xmlns:a16="http://schemas.microsoft.com/office/drawing/2014/main" xmlns="" id="{D88EA498-D775-B43C-89A3-0803E51C1C39}"/>
                  </a:ext>
                </a:extLst>
              </p:cNvPr>
              <p:cNvSpPr/>
              <p:nvPr/>
            </p:nvSpPr>
            <p:spPr>
              <a:xfrm>
                <a:off x="2987300" y="4103375"/>
                <a:ext cx="32360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0829" extrusionOk="0">
                    <a:moveTo>
                      <a:pt x="12943" y="1"/>
                    </a:moveTo>
                    <a:lnTo>
                      <a:pt x="12943" y="1"/>
                    </a:lnTo>
                    <a:cubicBezTo>
                      <a:pt x="10341" y="134"/>
                      <a:pt x="7840" y="1168"/>
                      <a:pt x="5872" y="2836"/>
                    </a:cubicBezTo>
                    <a:cubicBezTo>
                      <a:pt x="3937" y="4471"/>
                      <a:pt x="2502" y="6639"/>
                      <a:pt x="1535" y="8974"/>
                    </a:cubicBezTo>
                    <a:cubicBezTo>
                      <a:pt x="167" y="12376"/>
                      <a:pt x="1" y="16479"/>
                      <a:pt x="2202" y="19448"/>
                    </a:cubicBezTo>
                    <a:cubicBezTo>
                      <a:pt x="2703" y="20115"/>
                      <a:pt x="3336" y="20682"/>
                      <a:pt x="4170" y="20816"/>
                    </a:cubicBezTo>
                    <a:cubicBezTo>
                      <a:pt x="4235" y="20824"/>
                      <a:pt x="4300" y="20828"/>
                      <a:pt x="4363" y="20828"/>
                    </a:cubicBezTo>
                    <a:cubicBezTo>
                      <a:pt x="6071" y="20828"/>
                      <a:pt x="7394" y="17902"/>
                      <a:pt x="7973" y="16713"/>
                    </a:cubicBezTo>
                    <a:cubicBezTo>
                      <a:pt x="8974" y="14644"/>
                      <a:pt x="9541" y="12443"/>
                      <a:pt x="10008" y="10208"/>
                    </a:cubicBezTo>
                    <a:cubicBezTo>
                      <a:pt x="10708" y="6705"/>
                      <a:pt x="11175" y="3136"/>
                      <a:pt x="12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94;p37">
                <a:extLst>
                  <a:ext uri="{FF2B5EF4-FFF2-40B4-BE49-F238E27FC236}">
                    <a16:creationId xmlns:a16="http://schemas.microsoft.com/office/drawing/2014/main" xmlns="" id="{23B91834-CC73-5577-F790-008E09565E91}"/>
                  </a:ext>
                </a:extLst>
              </p:cNvPr>
              <p:cNvSpPr/>
              <p:nvPr/>
            </p:nvSpPr>
            <p:spPr>
              <a:xfrm>
                <a:off x="2878900" y="4060025"/>
                <a:ext cx="21182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21891" extrusionOk="0">
                    <a:moveTo>
                      <a:pt x="7506" y="0"/>
                    </a:moveTo>
                    <a:cubicBezTo>
                      <a:pt x="4804" y="2902"/>
                      <a:pt x="2635" y="6305"/>
                      <a:pt x="1201" y="10041"/>
                    </a:cubicBezTo>
                    <a:cubicBezTo>
                      <a:pt x="534" y="11742"/>
                      <a:pt x="0" y="13576"/>
                      <a:pt x="0" y="15444"/>
                    </a:cubicBezTo>
                    <a:cubicBezTo>
                      <a:pt x="0" y="17346"/>
                      <a:pt x="534" y="19214"/>
                      <a:pt x="1835" y="20615"/>
                    </a:cubicBezTo>
                    <a:cubicBezTo>
                      <a:pt x="2335" y="21215"/>
                      <a:pt x="3002" y="21682"/>
                      <a:pt x="3770" y="21816"/>
                    </a:cubicBezTo>
                    <a:cubicBezTo>
                      <a:pt x="3988" y="21866"/>
                      <a:pt x="4191" y="21890"/>
                      <a:pt x="4382" y="21890"/>
                    </a:cubicBezTo>
                    <a:cubicBezTo>
                      <a:pt x="6323" y="21890"/>
                      <a:pt x="6917" y="19431"/>
                      <a:pt x="7372" y="17913"/>
                    </a:cubicBezTo>
                    <a:cubicBezTo>
                      <a:pt x="8106" y="15611"/>
                      <a:pt x="8373" y="13176"/>
                      <a:pt x="8440" y="10741"/>
                    </a:cubicBezTo>
                    <a:cubicBezTo>
                      <a:pt x="8473" y="7139"/>
                      <a:pt x="8006" y="3569"/>
                      <a:pt x="7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95;p37">
                <a:extLst>
                  <a:ext uri="{FF2B5EF4-FFF2-40B4-BE49-F238E27FC236}">
                    <a16:creationId xmlns:a16="http://schemas.microsoft.com/office/drawing/2014/main" xmlns="" id="{AD41358D-2A33-1A9C-E712-4F44CE8C13D4}"/>
                  </a:ext>
                </a:extLst>
              </p:cNvPr>
              <p:cNvSpPr/>
              <p:nvPr/>
            </p:nvSpPr>
            <p:spPr>
              <a:xfrm>
                <a:off x="2514475" y="4512000"/>
                <a:ext cx="85312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4125" h="7340" extrusionOk="0">
                    <a:moveTo>
                      <a:pt x="1668" y="1"/>
                    </a:moveTo>
                    <a:cubicBezTo>
                      <a:pt x="734" y="1"/>
                      <a:pt x="0" y="768"/>
                      <a:pt x="0" y="1669"/>
                    </a:cubicBezTo>
                    <a:lnTo>
                      <a:pt x="0" y="5671"/>
                    </a:lnTo>
                    <a:cubicBezTo>
                      <a:pt x="0" y="6605"/>
                      <a:pt x="734" y="7339"/>
                      <a:pt x="1668" y="7339"/>
                    </a:cubicBezTo>
                    <a:lnTo>
                      <a:pt x="32423" y="7339"/>
                    </a:lnTo>
                    <a:cubicBezTo>
                      <a:pt x="33391" y="7339"/>
                      <a:pt x="34125" y="6605"/>
                      <a:pt x="34091" y="5671"/>
                    </a:cubicBezTo>
                    <a:lnTo>
                      <a:pt x="34091" y="1669"/>
                    </a:lnTo>
                    <a:cubicBezTo>
                      <a:pt x="34091" y="768"/>
                      <a:pt x="33357" y="1"/>
                      <a:pt x="32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96;p37">
                <a:extLst>
                  <a:ext uri="{FF2B5EF4-FFF2-40B4-BE49-F238E27FC236}">
                    <a16:creationId xmlns:a16="http://schemas.microsoft.com/office/drawing/2014/main" xmlns="" id="{852FB11A-B68A-67E8-0B18-D430B9969A7D}"/>
                  </a:ext>
                </a:extLst>
              </p:cNvPr>
              <p:cNvSpPr/>
              <p:nvPr/>
            </p:nvSpPr>
            <p:spPr>
              <a:xfrm>
                <a:off x="2553650" y="4695475"/>
                <a:ext cx="773925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30957" h="16346" extrusionOk="0">
                    <a:moveTo>
                      <a:pt x="1" y="0"/>
                    </a:moveTo>
                    <a:lnTo>
                      <a:pt x="1" y="9774"/>
                    </a:lnTo>
                    <a:cubicBezTo>
                      <a:pt x="1" y="13377"/>
                      <a:pt x="2970" y="16345"/>
                      <a:pt x="6606" y="16345"/>
                    </a:cubicBezTo>
                    <a:lnTo>
                      <a:pt x="24352" y="16345"/>
                    </a:lnTo>
                    <a:cubicBezTo>
                      <a:pt x="27988" y="16345"/>
                      <a:pt x="30956" y="13377"/>
                      <a:pt x="30956" y="9774"/>
                    </a:cubicBezTo>
                    <a:lnTo>
                      <a:pt x="30956" y="0"/>
                    </a:ln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97;p37">
                <a:extLst>
                  <a:ext uri="{FF2B5EF4-FFF2-40B4-BE49-F238E27FC236}">
                    <a16:creationId xmlns:a16="http://schemas.microsoft.com/office/drawing/2014/main" xmlns="" id="{6C1BDA13-D10F-1AA2-6CBA-AE1C0A98E1FE}"/>
                  </a:ext>
                </a:extLst>
              </p:cNvPr>
              <p:cNvSpPr/>
              <p:nvPr/>
            </p:nvSpPr>
            <p:spPr>
              <a:xfrm>
                <a:off x="2662900" y="4752175"/>
                <a:ext cx="1192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305" extrusionOk="0">
                    <a:moveTo>
                      <a:pt x="2402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102" y="5304"/>
                      <a:pt x="2402" y="5304"/>
                    </a:cubicBezTo>
                    <a:cubicBezTo>
                      <a:pt x="3703" y="5304"/>
                      <a:pt x="4771" y="4104"/>
                      <a:pt x="4771" y="2669"/>
                    </a:cubicBezTo>
                    <a:cubicBezTo>
                      <a:pt x="4771" y="1201"/>
                      <a:pt x="3670" y="1"/>
                      <a:pt x="2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98;p37">
                <a:extLst>
                  <a:ext uri="{FF2B5EF4-FFF2-40B4-BE49-F238E27FC236}">
                    <a16:creationId xmlns:a16="http://schemas.microsoft.com/office/drawing/2014/main" xmlns="" id="{FF3520F6-C5D7-A88A-C5AC-49CFC911574A}"/>
                  </a:ext>
                </a:extLst>
              </p:cNvPr>
              <p:cNvSpPr/>
              <p:nvPr/>
            </p:nvSpPr>
            <p:spPr>
              <a:xfrm>
                <a:off x="3099050" y="4752175"/>
                <a:ext cx="1184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05" extrusionOk="0">
                    <a:moveTo>
                      <a:pt x="2369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035" y="5304"/>
                      <a:pt x="2369" y="5304"/>
                    </a:cubicBezTo>
                    <a:cubicBezTo>
                      <a:pt x="3670" y="5304"/>
                      <a:pt x="4737" y="4104"/>
                      <a:pt x="4737" y="2669"/>
                    </a:cubicBezTo>
                    <a:cubicBezTo>
                      <a:pt x="4737" y="1201"/>
                      <a:pt x="3703" y="1"/>
                      <a:pt x="2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99;p37">
                <a:extLst>
                  <a:ext uri="{FF2B5EF4-FFF2-40B4-BE49-F238E27FC236}">
                    <a16:creationId xmlns:a16="http://schemas.microsoft.com/office/drawing/2014/main" xmlns="" id="{02A27EBA-6386-0727-2B63-CCD2516BA3AD}"/>
                  </a:ext>
                </a:extLst>
              </p:cNvPr>
              <p:cNvSpPr/>
              <p:nvPr/>
            </p:nvSpPr>
            <p:spPr>
              <a:xfrm>
                <a:off x="26871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7" y="1"/>
                    </a:moveTo>
                    <a:cubicBezTo>
                      <a:pt x="300" y="1"/>
                      <a:pt x="0" y="368"/>
                      <a:pt x="0" y="835"/>
                    </a:cubicBezTo>
                    <a:cubicBezTo>
                      <a:pt x="0" y="1302"/>
                      <a:pt x="300" y="1668"/>
                      <a:pt x="667" y="1668"/>
                    </a:cubicBezTo>
                    <a:cubicBezTo>
                      <a:pt x="1034" y="1668"/>
                      <a:pt x="1334" y="1302"/>
                      <a:pt x="1334" y="835"/>
                    </a:cubicBezTo>
                    <a:cubicBezTo>
                      <a:pt x="1334" y="368"/>
                      <a:pt x="1034" y="34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00;p37">
                <a:extLst>
                  <a:ext uri="{FF2B5EF4-FFF2-40B4-BE49-F238E27FC236}">
                    <a16:creationId xmlns:a16="http://schemas.microsoft.com/office/drawing/2014/main" xmlns="" id="{A18EF325-9A5D-1393-A716-373B71ECEED5}"/>
                  </a:ext>
                </a:extLst>
              </p:cNvPr>
              <p:cNvSpPr/>
              <p:nvPr/>
            </p:nvSpPr>
            <p:spPr>
              <a:xfrm>
                <a:off x="2714600" y="4831400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268" y="1"/>
                    </a:moveTo>
                    <a:cubicBezTo>
                      <a:pt x="101" y="1"/>
                      <a:pt x="1" y="134"/>
                      <a:pt x="1" y="334"/>
                    </a:cubicBezTo>
                    <a:cubicBezTo>
                      <a:pt x="1" y="501"/>
                      <a:pt x="101" y="668"/>
                      <a:pt x="268" y="668"/>
                    </a:cubicBezTo>
                    <a:cubicBezTo>
                      <a:pt x="435" y="668"/>
                      <a:pt x="568" y="468"/>
                      <a:pt x="568" y="334"/>
                    </a:cubicBezTo>
                    <a:cubicBezTo>
                      <a:pt x="568" y="167"/>
                      <a:pt x="501" y="1"/>
                      <a:pt x="2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01;p37">
                <a:extLst>
                  <a:ext uri="{FF2B5EF4-FFF2-40B4-BE49-F238E27FC236}">
                    <a16:creationId xmlns:a16="http://schemas.microsoft.com/office/drawing/2014/main" xmlns="" id="{11AD9CE7-06E3-9462-FA8D-BC1EE061AEFC}"/>
                  </a:ext>
                </a:extLst>
              </p:cNvPr>
              <p:cNvSpPr/>
              <p:nvPr/>
            </p:nvSpPr>
            <p:spPr>
              <a:xfrm>
                <a:off x="3154100" y="4831400"/>
                <a:ext cx="150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6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334"/>
                    </a:cubicBezTo>
                    <a:cubicBezTo>
                      <a:pt x="0" y="501"/>
                      <a:pt x="134" y="668"/>
                      <a:pt x="300" y="668"/>
                    </a:cubicBezTo>
                    <a:cubicBezTo>
                      <a:pt x="467" y="668"/>
                      <a:pt x="601" y="468"/>
                      <a:pt x="601" y="334"/>
                    </a:cubicBezTo>
                    <a:cubicBezTo>
                      <a:pt x="601" y="167"/>
                      <a:pt x="467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02;p37">
                <a:extLst>
                  <a:ext uri="{FF2B5EF4-FFF2-40B4-BE49-F238E27FC236}">
                    <a16:creationId xmlns:a16="http://schemas.microsoft.com/office/drawing/2014/main" xmlns="" id="{549705CD-C0A3-1AA3-6F45-53F769B6F777}"/>
                  </a:ext>
                </a:extLst>
              </p:cNvPr>
              <p:cNvSpPr/>
              <p:nvPr/>
            </p:nvSpPr>
            <p:spPr>
              <a:xfrm>
                <a:off x="31249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8" y="1"/>
                    </a:moveTo>
                    <a:cubicBezTo>
                      <a:pt x="301" y="1"/>
                      <a:pt x="1" y="368"/>
                      <a:pt x="1" y="835"/>
                    </a:cubicBezTo>
                    <a:cubicBezTo>
                      <a:pt x="1" y="1302"/>
                      <a:pt x="301" y="1668"/>
                      <a:pt x="668" y="1668"/>
                    </a:cubicBezTo>
                    <a:cubicBezTo>
                      <a:pt x="1035" y="1668"/>
                      <a:pt x="1335" y="1302"/>
                      <a:pt x="1335" y="835"/>
                    </a:cubicBezTo>
                    <a:cubicBezTo>
                      <a:pt x="1335" y="368"/>
                      <a:pt x="1035" y="34"/>
                      <a:pt x="6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03;p37">
                <a:extLst>
                  <a:ext uri="{FF2B5EF4-FFF2-40B4-BE49-F238E27FC236}">
                    <a16:creationId xmlns:a16="http://schemas.microsoft.com/office/drawing/2014/main" xmlns="" id="{C16CB9BC-0BFD-9253-4E88-753ED468F98D}"/>
                  </a:ext>
                </a:extLst>
              </p:cNvPr>
              <p:cNvSpPr/>
              <p:nvPr/>
            </p:nvSpPr>
            <p:spPr>
              <a:xfrm>
                <a:off x="2490275" y="4298525"/>
                <a:ext cx="283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468" fill="none" extrusionOk="0">
                    <a:moveTo>
                      <a:pt x="1" y="0"/>
                    </a:moveTo>
                    <a:cubicBezTo>
                      <a:pt x="368" y="501"/>
                      <a:pt x="735" y="968"/>
                      <a:pt x="1135" y="14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04;p37">
                <a:extLst>
                  <a:ext uri="{FF2B5EF4-FFF2-40B4-BE49-F238E27FC236}">
                    <a16:creationId xmlns:a16="http://schemas.microsoft.com/office/drawing/2014/main" xmlns="" id="{687661A9-2C7F-8750-FFC3-0FC68F9D85CE}"/>
                  </a:ext>
                </a:extLst>
              </p:cNvPr>
              <p:cNvSpPr/>
              <p:nvPr/>
            </p:nvSpPr>
            <p:spPr>
              <a:xfrm>
                <a:off x="2541975" y="4361900"/>
                <a:ext cx="112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605" fill="none" extrusionOk="0">
                    <a:moveTo>
                      <a:pt x="1" y="0"/>
                    </a:moveTo>
                    <a:cubicBezTo>
                      <a:pt x="1168" y="2135"/>
                      <a:pt x="2703" y="4003"/>
                      <a:pt x="4504" y="5604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05;p37">
                <a:extLst>
                  <a:ext uri="{FF2B5EF4-FFF2-40B4-BE49-F238E27FC236}">
                    <a16:creationId xmlns:a16="http://schemas.microsoft.com/office/drawing/2014/main" xmlns="" id="{6D49D366-789E-61EE-5B08-99F57592DCDD}"/>
                  </a:ext>
                </a:extLst>
              </p:cNvPr>
              <p:cNvSpPr/>
              <p:nvPr/>
            </p:nvSpPr>
            <p:spPr>
              <a:xfrm>
                <a:off x="2650400" y="4218450"/>
                <a:ext cx="242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703" fill="none" extrusionOk="0">
                    <a:moveTo>
                      <a:pt x="0" y="1"/>
                    </a:moveTo>
                    <a:cubicBezTo>
                      <a:pt x="334" y="568"/>
                      <a:pt x="668" y="1102"/>
                      <a:pt x="968" y="1702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06;p37">
                <a:extLst>
                  <a:ext uri="{FF2B5EF4-FFF2-40B4-BE49-F238E27FC236}">
                    <a16:creationId xmlns:a16="http://schemas.microsoft.com/office/drawing/2014/main" xmlns="" id="{EC1003F2-AE12-DC90-BA4B-0379EF3C6D11}"/>
                  </a:ext>
                </a:extLst>
              </p:cNvPr>
              <p:cNvSpPr/>
              <p:nvPr/>
            </p:nvSpPr>
            <p:spPr>
              <a:xfrm>
                <a:off x="2689600" y="4291025"/>
                <a:ext cx="83400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8440" fill="none" extrusionOk="0">
                    <a:moveTo>
                      <a:pt x="0" y="0"/>
                    </a:moveTo>
                    <a:cubicBezTo>
                      <a:pt x="667" y="2969"/>
                      <a:pt x="1768" y="5804"/>
                      <a:pt x="3336" y="84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07;p37">
                <a:extLst>
                  <a:ext uri="{FF2B5EF4-FFF2-40B4-BE49-F238E27FC236}">
                    <a16:creationId xmlns:a16="http://schemas.microsoft.com/office/drawing/2014/main" xmlns="" id="{7B9A87D2-F118-7929-1116-58F8CFE3B7D4}"/>
                  </a:ext>
                </a:extLst>
              </p:cNvPr>
              <p:cNvSpPr/>
              <p:nvPr/>
            </p:nvSpPr>
            <p:spPr>
              <a:xfrm>
                <a:off x="2841375" y="4211800"/>
                <a:ext cx="9200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969" fill="none" extrusionOk="0">
                    <a:moveTo>
                      <a:pt x="0" y="0"/>
                    </a:moveTo>
                    <a:cubicBezTo>
                      <a:pt x="200" y="634"/>
                      <a:pt x="334" y="1301"/>
                      <a:pt x="367" y="19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08;p37">
                <a:extLst>
                  <a:ext uri="{FF2B5EF4-FFF2-40B4-BE49-F238E27FC236}">
                    <a16:creationId xmlns:a16="http://schemas.microsoft.com/office/drawing/2014/main" xmlns="" id="{95C1633C-EBAB-0E5D-A51A-D770509ACC85}"/>
                  </a:ext>
                </a:extLst>
              </p:cNvPr>
              <p:cNvSpPr/>
              <p:nvPr/>
            </p:nvSpPr>
            <p:spPr>
              <a:xfrm>
                <a:off x="2853050" y="4306850"/>
                <a:ext cx="14200" cy="1926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7707" fill="none" extrusionOk="0">
                    <a:moveTo>
                      <a:pt x="0" y="1"/>
                    </a:moveTo>
                    <a:cubicBezTo>
                      <a:pt x="367" y="2536"/>
                      <a:pt x="534" y="5138"/>
                      <a:pt x="567" y="7706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09;p37">
                <a:extLst>
                  <a:ext uri="{FF2B5EF4-FFF2-40B4-BE49-F238E27FC236}">
                    <a16:creationId xmlns:a16="http://schemas.microsoft.com/office/drawing/2014/main" xmlns="" id="{BCE9E287-7A3A-4BA9-B826-5ACDE107F965}"/>
                  </a:ext>
                </a:extLst>
              </p:cNvPr>
              <p:cNvSpPr/>
              <p:nvPr/>
            </p:nvSpPr>
            <p:spPr>
              <a:xfrm>
                <a:off x="3011500" y="4235975"/>
                <a:ext cx="100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736" fill="none" extrusionOk="0">
                    <a:moveTo>
                      <a:pt x="400" y="0"/>
                    </a:moveTo>
                    <a:cubicBezTo>
                      <a:pt x="267" y="568"/>
                      <a:pt x="133" y="1168"/>
                      <a:pt x="0" y="17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10;p37">
                <a:extLst>
                  <a:ext uri="{FF2B5EF4-FFF2-40B4-BE49-F238E27FC236}">
                    <a16:creationId xmlns:a16="http://schemas.microsoft.com/office/drawing/2014/main" xmlns="" id="{9BCA9E85-393F-B87E-692D-67A7CF3047FF}"/>
                  </a:ext>
                </a:extLst>
              </p:cNvPr>
              <p:cNvSpPr/>
              <p:nvPr/>
            </p:nvSpPr>
            <p:spPr>
              <a:xfrm>
                <a:off x="2963125" y="4322700"/>
                <a:ext cx="37550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7240" fill="none" extrusionOk="0">
                    <a:moveTo>
                      <a:pt x="1501" y="1"/>
                    </a:moveTo>
                    <a:cubicBezTo>
                      <a:pt x="1268" y="2436"/>
                      <a:pt x="768" y="4904"/>
                      <a:pt x="0" y="72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11;p37">
                <a:extLst>
                  <a:ext uri="{FF2B5EF4-FFF2-40B4-BE49-F238E27FC236}">
                    <a16:creationId xmlns:a16="http://schemas.microsoft.com/office/drawing/2014/main" xmlns="" id="{58D49510-AF1B-BF50-8E76-4F5A6DB25981}"/>
                  </a:ext>
                </a:extLst>
              </p:cNvPr>
              <p:cNvSpPr/>
              <p:nvPr/>
            </p:nvSpPr>
            <p:spPr>
              <a:xfrm>
                <a:off x="3154100" y="4235150"/>
                <a:ext cx="342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636" fill="none" extrusionOk="0">
                    <a:moveTo>
                      <a:pt x="1368" y="0"/>
                    </a:moveTo>
                    <a:cubicBezTo>
                      <a:pt x="934" y="867"/>
                      <a:pt x="467" y="1768"/>
                      <a:pt x="0" y="26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12;p37">
                <a:extLst>
                  <a:ext uri="{FF2B5EF4-FFF2-40B4-BE49-F238E27FC236}">
                    <a16:creationId xmlns:a16="http://schemas.microsoft.com/office/drawing/2014/main" xmlns="" id="{BBC64CB3-A2BB-57CB-C871-F45E63A3C9D9}"/>
                  </a:ext>
                </a:extLst>
              </p:cNvPr>
              <p:cNvSpPr/>
              <p:nvPr/>
            </p:nvSpPr>
            <p:spPr>
              <a:xfrm>
                <a:off x="3071525" y="4346050"/>
                <a:ext cx="617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6239" fill="none" extrusionOk="0">
                    <a:moveTo>
                      <a:pt x="2469" y="1"/>
                    </a:moveTo>
                    <a:cubicBezTo>
                      <a:pt x="1835" y="2135"/>
                      <a:pt x="1001" y="4237"/>
                      <a:pt x="1" y="623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13;p37">
                <a:extLst>
                  <a:ext uri="{FF2B5EF4-FFF2-40B4-BE49-F238E27FC236}">
                    <a16:creationId xmlns:a16="http://schemas.microsoft.com/office/drawing/2014/main" xmlns="" id="{A191E5E4-C108-E2EE-9DA5-4B76C5228F37}"/>
                  </a:ext>
                </a:extLst>
              </p:cNvPr>
              <p:cNvSpPr/>
              <p:nvPr/>
            </p:nvSpPr>
            <p:spPr>
              <a:xfrm>
                <a:off x="3316700" y="4310200"/>
                <a:ext cx="334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35" fill="none" extrusionOk="0">
                    <a:moveTo>
                      <a:pt x="1335" y="0"/>
                    </a:moveTo>
                    <a:cubicBezTo>
                      <a:pt x="835" y="534"/>
                      <a:pt x="368" y="1168"/>
                      <a:pt x="1" y="18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14;p37">
                <a:extLst>
                  <a:ext uri="{FF2B5EF4-FFF2-40B4-BE49-F238E27FC236}">
                    <a16:creationId xmlns:a16="http://schemas.microsoft.com/office/drawing/2014/main" xmlns="" id="{C95A1CA4-0E8E-BBC6-21A4-034687AE8254}"/>
                  </a:ext>
                </a:extLst>
              </p:cNvPr>
              <p:cNvSpPr/>
              <p:nvPr/>
            </p:nvSpPr>
            <p:spPr>
              <a:xfrm>
                <a:off x="3209125" y="4398600"/>
                <a:ext cx="750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4070" fill="none" extrusionOk="0">
                    <a:moveTo>
                      <a:pt x="3003" y="0"/>
                    </a:moveTo>
                    <a:cubicBezTo>
                      <a:pt x="2302" y="1535"/>
                      <a:pt x="1268" y="2902"/>
                      <a:pt x="1" y="4070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15;p37">
                <a:extLst>
                  <a:ext uri="{FF2B5EF4-FFF2-40B4-BE49-F238E27FC236}">
                    <a16:creationId xmlns:a16="http://schemas.microsoft.com/office/drawing/2014/main" xmlns="" id="{76D28A6A-E7EC-0E58-100D-D4CDB0701715}"/>
                  </a:ext>
                </a:extLst>
              </p:cNvPr>
              <p:cNvSpPr/>
              <p:nvPr/>
            </p:nvSpPr>
            <p:spPr>
              <a:xfrm>
                <a:off x="2902500" y="4885550"/>
                <a:ext cx="76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4114" extrusionOk="0">
                    <a:moveTo>
                      <a:pt x="1753" y="1"/>
                    </a:moveTo>
                    <a:cubicBezTo>
                      <a:pt x="885" y="1"/>
                      <a:pt x="1" y="1190"/>
                      <a:pt x="24" y="2204"/>
                    </a:cubicBezTo>
                    <a:cubicBezTo>
                      <a:pt x="24" y="2738"/>
                      <a:pt x="190" y="3338"/>
                      <a:pt x="591" y="3705"/>
                    </a:cubicBezTo>
                    <a:cubicBezTo>
                      <a:pt x="864" y="3956"/>
                      <a:pt x="1231" y="4113"/>
                      <a:pt x="1596" y="4113"/>
                    </a:cubicBezTo>
                    <a:cubicBezTo>
                      <a:pt x="1765" y="4113"/>
                      <a:pt x="1933" y="4080"/>
                      <a:pt x="2092" y="4006"/>
                    </a:cubicBezTo>
                    <a:cubicBezTo>
                      <a:pt x="2592" y="3739"/>
                      <a:pt x="2859" y="3172"/>
                      <a:pt x="2926" y="2571"/>
                    </a:cubicBezTo>
                    <a:cubicBezTo>
                      <a:pt x="3059" y="2004"/>
                      <a:pt x="3059" y="1370"/>
                      <a:pt x="2826" y="837"/>
                    </a:cubicBezTo>
                    <a:cubicBezTo>
                      <a:pt x="2527" y="239"/>
                      <a:pt x="2142" y="1"/>
                      <a:pt x="1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16;p37">
                <a:extLst>
                  <a:ext uri="{FF2B5EF4-FFF2-40B4-BE49-F238E27FC236}">
                    <a16:creationId xmlns:a16="http://schemas.microsoft.com/office/drawing/2014/main" xmlns="" id="{A4149604-1AD7-1119-CF20-9F608E9615F6}"/>
                  </a:ext>
                </a:extLst>
              </p:cNvPr>
              <p:cNvSpPr/>
              <p:nvPr/>
            </p:nvSpPr>
            <p:spPr>
              <a:xfrm>
                <a:off x="2908075" y="4947325"/>
                <a:ext cx="650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644" extrusionOk="0">
                    <a:moveTo>
                      <a:pt x="1320" y="1"/>
                    </a:moveTo>
                    <a:cubicBezTo>
                      <a:pt x="1039" y="1"/>
                      <a:pt x="755" y="78"/>
                      <a:pt x="501" y="234"/>
                    </a:cubicBezTo>
                    <a:cubicBezTo>
                      <a:pt x="368" y="300"/>
                      <a:pt x="268" y="400"/>
                      <a:pt x="134" y="501"/>
                    </a:cubicBezTo>
                    <a:cubicBezTo>
                      <a:pt x="101" y="567"/>
                      <a:pt x="34" y="601"/>
                      <a:pt x="1" y="667"/>
                    </a:cubicBezTo>
                    <a:cubicBezTo>
                      <a:pt x="67" y="901"/>
                      <a:pt x="201" y="1101"/>
                      <a:pt x="368" y="1268"/>
                    </a:cubicBezTo>
                    <a:cubicBezTo>
                      <a:pt x="639" y="1494"/>
                      <a:pt x="1003" y="1643"/>
                      <a:pt x="1364" y="1643"/>
                    </a:cubicBezTo>
                    <a:cubicBezTo>
                      <a:pt x="1536" y="1643"/>
                      <a:pt x="1708" y="1610"/>
                      <a:pt x="1869" y="1535"/>
                    </a:cubicBezTo>
                    <a:cubicBezTo>
                      <a:pt x="2202" y="1368"/>
                      <a:pt x="2436" y="1034"/>
                      <a:pt x="2603" y="701"/>
                    </a:cubicBezTo>
                    <a:cubicBezTo>
                      <a:pt x="2536" y="601"/>
                      <a:pt x="2469" y="534"/>
                      <a:pt x="2369" y="434"/>
                    </a:cubicBezTo>
                    <a:cubicBezTo>
                      <a:pt x="2080" y="145"/>
                      <a:pt x="1703" y="1"/>
                      <a:pt x="1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17;p37">
                <a:extLst>
                  <a:ext uri="{FF2B5EF4-FFF2-40B4-BE49-F238E27FC236}">
                    <a16:creationId xmlns:a16="http://schemas.microsoft.com/office/drawing/2014/main" xmlns="" id="{A6BFE5DF-16C0-51E8-2F3D-542ADA3BCD36}"/>
                  </a:ext>
                </a:extLst>
              </p:cNvPr>
              <p:cNvSpPr/>
              <p:nvPr/>
            </p:nvSpPr>
            <p:spPr>
              <a:xfrm>
                <a:off x="2687925" y="4612900"/>
                <a:ext cx="534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935" fill="none" extrusionOk="0">
                    <a:moveTo>
                      <a:pt x="0" y="935"/>
                    </a:moveTo>
                    <a:cubicBezTo>
                      <a:pt x="501" y="301"/>
                      <a:pt x="1335" y="1"/>
                      <a:pt x="2135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18;p37">
                <a:extLst>
                  <a:ext uri="{FF2B5EF4-FFF2-40B4-BE49-F238E27FC236}">
                    <a16:creationId xmlns:a16="http://schemas.microsoft.com/office/drawing/2014/main" xmlns="" id="{0BDB8CB6-4C55-DB44-4CE2-D062A0FD66EE}"/>
                  </a:ext>
                </a:extLst>
              </p:cNvPr>
              <p:cNvSpPr/>
              <p:nvPr/>
            </p:nvSpPr>
            <p:spPr>
              <a:xfrm>
                <a:off x="3142425" y="4612900"/>
                <a:ext cx="533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935" fill="none" extrusionOk="0">
                    <a:moveTo>
                      <a:pt x="2135" y="935"/>
                    </a:moveTo>
                    <a:cubicBezTo>
                      <a:pt x="1635" y="301"/>
                      <a:pt x="801" y="1"/>
                      <a:pt x="0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19;p37">
                <a:extLst>
                  <a:ext uri="{FF2B5EF4-FFF2-40B4-BE49-F238E27FC236}">
                    <a16:creationId xmlns:a16="http://schemas.microsoft.com/office/drawing/2014/main" xmlns="" id="{914F1BFE-2BBA-8235-422B-ED8C7B571AC1}"/>
                  </a:ext>
                </a:extLst>
              </p:cNvPr>
              <p:cNvSpPr/>
              <p:nvPr/>
            </p:nvSpPr>
            <p:spPr>
              <a:xfrm>
                <a:off x="2617050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48" y="0"/>
                    </a:moveTo>
                    <a:cubicBezTo>
                      <a:pt x="1494" y="0"/>
                      <a:pt x="1167" y="41"/>
                      <a:pt x="967" y="91"/>
                    </a:cubicBezTo>
                    <a:cubicBezTo>
                      <a:pt x="634" y="191"/>
                      <a:pt x="334" y="324"/>
                      <a:pt x="167" y="591"/>
                    </a:cubicBezTo>
                    <a:cubicBezTo>
                      <a:pt x="0" y="991"/>
                      <a:pt x="167" y="1425"/>
                      <a:pt x="500" y="1659"/>
                    </a:cubicBezTo>
                    <a:cubicBezTo>
                      <a:pt x="834" y="1892"/>
                      <a:pt x="1268" y="1925"/>
                      <a:pt x="1635" y="1992"/>
                    </a:cubicBezTo>
                    <a:cubicBezTo>
                      <a:pt x="1757" y="2003"/>
                      <a:pt x="1883" y="2011"/>
                      <a:pt x="2010" y="2011"/>
                    </a:cubicBezTo>
                    <a:cubicBezTo>
                      <a:pt x="2265" y="2011"/>
                      <a:pt x="2524" y="1981"/>
                      <a:pt x="2769" y="1892"/>
                    </a:cubicBezTo>
                    <a:cubicBezTo>
                      <a:pt x="3136" y="1759"/>
                      <a:pt x="3436" y="1492"/>
                      <a:pt x="3503" y="1092"/>
                    </a:cubicBezTo>
                    <a:cubicBezTo>
                      <a:pt x="3666" y="226"/>
                      <a:pt x="2681" y="0"/>
                      <a:pt x="1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20;p37">
                <a:extLst>
                  <a:ext uri="{FF2B5EF4-FFF2-40B4-BE49-F238E27FC236}">
                    <a16:creationId xmlns:a16="http://schemas.microsoft.com/office/drawing/2014/main" xmlns="" id="{A32BBFF1-2F40-76E3-6411-A508FB59F604}"/>
                  </a:ext>
                </a:extLst>
              </p:cNvPr>
              <p:cNvSpPr/>
              <p:nvPr/>
            </p:nvSpPr>
            <p:spPr>
              <a:xfrm>
                <a:off x="3171675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16" y="0"/>
                    </a:moveTo>
                    <a:cubicBezTo>
                      <a:pt x="969" y="0"/>
                      <a:pt x="1" y="226"/>
                      <a:pt x="164" y="1092"/>
                    </a:cubicBezTo>
                    <a:cubicBezTo>
                      <a:pt x="264" y="1492"/>
                      <a:pt x="565" y="1759"/>
                      <a:pt x="932" y="1892"/>
                    </a:cubicBezTo>
                    <a:cubicBezTo>
                      <a:pt x="1176" y="1981"/>
                      <a:pt x="1421" y="2011"/>
                      <a:pt x="1675" y="2011"/>
                    </a:cubicBezTo>
                    <a:cubicBezTo>
                      <a:pt x="1803" y="2011"/>
                      <a:pt x="1932" y="2003"/>
                      <a:pt x="2066" y="1992"/>
                    </a:cubicBezTo>
                    <a:cubicBezTo>
                      <a:pt x="2433" y="1925"/>
                      <a:pt x="2833" y="1892"/>
                      <a:pt x="3167" y="1659"/>
                    </a:cubicBezTo>
                    <a:cubicBezTo>
                      <a:pt x="3500" y="1425"/>
                      <a:pt x="3667" y="991"/>
                      <a:pt x="3500" y="591"/>
                    </a:cubicBezTo>
                    <a:cubicBezTo>
                      <a:pt x="3333" y="324"/>
                      <a:pt x="3066" y="191"/>
                      <a:pt x="2733" y="91"/>
                    </a:cubicBezTo>
                    <a:cubicBezTo>
                      <a:pt x="2514" y="41"/>
                      <a:pt x="2176" y="0"/>
                      <a:pt x="1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21;p37">
                <a:extLst>
                  <a:ext uri="{FF2B5EF4-FFF2-40B4-BE49-F238E27FC236}">
                    <a16:creationId xmlns:a16="http://schemas.microsoft.com/office/drawing/2014/main" xmlns="" id="{A940963A-EE52-EDBC-CCEB-3382C3D95EF4}"/>
                  </a:ext>
                </a:extLst>
              </p:cNvPr>
              <p:cNvSpPr/>
              <p:nvPr/>
            </p:nvSpPr>
            <p:spPr>
              <a:xfrm>
                <a:off x="2593700" y="5046550"/>
                <a:ext cx="14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" fill="none" extrusionOk="0">
                    <a:moveTo>
                      <a:pt x="0" y="1"/>
                    </a:moveTo>
                    <a:lnTo>
                      <a:pt x="5904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22;p37">
                <a:extLst>
                  <a:ext uri="{FF2B5EF4-FFF2-40B4-BE49-F238E27FC236}">
                    <a16:creationId xmlns:a16="http://schemas.microsoft.com/office/drawing/2014/main" xmlns="" id="{B818EFC4-A491-BFF7-7FC0-16F72173B8D1}"/>
                  </a:ext>
                </a:extLst>
              </p:cNvPr>
              <p:cNvSpPr/>
              <p:nvPr/>
            </p:nvSpPr>
            <p:spPr>
              <a:xfrm>
                <a:off x="2775475" y="5046550"/>
                <a:ext cx="65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" fill="none" extrusionOk="0">
                    <a:moveTo>
                      <a:pt x="1" y="1"/>
                    </a:moveTo>
                    <a:lnTo>
                      <a:pt x="2636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423;p37">
            <a:extLst>
              <a:ext uri="{FF2B5EF4-FFF2-40B4-BE49-F238E27FC236}">
                <a16:creationId xmlns:a16="http://schemas.microsoft.com/office/drawing/2014/main" xmlns="" id="{507E25F6-0880-DBB6-CB21-17DDEF31CDC9}"/>
              </a:ext>
            </a:extLst>
          </p:cNvPr>
          <p:cNvSpPr/>
          <p:nvPr/>
        </p:nvSpPr>
        <p:spPr>
          <a:xfrm rot="2364860">
            <a:off x="8434958" y="3485842"/>
            <a:ext cx="550403" cy="519630"/>
          </a:xfrm>
          <a:custGeom>
            <a:avLst/>
            <a:gdLst/>
            <a:ahLst/>
            <a:cxnLst/>
            <a:rect l="l" t="t" r="r" b="b"/>
            <a:pathLst>
              <a:path w="52889" h="49932" extrusionOk="0">
                <a:moveTo>
                  <a:pt x="24966" y="56"/>
                </a:moveTo>
                <a:cubicBezTo>
                  <a:pt x="32063" y="280"/>
                  <a:pt x="43792" y="6705"/>
                  <a:pt x="48274" y="12607"/>
                </a:cubicBezTo>
                <a:cubicBezTo>
                  <a:pt x="52756" y="18509"/>
                  <a:pt x="53877" y="29416"/>
                  <a:pt x="51860" y="35467"/>
                </a:cubicBezTo>
                <a:cubicBezTo>
                  <a:pt x="49843" y="41518"/>
                  <a:pt x="42821" y="47046"/>
                  <a:pt x="36172" y="48914"/>
                </a:cubicBezTo>
                <a:cubicBezTo>
                  <a:pt x="29523" y="50782"/>
                  <a:pt x="17944" y="49885"/>
                  <a:pt x="11967" y="46673"/>
                </a:cubicBezTo>
                <a:cubicBezTo>
                  <a:pt x="5991" y="43461"/>
                  <a:pt x="1359" y="35542"/>
                  <a:pt x="313" y="29640"/>
                </a:cubicBezTo>
                <a:cubicBezTo>
                  <a:pt x="-733" y="23738"/>
                  <a:pt x="1583" y="16193"/>
                  <a:pt x="5692" y="11262"/>
                </a:cubicBezTo>
                <a:cubicBezTo>
                  <a:pt x="9801" y="6331"/>
                  <a:pt x="17869" y="-168"/>
                  <a:pt x="24966" y="56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A8C4B4B-3658-437E-4190-D70866646752}"/>
              </a:ext>
            </a:extLst>
          </p:cNvPr>
          <p:cNvGrpSpPr/>
          <p:nvPr/>
        </p:nvGrpSpPr>
        <p:grpSpPr>
          <a:xfrm>
            <a:off x="198914" y="2455973"/>
            <a:ext cx="8330550" cy="1390784"/>
            <a:chOff x="198914" y="2455973"/>
            <a:chExt cx="8330550" cy="1390784"/>
          </a:xfrm>
        </p:grpSpPr>
        <p:pic>
          <p:nvPicPr>
            <p:cNvPr id="3" name="Picture 2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E0D6EF0B-8FD2-3C57-D5A8-6B4FCCE6C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99" b="59506"/>
            <a:stretch/>
          </p:blipFill>
          <p:spPr>
            <a:xfrm>
              <a:off x="198914" y="2455973"/>
              <a:ext cx="8330550" cy="1390784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E83498B9-6DDD-CA52-3910-8A8FC28A4C95}"/>
                </a:ext>
              </a:extLst>
            </p:cNvPr>
            <p:cNvSpPr/>
            <p:nvPr/>
          </p:nvSpPr>
          <p:spPr>
            <a:xfrm>
              <a:off x="2622547" y="2647333"/>
              <a:ext cx="3632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KHỞI ĐỘNG</a:t>
              </a:r>
            </a:p>
          </p:txBody>
        </p:sp>
      </p:grpSp>
      <p:pic>
        <p:nvPicPr>
          <p:cNvPr id="52" name="Picture 51" descr="A group of kids reading a book&#10;&#10;Description automatically generated">
            <a:extLst>
              <a:ext uri="{FF2B5EF4-FFF2-40B4-BE49-F238E27FC236}">
                <a16:creationId xmlns:a16="http://schemas.microsoft.com/office/drawing/2014/main" xmlns="" id="{B84845B6-6956-0378-655D-461F6ADFB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1" y="3750235"/>
            <a:ext cx="2805959" cy="280595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F06A52D6-57ED-628E-6D95-D44F56D49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465" y="2742350"/>
            <a:ext cx="1115665" cy="1505843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529C02C9-557D-4FDC-9347-89BCD9E8F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53" y="4120818"/>
            <a:ext cx="1320150" cy="13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brush strokes&#10;&#10;Description automatically generated">
            <a:extLst>
              <a:ext uri="{FF2B5EF4-FFF2-40B4-BE49-F238E27FC236}">
                <a16:creationId xmlns:a16="http://schemas.microsoft.com/office/drawing/2014/main" xmlns="" id="{9CEF3E3C-F049-E6FB-6947-A3BA73DD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9" b="24504"/>
          <a:stretch/>
        </p:blipFill>
        <p:spPr>
          <a:xfrm>
            <a:off x="508520" y="2433809"/>
            <a:ext cx="7860814" cy="14351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339;p37">
            <a:extLst>
              <a:ext uri="{FF2B5EF4-FFF2-40B4-BE49-F238E27FC236}">
                <a16:creationId xmlns:a16="http://schemas.microsoft.com/office/drawing/2014/main" xmlns="" id="{AFA5FF57-4457-D0C4-E8C3-D6DB09DC4EB4}"/>
              </a:ext>
            </a:extLst>
          </p:cNvPr>
          <p:cNvSpPr/>
          <p:nvPr/>
        </p:nvSpPr>
        <p:spPr>
          <a:xfrm>
            <a:off x="8412192" y="832207"/>
            <a:ext cx="3376244" cy="5193585"/>
          </a:xfrm>
          <a:custGeom>
            <a:avLst/>
            <a:gdLst/>
            <a:ahLst/>
            <a:cxnLst/>
            <a:rect l="l" t="t" r="r" b="b"/>
            <a:pathLst>
              <a:path w="109691" h="173415" extrusionOk="0">
                <a:moveTo>
                  <a:pt x="96163" y="26548"/>
                </a:moveTo>
                <a:cubicBezTo>
                  <a:pt x="95757" y="20517"/>
                  <a:pt x="95147" y="13062"/>
                  <a:pt x="88031" y="8657"/>
                </a:cubicBezTo>
                <a:cubicBezTo>
                  <a:pt x="80915" y="4252"/>
                  <a:pt x="63702" y="-355"/>
                  <a:pt x="53469" y="119"/>
                </a:cubicBezTo>
                <a:cubicBezTo>
                  <a:pt x="43236" y="594"/>
                  <a:pt x="33953" y="5676"/>
                  <a:pt x="26634" y="11504"/>
                </a:cubicBezTo>
                <a:cubicBezTo>
                  <a:pt x="19315" y="17332"/>
                  <a:pt x="11590" y="25463"/>
                  <a:pt x="9557" y="35086"/>
                </a:cubicBezTo>
                <a:cubicBezTo>
                  <a:pt x="7524" y="44709"/>
                  <a:pt x="11929" y="58263"/>
                  <a:pt x="14436" y="69241"/>
                </a:cubicBezTo>
                <a:cubicBezTo>
                  <a:pt x="16943" y="80219"/>
                  <a:pt x="26770" y="89571"/>
                  <a:pt x="24601" y="100956"/>
                </a:cubicBezTo>
                <a:cubicBezTo>
                  <a:pt x="22433" y="112341"/>
                  <a:pt x="4407" y="127317"/>
                  <a:pt x="1425" y="137550"/>
                </a:cubicBezTo>
                <a:cubicBezTo>
                  <a:pt x="-1557" y="147783"/>
                  <a:pt x="543" y="156389"/>
                  <a:pt x="6710" y="162352"/>
                </a:cubicBezTo>
                <a:cubicBezTo>
                  <a:pt x="12877" y="168316"/>
                  <a:pt x="23923" y="172992"/>
                  <a:pt x="38425" y="173331"/>
                </a:cubicBezTo>
                <a:cubicBezTo>
                  <a:pt x="52927" y="173670"/>
                  <a:pt x="81864" y="171704"/>
                  <a:pt x="93723" y="164385"/>
                </a:cubicBezTo>
                <a:cubicBezTo>
                  <a:pt x="105582" y="157066"/>
                  <a:pt x="108699" y="143785"/>
                  <a:pt x="109580" y="129418"/>
                </a:cubicBezTo>
                <a:cubicBezTo>
                  <a:pt x="110461" y="115052"/>
                  <a:pt x="102194" y="92282"/>
                  <a:pt x="99009" y="78186"/>
                </a:cubicBezTo>
                <a:cubicBezTo>
                  <a:pt x="95824" y="64091"/>
                  <a:pt x="90944" y="53451"/>
                  <a:pt x="90470" y="44845"/>
                </a:cubicBezTo>
                <a:cubicBezTo>
                  <a:pt x="89996" y="36239"/>
                  <a:pt x="96570" y="32579"/>
                  <a:pt x="96163" y="26548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4" name="Google Shape;386;p37">
            <a:extLst>
              <a:ext uri="{FF2B5EF4-FFF2-40B4-BE49-F238E27FC236}">
                <a16:creationId xmlns:a16="http://schemas.microsoft.com/office/drawing/2014/main" xmlns="" id="{BEFC17F3-E427-66F3-F7B4-1871BEC07343}"/>
              </a:ext>
            </a:extLst>
          </p:cNvPr>
          <p:cNvGrpSpPr/>
          <p:nvPr/>
        </p:nvGrpSpPr>
        <p:grpSpPr>
          <a:xfrm rot="998002">
            <a:off x="9014302" y="1609430"/>
            <a:ext cx="1200435" cy="1176032"/>
            <a:chOff x="301200" y="4024975"/>
            <a:chExt cx="1067475" cy="1045775"/>
          </a:xfrm>
        </p:grpSpPr>
        <p:sp>
          <p:nvSpPr>
            <p:cNvPr id="55" name="Google Shape;387;p37">
              <a:extLst>
                <a:ext uri="{FF2B5EF4-FFF2-40B4-BE49-F238E27FC236}">
                  <a16:creationId xmlns:a16="http://schemas.microsoft.com/office/drawing/2014/main" xmlns="" id="{2A6D33E8-56BA-60E5-2FFB-72758BC0DC45}"/>
                </a:ext>
              </a:extLst>
            </p:cNvPr>
            <p:cNvSpPr/>
            <p:nvPr/>
          </p:nvSpPr>
          <p:spPr>
            <a:xfrm>
              <a:off x="301625" y="4024975"/>
              <a:ext cx="1066625" cy="1045775"/>
            </a:xfrm>
            <a:custGeom>
              <a:avLst/>
              <a:gdLst/>
              <a:ahLst/>
              <a:cxnLst/>
              <a:rect l="l" t="t" r="r" b="b"/>
              <a:pathLst>
                <a:path w="42665" h="41831" extrusionOk="0">
                  <a:moveTo>
                    <a:pt x="16313" y="1"/>
                  </a:moveTo>
                  <a:cubicBezTo>
                    <a:pt x="15912" y="2236"/>
                    <a:pt x="15545" y="4471"/>
                    <a:pt x="15345" y="6672"/>
                  </a:cubicBezTo>
                  <a:cubicBezTo>
                    <a:pt x="14745" y="5938"/>
                    <a:pt x="14078" y="5238"/>
                    <a:pt x="13344" y="4604"/>
                  </a:cubicBezTo>
                  <a:cubicBezTo>
                    <a:pt x="11376" y="2970"/>
                    <a:pt x="8874" y="1902"/>
                    <a:pt x="6305" y="1769"/>
                  </a:cubicBezTo>
                  <a:lnTo>
                    <a:pt x="6305" y="1769"/>
                  </a:lnTo>
                  <a:cubicBezTo>
                    <a:pt x="7406" y="3770"/>
                    <a:pt x="8007" y="5972"/>
                    <a:pt x="8474" y="8240"/>
                  </a:cubicBezTo>
                  <a:cubicBezTo>
                    <a:pt x="6336" y="6607"/>
                    <a:pt x="3697" y="5556"/>
                    <a:pt x="1002" y="5556"/>
                  </a:cubicBezTo>
                  <a:cubicBezTo>
                    <a:pt x="669" y="5556"/>
                    <a:pt x="335" y="5572"/>
                    <a:pt x="1" y="5605"/>
                  </a:cubicBezTo>
                  <a:cubicBezTo>
                    <a:pt x="568" y="7306"/>
                    <a:pt x="1168" y="9007"/>
                    <a:pt x="1836" y="10675"/>
                  </a:cubicBezTo>
                  <a:cubicBezTo>
                    <a:pt x="2803" y="13110"/>
                    <a:pt x="3970" y="16146"/>
                    <a:pt x="5738" y="18247"/>
                  </a:cubicBezTo>
                  <a:cubicBezTo>
                    <a:pt x="5071" y="18447"/>
                    <a:pt x="4571" y="19081"/>
                    <a:pt x="4571" y="19815"/>
                  </a:cubicBezTo>
                  <a:lnTo>
                    <a:pt x="4571" y="23818"/>
                  </a:lnTo>
                  <a:cubicBezTo>
                    <a:pt x="4571" y="24752"/>
                    <a:pt x="5338" y="25486"/>
                    <a:pt x="6239" y="25486"/>
                  </a:cubicBezTo>
                  <a:lnTo>
                    <a:pt x="6172" y="25486"/>
                  </a:lnTo>
                  <a:lnTo>
                    <a:pt x="6172" y="35259"/>
                  </a:lnTo>
                  <a:cubicBezTo>
                    <a:pt x="6172" y="38862"/>
                    <a:pt x="9141" y="41831"/>
                    <a:pt x="12743" y="41831"/>
                  </a:cubicBezTo>
                  <a:lnTo>
                    <a:pt x="30523" y="41831"/>
                  </a:lnTo>
                  <a:cubicBezTo>
                    <a:pt x="34159" y="41831"/>
                    <a:pt x="37094" y="38862"/>
                    <a:pt x="37094" y="35259"/>
                  </a:cubicBezTo>
                  <a:lnTo>
                    <a:pt x="37094" y="25486"/>
                  </a:lnTo>
                  <a:lnTo>
                    <a:pt x="37027" y="25486"/>
                  </a:lnTo>
                  <a:cubicBezTo>
                    <a:pt x="37928" y="25486"/>
                    <a:pt x="38695" y="24752"/>
                    <a:pt x="38695" y="23818"/>
                  </a:cubicBezTo>
                  <a:lnTo>
                    <a:pt x="38695" y="19815"/>
                  </a:lnTo>
                  <a:cubicBezTo>
                    <a:pt x="38695" y="18914"/>
                    <a:pt x="37928" y="18147"/>
                    <a:pt x="37027" y="18147"/>
                  </a:cubicBezTo>
                  <a:lnTo>
                    <a:pt x="36994" y="18147"/>
                  </a:lnTo>
                  <a:cubicBezTo>
                    <a:pt x="38729" y="16079"/>
                    <a:pt x="39896" y="13077"/>
                    <a:pt x="40830" y="10675"/>
                  </a:cubicBezTo>
                  <a:cubicBezTo>
                    <a:pt x="41497" y="9007"/>
                    <a:pt x="42064" y="7306"/>
                    <a:pt x="42665" y="5605"/>
                  </a:cubicBezTo>
                  <a:cubicBezTo>
                    <a:pt x="42320" y="5570"/>
                    <a:pt x="41975" y="5554"/>
                    <a:pt x="41632" y="5554"/>
                  </a:cubicBezTo>
                  <a:cubicBezTo>
                    <a:pt x="38981" y="5554"/>
                    <a:pt x="36381" y="6557"/>
                    <a:pt x="34225" y="8240"/>
                  </a:cubicBezTo>
                  <a:cubicBezTo>
                    <a:pt x="34692" y="5972"/>
                    <a:pt x="35293" y="3804"/>
                    <a:pt x="36394" y="1769"/>
                  </a:cubicBezTo>
                  <a:lnTo>
                    <a:pt x="36394" y="1769"/>
                  </a:lnTo>
                  <a:cubicBezTo>
                    <a:pt x="33825" y="1902"/>
                    <a:pt x="31323" y="2936"/>
                    <a:pt x="29355" y="4604"/>
                  </a:cubicBezTo>
                  <a:cubicBezTo>
                    <a:pt x="28655" y="5205"/>
                    <a:pt x="28021" y="5872"/>
                    <a:pt x="27454" y="6572"/>
                  </a:cubicBezTo>
                  <a:cubicBezTo>
                    <a:pt x="27254" y="4404"/>
                    <a:pt x="26987" y="2269"/>
                    <a:pt x="26687" y="101"/>
                  </a:cubicBezTo>
                  <a:cubicBezTo>
                    <a:pt x="24518" y="2436"/>
                    <a:pt x="22717" y="5071"/>
                    <a:pt x="21349" y="7907"/>
                  </a:cubicBezTo>
                  <a:cubicBezTo>
                    <a:pt x="20049" y="5071"/>
                    <a:pt x="18347" y="2403"/>
                    <a:pt x="16313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388;p37">
              <a:extLst>
                <a:ext uri="{FF2B5EF4-FFF2-40B4-BE49-F238E27FC236}">
                  <a16:creationId xmlns:a16="http://schemas.microsoft.com/office/drawing/2014/main" xmlns="" id="{FBF5DC2D-DC18-FB09-6E7B-BD4031D6E687}"/>
                </a:ext>
              </a:extLst>
            </p:cNvPr>
            <p:cNvGrpSpPr/>
            <p:nvPr/>
          </p:nvGrpSpPr>
          <p:grpSpPr>
            <a:xfrm>
              <a:off x="301200" y="4024975"/>
              <a:ext cx="1067475" cy="1045775"/>
              <a:chOff x="2399375" y="4058350"/>
              <a:chExt cx="1067475" cy="1045775"/>
            </a:xfrm>
          </p:grpSpPr>
          <p:sp>
            <p:nvSpPr>
              <p:cNvPr id="57" name="Google Shape;389;p37">
                <a:extLst>
                  <a:ext uri="{FF2B5EF4-FFF2-40B4-BE49-F238E27FC236}">
                    <a16:creationId xmlns:a16="http://schemas.microsoft.com/office/drawing/2014/main" xmlns="" id="{A959D046-F79A-5FEB-87A0-531D5A7F0546}"/>
                  </a:ext>
                </a:extLst>
              </p:cNvPr>
              <p:cNvSpPr/>
              <p:nvPr/>
            </p:nvSpPr>
            <p:spPr>
              <a:xfrm>
                <a:off x="2399375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020" y="1"/>
                    </a:moveTo>
                    <a:cubicBezTo>
                      <a:pt x="681" y="1"/>
                      <a:pt x="341" y="17"/>
                      <a:pt x="1" y="51"/>
                    </a:cubicBezTo>
                    <a:cubicBezTo>
                      <a:pt x="601" y="1753"/>
                      <a:pt x="1168" y="3420"/>
                      <a:pt x="1869" y="5122"/>
                    </a:cubicBezTo>
                    <a:cubicBezTo>
                      <a:pt x="2936" y="7790"/>
                      <a:pt x="4204" y="11259"/>
                      <a:pt x="6372" y="13294"/>
                    </a:cubicBezTo>
                    <a:cubicBezTo>
                      <a:pt x="7339" y="14262"/>
                      <a:pt x="8774" y="14995"/>
                      <a:pt x="9975" y="15696"/>
                    </a:cubicBezTo>
                    <a:cubicBezTo>
                      <a:pt x="10308" y="15896"/>
                      <a:pt x="14278" y="17464"/>
                      <a:pt x="14278" y="17464"/>
                    </a:cubicBezTo>
                    <a:cubicBezTo>
                      <a:pt x="14511" y="13261"/>
                      <a:pt x="13677" y="8924"/>
                      <a:pt x="11176" y="5455"/>
                    </a:cubicBezTo>
                    <a:cubicBezTo>
                      <a:pt x="8870" y="2289"/>
                      <a:pt x="5006" y="1"/>
                      <a:pt x="10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90;p37">
                <a:extLst>
                  <a:ext uri="{FF2B5EF4-FFF2-40B4-BE49-F238E27FC236}">
                    <a16:creationId xmlns:a16="http://schemas.microsoft.com/office/drawing/2014/main" xmlns="" id="{23CB2A47-91AF-0C9B-2B8C-F43EB6B57877}"/>
                  </a:ext>
                </a:extLst>
              </p:cNvPr>
              <p:cNvSpPr/>
              <p:nvPr/>
            </p:nvSpPr>
            <p:spPr>
              <a:xfrm>
                <a:off x="2556175" y="4103375"/>
                <a:ext cx="32275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208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35" y="3136"/>
                      <a:pt x="2202" y="6705"/>
                      <a:pt x="2902" y="10208"/>
                    </a:cubicBezTo>
                    <a:cubicBezTo>
                      <a:pt x="3369" y="12443"/>
                      <a:pt x="3903" y="14644"/>
                      <a:pt x="4937" y="16713"/>
                    </a:cubicBezTo>
                    <a:cubicBezTo>
                      <a:pt x="5516" y="17902"/>
                      <a:pt x="6838" y="20828"/>
                      <a:pt x="8547" y="20828"/>
                    </a:cubicBezTo>
                    <a:cubicBezTo>
                      <a:pt x="8610" y="20828"/>
                      <a:pt x="8675" y="20824"/>
                      <a:pt x="8740" y="20816"/>
                    </a:cubicBezTo>
                    <a:cubicBezTo>
                      <a:pt x="9574" y="20682"/>
                      <a:pt x="10207" y="20115"/>
                      <a:pt x="10708" y="19448"/>
                    </a:cubicBezTo>
                    <a:cubicBezTo>
                      <a:pt x="12909" y="16479"/>
                      <a:pt x="12742" y="12376"/>
                      <a:pt x="11375" y="8974"/>
                    </a:cubicBezTo>
                    <a:cubicBezTo>
                      <a:pt x="10407" y="6639"/>
                      <a:pt x="9006" y="4471"/>
                      <a:pt x="7038" y="2836"/>
                    </a:cubicBezTo>
                    <a:cubicBezTo>
                      <a:pt x="5070" y="1168"/>
                      <a:pt x="2569" y="134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91;p37">
                <a:extLst>
                  <a:ext uri="{FF2B5EF4-FFF2-40B4-BE49-F238E27FC236}">
                    <a16:creationId xmlns:a16="http://schemas.microsoft.com/office/drawing/2014/main" xmlns="" id="{2126BB9E-C53D-C6F2-BF8A-3696E14D6BC6}"/>
                  </a:ext>
                </a:extLst>
              </p:cNvPr>
              <p:cNvSpPr/>
              <p:nvPr/>
            </p:nvSpPr>
            <p:spPr>
              <a:xfrm>
                <a:off x="2775475" y="4058350"/>
                <a:ext cx="210175" cy="5500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2002" extrusionOk="0">
                    <a:moveTo>
                      <a:pt x="1302" y="0"/>
                    </a:moveTo>
                    <a:cubicBezTo>
                      <a:pt x="701" y="3570"/>
                      <a:pt x="101" y="7139"/>
                      <a:pt x="34" y="10741"/>
                    </a:cubicBezTo>
                    <a:cubicBezTo>
                      <a:pt x="1" y="13143"/>
                      <a:pt x="234" y="15578"/>
                      <a:pt x="868" y="17913"/>
                    </a:cubicBezTo>
                    <a:cubicBezTo>
                      <a:pt x="1269" y="19486"/>
                      <a:pt x="1813" y="22001"/>
                      <a:pt x="3871" y="22001"/>
                    </a:cubicBezTo>
                    <a:cubicBezTo>
                      <a:pt x="4039" y="22001"/>
                      <a:pt x="4216" y="21985"/>
                      <a:pt x="4404" y="21949"/>
                    </a:cubicBezTo>
                    <a:cubicBezTo>
                      <a:pt x="5138" y="21783"/>
                      <a:pt x="5805" y="21316"/>
                      <a:pt x="6339" y="20782"/>
                    </a:cubicBezTo>
                    <a:cubicBezTo>
                      <a:pt x="7673" y="19414"/>
                      <a:pt x="8307" y="17480"/>
                      <a:pt x="8340" y="15645"/>
                    </a:cubicBezTo>
                    <a:cubicBezTo>
                      <a:pt x="8407" y="13810"/>
                      <a:pt x="7940" y="11976"/>
                      <a:pt x="7306" y="10241"/>
                    </a:cubicBezTo>
                    <a:cubicBezTo>
                      <a:pt x="5972" y="6505"/>
                      <a:pt x="3937" y="3003"/>
                      <a:pt x="1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92;p37">
                <a:extLst>
                  <a:ext uri="{FF2B5EF4-FFF2-40B4-BE49-F238E27FC236}">
                    <a16:creationId xmlns:a16="http://schemas.microsoft.com/office/drawing/2014/main" xmlns="" id="{2B8B4048-7C2A-8F95-E035-B11CF6EF5F61}"/>
                  </a:ext>
                </a:extLst>
              </p:cNvPr>
              <p:cNvSpPr/>
              <p:nvPr/>
            </p:nvSpPr>
            <p:spPr>
              <a:xfrm>
                <a:off x="3104050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3492" y="1"/>
                    </a:moveTo>
                    <a:cubicBezTo>
                      <a:pt x="9506" y="1"/>
                      <a:pt x="5642" y="2289"/>
                      <a:pt x="3336" y="5455"/>
                    </a:cubicBezTo>
                    <a:cubicBezTo>
                      <a:pt x="835" y="8924"/>
                      <a:pt x="1" y="13261"/>
                      <a:pt x="268" y="17464"/>
                    </a:cubicBezTo>
                    <a:cubicBezTo>
                      <a:pt x="268" y="17464"/>
                      <a:pt x="4204" y="15896"/>
                      <a:pt x="4537" y="15696"/>
                    </a:cubicBezTo>
                    <a:cubicBezTo>
                      <a:pt x="5771" y="14995"/>
                      <a:pt x="7172" y="14262"/>
                      <a:pt x="8140" y="13294"/>
                    </a:cubicBezTo>
                    <a:cubicBezTo>
                      <a:pt x="10308" y="11259"/>
                      <a:pt x="11609" y="7790"/>
                      <a:pt x="12643" y="5122"/>
                    </a:cubicBezTo>
                    <a:cubicBezTo>
                      <a:pt x="13344" y="3420"/>
                      <a:pt x="13944" y="1753"/>
                      <a:pt x="14511" y="51"/>
                    </a:cubicBezTo>
                    <a:cubicBezTo>
                      <a:pt x="14171" y="17"/>
                      <a:pt x="13831" y="1"/>
                      <a:pt x="13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93;p37">
                <a:extLst>
                  <a:ext uri="{FF2B5EF4-FFF2-40B4-BE49-F238E27FC236}">
                    <a16:creationId xmlns:a16="http://schemas.microsoft.com/office/drawing/2014/main" xmlns="" id="{D88EA498-D775-B43C-89A3-0803E51C1C39}"/>
                  </a:ext>
                </a:extLst>
              </p:cNvPr>
              <p:cNvSpPr/>
              <p:nvPr/>
            </p:nvSpPr>
            <p:spPr>
              <a:xfrm>
                <a:off x="2987300" y="4103375"/>
                <a:ext cx="32360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0829" extrusionOk="0">
                    <a:moveTo>
                      <a:pt x="12943" y="1"/>
                    </a:moveTo>
                    <a:lnTo>
                      <a:pt x="12943" y="1"/>
                    </a:lnTo>
                    <a:cubicBezTo>
                      <a:pt x="10341" y="134"/>
                      <a:pt x="7840" y="1168"/>
                      <a:pt x="5872" y="2836"/>
                    </a:cubicBezTo>
                    <a:cubicBezTo>
                      <a:pt x="3937" y="4471"/>
                      <a:pt x="2502" y="6639"/>
                      <a:pt x="1535" y="8974"/>
                    </a:cubicBezTo>
                    <a:cubicBezTo>
                      <a:pt x="167" y="12376"/>
                      <a:pt x="1" y="16479"/>
                      <a:pt x="2202" y="19448"/>
                    </a:cubicBezTo>
                    <a:cubicBezTo>
                      <a:pt x="2703" y="20115"/>
                      <a:pt x="3336" y="20682"/>
                      <a:pt x="4170" y="20816"/>
                    </a:cubicBezTo>
                    <a:cubicBezTo>
                      <a:pt x="4235" y="20824"/>
                      <a:pt x="4300" y="20828"/>
                      <a:pt x="4363" y="20828"/>
                    </a:cubicBezTo>
                    <a:cubicBezTo>
                      <a:pt x="6071" y="20828"/>
                      <a:pt x="7394" y="17902"/>
                      <a:pt x="7973" y="16713"/>
                    </a:cubicBezTo>
                    <a:cubicBezTo>
                      <a:pt x="8974" y="14644"/>
                      <a:pt x="9541" y="12443"/>
                      <a:pt x="10008" y="10208"/>
                    </a:cubicBezTo>
                    <a:cubicBezTo>
                      <a:pt x="10708" y="6705"/>
                      <a:pt x="11175" y="3136"/>
                      <a:pt x="12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94;p37">
                <a:extLst>
                  <a:ext uri="{FF2B5EF4-FFF2-40B4-BE49-F238E27FC236}">
                    <a16:creationId xmlns:a16="http://schemas.microsoft.com/office/drawing/2014/main" xmlns="" id="{23B91834-CC73-5577-F790-008E09565E91}"/>
                  </a:ext>
                </a:extLst>
              </p:cNvPr>
              <p:cNvSpPr/>
              <p:nvPr/>
            </p:nvSpPr>
            <p:spPr>
              <a:xfrm>
                <a:off x="2878900" y="4060025"/>
                <a:ext cx="21182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21891" extrusionOk="0">
                    <a:moveTo>
                      <a:pt x="7506" y="0"/>
                    </a:moveTo>
                    <a:cubicBezTo>
                      <a:pt x="4804" y="2902"/>
                      <a:pt x="2635" y="6305"/>
                      <a:pt x="1201" y="10041"/>
                    </a:cubicBezTo>
                    <a:cubicBezTo>
                      <a:pt x="534" y="11742"/>
                      <a:pt x="0" y="13576"/>
                      <a:pt x="0" y="15444"/>
                    </a:cubicBezTo>
                    <a:cubicBezTo>
                      <a:pt x="0" y="17346"/>
                      <a:pt x="534" y="19214"/>
                      <a:pt x="1835" y="20615"/>
                    </a:cubicBezTo>
                    <a:cubicBezTo>
                      <a:pt x="2335" y="21215"/>
                      <a:pt x="3002" y="21682"/>
                      <a:pt x="3770" y="21816"/>
                    </a:cubicBezTo>
                    <a:cubicBezTo>
                      <a:pt x="3988" y="21866"/>
                      <a:pt x="4191" y="21890"/>
                      <a:pt x="4382" y="21890"/>
                    </a:cubicBezTo>
                    <a:cubicBezTo>
                      <a:pt x="6323" y="21890"/>
                      <a:pt x="6917" y="19431"/>
                      <a:pt x="7372" y="17913"/>
                    </a:cubicBezTo>
                    <a:cubicBezTo>
                      <a:pt x="8106" y="15611"/>
                      <a:pt x="8373" y="13176"/>
                      <a:pt x="8440" y="10741"/>
                    </a:cubicBezTo>
                    <a:cubicBezTo>
                      <a:pt x="8473" y="7139"/>
                      <a:pt x="8006" y="3569"/>
                      <a:pt x="7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95;p37">
                <a:extLst>
                  <a:ext uri="{FF2B5EF4-FFF2-40B4-BE49-F238E27FC236}">
                    <a16:creationId xmlns:a16="http://schemas.microsoft.com/office/drawing/2014/main" xmlns="" id="{AD41358D-2A33-1A9C-E712-4F44CE8C13D4}"/>
                  </a:ext>
                </a:extLst>
              </p:cNvPr>
              <p:cNvSpPr/>
              <p:nvPr/>
            </p:nvSpPr>
            <p:spPr>
              <a:xfrm>
                <a:off x="2514475" y="4512000"/>
                <a:ext cx="85312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4125" h="7340" extrusionOk="0">
                    <a:moveTo>
                      <a:pt x="1668" y="1"/>
                    </a:moveTo>
                    <a:cubicBezTo>
                      <a:pt x="734" y="1"/>
                      <a:pt x="0" y="768"/>
                      <a:pt x="0" y="1669"/>
                    </a:cubicBezTo>
                    <a:lnTo>
                      <a:pt x="0" y="5671"/>
                    </a:lnTo>
                    <a:cubicBezTo>
                      <a:pt x="0" y="6605"/>
                      <a:pt x="734" y="7339"/>
                      <a:pt x="1668" y="7339"/>
                    </a:cubicBezTo>
                    <a:lnTo>
                      <a:pt x="32423" y="7339"/>
                    </a:lnTo>
                    <a:cubicBezTo>
                      <a:pt x="33391" y="7339"/>
                      <a:pt x="34125" y="6605"/>
                      <a:pt x="34091" y="5671"/>
                    </a:cubicBezTo>
                    <a:lnTo>
                      <a:pt x="34091" y="1669"/>
                    </a:lnTo>
                    <a:cubicBezTo>
                      <a:pt x="34091" y="768"/>
                      <a:pt x="33357" y="1"/>
                      <a:pt x="32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96;p37">
                <a:extLst>
                  <a:ext uri="{FF2B5EF4-FFF2-40B4-BE49-F238E27FC236}">
                    <a16:creationId xmlns:a16="http://schemas.microsoft.com/office/drawing/2014/main" xmlns="" id="{852FB11A-B68A-67E8-0B18-D430B9969A7D}"/>
                  </a:ext>
                </a:extLst>
              </p:cNvPr>
              <p:cNvSpPr/>
              <p:nvPr/>
            </p:nvSpPr>
            <p:spPr>
              <a:xfrm>
                <a:off x="2553650" y="4695475"/>
                <a:ext cx="773925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30957" h="16346" extrusionOk="0">
                    <a:moveTo>
                      <a:pt x="1" y="0"/>
                    </a:moveTo>
                    <a:lnTo>
                      <a:pt x="1" y="9774"/>
                    </a:lnTo>
                    <a:cubicBezTo>
                      <a:pt x="1" y="13377"/>
                      <a:pt x="2970" y="16345"/>
                      <a:pt x="6606" y="16345"/>
                    </a:cubicBezTo>
                    <a:lnTo>
                      <a:pt x="24352" y="16345"/>
                    </a:lnTo>
                    <a:cubicBezTo>
                      <a:pt x="27988" y="16345"/>
                      <a:pt x="30956" y="13377"/>
                      <a:pt x="30956" y="9774"/>
                    </a:cubicBezTo>
                    <a:lnTo>
                      <a:pt x="30956" y="0"/>
                    </a:ln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97;p37">
                <a:extLst>
                  <a:ext uri="{FF2B5EF4-FFF2-40B4-BE49-F238E27FC236}">
                    <a16:creationId xmlns:a16="http://schemas.microsoft.com/office/drawing/2014/main" xmlns="" id="{6C1BDA13-D10F-1AA2-6CBA-AE1C0A98E1FE}"/>
                  </a:ext>
                </a:extLst>
              </p:cNvPr>
              <p:cNvSpPr/>
              <p:nvPr/>
            </p:nvSpPr>
            <p:spPr>
              <a:xfrm>
                <a:off x="2662900" y="4752175"/>
                <a:ext cx="1192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305" extrusionOk="0">
                    <a:moveTo>
                      <a:pt x="2402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102" y="5304"/>
                      <a:pt x="2402" y="5304"/>
                    </a:cubicBezTo>
                    <a:cubicBezTo>
                      <a:pt x="3703" y="5304"/>
                      <a:pt x="4771" y="4104"/>
                      <a:pt x="4771" y="2669"/>
                    </a:cubicBezTo>
                    <a:cubicBezTo>
                      <a:pt x="4771" y="1201"/>
                      <a:pt x="3670" y="1"/>
                      <a:pt x="2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98;p37">
                <a:extLst>
                  <a:ext uri="{FF2B5EF4-FFF2-40B4-BE49-F238E27FC236}">
                    <a16:creationId xmlns:a16="http://schemas.microsoft.com/office/drawing/2014/main" xmlns="" id="{FF3520F6-C5D7-A88A-C5AC-49CFC911574A}"/>
                  </a:ext>
                </a:extLst>
              </p:cNvPr>
              <p:cNvSpPr/>
              <p:nvPr/>
            </p:nvSpPr>
            <p:spPr>
              <a:xfrm>
                <a:off x="3099050" y="4752175"/>
                <a:ext cx="1184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05" extrusionOk="0">
                    <a:moveTo>
                      <a:pt x="2369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035" y="5304"/>
                      <a:pt x="2369" y="5304"/>
                    </a:cubicBezTo>
                    <a:cubicBezTo>
                      <a:pt x="3670" y="5304"/>
                      <a:pt x="4737" y="4104"/>
                      <a:pt x="4737" y="2669"/>
                    </a:cubicBezTo>
                    <a:cubicBezTo>
                      <a:pt x="4737" y="1201"/>
                      <a:pt x="3703" y="1"/>
                      <a:pt x="2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99;p37">
                <a:extLst>
                  <a:ext uri="{FF2B5EF4-FFF2-40B4-BE49-F238E27FC236}">
                    <a16:creationId xmlns:a16="http://schemas.microsoft.com/office/drawing/2014/main" xmlns="" id="{02A27EBA-6386-0727-2B63-CCD2516BA3AD}"/>
                  </a:ext>
                </a:extLst>
              </p:cNvPr>
              <p:cNvSpPr/>
              <p:nvPr/>
            </p:nvSpPr>
            <p:spPr>
              <a:xfrm>
                <a:off x="26871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7" y="1"/>
                    </a:moveTo>
                    <a:cubicBezTo>
                      <a:pt x="300" y="1"/>
                      <a:pt x="0" y="368"/>
                      <a:pt x="0" y="835"/>
                    </a:cubicBezTo>
                    <a:cubicBezTo>
                      <a:pt x="0" y="1302"/>
                      <a:pt x="300" y="1668"/>
                      <a:pt x="667" y="1668"/>
                    </a:cubicBezTo>
                    <a:cubicBezTo>
                      <a:pt x="1034" y="1668"/>
                      <a:pt x="1334" y="1302"/>
                      <a:pt x="1334" y="835"/>
                    </a:cubicBezTo>
                    <a:cubicBezTo>
                      <a:pt x="1334" y="368"/>
                      <a:pt x="1034" y="34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00;p37">
                <a:extLst>
                  <a:ext uri="{FF2B5EF4-FFF2-40B4-BE49-F238E27FC236}">
                    <a16:creationId xmlns:a16="http://schemas.microsoft.com/office/drawing/2014/main" xmlns="" id="{A18EF325-9A5D-1393-A716-373B71ECEED5}"/>
                  </a:ext>
                </a:extLst>
              </p:cNvPr>
              <p:cNvSpPr/>
              <p:nvPr/>
            </p:nvSpPr>
            <p:spPr>
              <a:xfrm>
                <a:off x="2714600" y="4831400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268" y="1"/>
                    </a:moveTo>
                    <a:cubicBezTo>
                      <a:pt x="101" y="1"/>
                      <a:pt x="1" y="134"/>
                      <a:pt x="1" y="334"/>
                    </a:cubicBezTo>
                    <a:cubicBezTo>
                      <a:pt x="1" y="501"/>
                      <a:pt x="101" y="668"/>
                      <a:pt x="268" y="668"/>
                    </a:cubicBezTo>
                    <a:cubicBezTo>
                      <a:pt x="435" y="668"/>
                      <a:pt x="568" y="468"/>
                      <a:pt x="568" y="334"/>
                    </a:cubicBezTo>
                    <a:cubicBezTo>
                      <a:pt x="568" y="167"/>
                      <a:pt x="501" y="1"/>
                      <a:pt x="2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01;p37">
                <a:extLst>
                  <a:ext uri="{FF2B5EF4-FFF2-40B4-BE49-F238E27FC236}">
                    <a16:creationId xmlns:a16="http://schemas.microsoft.com/office/drawing/2014/main" xmlns="" id="{11AD9CE7-06E3-9462-FA8D-BC1EE061AEFC}"/>
                  </a:ext>
                </a:extLst>
              </p:cNvPr>
              <p:cNvSpPr/>
              <p:nvPr/>
            </p:nvSpPr>
            <p:spPr>
              <a:xfrm>
                <a:off x="3154100" y="4831400"/>
                <a:ext cx="150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6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334"/>
                    </a:cubicBezTo>
                    <a:cubicBezTo>
                      <a:pt x="0" y="501"/>
                      <a:pt x="134" y="668"/>
                      <a:pt x="300" y="668"/>
                    </a:cubicBezTo>
                    <a:cubicBezTo>
                      <a:pt x="467" y="668"/>
                      <a:pt x="601" y="468"/>
                      <a:pt x="601" y="334"/>
                    </a:cubicBezTo>
                    <a:cubicBezTo>
                      <a:pt x="601" y="167"/>
                      <a:pt x="467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02;p37">
                <a:extLst>
                  <a:ext uri="{FF2B5EF4-FFF2-40B4-BE49-F238E27FC236}">
                    <a16:creationId xmlns:a16="http://schemas.microsoft.com/office/drawing/2014/main" xmlns="" id="{549705CD-C0A3-1AA3-6F45-53F769B6F777}"/>
                  </a:ext>
                </a:extLst>
              </p:cNvPr>
              <p:cNvSpPr/>
              <p:nvPr/>
            </p:nvSpPr>
            <p:spPr>
              <a:xfrm>
                <a:off x="31249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8" y="1"/>
                    </a:moveTo>
                    <a:cubicBezTo>
                      <a:pt x="301" y="1"/>
                      <a:pt x="1" y="368"/>
                      <a:pt x="1" y="835"/>
                    </a:cubicBezTo>
                    <a:cubicBezTo>
                      <a:pt x="1" y="1302"/>
                      <a:pt x="301" y="1668"/>
                      <a:pt x="668" y="1668"/>
                    </a:cubicBezTo>
                    <a:cubicBezTo>
                      <a:pt x="1035" y="1668"/>
                      <a:pt x="1335" y="1302"/>
                      <a:pt x="1335" y="835"/>
                    </a:cubicBezTo>
                    <a:cubicBezTo>
                      <a:pt x="1335" y="368"/>
                      <a:pt x="1035" y="34"/>
                      <a:pt x="6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03;p37">
                <a:extLst>
                  <a:ext uri="{FF2B5EF4-FFF2-40B4-BE49-F238E27FC236}">
                    <a16:creationId xmlns:a16="http://schemas.microsoft.com/office/drawing/2014/main" xmlns="" id="{C16CB9BC-0BFD-9253-4E88-753ED468F98D}"/>
                  </a:ext>
                </a:extLst>
              </p:cNvPr>
              <p:cNvSpPr/>
              <p:nvPr/>
            </p:nvSpPr>
            <p:spPr>
              <a:xfrm>
                <a:off x="2490275" y="4298525"/>
                <a:ext cx="283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468" fill="none" extrusionOk="0">
                    <a:moveTo>
                      <a:pt x="1" y="0"/>
                    </a:moveTo>
                    <a:cubicBezTo>
                      <a:pt x="368" y="501"/>
                      <a:pt x="735" y="968"/>
                      <a:pt x="1135" y="14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04;p37">
                <a:extLst>
                  <a:ext uri="{FF2B5EF4-FFF2-40B4-BE49-F238E27FC236}">
                    <a16:creationId xmlns:a16="http://schemas.microsoft.com/office/drawing/2014/main" xmlns="" id="{687661A9-2C7F-8750-FFC3-0FC68F9D85CE}"/>
                  </a:ext>
                </a:extLst>
              </p:cNvPr>
              <p:cNvSpPr/>
              <p:nvPr/>
            </p:nvSpPr>
            <p:spPr>
              <a:xfrm>
                <a:off x="2541975" y="4361900"/>
                <a:ext cx="112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605" fill="none" extrusionOk="0">
                    <a:moveTo>
                      <a:pt x="1" y="0"/>
                    </a:moveTo>
                    <a:cubicBezTo>
                      <a:pt x="1168" y="2135"/>
                      <a:pt x="2703" y="4003"/>
                      <a:pt x="4504" y="5604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05;p37">
                <a:extLst>
                  <a:ext uri="{FF2B5EF4-FFF2-40B4-BE49-F238E27FC236}">
                    <a16:creationId xmlns:a16="http://schemas.microsoft.com/office/drawing/2014/main" xmlns="" id="{6D49D366-789E-61EE-5B08-99F57592DCDD}"/>
                  </a:ext>
                </a:extLst>
              </p:cNvPr>
              <p:cNvSpPr/>
              <p:nvPr/>
            </p:nvSpPr>
            <p:spPr>
              <a:xfrm>
                <a:off x="2650400" y="4218450"/>
                <a:ext cx="242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703" fill="none" extrusionOk="0">
                    <a:moveTo>
                      <a:pt x="0" y="1"/>
                    </a:moveTo>
                    <a:cubicBezTo>
                      <a:pt x="334" y="568"/>
                      <a:pt x="668" y="1102"/>
                      <a:pt x="968" y="1702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06;p37">
                <a:extLst>
                  <a:ext uri="{FF2B5EF4-FFF2-40B4-BE49-F238E27FC236}">
                    <a16:creationId xmlns:a16="http://schemas.microsoft.com/office/drawing/2014/main" xmlns="" id="{EC1003F2-AE12-DC90-BA4B-0379EF3C6D11}"/>
                  </a:ext>
                </a:extLst>
              </p:cNvPr>
              <p:cNvSpPr/>
              <p:nvPr/>
            </p:nvSpPr>
            <p:spPr>
              <a:xfrm>
                <a:off x="2689600" y="4291025"/>
                <a:ext cx="83400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8440" fill="none" extrusionOk="0">
                    <a:moveTo>
                      <a:pt x="0" y="0"/>
                    </a:moveTo>
                    <a:cubicBezTo>
                      <a:pt x="667" y="2969"/>
                      <a:pt x="1768" y="5804"/>
                      <a:pt x="3336" y="84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07;p37">
                <a:extLst>
                  <a:ext uri="{FF2B5EF4-FFF2-40B4-BE49-F238E27FC236}">
                    <a16:creationId xmlns:a16="http://schemas.microsoft.com/office/drawing/2014/main" xmlns="" id="{7B9A87D2-F118-7929-1116-58F8CFE3B7D4}"/>
                  </a:ext>
                </a:extLst>
              </p:cNvPr>
              <p:cNvSpPr/>
              <p:nvPr/>
            </p:nvSpPr>
            <p:spPr>
              <a:xfrm>
                <a:off x="2841375" y="4211800"/>
                <a:ext cx="9200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969" fill="none" extrusionOk="0">
                    <a:moveTo>
                      <a:pt x="0" y="0"/>
                    </a:moveTo>
                    <a:cubicBezTo>
                      <a:pt x="200" y="634"/>
                      <a:pt x="334" y="1301"/>
                      <a:pt x="367" y="19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08;p37">
                <a:extLst>
                  <a:ext uri="{FF2B5EF4-FFF2-40B4-BE49-F238E27FC236}">
                    <a16:creationId xmlns:a16="http://schemas.microsoft.com/office/drawing/2014/main" xmlns="" id="{95C1633C-EBAB-0E5D-A51A-D770509ACC85}"/>
                  </a:ext>
                </a:extLst>
              </p:cNvPr>
              <p:cNvSpPr/>
              <p:nvPr/>
            </p:nvSpPr>
            <p:spPr>
              <a:xfrm>
                <a:off x="2853050" y="4306850"/>
                <a:ext cx="14200" cy="1926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7707" fill="none" extrusionOk="0">
                    <a:moveTo>
                      <a:pt x="0" y="1"/>
                    </a:moveTo>
                    <a:cubicBezTo>
                      <a:pt x="367" y="2536"/>
                      <a:pt x="534" y="5138"/>
                      <a:pt x="567" y="7706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09;p37">
                <a:extLst>
                  <a:ext uri="{FF2B5EF4-FFF2-40B4-BE49-F238E27FC236}">
                    <a16:creationId xmlns:a16="http://schemas.microsoft.com/office/drawing/2014/main" xmlns="" id="{BCE9E287-7A3A-4BA9-B826-5ACDE107F965}"/>
                  </a:ext>
                </a:extLst>
              </p:cNvPr>
              <p:cNvSpPr/>
              <p:nvPr/>
            </p:nvSpPr>
            <p:spPr>
              <a:xfrm>
                <a:off x="3011500" y="4235975"/>
                <a:ext cx="100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736" fill="none" extrusionOk="0">
                    <a:moveTo>
                      <a:pt x="400" y="0"/>
                    </a:moveTo>
                    <a:cubicBezTo>
                      <a:pt x="267" y="568"/>
                      <a:pt x="133" y="1168"/>
                      <a:pt x="0" y="17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10;p37">
                <a:extLst>
                  <a:ext uri="{FF2B5EF4-FFF2-40B4-BE49-F238E27FC236}">
                    <a16:creationId xmlns:a16="http://schemas.microsoft.com/office/drawing/2014/main" xmlns="" id="{9BCA9E85-393F-B87E-692D-67A7CF3047FF}"/>
                  </a:ext>
                </a:extLst>
              </p:cNvPr>
              <p:cNvSpPr/>
              <p:nvPr/>
            </p:nvSpPr>
            <p:spPr>
              <a:xfrm>
                <a:off x="2963125" y="4322700"/>
                <a:ext cx="37550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7240" fill="none" extrusionOk="0">
                    <a:moveTo>
                      <a:pt x="1501" y="1"/>
                    </a:moveTo>
                    <a:cubicBezTo>
                      <a:pt x="1268" y="2436"/>
                      <a:pt x="768" y="4904"/>
                      <a:pt x="0" y="72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11;p37">
                <a:extLst>
                  <a:ext uri="{FF2B5EF4-FFF2-40B4-BE49-F238E27FC236}">
                    <a16:creationId xmlns:a16="http://schemas.microsoft.com/office/drawing/2014/main" xmlns="" id="{58D49510-AF1B-BF50-8E76-4F5A6DB25981}"/>
                  </a:ext>
                </a:extLst>
              </p:cNvPr>
              <p:cNvSpPr/>
              <p:nvPr/>
            </p:nvSpPr>
            <p:spPr>
              <a:xfrm>
                <a:off x="3154100" y="4235150"/>
                <a:ext cx="342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636" fill="none" extrusionOk="0">
                    <a:moveTo>
                      <a:pt x="1368" y="0"/>
                    </a:moveTo>
                    <a:cubicBezTo>
                      <a:pt x="934" y="867"/>
                      <a:pt x="467" y="1768"/>
                      <a:pt x="0" y="26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12;p37">
                <a:extLst>
                  <a:ext uri="{FF2B5EF4-FFF2-40B4-BE49-F238E27FC236}">
                    <a16:creationId xmlns:a16="http://schemas.microsoft.com/office/drawing/2014/main" xmlns="" id="{BBC64CB3-A2BB-57CB-C871-F45E63A3C9D9}"/>
                  </a:ext>
                </a:extLst>
              </p:cNvPr>
              <p:cNvSpPr/>
              <p:nvPr/>
            </p:nvSpPr>
            <p:spPr>
              <a:xfrm>
                <a:off x="3071525" y="4346050"/>
                <a:ext cx="617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6239" fill="none" extrusionOk="0">
                    <a:moveTo>
                      <a:pt x="2469" y="1"/>
                    </a:moveTo>
                    <a:cubicBezTo>
                      <a:pt x="1835" y="2135"/>
                      <a:pt x="1001" y="4237"/>
                      <a:pt x="1" y="623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13;p37">
                <a:extLst>
                  <a:ext uri="{FF2B5EF4-FFF2-40B4-BE49-F238E27FC236}">
                    <a16:creationId xmlns:a16="http://schemas.microsoft.com/office/drawing/2014/main" xmlns="" id="{A191E5E4-C108-E2EE-9DA5-4B76C5228F37}"/>
                  </a:ext>
                </a:extLst>
              </p:cNvPr>
              <p:cNvSpPr/>
              <p:nvPr/>
            </p:nvSpPr>
            <p:spPr>
              <a:xfrm>
                <a:off x="3316700" y="4310200"/>
                <a:ext cx="334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35" fill="none" extrusionOk="0">
                    <a:moveTo>
                      <a:pt x="1335" y="0"/>
                    </a:moveTo>
                    <a:cubicBezTo>
                      <a:pt x="835" y="534"/>
                      <a:pt x="368" y="1168"/>
                      <a:pt x="1" y="18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14;p37">
                <a:extLst>
                  <a:ext uri="{FF2B5EF4-FFF2-40B4-BE49-F238E27FC236}">
                    <a16:creationId xmlns:a16="http://schemas.microsoft.com/office/drawing/2014/main" xmlns="" id="{C95A1CA4-0E8E-BBC6-21A4-034687AE8254}"/>
                  </a:ext>
                </a:extLst>
              </p:cNvPr>
              <p:cNvSpPr/>
              <p:nvPr/>
            </p:nvSpPr>
            <p:spPr>
              <a:xfrm>
                <a:off x="3209125" y="4398600"/>
                <a:ext cx="750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4070" fill="none" extrusionOk="0">
                    <a:moveTo>
                      <a:pt x="3003" y="0"/>
                    </a:moveTo>
                    <a:cubicBezTo>
                      <a:pt x="2302" y="1535"/>
                      <a:pt x="1268" y="2902"/>
                      <a:pt x="1" y="4070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15;p37">
                <a:extLst>
                  <a:ext uri="{FF2B5EF4-FFF2-40B4-BE49-F238E27FC236}">
                    <a16:creationId xmlns:a16="http://schemas.microsoft.com/office/drawing/2014/main" xmlns="" id="{76D28A6A-E7EC-0E58-100D-D4CDB0701715}"/>
                  </a:ext>
                </a:extLst>
              </p:cNvPr>
              <p:cNvSpPr/>
              <p:nvPr/>
            </p:nvSpPr>
            <p:spPr>
              <a:xfrm>
                <a:off x="2902500" y="4885550"/>
                <a:ext cx="76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4114" extrusionOk="0">
                    <a:moveTo>
                      <a:pt x="1753" y="1"/>
                    </a:moveTo>
                    <a:cubicBezTo>
                      <a:pt x="885" y="1"/>
                      <a:pt x="1" y="1190"/>
                      <a:pt x="24" y="2204"/>
                    </a:cubicBezTo>
                    <a:cubicBezTo>
                      <a:pt x="24" y="2738"/>
                      <a:pt x="190" y="3338"/>
                      <a:pt x="591" y="3705"/>
                    </a:cubicBezTo>
                    <a:cubicBezTo>
                      <a:pt x="864" y="3956"/>
                      <a:pt x="1231" y="4113"/>
                      <a:pt x="1596" y="4113"/>
                    </a:cubicBezTo>
                    <a:cubicBezTo>
                      <a:pt x="1765" y="4113"/>
                      <a:pt x="1933" y="4080"/>
                      <a:pt x="2092" y="4006"/>
                    </a:cubicBezTo>
                    <a:cubicBezTo>
                      <a:pt x="2592" y="3739"/>
                      <a:pt x="2859" y="3172"/>
                      <a:pt x="2926" y="2571"/>
                    </a:cubicBezTo>
                    <a:cubicBezTo>
                      <a:pt x="3059" y="2004"/>
                      <a:pt x="3059" y="1370"/>
                      <a:pt x="2826" y="837"/>
                    </a:cubicBezTo>
                    <a:cubicBezTo>
                      <a:pt x="2527" y="239"/>
                      <a:pt x="2142" y="1"/>
                      <a:pt x="1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16;p37">
                <a:extLst>
                  <a:ext uri="{FF2B5EF4-FFF2-40B4-BE49-F238E27FC236}">
                    <a16:creationId xmlns:a16="http://schemas.microsoft.com/office/drawing/2014/main" xmlns="" id="{A4149604-1AD7-1119-CF20-9F608E9615F6}"/>
                  </a:ext>
                </a:extLst>
              </p:cNvPr>
              <p:cNvSpPr/>
              <p:nvPr/>
            </p:nvSpPr>
            <p:spPr>
              <a:xfrm>
                <a:off x="2908075" y="4947325"/>
                <a:ext cx="650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644" extrusionOk="0">
                    <a:moveTo>
                      <a:pt x="1320" y="1"/>
                    </a:moveTo>
                    <a:cubicBezTo>
                      <a:pt x="1039" y="1"/>
                      <a:pt x="755" y="78"/>
                      <a:pt x="501" y="234"/>
                    </a:cubicBezTo>
                    <a:cubicBezTo>
                      <a:pt x="368" y="300"/>
                      <a:pt x="268" y="400"/>
                      <a:pt x="134" y="501"/>
                    </a:cubicBezTo>
                    <a:cubicBezTo>
                      <a:pt x="101" y="567"/>
                      <a:pt x="34" y="601"/>
                      <a:pt x="1" y="667"/>
                    </a:cubicBezTo>
                    <a:cubicBezTo>
                      <a:pt x="67" y="901"/>
                      <a:pt x="201" y="1101"/>
                      <a:pt x="368" y="1268"/>
                    </a:cubicBezTo>
                    <a:cubicBezTo>
                      <a:pt x="639" y="1494"/>
                      <a:pt x="1003" y="1643"/>
                      <a:pt x="1364" y="1643"/>
                    </a:cubicBezTo>
                    <a:cubicBezTo>
                      <a:pt x="1536" y="1643"/>
                      <a:pt x="1708" y="1610"/>
                      <a:pt x="1869" y="1535"/>
                    </a:cubicBezTo>
                    <a:cubicBezTo>
                      <a:pt x="2202" y="1368"/>
                      <a:pt x="2436" y="1034"/>
                      <a:pt x="2603" y="701"/>
                    </a:cubicBezTo>
                    <a:cubicBezTo>
                      <a:pt x="2536" y="601"/>
                      <a:pt x="2469" y="534"/>
                      <a:pt x="2369" y="434"/>
                    </a:cubicBezTo>
                    <a:cubicBezTo>
                      <a:pt x="2080" y="145"/>
                      <a:pt x="1703" y="1"/>
                      <a:pt x="1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17;p37">
                <a:extLst>
                  <a:ext uri="{FF2B5EF4-FFF2-40B4-BE49-F238E27FC236}">
                    <a16:creationId xmlns:a16="http://schemas.microsoft.com/office/drawing/2014/main" xmlns="" id="{A6BFE5DF-16C0-51E8-2F3D-542ADA3BCD36}"/>
                  </a:ext>
                </a:extLst>
              </p:cNvPr>
              <p:cNvSpPr/>
              <p:nvPr/>
            </p:nvSpPr>
            <p:spPr>
              <a:xfrm>
                <a:off x="2687925" y="4612900"/>
                <a:ext cx="534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935" fill="none" extrusionOk="0">
                    <a:moveTo>
                      <a:pt x="0" y="935"/>
                    </a:moveTo>
                    <a:cubicBezTo>
                      <a:pt x="501" y="301"/>
                      <a:pt x="1335" y="1"/>
                      <a:pt x="2135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18;p37">
                <a:extLst>
                  <a:ext uri="{FF2B5EF4-FFF2-40B4-BE49-F238E27FC236}">
                    <a16:creationId xmlns:a16="http://schemas.microsoft.com/office/drawing/2014/main" xmlns="" id="{0BDB8CB6-4C55-DB44-4CE2-D062A0FD66EE}"/>
                  </a:ext>
                </a:extLst>
              </p:cNvPr>
              <p:cNvSpPr/>
              <p:nvPr/>
            </p:nvSpPr>
            <p:spPr>
              <a:xfrm>
                <a:off x="3142425" y="4612900"/>
                <a:ext cx="533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935" fill="none" extrusionOk="0">
                    <a:moveTo>
                      <a:pt x="2135" y="935"/>
                    </a:moveTo>
                    <a:cubicBezTo>
                      <a:pt x="1635" y="301"/>
                      <a:pt x="801" y="1"/>
                      <a:pt x="0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19;p37">
                <a:extLst>
                  <a:ext uri="{FF2B5EF4-FFF2-40B4-BE49-F238E27FC236}">
                    <a16:creationId xmlns:a16="http://schemas.microsoft.com/office/drawing/2014/main" xmlns="" id="{914F1BFE-2BBA-8235-422B-ED8C7B571AC1}"/>
                  </a:ext>
                </a:extLst>
              </p:cNvPr>
              <p:cNvSpPr/>
              <p:nvPr/>
            </p:nvSpPr>
            <p:spPr>
              <a:xfrm>
                <a:off x="2617050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48" y="0"/>
                    </a:moveTo>
                    <a:cubicBezTo>
                      <a:pt x="1494" y="0"/>
                      <a:pt x="1167" y="41"/>
                      <a:pt x="967" y="91"/>
                    </a:cubicBezTo>
                    <a:cubicBezTo>
                      <a:pt x="634" y="191"/>
                      <a:pt x="334" y="324"/>
                      <a:pt x="167" y="591"/>
                    </a:cubicBezTo>
                    <a:cubicBezTo>
                      <a:pt x="0" y="991"/>
                      <a:pt x="167" y="1425"/>
                      <a:pt x="500" y="1659"/>
                    </a:cubicBezTo>
                    <a:cubicBezTo>
                      <a:pt x="834" y="1892"/>
                      <a:pt x="1268" y="1925"/>
                      <a:pt x="1635" y="1992"/>
                    </a:cubicBezTo>
                    <a:cubicBezTo>
                      <a:pt x="1757" y="2003"/>
                      <a:pt x="1883" y="2011"/>
                      <a:pt x="2010" y="2011"/>
                    </a:cubicBezTo>
                    <a:cubicBezTo>
                      <a:pt x="2265" y="2011"/>
                      <a:pt x="2524" y="1981"/>
                      <a:pt x="2769" y="1892"/>
                    </a:cubicBezTo>
                    <a:cubicBezTo>
                      <a:pt x="3136" y="1759"/>
                      <a:pt x="3436" y="1492"/>
                      <a:pt x="3503" y="1092"/>
                    </a:cubicBezTo>
                    <a:cubicBezTo>
                      <a:pt x="3666" y="226"/>
                      <a:pt x="2681" y="0"/>
                      <a:pt x="1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20;p37">
                <a:extLst>
                  <a:ext uri="{FF2B5EF4-FFF2-40B4-BE49-F238E27FC236}">
                    <a16:creationId xmlns:a16="http://schemas.microsoft.com/office/drawing/2014/main" xmlns="" id="{A32BBFF1-2F40-76E3-6411-A508FB59F604}"/>
                  </a:ext>
                </a:extLst>
              </p:cNvPr>
              <p:cNvSpPr/>
              <p:nvPr/>
            </p:nvSpPr>
            <p:spPr>
              <a:xfrm>
                <a:off x="3171675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16" y="0"/>
                    </a:moveTo>
                    <a:cubicBezTo>
                      <a:pt x="969" y="0"/>
                      <a:pt x="1" y="226"/>
                      <a:pt x="164" y="1092"/>
                    </a:cubicBezTo>
                    <a:cubicBezTo>
                      <a:pt x="264" y="1492"/>
                      <a:pt x="565" y="1759"/>
                      <a:pt x="932" y="1892"/>
                    </a:cubicBezTo>
                    <a:cubicBezTo>
                      <a:pt x="1176" y="1981"/>
                      <a:pt x="1421" y="2011"/>
                      <a:pt x="1675" y="2011"/>
                    </a:cubicBezTo>
                    <a:cubicBezTo>
                      <a:pt x="1803" y="2011"/>
                      <a:pt x="1932" y="2003"/>
                      <a:pt x="2066" y="1992"/>
                    </a:cubicBezTo>
                    <a:cubicBezTo>
                      <a:pt x="2433" y="1925"/>
                      <a:pt x="2833" y="1892"/>
                      <a:pt x="3167" y="1659"/>
                    </a:cubicBezTo>
                    <a:cubicBezTo>
                      <a:pt x="3500" y="1425"/>
                      <a:pt x="3667" y="991"/>
                      <a:pt x="3500" y="591"/>
                    </a:cubicBezTo>
                    <a:cubicBezTo>
                      <a:pt x="3333" y="324"/>
                      <a:pt x="3066" y="191"/>
                      <a:pt x="2733" y="91"/>
                    </a:cubicBezTo>
                    <a:cubicBezTo>
                      <a:pt x="2514" y="41"/>
                      <a:pt x="2176" y="0"/>
                      <a:pt x="1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21;p37">
                <a:extLst>
                  <a:ext uri="{FF2B5EF4-FFF2-40B4-BE49-F238E27FC236}">
                    <a16:creationId xmlns:a16="http://schemas.microsoft.com/office/drawing/2014/main" xmlns="" id="{A940963A-EE52-EDBC-CCEB-3382C3D95EF4}"/>
                  </a:ext>
                </a:extLst>
              </p:cNvPr>
              <p:cNvSpPr/>
              <p:nvPr/>
            </p:nvSpPr>
            <p:spPr>
              <a:xfrm>
                <a:off x="2593700" y="5046550"/>
                <a:ext cx="14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" fill="none" extrusionOk="0">
                    <a:moveTo>
                      <a:pt x="0" y="1"/>
                    </a:moveTo>
                    <a:lnTo>
                      <a:pt x="5904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22;p37">
                <a:extLst>
                  <a:ext uri="{FF2B5EF4-FFF2-40B4-BE49-F238E27FC236}">
                    <a16:creationId xmlns:a16="http://schemas.microsoft.com/office/drawing/2014/main" xmlns="" id="{B818EFC4-A491-BFF7-7FC0-16F72173B8D1}"/>
                  </a:ext>
                </a:extLst>
              </p:cNvPr>
              <p:cNvSpPr/>
              <p:nvPr/>
            </p:nvSpPr>
            <p:spPr>
              <a:xfrm>
                <a:off x="2775475" y="5046550"/>
                <a:ext cx="65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" fill="none" extrusionOk="0">
                    <a:moveTo>
                      <a:pt x="1" y="1"/>
                    </a:moveTo>
                    <a:lnTo>
                      <a:pt x="2636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423;p37">
            <a:extLst>
              <a:ext uri="{FF2B5EF4-FFF2-40B4-BE49-F238E27FC236}">
                <a16:creationId xmlns:a16="http://schemas.microsoft.com/office/drawing/2014/main" xmlns="" id="{507E25F6-0880-DBB6-CB21-17DDEF31CDC9}"/>
              </a:ext>
            </a:extLst>
          </p:cNvPr>
          <p:cNvSpPr/>
          <p:nvPr/>
        </p:nvSpPr>
        <p:spPr>
          <a:xfrm rot="2364860">
            <a:off x="8434958" y="3485842"/>
            <a:ext cx="550403" cy="519630"/>
          </a:xfrm>
          <a:custGeom>
            <a:avLst/>
            <a:gdLst/>
            <a:ahLst/>
            <a:cxnLst/>
            <a:rect l="l" t="t" r="r" b="b"/>
            <a:pathLst>
              <a:path w="52889" h="49932" extrusionOk="0">
                <a:moveTo>
                  <a:pt x="24966" y="56"/>
                </a:moveTo>
                <a:cubicBezTo>
                  <a:pt x="32063" y="280"/>
                  <a:pt x="43792" y="6705"/>
                  <a:pt x="48274" y="12607"/>
                </a:cubicBezTo>
                <a:cubicBezTo>
                  <a:pt x="52756" y="18509"/>
                  <a:pt x="53877" y="29416"/>
                  <a:pt x="51860" y="35467"/>
                </a:cubicBezTo>
                <a:cubicBezTo>
                  <a:pt x="49843" y="41518"/>
                  <a:pt x="42821" y="47046"/>
                  <a:pt x="36172" y="48914"/>
                </a:cubicBezTo>
                <a:cubicBezTo>
                  <a:pt x="29523" y="50782"/>
                  <a:pt x="17944" y="49885"/>
                  <a:pt x="11967" y="46673"/>
                </a:cubicBezTo>
                <a:cubicBezTo>
                  <a:pt x="5991" y="43461"/>
                  <a:pt x="1359" y="35542"/>
                  <a:pt x="313" y="29640"/>
                </a:cubicBezTo>
                <a:cubicBezTo>
                  <a:pt x="-733" y="23738"/>
                  <a:pt x="1583" y="16193"/>
                  <a:pt x="5692" y="11262"/>
                </a:cubicBezTo>
                <a:cubicBezTo>
                  <a:pt x="9801" y="6331"/>
                  <a:pt x="17869" y="-168"/>
                  <a:pt x="24966" y="56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E83498B9-6DDD-CA52-3910-8A8FC28A4C95}"/>
              </a:ext>
            </a:extLst>
          </p:cNvPr>
          <p:cNvSpPr/>
          <p:nvPr/>
        </p:nvSpPr>
        <p:spPr>
          <a:xfrm>
            <a:off x="2750805" y="2647333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VẬN DỤNG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5FDDFA5A-0196-81DE-9813-16A8CC5E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240" y="2683024"/>
            <a:ext cx="1085182" cy="147536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5DF38CA3-7ABF-5ED5-4D25-951B0AE1C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618" y="3917352"/>
            <a:ext cx="1489314" cy="1687890"/>
          </a:xfrm>
          <a:prstGeom prst="rect">
            <a:avLst/>
          </a:prstGeom>
        </p:spPr>
      </p:pic>
      <p:pic>
        <p:nvPicPr>
          <p:cNvPr id="153" name="Picture 152" descr="A cartoon of a child sitting at a desk with a straw in his mouth&#10;&#10;Description automatically generated">
            <a:extLst>
              <a:ext uri="{FF2B5EF4-FFF2-40B4-BE49-F238E27FC236}">
                <a16:creationId xmlns:a16="http://schemas.microsoft.com/office/drawing/2014/main" xmlns="" id="{1E2C3DBA-1804-5875-801E-034070E95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93" y="3190187"/>
            <a:ext cx="3818641" cy="3818641"/>
          </a:xfrm>
          <a:prstGeom prst="rect">
            <a:avLst/>
          </a:prstGeom>
        </p:spPr>
      </p:pic>
      <p:sp>
        <p:nvSpPr>
          <p:cNvPr id="154" name="Trapezoid 153">
            <a:extLst>
              <a:ext uri="{FF2B5EF4-FFF2-40B4-BE49-F238E27FC236}">
                <a16:creationId xmlns:a16="http://schemas.microsoft.com/office/drawing/2014/main" xmlns="" id="{51158F58-48BF-71B6-551A-2B09D2CD4675}"/>
              </a:ext>
            </a:extLst>
          </p:cNvPr>
          <p:cNvSpPr/>
          <p:nvPr/>
        </p:nvSpPr>
        <p:spPr>
          <a:xfrm>
            <a:off x="5155775" y="3493461"/>
            <a:ext cx="1571630" cy="750918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xmlns="" id="{DF096D97-D51C-9D0E-8443-0E4BB7D359B5}"/>
              </a:ext>
            </a:extLst>
          </p:cNvPr>
          <p:cNvSpPr/>
          <p:nvPr/>
        </p:nvSpPr>
        <p:spPr>
          <a:xfrm>
            <a:off x="6394152" y="2714053"/>
            <a:ext cx="1708080" cy="128096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A647D1-33B6-C51F-5620-A450D94E7D0D}"/>
              </a:ext>
            </a:extLst>
          </p:cNvPr>
          <p:cNvSpPr/>
          <p:nvPr/>
        </p:nvSpPr>
        <p:spPr>
          <a:xfrm>
            <a:off x="941579" y="1098297"/>
            <a:ext cx="10703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u="sng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Theo em, hình tiếp theo (?) được ghép bởi bao nhiêu que tính?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DAC17A-B68C-0B35-7363-17D142D8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79" y="1755363"/>
            <a:ext cx="9514146" cy="38044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E7F960-0B3D-27EC-8B9A-D668E6E6DBF9}"/>
              </a:ext>
            </a:extLst>
          </p:cNvPr>
          <p:cNvSpPr/>
          <p:nvPr/>
        </p:nvSpPr>
        <p:spPr>
          <a:xfrm>
            <a:off x="2279678" y="5122886"/>
            <a:ext cx="3834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E44077-DD35-2F7F-8A1F-846BC64EC411}"/>
              </a:ext>
            </a:extLst>
          </p:cNvPr>
          <p:cNvSpPr/>
          <p:nvPr/>
        </p:nvSpPr>
        <p:spPr>
          <a:xfrm>
            <a:off x="3628673" y="5122886"/>
            <a:ext cx="3834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</a:rPr>
              <a:t>5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581EEC-E27C-8979-4041-7B1C101B1300}"/>
              </a:ext>
            </a:extLst>
          </p:cNvPr>
          <p:cNvSpPr/>
          <p:nvPr/>
        </p:nvSpPr>
        <p:spPr>
          <a:xfrm>
            <a:off x="5328617" y="5122885"/>
            <a:ext cx="3834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</a:rPr>
              <a:t>7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D10CF5F-AF28-FDFF-D94D-18EE59ECB767}"/>
              </a:ext>
            </a:extLst>
          </p:cNvPr>
          <p:cNvSpPr/>
          <p:nvPr/>
        </p:nvSpPr>
        <p:spPr>
          <a:xfrm>
            <a:off x="7510669" y="5122885"/>
            <a:ext cx="3834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</a:rPr>
              <a:t>9</a:t>
            </a:r>
            <a:endParaRPr lang="en-US" sz="2800" dirty="0">
              <a:latin typeface="UTM Avo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D0784C-5C56-3117-A858-E750781B35F1}"/>
              </a:ext>
            </a:extLst>
          </p:cNvPr>
          <p:cNvGrpSpPr/>
          <p:nvPr/>
        </p:nvGrpSpPr>
        <p:grpSpPr>
          <a:xfrm>
            <a:off x="-665855" y="-99818"/>
            <a:ext cx="5031668" cy="1064269"/>
            <a:chOff x="508521" y="2433809"/>
            <a:chExt cx="5031668" cy="1064269"/>
          </a:xfrm>
        </p:grpSpPr>
        <p:pic>
          <p:nvPicPr>
            <p:cNvPr id="11" name="Picture 10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1D02FFCF-006D-BE94-69A5-14C252FE1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39" b="24504"/>
            <a:stretch/>
          </p:blipFill>
          <p:spPr>
            <a:xfrm>
              <a:off x="508521" y="2433809"/>
              <a:ext cx="5031668" cy="106426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BC50F4B-DA1D-7444-AAB9-900235CFBEB5}"/>
                </a:ext>
              </a:extLst>
            </p:cNvPr>
            <p:cNvSpPr/>
            <p:nvPr/>
          </p:nvSpPr>
          <p:spPr>
            <a:xfrm>
              <a:off x="2074047" y="2661550"/>
              <a:ext cx="207620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VẬN DỤNG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7C45D9-C222-F555-10EC-8DEC57C87533}"/>
              </a:ext>
            </a:extLst>
          </p:cNvPr>
          <p:cNvSpPr/>
          <p:nvPr/>
        </p:nvSpPr>
        <p:spPr>
          <a:xfrm>
            <a:off x="8839200" y="4356847"/>
            <a:ext cx="1443318" cy="5827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4C20D8-89AF-3196-A9B0-9A3F1E285190}"/>
              </a:ext>
            </a:extLst>
          </p:cNvPr>
          <p:cNvCxnSpPr>
            <a:cxnSpLocks/>
          </p:cNvCxnSpPr>
          <p:nvPr/>
        </p:nvCxnSpPr>
        <p:spPr>
          <a:xfrm flipV="1">
            <a:off x="8964891" y="4356847"/>
            <a:ext cx="370788" cy="58270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A628AC-9290-4826-1294-8CA4A73ED6F3}"/>
              </a:ext>
            </a:extLst>
          </p:cNvPr>
          <p:cNvCxnSpPr>
            <a:cxnSpLocks/>
          </p:cNvCxnSpPr>
          <p:nvPr/>
        </p:nvCxnSpPr>
        <p:spPr>
          <a:xfrm>
            <a:off x="9346288" y="4356847"/>
            <a:ext cx="370788" cy="58270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AD5315F-28EE-B072-7352-2E31AAC1D474}"/>
              </a:ext>
            </a:extLst>
          </p:cNvPr>
          <p:cNvCxnSpPr>
            <a:cxnSpLocks/>
          </p:cNvCxnSpPr>
          <p:nvPr/>
        </p:nvCxnSpPr>
        <p:spPr>
          <a:xfrm>
            <a:off x="8975500" y="4931407"/>
            <a:ext cx="738649" cy="814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8C73ED5-AE97-8766-FB67-0E3582C5DAB6}"/>
              </a:ext>
            </a:extLst>
          </p:cNvPr>
          <p:cNvCxnSpPr>
            <a:cxnSpLocks/>
          </p:cNvCxnSpPr>
          <p:nvPr/>
        </p:nvCxnSpPr>
        <p:spPr>
          <a:xfrm>
            <a:off x="9363864" y="4356847"/>
            <a:ext cx="738649" cy="814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90589ED-4D5F-85C2-BB0B-CF6688B40968}"/>
              </a:ext>
            </a:extLst>
          </p:cNvPr>
          <p:cNvCxnSpPr>
            <a:cxnSpLocks/>
          </p:cNvCxnSpPr>
          <p:nvPr/>
        </p:nvCxnSpPr>
        <p:spPr>
          <a:xfrm flipV="1">
            <a:off x="9731725" y="4364993"/>
            <a:ext cx="370788" cy="58270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E91C5B2-2E76-4A92-DC98-3731ACA8B617}"/>
              </a:ext>
            </a:extLst>
          </p:cNvPr>
          <p:cNvCxnSpPr>
            <a:cxnSpLocks/>
          </p:cNvCxnSpPr>
          <p:nvPr/>
        </p:nvCxnSpPr>
        <p:spPr>
          <a:xfrm>
            <a:off x="10117162" y="4356847"/>
            <a:ext cx="370788" cy="58270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FDF17E9-5B66-2A32-D57D-7C2605C2A4D5}"/>
              </a:ext>
            </a:extLst>
          </p:cNvPr>
          <p:cNvCxnSpPr>
            <a:cxnSpLocks/>
          </p:cNvCxnSpPr>
          <p:nvPr/>
        </p:nvCxnSpPr>
        <p:spPr>
          <a:xfrm>
            <a:off x="9718539" y="4931407"/>
            <a:ext cx="738649" cy="814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1662E92-C17C-3DC0-F987-3424678053A2}"/>
              </a:ext>
            </a:extLst>
          </p:cNvPr>
          <p:cNvCxnSpPr>
            <a:cxnSpLocks/>
          </p:cNvCxnSpPr>
          <p:nvPr/>
        </p:nvCxnSpPr>
        <p:spPr>
          <a:xfrm>
            <a:off x="10129234" y="4356847"/>
            <a:ext cx="738649" cy="814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7B5DB97-47CE-A082-2A77-06A4931E1A46}"/>
              </a:ext>
            </a:extLst>
          </p:cNvPr>
          <p:cNvCxnSpPr>
            <a:cxnSpLocks/>
          </p:cNvCxnSpPr>
          <p:nvPr/>
        </p:nvCxnSpPr>
        <p:spPr>
          <a:xfrm>
            <a:off x="10867622" y="4356847"/>
            <a:ext cx="370788" cy="58270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22CB1A1-6636-7B3C-F44D-ADC21A43B55D}"/>
              </a:ext>
            </a:extLst>
          </p:cNvPr>
          <p:cNvCxnSpPr>
            <a:cxnSpLocks/>
          </p:cNvCxnSpPr>
          <p:nvPr/>
        </p:nvCxnSpPr>
        <p:spPr>
          <a:xfrm flipV="1">
            <a:off x="10496834" y="4348206"/>
            <a:ext cx="370788" cy="58270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4BBE266-88EB-5E6A-60E5-1CD68A24A697}"/>
              </a:ext>
            </a:extLst>
          </p:cNvPr>
          <p:cNvCxnSpPr>
            <a:cxnSpLocks/>
          </p:cNvCxnSpPr>
          <p:nvPr/>
        </p:nvCxnSpPr>
        <p:spPr>
          <a:xfrm>
            <a:off x="10494741" y="4931407"/>
            <a:ext cx="738649" cy="8146"/>
          </a:xfrm>
          <a:prstGeom prst="line">
            <a:avLst/>
          </a:prstGeom>
          <a:ln w="57150">
            <a:solidFill>
              <a:srgbClr val="2FB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5774A27-2433-18E3-6EC7-B87201638954}"/>
              </a:ext>
            </a:extLst>
          </p:cNvPr>
          <p:cNvSpPr/>
          <p:nvPr/>
        </p:nvSpPr>
        <p:spPr>
          <a:xfrm>
            <a:off x="9873809" y="5107065"/>
            <a:ext cx="55015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601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4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766752-3545-C645-01C5-F8220A3B797E}"/>
              </a:ext>
            </a:extLst>
          </p:cNvPr>
          <p:cNvSpPr/>
          <p:nvPr/>
        </p:nvSpPr>
        <p:spPr>
          <a:xfrm>
            <a:off x="2243276" y="1374630"/>
            <a:ext cx="770544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đã biết thêm được điều gì?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11D1B6-6CD3-13D2-E46F-0F4671877B68}"/>
              </a:ext>
            </a:extLst>
          </p:cNvPr>
          <p:cNvGrpSpPr/>
          <p:nvPr/>
        </p:nvGrpSpPr>
        <p:grpSpPr>
          <a:xfrm>
            <a:off x="2666327" y="3043610"/>
            <a:ext cx="6615953" cy="3306786"/>
            <a:chOff x="2666327" y="3043610"/>
            <a:chExt cx="6615953" cy="3306786"/>
          </a:xfrm>
        </p:grpSpPr>
        <p:pic>
          <p:nvPicPr>
            <p:cNvPr id="5" name="Picture 4" descr="A couple of kids reading books&#10;&#10;Description automatically generated">
              <a:extLst>
                <a:ext uri="{FF2B5EF4-FFF2-40B4-BE49-F238E27FC236}">
                  <a16:creationId xmlns:a16="http://schemas.microsoft.com/office/drawing/2014/main" xmlns="" id="{144C3606-E3C4-5469-F9C9-6F1A39B30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327" y="3043610"/>
              <a:ext cx="6615953" cy="330678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3E62875E-606B-4090-9011-482B8ADD509A}"/>
                </a:ext>
              </a:extLst>
            </p:cNvPr>
            <p:cNvSpPr/>
            <p:nvPr/>
          </p:nvSpPr>
          <p:spPr>
            <a:xfrm>
              <a:off x="5467546" y="5228483"/>
              <a:ext cx="386499" cy="587855"/>
            </a:xfrm>
            <a:prstGeom prst="ellipse">
              <a:avLst/>
            </a:prstGeom>
            <a:solidFill>
              <a:srgbClr val="368D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AABE6C-29C7-3989-5174-6E011DD69E81}"/>
              </a:ext>
            </a:extLst>
          </p:cNvPr>
          <p:cNvSpPr txBox="1"/>
          <p:nvPr/>
        </p:nvSpPr>
        <p:spPr>
          <a:xfrm>
            <a:off x="4685122" y="51909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51312E-939A-525C-5718-6B882CFF2CA9}"/>
              </a:ext>
            </a:extLst>
          </p:cNvPr>
          <p:cNvSpPr txBox="1"/>
          <p:nvPr/>
        </p:nvSpPr>
        <p:spPr>
          <a:xfrm>
            <a:off x="5460989" y="5228483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95469541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7596;p55">
            <a:extLst>
              <a:ext uri="{FF2B5EF4-FFF2-40B4-BE49-F238E27FC236}">
                <a16:creationId xmlns:a16="http://schemas.microsoft.com/office/drawing/2014/main" xmlns="" id="{64AC3710-B43B-B1E3-D100-9622E57189EF}"/>
              </a:ext>
            </a:extLst>
          </p:cNvPr>
          <p:cNvSpPr txBox="1">
            <a:spLocks/>
          </p:cNvSpPr>
          <p:nvPr/>
        </p:nvSpPr>
        <p:spPr>
          <a:xfrm>
            <a:off x="2575455" y="986662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4503;p54">
            <a:extLst>
              <a:ext uri="{FF2B5EF4-FFF2-40B4-BE49-F238E27FC236}">
                <a16:creationId xmlns:a16="http://schemas.microsoft.com/office/drawing/2014/main" xmlns="" id="{E63BC4BE-6D3F-B82E-424C-DD4EC33055EF}"/>
              </a:ext>
            </a:extLst>
          </p:cNvPr>
          <p:cNvSpPr/>
          <p:nvPr/>
        </p:nvSpPr>
        <p:spPr>
          <a:xfrm rot="10800000">
            <a:off x="1560961" y="1729057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oogle Shape;4506;p54">
            <a:extLst>
              <a:ext uri="{FF2B5EF4-FFF2-40B4-BE49-F238E27FC236}">
                <a16:creationId xmlns:a16="http://schemas.microsoft.com/office/drawing/2014/main" xmlns="" id="{6C020A99-12A0-7075-CF1E-46782275A282}"/>
              </a:ext>
            </a:extLst>
          </p:cNvPr>
          <p:cNvGrpSpPr/>
          <p:nvPr/>
        </p:nvGrpSpPr>
        <p:grpSpPr>
          <a:xfrm>
            <a:off x="1853738" y="1935957"/>
            <a:ext cx="445075" cy="548624"/>
            <a:chOff x="1023550" y="1277100"/>
            <a:chExt cx="362350" cy="444050"/>
          </a:xfrm>
        </p:grpSpPr>
        <p:sp>
          <p:nvSpPr>
            <p:cNvPr id="6" name="Google Shape;4507;p54">
              <a:extLst>
                <a:ext uri="{FF2B5EF4-FFF2-40B4-BE49-F238E27FC236}">
                  <a16:creationId xmlns:a16="http://schemas.microsoft.com/office/drawing/2014/main" xmlns="" id="{4E8CD420-E9BE-4003-B8A9-95BD71BC9410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4508;p54">
              <a:extLst>
                <a:ext uri="{FF2B5EF4-FFF2-40B4-BE49-F238E27FC236}">
                  <a16:creationId xmlns:a16="http://schemas.microsoft.com/office/drawing/2014/main" xmlns="" id="{9E10C076-AD2A-1541-A1E8-20B5798DE9CC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4509;p54">
              <a:extLst>
                <a:ext uri="{FF2B5EF4-FFF2-40B4-BE49-F238E27FC236}">
                  <a16:creationId xmlns:a16="http://schemas.microsoft.com/office/drawing/2014/main" xmlns="" id="{8EBA5EFB-8CD7-A465-874D-F881C4369A93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10;p54">
              <a:extLst>
                <a:ext uri="{FF2B5EF4-FFF2-40B4-BE49-F238E27FC236}">
                  <a16:creationId xmlns:a16="http://schemas.microsoft.com/office/drawing/2014/main" xmlns="" id="{68F6D5D4-DBB5-4E60-D2CE-C702FC56A525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0" name="Google Shape;4522;p54">
            <a:extLst>
              <a:ext uri="{FF2B5EF4-FFF2-40B4-BE49-F238E27FC236}">
                <a16:creationId xmlns:a16="http://schemas.microsoft.com/office/drawing/2014/main" xmlns="" id="{F5129929-F052-3B4C-273D-97223D20C23E}"/>
              </a:ext>
            </a:extLst>
          </p:cNvPr>
          <p:cNvGrpSpPr/>
          <p:nvPr/>
        </p:nvGrpSpPr>
        <p:grpSpPr>
          <a:xfrm>
            <a:off x="1849454" y="3185699"/>
            <a:ext cx="453642" cy="548624"/>
            <a:chOff x="2508925" y="1277100"/>
            <a:chExt cx="369325" cy="444050"/>
          </a:xfrm>
        </p:grpSpPr>
        <p:sp>
          <p:nvSpPr>
            <p:cNvPr id="11" name="Google Shape;4523;p54">
              <a:extLst>
                <a:ext uri="{FF2B5EF4-FFF2-40B4-BE49-F238E27FC236}">
                  <a16:creationId xmlns:a16="http://schemas.microsoft.com/office/drawing/2014/main" xmlns="" id="{088080AD-1500-34CA-6FFD-D9A8BD0D14CF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524;p54">
              <a:extLst>
                <a:ext uri="{FF2B5EF4-FFF2-40B4-BE49-F238E27FC236}">
                  <a16:creationId xmlns:a16="http://schemas.microsoft.com/office/drawing/2014/main" xmlns="" id="{CED06203-6250-DC4E-5106-FD778DD3494D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525;p54">
              <a:extLst>
                <a:ext uri="{FF2B5EF4-FFF2-40B4-BE49-F238E27FC236}">
                  <a16:creationId xmlns:a16="http://schemas.microsoft.com/office/drawing/2014/main" xmlns="" id="{D27F2737-6542-51BB-5C49-36CC18AE56C4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526;p54">
              <a:extLst>
                <a:ext uri="{FF2B5EF4-FFF2-40B4-BE49-F238E27FC236}">
                  <a16:creationId xmlns:a16="http://schemas.microsoft.com/office/drawing/2014/main" xmlns="" id="{C6036813-4A35-BA03-153A-FF1348A79EBB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4527;p54">
              <a:extLst>
                <a:ext uri="{FF2B5EF4-FFF2-40B4-BE49-F238E27FC236}">
                  <a16:creationId xmlns:a16="http://schemas.microsoft.com/office/drawing/2014/main" xmlns="" id="{F5874CEA-3FCE-2E39-44D8-36604F6E02E8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4528;p54">
              <a:extLst>
                <a:ext uri="{FF2B5EF4-FFF2-40B4-BE49-F238E27FC236}">
                  <a16:creationId xmlns:a16="http://schemas.microsoft.com/office/drawing/2014/main" xmlns="" id="{86031790-5682-29E0-979C-D794F09A1451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4529;p54">
              <a:extLst>
                <a:ext uri="{FF2B5EF4-FFF2-40B4-BE49-F238E27FC236}">
                  <a16:creationId xmlns:a16="http://schemas.microsoft.com/office/drawing/2014/main" xmlns="" id="{044442C5-4462-D7D0-84B8-559765AD7A0B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4530;p54">
              <a:extLst>
                <a:ext uri="{FF2B5EF4-FFF2-40B4-BE49-F238E27FC236}">
                  <a16:creationId xmlns:a16="http://schemas.microsoft.com/office/drawing/2014/main" xmlns="" id="{027A36F0-DED7-FA1D-D81B-04FB8A02ECC7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4531;p54">
              <a:extLst>
                <a:ext uri="{FF2B5EF4-FFF2-40B4-BE49-F238E27FC236}">
                  <a16:creationId xmlns:a16="http://schemas.microsoft.com/office/drawing/2014/main" xmlns="" id="{4199206F-05CD-4C3E-908C-76937346AC8A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532;p54">
              <a:extLst>
                <a:ext uri="{FF2B5EF4-FFF2-40B4-BE49-F238E27FC236}">
                  <a16:creationId xmlns:a16="http://schemas.microsoft.com/office/drawing/2014/main" xmlns="" id="{1A469F3F-1770-50E3-8A2A-34515A737F6C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33;p54">
              <a:extLst>
                <a:ext uri="{FF2B5EF4-FFF2-40B4-BE49-F238E27FC236}">
                  <a16:creationId xmlns:a16="http://schemas.microsoft.com/office/drawing/2014/main" xmlns="" id="{F2CEC335-DFE0-6F0E-D952-43A5A2102D30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34;p54">
              <a:extLst>
                <a:ext uri="{FF2B5EF4-FFF2-40B4-BE49-F238E27FC236}">
                  <a16:creationId xmlns:a16="http://schemas.microsoft.com/office/drawing/2014/main" xmlns="" id="{7C1B0C3E-5F49-7AE5-D22F-B19D09B3CF69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" name="Hộp Văn bản 230">
            <a:extLst>
              <a:ext uri="{FF2B5EF4-FFF2-40B4-BE49-F238E27FC236}">
                <a16:creationId xmlns:a16="http://schemas.microsoft.com/office/drawing/2014/main" xmlns="" id="{0E1919CE-4EA0-C82A-24E4-1DFA4D2094E7}"/>
              </a:ext>
            </a:extLst>
          </p:cNvPr>
          <p:cNvSpPr txBox="1"/>
          <p:nvPr/>
        </p:nvSpPr>
        <p:spPr>
          <a:xfrm>
            <a:off x="2940298" y="1820951"/>
            <a:ext cx="7220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Hiểu được hình dạng, đặc điểm, tên gọi của hình tam giác, hình tứ giác.</a:t>
            </a:r>
          </a:p>
        </p:txBody>
      </p:sp>
      <p:sp>
        <p:nvSpPr>
          <p:cNvPr id="24" name="Hộp Văn bản 232">
            <a:extLst>
              <a:ext uri="{FF2B5EF4-FFF2-40B4-BE49-F238E27FC236}">
                <a16:creationId xmlns:a16="http://schemas.microsoft.com/office/drawing/2014/main" xmlns="" id="{4F20FCCA-5A11-DBAA-2B99-4CD6F57032B7}"/>
              </a:ext>
            </a:extLst>
          </p:cNvPr>
          <p:cNvSpPr txBox="1"/>
          <p:nvPr/>
        </p:nvSpPr>
        <p:spPr>
          <a:xfrm>
            <a:off x="2841303" y="2911628"/>
            <a:ext cx="7319786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ê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tra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Google Shape;4505;p54">
            <a:extLst>
              <a:ext uri="{FF2B5EF4-FFF2-40B4-BE49-F238E27FC236}">
                <a16:creationId xmlns:a16="http://schemas.microsoft.com/office/drawing/2014/main" xmlns="" id="{C3DB7D40-BB27-0D8A-3513-06AED22EDED3}"/>
              </a:ext>
            </a:extLst>
          </p:cNvPr>
          <p:cNvSpPr/>
          <p:nvPr/>
        </p:nvSpPr>
        <p:spPr>
          <a:xfrm rot="10800000">
            <a:off x="1560961" y="426205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6" name="Hộp Văn bản 232">
            <a:extLst>
              <a:ext uri="{FF2B5EF4-FFF2-40B4-BE49-F238E27FC236}">
                <a16:creationId xmlns:a16="http://schemas.microsoft.com/office/drawing/2014/main" xmlns="" id="{72258A3E-2067-3346-27F6-8A4B2F74A2A4}"/>
              </a:ext>
            </a:extLst>
          </p:cNvPr>
          <p:cNvSpPr txBox="1"/>
          <p:nvPr/>
        </p:nvSpPr>
        <p:spPr>
          <a:xfrm>
            <a:off x="2841302" y="4225772"/>
            <a:ext cx="731978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Liên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tiễn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sống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Google Shape;2137;p80">
            <a:extLst>
              <a:ext uri="{FF2B5EF4-FFF2-40B4-BE49-F238E27FC236}">
                <a16:creationId xmlns:a16="http://schemas.microsoft.com/office/drawing/2014/main" xmlns="" id="{6C8234A0-F9CB-6443-8E5F-30074E692A7C}"/>
              </a:ext>
            </a:extLst>
          </p:cNvPr>
          <p:cNvGrpSpPr/>
          <p:nvPr/>
        </p:nvGrpSpPr>
        <p:grpSpPr>
          <a:xfrm rot="20853565">
            <a:off x="1847076" y="4457414"/>
            <a:ext cx="473969" cy="520786"/>
            <a:chOff x="3269900" y="2002350"/>
            <a:chExt cx="742325" cy="815650"/>
          </a:xfrm>
        </p:grpSpPr>
        <p:sp>
          <p:nvSpPr>
            <p:cNvPr id="28" name="Google Shape;2138;p80">
              <a:extLst>
                <a:ext uri="{FF2B5EF4-FFF2-40B4-BE49-F238E27FC236}">
                  <a16:creationId xmlns:a16="http://schemas.microsoft.com/office/drawing/2014/main" xmlns="" id="{C25049FF-F2E7-823E-FC19-1D1D50C27411}"/>
                </a:ext>
              </a:extLst>
            </p:cNvPr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39;p80">
              <a:extLst>
                <a:ext uri="{FF2B5EF4-FFF2-40B4-BE49-F238E27FC236}">
                  <a16:creationId xmlns:a16="http://schemas.microsoft.com/office/drawing/2014/main" xmlns="" id="{1974FA9B-D445-5FF4-FDC3-70ACD88A1FEA}"/>
                </a:ext>
              </a:extLst>
            </p:cNvPr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40;p80">
              <a:extLst>
                <a:ext uri="{FF2B5EF4-FFF2-40B4-BE49-F238E27FC236}">
                  <a16:creationId xmlns:a16="http://schemas.microsoft.com/office/drawing/2014/main" xmlns="" id="{3BC621E3-53D8-29B0-4936-D06F44FDC4F8}"/>
                </a:ext>
              </a:extLst>
            </p:cNvPr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41;p80">
              <a:extLst>
                <a:ext uri="{FF2B5EF4-FFF2-40B4-BE49-F238E27FC236}">
                  <a16:creationId xmlns:a16="http://schemas.microsoft.com/office/drawing/2014/main" xmlns="" id="{8E145541-9793-4E62-4BD3-E18FA2FD6C26}"/>
                </a:ext>
              </a:extLst>
            </p:cNvPr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42;p80">
              <a:extLst>
                <a:ext uri="{FF2B5EF4-FFF2-40B4-BE49-F238E27FC236}">
                  <a16:creationId xmlns:a16="http://schemas.microsoft.com/office/drawing/2014/main" xmlns="" id="{8CBC6BDC-5195-8A3F-16FF-C07461E01327}"/>
                </a:ext>
              </a:extLst>
            </p:cNvPr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43;p80">
              <a:extLst>
                <a:ext uri="{FF2B5EF4-FFF2-40B4-BE49-F238E27FC236}">
                  <a16:creationId xmlns:a16="http://schemas.microsoft.com/office/drawing/2014/main" xmlns="" id="{3B600157-974E-FC92-92FE-ECDD9154BFBE}"/>
                </a:ext>
              </a:extLst>
            </p:cNvPr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44;p80">
              <a:extLst>
                <a:ext uri="{FF2B5EF4-FFF2-40B4-BE49-F238E27FC236}">
                  <a16:creationId xmlns:a16="http://schemas.microsoft.com/office/drawing/2014/main" xmlns="" id="{82F8799E-BECE-BFDD-824D-CC3A0A1FF95F}"/>
                </a:ext>
              </a:extLst>
            </p:cNvPr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45;p80">
              <a:extLst>
                <a:ext uri="{FF2B5EF4-FFF2-40B4-BE49-F238E27FC236}">
                  <a16:creationId xmlns:a16="http://schemas.microsoft.com/office/drawing/2014/main" xmlns="" id="{3B7E949C-B627-DB72-6D37-DA493C20751E}"/>
                </a:ext>
              </a:extLst>
            </p:cNvPr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46;p80">
              <a:extLst>
                <a:ext uri="{FF2B5EF4-FFF2-40B4-BE49-F238E27FC236}">
                  <a16:creationId xmlns:a16="http://schemas.microsoft.com/office/drawing/2014/main" xmlns="" id="{3939030B-35E2-49BD-4E1F-3A474F2AD697}"/>
                </a:ext>
              </a:extLst>
            </p:cNvPr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39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3" grpId="0"/>
      <p:bldP spid="24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board with a pencil and a clip on it&#10;&#10;Description automatically generated">
            <a:extLst>
              <a:ext uri="{FF2B5EF4-FFF2-40B4-BE49-F238E27FC236}">
                <a16:creationId xmlns:a16="http://schemas.microsoft.com/office/drawing/2014/main" xmlns="" id="{DACEB172-F662-FBE6-94E8-2403E8A4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xmlns="" id="{1C23ADAE-09BA-09E4-FA77-598F9D86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r="6197" b="25771"/>
          <a:stretch>
            <a:fillRect/>
          </a:stretch>
        </p:blipFill>
        <p:spPr bwMode="auto">
          <a:xfrm>
            <a:off x="2407248" y="1836706"/>
            <a:ext cx="6434137" cy="46418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hristmas tree with ornaments and pine needles&#10;&#10;Description automatically generated">
            <a:extLst>
              <a:ext uri="{FF2B5EF4-FFF2-40B4-BE49-F238E27FC236}">
                <a16:creationId xmlns:a16="http://schemas.microsoft.com/office/drawing/2014/main" xmlns="" id="{1C43996A-CF1C-1AC1-338C-47FA706C7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34393" y="7902"/>
            <a:ext cx="3657607" cy="3657607"/>
          </a:xfrm>
          <a:prstGeom prst="rect">
            <a:avLst/>
          </a:prstGeom>
        </p:spPr>
      </p:pic>
      <p:pic>
        <p:nvPicPr>
          <p:cNvPr id="9" name="Picture 8" descr="A snow falling on a black background&#10;&#10;Description automatically generated">
            <a:extLst>
              <a:ext uri="{FF2B5EF4-FFF2-40B4-BE49-F238E27FC236}">
                <a16:creationId xmlns:a16="http://schemas.microsoft.com/office/drawing/2014/main" xmlns="" id="{486A16F4-A948-B142-561A-9514057EE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xmlns="" id="{2FD7342E-5CC8-1C9A-49D9-7422AD7470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8443" y="2396259"/>
            <a:ext cx="6615113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26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CAE2BF-7875-BCEE-A5FF-CDF0443F3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0" t="6017" r="8230" b="6552"/>
          <a:stretch/>
        </p:blipFill>
        <p:spPr>
          <a:xfrm>
            <a:off x="1473200" y="1616342"/>
            <a:ext cx="9245600" cy="378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BD5D0EA-D2B8-146E-A5DD-391FF4030697}"/>
              </a:ext>
            </a:extLst>
          </p:cNvPr>
          <p:cNvGrpSpPr/>
          <p:nvPr/>
        </p:nvGrpSpPr>
        <p:grpSpPr>
          <a:xfrm>
            <a:off x="-1440930" y="0"/>
            <a:ext cx="5828260" cy="973027"/>
            <a:chOff x="-1363347" y="2476870"/>
            <a:chExt cx="8330550" cy="1390784"/>
          </a:xfrm>
        </p:grpSpPr>
        <p:pic>
          <p:nvPicPr>
            <p:cNvPr id="6" name="Picture 5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9BB52A08-E42F-EA26-0D75-941B4AC3C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99" b="59506"/>
            <a:stretch/>
          </p:blipFill>
          <p:spPr>
            <a:xfrm>
              <a:off x="-1363347" y="2476870"/>
              <a:ext cx="8330550" cy="139078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3A5A091-449F-B4CF-B020-020A8926AA1E}"/>
                </a:ext>
              </a:extLst>
            </p:cNvPr>
            <p:cNvSpPr/>
            <p:nvPr/>
          </p:nvSpPr>
          <p:spPr>
            <a:xfrm>
              <a:off x="1195333" y="2733446"/>
              <a:ext cx="3187562" cy="8358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KHỞI ĐỘNG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7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halkboard with books and a pen&#10;&#10;Description automatically generated">
            <a:extLst>
              <a:ext uri="{FF2B5EF4-FFF2-40B4-BE49-F238E27FC236}">
                <a16:creationId xmlns:a16="http://schemas.microsoft.com/office/drawing/2014/main" xmlns="" id="{C6A53E93-4707-EE9A-D3E0-3EFC6393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EBB945-9E39-A780-6A1A-D0F457838315}"/>
              </a:ext>
            </a:extLst>
          </p:cNvPr>
          <p:cNvSpPr txBox="1"/>
          <p:nvPr/>
        </p:nvSpPr>
        <p:spPr>
          <a:xfrm>
            <a:off x="1358020" y="197223"/>
            <a:ext cx="927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tư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    13    </a:t>
            </a:r>
            <a:r>
              <a:rPr lang="en-US" sz="3200" b="1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tháng</a:t>
            </a:r>
            <a:r>
              <a:rPr lang="en-US" sz="3200" b="1" smtClean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12 </a:t>
            </a:r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2023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9368778C-7E27-E759-85CF-A22FE7769D59}"/>
              </a:ext>
            </a:extLst>
          </p:cNvPr>
          <p:cNvSpPr/>
          <p:nvPr/>
        </p:nvSpPr>
        <p:spPr>
          <a:xfrm rot="20149364">
            <a:off x="150948" y="1318859"/>
            <a:ext cx="990534" cy="949262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6694BC-E7F6-254C-B3A2-4FCB71655FB2}"/>
              </a:ext>
            </a:extLst>
          </p:cNvPr>
          <p:cNvSpPr txBox="1"/>
          <p:nvPr/>
        </p:nvSpPr>
        <p:spPr>
          <a:xfrm>
            <a:off x="5218245" y="1238338"/>
            <a:ext cx="259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latin typeface="UTM Avo" panose="02040603050506020204" pitchFamily="18" charset="0"/>
              </a:rPr>
              <a:t>TOÁN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2BA762-BF37-9CDA-4496-E47C779F9913}"/>
              </a:ext>
            </a:extLst>
          </p:cNvPr>
          <p:cNvSpPr txBox="1"/>
          <p:nvPr/>
        </p:nvSpPr>
        <p:spPr>
          <a:xfrm>
            <a:off x="2879002" y="2279453"/>
            <a:ext cx="6871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BÀI 49: HÌNH TAM GIÁC, HÌNH TỨ GIÁC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CB1C5EC7-66BB-0643-4D57-292CE2566BA0}"/>
              </a:ext>
            </a:extLst>
          </p:cNvPr>
          <p:cNvSpPr/>
          <p:nvPr/>
        </p:nvSpPr>
        <p:spPr>
          <a:xfrm rot="1502504">
            <a:off x="730716" y="2726728"/>
            <a:ext cx="2092750" cy="1271680"/>
          </a:xfrm>
          <a:prstGeom prst="trapezoid">
            <a:avLst/>
          </a:prstGeom>
          <a:noFill/>
          <a:ln w="57150">
            <a:solidFill>
              <a:srgbClr val="FFFE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5D953CD-EB20-C5CB-6E7B-793E5CCD8484}"/>
              </a:ext>
            </a:extLst>
          </p:cNvPr>
          <p:cNvSpPr/>
          <p:nvPr/>
        </p:nvSpPr>
        <p:spPr>
          <a:xfrm rot="20229047">
            <a:off x="9542790" y="931649"/>
            <a:ext cx="1894787" cy="1019942"/>
          </a:xfrm>
          <a:prstGeom prst="rect">
            <a:avLst/>
          </a:prstGeom>
          <a:noFill/>
          <a:ln w="57150">
            <a:solidFill>
              <a:srgbClr val="FFFE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9;p37">
            <a:extLst>
              <a:ext uri="{FF2B5EF4-FFF2-40B4-BE49-F238E27FC236}">
                <a16:creationId xmlns:a16="http://schemas.microsoft.com/office/drawing/2014/main" xmlns="" id="{AFA5FF57-4457-D0C4-E8C3-D6DB09DC4EB4}"/>
              </a:ext>
            </a:extLst>
          </p:cNvPr>
          <p:cNvSpPr/>
          <p:nvPr/>
        </p:nvSpPr>
        <p:spPr>
          <a:xfrm>
            <a:off x="8381969" y="956775"/>
            <a:ext cx="3225630" cy="5099531"/>
          </a:xfrm>
          <a:custGeom>
            <a:avLst/>
            <a:gdLst/>
            <a:ahLst/>
            <a:cxnLst/>
            <a:rect l="l" t="t" r="r" b="b"/>
            <a:pathLst>
              <a:path w="109691" h="173415" extrusionOk="0">
                <a:moveTo>
                  <a:pt x="96163" y="26548"/>
                </a:moveTo>
                <a:cubicBezTo>
                  <a:pt x="95757" y="20517"/>
                  <a:pt x="95147" y="13062"/>
                  <a:pt x="88031" y="8657"/>
                </a:cubicBezTo>
                <a:cubicBezTo>
                  <a:pt x="80915" y="4252"/>
                  <a:pt x="63702" y="-355"/>
                  <a:pt x="53469" y="119"/>
                </a:cubicBezTo>
                <a:cubicBezTo>
                  <a:pt x="43236" y="594"/>
                  <a:pt x="33953" y="5676"/>
                  <a:pt x="26634" y="11504"/>
                </a:cubicBezTo>
                <a:cubicBezTo>
                  <a:pt x="19315" y="17332"/>
                  <a:pt x="11590" y="25463"/>
                  <a:pt x="9557" y="35086"/>
                </a:cubicBezTo>
                <a:cubicBezTo>
                  <a:pt x="7524" y="44709"/>
                  <a:pt x="11929" y="58263"/>
                  <a:pt x="14436" y="69241"/>
                </a:cubicBezTo>
                <a:cubicBezTo>
                  <a:pt x="16943" y="80219"/>
                  <a:pt x="26770" y="89571"/>
                  <a:pt x="24601" y="100956"/>
                </a:cubicBezTo>
                <a:cubicBezTo>
                  <a:pt x="22433" y="112341"/>
                  <a:pt x="4407" y="127317"/>
                  <a:pt x="1425" y="137550"/>
                </a:cubicBezTo>
                <a:cubicBezTo>
                  <a:pt x="-1557" y="147783"/>
                  <a:pt x="543" y="156389"/>
                  <a:pt x="6710" y="162352"/>
                </a:cubicBezTo>
                <a:cubicBezTo>
                  <a:pt x="12877" y="168316"/>
                  <a:pt x="23923" y="172992"/>
                  <a:pt x="38425" y="173331"/>
                </a:cubicBezTo>
                <a:cubicBezTo>
                  <a:pt x="52927" y="173670"/>
                  <a:pt x="81864" y="171704"/>
                  <a:pt x="93723" y="164385"/>
                </a:cubicBezTo>
                <a:cubicBezTo>
                  <a:pt x="105582" y="157066"/>
                  <a:pt x="108699" y="143785"/>
                  <a:pt x="109580" y="129418"/>
                </a:cubicBezTo>
                <a:cubicBezTo>
                  <a:pt x="110461" y="115052"/>
                  <a:pt x="102194" y="92282"/>
                  <a:pt x="99009" y="78186"/>
                </a:cubicBezTo>
                <a:cubicBezTo>
                  <a:pt x="95824" y="64091"/>
                  <a:pt x="90944" y="53451"/>
                  <a:pt x="90470" y="44845"/>
                </a:cubicBezTo>
                <a:cubicBezTo>
                  <a:pt x="89996" y="36239"/>
                  <a:pt x="96570" y="32579"/>
                  <a:pt x="96163" y="26548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group of people standing around a book&#10;&#10;Description automatically generated">
            <a:extLst>
              <a:ext uri="{FF2B5EF4-FFF2-40B4-BE49-F238E27FC236}">
                <a16:creationId xmlns:a16="http://schemas.microsoft.com/office/drawing/2014/main" xmlns="" id="{CBA9821E-2692-40DD-EA4E-0EDB49A8F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10972"/>
          <a:stretch/>
        </p:blipFill>
        <p:spPr>
          <a:xfrm>
            <a:off x="2627339" y="3587804"/>
            <a:ext cx="3970685" cy="3235609"/>
          </a:xfrm>
          <a:prstGeom prst="rect">
            <a:avLst/>
          </a:prstGeom>
        </p:spPr>
      </p:pic>
      <p:sp>
        <p:nvSpPr>
          <p:cNvPr id="91" name="Google Shape;423;p37">
            <a:extLst>
              <a:ext uri="{FF2B5EF4-FFF2-40B4-BE49-F238E27FC236}">
                <a16:creationId xmlns:a16="http://schemas.microsoft.com/office/drawing/2014/main" xmlns="" id="{507E25F6-0880-DBB6-CB21-17DDEF31CDC9}"/>
              </a:ext>
            </a:extLst>
          </p:cNvPr>
          <p:cNvSpPr/>
          <p:nvPr/>
        </p:nvSpPr>
        <p:spPr>
          <a:xfrm rot="2364860">
            <a:off x="8434958" y="3485842"/>
            <a:ext cx="550403" cy="519630"/>
          </a:xfrm>
          <a:custGeom>
            <a:avLst/>
            <a:gdLst/>
            <a:ahLst/>
            <a:cxnLst/>
            <a:rect l="l" t="t" r="r" b="b"/>
            <a:pathLst>
              <a:path w="52889" h="49932" extrusionOk="0">
                <a:moveTo>
                  <a:pt x="24966" y="56"/>
                </a:moveTo>
                <a:cubicBezTo>
                  <a:pt x="32063" y="280"/>
                  <a:pt x="43792" y="6705"/>
                  <a:pt x="48274" y="12607"/>
                </a:cubicBezTo>
                <a:cubicBezTo>
                  <a:pt x="52756" y="18509"/>
                  <a:pt x="53877" y="29416"/>
                  <a:pt x="51860" y="35467"/>
                </a:cubicBezTo>
                <a:cubicBezTo>
                  <a:pt x="49843" y="41518"/>
                  <a:pt x="42821" y="47046"/>
                  <a:pt x="36172" y="48914"/>
                </a:cubicBezTo>
                <a:cubicBezTo>
                  <a:pt x="29523" y="50782"/>
                  <a:pt x="17944" y="49885"/>
                  <a:pt x="11967" y="46673"/>
                </a:cubicBezTo>
                <a:cubicBezTo>
                  <a:pt x="5991" y="43461"/>
                  <a:pt x="1359" y="35542"/>
                  <a:pt x="313" y="29640"/>
                </a:cubicBezTo>
                <a:cubicBezTo>
                  <a:pt x="-733" y="23738"/>
                  <a:pt x="1583" y="16193"/>
                  <a:pt x="5692" y="11262"/>
                </a:cubicBezTo>
                <a:cubicBezTo>
                  <a:pt x="9801" y="6331"/>
                  <a:pt x="17869" y="-168"/>
                  <a:pt x="24966" y="56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group of colorful brush strokes&#10;&#10;Description automatically generated">
            <a:extLst>
              <a:ext uri="{FF2B5EF4-FFF2-40B4-BE49-F238E27FC236}">
                <a16:creationId xmlns:a16="http://schemas.microsoft.com/office/drawing/2014/main" xmlns="" id="{0D8F1CC2-0F72-9B1C-6A03-13FE861B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6" b="42052"/>
          <a:stretch/>
        </p:blipFill>
        <p:spPr>
          <a:xfrm>
            <a:off x="-1016170" y="2193306"/>
            <a:ext cx="10821930" cy="1905859"/>
          </a:xfrm>
          <a:prstGeom prst="rect">
            <a:avLst/>
          </a:prstGeom>
        </p:spPr>
      </p:pic>
      <p:grpSp>
        <p:nvGrpSpPr>
          <p:cNvPr id="54" name="Google Shape;386;p37">
            <a:extLst>
              <a:ext uri="{FF2B5EF4-FFF2-40B4-BE49-F238E27FC236}">
                <a16:creationId xmlns:a16="http://schemas.microsoft.com/office/drawing/2014/main" xmlns="" id="{BEFC17F3-E427-66F3-F7B4-1871BEC07343}"/>
              </a:ext>
            </a:extLst>
          </p:cNvPr>
          <p:cNvGrpSpPr/>
          <p:nvPr/>
        </p:nvGrpSpPr>
        <p:grpSpPr>
          <a:xfrm rot="998002">
            <a:off x="9133377" y="1580765"/>
            <a:ext cx="1200435" cy="1176032"/>
            <a:chOff x="301200" y="4024975"/>
            <a:chExt cx="1067475" cy="1045775"/>
          </a:xfrm>
        </p:grpSpPr>
        <p:sp>
          <p:nvSpPr>
            <p:cNvPr id="55" name="Google Shape;387;p37">
              <a:extLst>
                <a:ext uri="{FF2B5EF4-FFF2-40B4-BE49-F238E27FC236}">
                  <a16:creationId xmlns:a16="http://schemas.microsoft.com/office/drawing/2014/main" xmlns="" id="{2A6D33E8-56BA-60E5-2FFB-72758BC0DC45}"/>
                </a:ext>
              </a:extLst>
            </p:cNvPr>
            <p:cNvSpPr/>
            <p:nvPr/>
          </p:nvSpPr>
          <p:spPr>
            <a:xfrm>
              <a:off x="301625" y="4024975"/>
              <a:ext cx="1066625" cy="1045775"/>
            </a:xfrm>
            <a:custGeom>
              <a:avLst/>
              <a:gdLst/>
              <a:ahLst/>
              <a:cxnLst/>
              <a:rect l="l" t="t" r="r" b="b"/>
              <a:pathLst>
                <a:path w="42665" h="41831" extrusionOk="0">
                  <a:moveTo>
                    <a:pt x="16313" y="1"/>
                  </a:moveTo>
                  <a:cubicBezTo>
                    <a:pt x="15912" y="2236"/>
                    <a:pt x="15545" y="4471"/>
                    <a:pt x="15345" y="6672"/>
                  </a:cubicBezTo>
                  <a:cubicBezTo>
                    <a:pt x="14745" y="5938"/>
                    <a:pt x="14078" y="5238"/>
                    <a:pt x="13344" y="4604"/>
                  </a:cubicBezTo>
                  <a:cubicBezTo>
                    <a:pt x="11376" y="2970"/>
                    <a:pt x="8874" y="1902"/>
                    <a:pt x="6305" y="1769"/>
                  </a:cubicBezTo>
                  <a:lnTo>
                    <a:pt x="6305" y="1769"/>
                  </a:lnTo>
                  <a:cubicBezTo>
                    <a:pt x="7406" y="3770"/>
                    <a:pt x="8007" y="5972"/>
                    <a:pt x="8474" y="8240"/>
                  </a:cubicBezTo>
                  <a:cubicBezTo>
                    <a:pt x="6336" y="6607"/>
                    <a:pt x="3697" y="5556"/>
                    <a:pt x="1002" y="5556"/>
                  </a:cubicBezTo>
                  <a:cubicBezTo>
                    <a:pt x="669" y="5556"/>
                    <a:pt x="335" y="5572"/>
                    <a:pt x="1" y="5605"/>
                  </a:cubicBezTo>
                  <a:cubicBezTo>
                    <a:pt x="568" y="7306"/>
                    <a:pt x="1168" y="9007"/>
                    <a:pt x="1836" y="10675"/>
                  </a:cubicBezTo>
                  <a:cubicBezTo>
                    <a:pt x="2803" y="13110"/>
                    <a:pt x="3970" y="16146"/>
                    <a:pt x="5738" y="18247"/>
                  </a:cubicBezTo>
                  <a:cubicBezTo>
                    <a:pt x="5071" y="18447"/>
                    <a:pt x="4571" y="19081"/>
                    <a:pt x="4571" y="19815"/>
                  </a:cubicBezTo>
                  <a:lnTo>
                    <a:pt x="4571" y="23818"/>
                  </a:lnTo>
                  <a:cubicBezTo>
                    <a:pt x="4571" y="24752"/>
                    <a:pt x="5338" y="25486"/>
                    <a:pt x="6239" y="25486"/>
                  </a:cubicBezTo>
                  <a:lnTo>
                    <a:pt x="6172" y="25486"/>
                  </a:lnTo>
                  <a:lnTo>
                    <a:pt x="6172" y="35259"/>
                  </a:lnTo>
                  <a:cubicBezTo>
                    <a:pt x="6172" y="38862"/>
                    <a:pt x="9141" y="41831"/>
                    <a:pt x="12743" y="41831"/>
                  </a:cubicBezTo>
                  <a:lnTo>
                    <a:pt x="30523" y="41831"/>
                  </a:lnTo>
                  <a:cubicBezTo>
                    <a:pt x="34159" y="41831"/>
                    <a:pt x="37094" y="38862"/>
                    <a:pt x="37094" y="35259"/>
                  </a:cubicBezTo>
                  <a:lnTo>
                    <a:pt x="37094" y="25486"/>
                  </a:lnTo>
                  <a:lnTo>
                    <a:pt x="37027" y="25486"/>
                  </a:lnTo>
                  <a:cubicBezTo>
                    <a:pt x="37928" y="25486"/>
                    <a:pt x="38695" y="24752"/>
                    <a:pt x="38695" y="23818"/>
                  </a:cubicBezTo>
                  <a:lnTo>
                    <a:pt x="38695" y="19815"/>
                  </a:lnTo>
                  <a:cubicBezTo>
                    <a:pt x="38695" y="18914"/>
                    <a:pt x="37928" y="18147"/>
                    <a:pt x="37027" y="18147"/>
                  </a:cubicBezTo>
                  <a:lnTo>
                    <a:pt x="36994" y="18147"/>
                  </a:lnTo>
                  <a:cubicBezTo>
                    <a:pt x="38729" y="16079"/>
                    <a:pt x="39896" y="13077"/>
                    <a:pt x="40830" y="10675"/>
                  </a:cubicBezTo>
                  <a:cubicBezTo>
                    <a:pt x="41497" y="9007"/>
                    <a:pt x="42064" y="7306"/>
                    <a:pt x="42665" y="5605"/>
                  </a:cubicBezTo>
                  <a:cubicBezTo>
                    <a:pt x="42320" y="5570"/>
                    <a:pt x="41975" y="5554"/>
                    <a:pt x="41632" y="5554"/>
                  </a:cubicBezTo>
                  <a:cubicBezTo>
                    <a:pt x="38981" y="5554"/>
                    <a:pt x="36381" y="6557"/>
                    <a:pt x="34225" y="8240"/>
                  </a:cubicBezTo>
                  <a:cubicBezTo>
                    <a:pt x="34692" y="5972"/>
                    <a:pt x="35293" y="3804"/>
                    <a:pt x="36394" y="1769"/>
                  </a:cubicBezTo>
                  <a:lnTo>
                    <a:pt x="36394" y="1769"/>
                  </a:lnTo>
                  <a:cubicBezTo>
                    <a:pt x="33825" y="1902"/>
                    <a:pt x="31323" y="2936"/>
                    <a:pt x="29355" y="4604"/>
                  </a:cubicBezTo>
                  <a:cubicBezTo>
                    <a:pt x="28655" y="5205"/>
                    <a:pt x="28021" y="5872"/>
                    <a:pt x="27454" y="6572"/>
                  </a:cubicBezTo>
                  <a:cubicBezTo>
                    <a:pt x="27254" y="4404"/>
                    <a:pt x="26987" y="2269"/>
                    <a:pt x="26687" y="101"/>
                  </a:cubicBezTo>
                  <a:cubicBezTo>
                    <a:pt x="24518" y="2436"/>
                    <a:pt x="22717" y="5071"/>
                    <a:pt x="21349" y="7907"/>
                  </a:cubicBezTo>
                  <a:cubicBezTo>
                    <a:pt x="20049" y="5071"/>
                    <a:pt x="18347" y="2403"/>
                    <a:pt x="16313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388;p37">
              <a:extLst>
                <a:ext uri="{FF2B5EF4-FFF2-40B4-BE49-F238E27FC236}">
                  <a16:creationId xmlns:a16="http://schemas.microsoft.com/office/drawing/2014/main" xmlns="" id="{FBF5DC2D-DC18-FB09-6E7B-BD4031D6E687}"/>
                </a:ext>
              </a:extLst>
            </p:cNvPr>
            <p:cNvGrpSpPr/>
            <p:nvPr/>
          </p:nvGrpSpPr>
          <p:grpSpPr>
            <a:xfrm>
              <a:off x="301200" y="4024975"/>
              <a:ext cx="1067475" cy="1045775"/>
              <a:chOff x="2399375" y="4058350"/>
              <a:chExt cx="1067475" cy="1045775"/>
            </a:xfrm>
          </p:grpSpPr>
          <p:sp>
            <p:nvSpPr>
              <p:cNvPr id="57" name="Google Shape;389;p37">
                <a:extLst>
                  <a:ext uri="{FF2B5EF4-FFF2-40B4-BE49-F238E27FC236}">
                    <a16:creationId xmlns:a16="http://schemas.microsoft.com/office/drawing/2014/main" xmlns="" id="{A959D046-F79A-5FEB-87A0-531D5A7F0546}"/>
                  </a:ext>
                </a:extLst>
              </p:cNvPr>
              <p:cNvSpPr/>
              <p:nvPr/>
            </p:nvSpPr>
            <p:spPr>
              <a:xfrm>
                <a:off x="2399375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020" y="1"/>
                    </a:moveTo>
                    <a:cubicBezTo>
                      <a:pt x="681" y="1"/>
                      <a:pt x="341" y="17"/>
                      <a:pt x="1" y="51"/>
                    </a:cubicBezTo>
                    <a:cubicBezTo>
                      <a:pt x="601" y="1753"/>
                      <a:pt x="1168" y="3420"/>
                      <a:pt x="1869" y="5122"/>
                    </a:cubicBezTo>
                    <a:cubicBezTo>
                      <a:pt x="2936" y="7790"/>
                      <a:pt x="4204" y="11259"/>
                      <a:pt x="6372" y="13294"/>
                    </a:cubicBezTo>
                    <a:cubicBezTo>
                      <a:pt x="7339" y="14262"/>
                      <a:pt x="8774" y="14995"/>
                      <a:pt x="9975" y="15696"/>
                    </a:cubicBezTo>
                    <a:cubicBezTo>
                      <a:pt x="10308" y="15896"/>
                      <a:pt x="14278" y="17464"/>
                      <a:pt x="14278" y="17464"/>
                    </a:cubicBezTo>
                    <a:cubicBezTo>
                      <a:pt x="14511" y="13261"/>
                      <a:pt x="13677" y="8924"/>
                      <a:pt x="11176" y="5455"/>
                    </a:cubicBezTo>
                    <a:cubicBezTo>
                      <a:pt x="8870" y="2289"/>
                      <a:pt x="5006" y="1"/>
                      <a:pt x="10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90;p37">
                <a:extLst>
                  <a:ext uri="{FF2B5EF4-FFF2-40B4-BE49-F238E27FC236}">
                    <a16:creationId xmlns:a16="http://schemas.microsoft.com/office/drawing/2014/main" xmlns="" id="{23CB2A47-91AF-0C9B-2B8C-F43EB6B57877}"/>
                  </a:ext>
                </a:extLst>
              </p:cNvPr>
              <p:cNvSpPr/>
              <p:nvPr/>
            </p:nvSpPr>
            <p:spPr>
              <a:xfrm>
                <a:off x="2556175" y="4103375"/>
                <a:ext cx="32275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208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35" y="3136"/>
                      <a:pt x="2202" y="6705"/>
                      <a:pt x="2902" y="10208"/>
                    </a:cubicBezTo>
                    <a:cubicBezTo>
                      <a:pt x="3369" y="12443"/>
                      <a:pt x="3903" y="14644"/>
                      <a:pt x="4937" y="16713"/>
                    </a:cubicBezTo>
                    <a:cubicBezTo>
                      <a:pt x="5516" y="17902"/>
                      <a:pt x="6838" y="20828"/>
                      <a:pt x="8547" y="20828"/>
                    </a:cubicBezTo>
                    <a:cubicBezTo>
                      <a:pt x="8610" y="20828"/>
                      <a:pt x="8675" y="20824"/>
                      <a:pt x="8740" y="20816"/>
                    </a:cubicBezTo>
                    <a:cubicBezTo>
                      <a:pt x="9574" y="20682"/>
                      <a:pt x="10207" y="20115"/>
                      <a:pt x="10708" y="19448"/>
                    </a:cubicBezTo>
                    <a:cubicBezTo>
                      <a:pt x="12909" y="16479"/>
                      <a:pt x="12742" y="12376"/>
                      <a:pt x="11375" y="8974"/>
                    </a:cubicBezTo>
                    <a:cubicBezTo>
                      <a:pt x="10407" y="6639"/>
                      <a:pt x="9006" y="4471"/>
                      <a:pt x="7038" y="2836"/>
                    </a:cubicBezTo>
                    <a:cubicBezTo>
                      <a:pt x="5070" y="1168"/>
                      <a:pt x="2569" y="134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91;p37">
                <a:extLst>
                  <a:ext uri="{FF2B5EF4-FFF2-40B4-BE49-F238E27FC236}">
                    <a16:creationId xmlns:a16="http://schemas.microsoft.com/office/drawing/2014/main" xmlns="" id="{2126BB9E-C53D-C6F2-BF8A-3696E14D6BC6}"/>
                  </a:ext>
                </a:extLst>
              </p:cNvPr>
              <p:cNvSpPr/>
              <p:nvPr/>
            </p:nvSpPr>
            <p:spPr>
              <a:xfrm>
                <a:off x="2775475" y="4058350"/>
                <a:ext cx="210175" cy="5500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2002" extrusionOk="0">
                    <a:moveTo>
                      <a:pt x="1302" y="0"/>
                    </a:moveTo>
                    <a:cubicBezTo>
                      <a:pt x="701" y="3570"/>
                      <a:pt x="101" y="7139"/>
                      <a:pt x="34" y="10741"/>
                    </a:cubicBezTo>
                    <a:cubicBezTo>
                      <a:pt x="1" y="13143"/>
                      <a:pt x="234" y="15578"/>
                      <a:pt x="868" y="17913"/>
                    </a:cubicBezTo>
                    <a:cubicBezTo>
                      <a:pt x="1269" y="19486"/>
                      <a:pt x="1813" y="22001"/>
                      <a:pt x="3871" y="22001"/>
                    </a:cubicBezTo>
                    <a:cubicBezTo>
                      <a:pt x="4039" y="22001"/>
                      <a:pt x="4216" y="21985"/>
                      <a:pt x="4404" y="21949"/>
                    </a:cubicBezTo>
                    <a:cubicBezTo>
                      <a:pt x="5138" y="21783"/>
                      <a:pt x="5805" y="21316"/>
                      <a:pt x="6339" y="20782"/>
                    </a:cubicBezTo>
                    <a:cubicBezTo>
                      <a:pt x="7673" y="19414"/>
                      <a:pt x="8307" y="17480"/>
                      <a:pt x="8340" y="15645"/>
                    </a:cubicBezTo>
                    <a:cubicBezTo>
                      <a:pt x="8407" y="13810"/>
                      <a:pt x="7940" y="11976"/>
                      <a:pt x="7306" y="10241"/>
                    </a:cubicBezTo>
                    <a:cubicBezTo>
                      <a:pt x="5972" y="6505"/>
                      <a:pt x="3937" y="3003"/>
                      <a:pt x="1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92;p37">
                <a:extLst>
                  <a:ext uri="{FF2B5EF4-FFF2-40B4-BE49-F238E27FC236}">
                    <a16:creationId xmlns:a16="http://schemas.microsoft.com/office/drawing/2014/main" xmlns="" id="{2B8B4048-7C2A-8F95-E035-B11CF6EF5F61}"/>
                  </a:ext>
                </a:extLst>
              </p:cNvPr>
              <p:cNvSpPr/>
              <p:nvPr/>
            </p:nvSpPr>
            <p:spPr>
              <a:xfrm>
                <a:off x="3104050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3492" y="1"/>
                    </a:moveTo>
                    <a:cubicBezTo>
                      <a:pt x="9506" y="1"/>
                      <a:pt x="5642" y="2289"/>
                      <a:pt x="3336" y="5455"/>
                    </a:cubicBezTo>
                    <a:cubicBezTo>
                      <a:pt x="835" y="8924"/>
                      <a:pt x="1" y="13261"/>
                      <a:pt x="268" y="17464"/>
                    </a:cubicBezTo>
                    <a:cubicBezTo>
                      <a:pt x="268" y="17464"/>
                      <a:pt x="4204" y="15896"/>
                      <a:pt x="4537" y="15696"/>
                    </a:cubicBezTo>
                    <a:cubicBezTo>
                      <a:pt x="5771" y="14995"/>
                      <a:pt x="7172" y="14262"/>
                      <a:pt x="8140" y="13294"/>
                    </a:cubicBezTo>
                    <a:cubicBezTo>
                      <a:pt x="10308" y="11259"/>
                      <a:pt x="11609" y="7790"/>
                      <a:pt x="12643" y="5122"/>
                    </a:cubicBezTo>
                    <a:cubicBezTo>
                      <a:pt x="13344" y="3420"/>
                      <a:pt x="13944" y="1753"/>
                      <a:pt x="14511" y="51"/>
                    </a:cubicBezTo>
                    <a:cubicBezTo>
                      <a:pt x="14171" y="17"/>
                      <a:pt x="13831" y="1"/>
                      <a:pt x="13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93;p37">
                <a:extLst>
                  <a:ext uri="{FF2B5EF4-FFF2-40B4-BE49-F238E27FC236}">
                    <a16:creationId xmlns:a16="http://schemas.microsoft.com/office/drawing/2014/main" xmlns="" id="{D88EA498-D775-B43C-89A3-0803E51C1C39}"/>
                  </a:ext>
                </a:extLst>
              </p:cNvPr>
              <p:cNvSpPr/>
              <p:nvPr/>
            </p:nvSpPr>
            <p:spPr>
              <a:xfrm>
                <a:off x="2987300" y="4103375"/>
                <a:ext cx="32360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0829" extrusionOk="0">
                    <a:moveTo>
                      <a:pt x="12943" y="1"/>
                    </a:moveTo>
                    <a:lnTo>
                      <a:pt x="12943" y="1"/>
                    </a:lnTo>
                    <a:cubicBezTo>
                      <a:pt x="10341" y="134"/>
                      <a:pt x="7840" y="1168"/>
                      <a:pt x="5872" y="2836"/>
                    </a:cubicBezTo>
                    <a:cubicBezTo>
                      <a:pt x="3937" y="4471"/>
                      <a:pt x="2502" y="6639"/>
                      <a:pt x="1535" y="8974"/>
                    </a:cubicBezTo>
                    <a:cubicBezTo>
                      <a:pt x="167" y="12376"/>
                      <a:pt x="1" y="16479"/>
                      <a:pt x="2202" y="19448"/>
                    </a:cubicBezTo>
                    <a:cubicBezTo>
                      <a:pt x="2703" y="20115"/>
                      <a:pt x="3336" y="20682"/>
                      <a:pt x="4170" y="20816"/>
                    </a:cubicBezTo>
                    <a:cubicBezTo>
                      <a:pt x="4235" y="20824"/>
                      <a:pt x="4300" y="20828"/>
                      <a:pt x="4363" y="20828"/>
                    </a:cubicBezTo>
                    <a:cubicBezTo>
                      <a:pt x="6071" y="20828"/>
                      <a:pt x="7394" y="17902"/>
                      <a:pt x="7973" y="16713"/>
                    </a:cubicBezTo>
                    <a:cubicBezTo>
                      <a:pt x="8974" y="14644"/>
                      <a:pt x="9541" y="12443"/>
                      <a:pt x="10008" y="10208"/>
                    </a:cubicBezTo>
                    <a:cubicBezTo>
                      <a:pt x="10708" y="6705"/>
                      <a:pt x="11175" y="3136"/>
                      <a:pt x="12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94;p37">
                <a:extLst>
                  <a:ext uri="{FF2B5EF4-FFF2-40B4-BE49-F238E27FC236}">
                    <a16:creationId xmlns:a16="http://schemas.microsoft.com/office/drawing/2014/main" xmlns="" id="{23B91834-CC73-5577-F790-008E09565E91}"/>
                  </a:ext>
                </a:extLst>
              </p:cNvPr>
              <p:cNvSpPr/>
              <p:nvPr/>
            </p:nvSpPr>
            <p:spPr>
              <a:xfrm>
                <a:off x="2878900" y="4060025"/>
                <a:ext cx="21182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21891" extrusionOk="0">
                    <a:moveTo>
                      <a:pt x="7506" y="0"/>
                    </a:moveTo>
                    <a:cubicBezTo>
                      <a:pt x="4804" y="2902"/>
                      <a:pt x="2635" y="6305"/>
                      <a:pt x="1201" y="10041"/>
                    </a:cubicBezTo>
                    <a:cubicBezTo>
                      <a:pt x="534" y="11742"/>
                      <a:pt x="0" y="13576"/>
                      <a:pt x="0" y="15444"/>
                    </a:cubicBezTo>
                    <a:cubicBezTo>
                      <a:pt x="0" y="17346"/>
                      <a:pt x="534" y="19214"/>
                      <a:pt x="1835" y="20615"/>
                    </a:cubicBezTo>
                    <a:cubicBezTo>
                      <a:pt x="2335" y="21215"/>
                      <a:pt x="3002" y="21682"/>
                      <a:pt x="3770" y="21816"/>
                    </a:cubicBezTo>
                    <a:cubicBezTo>
                      <a:pt x="3988" y="21866"/>
                      <a:pt x="4191" y="21890"/>
                      <a:pt x="4382" y="21890"/>
                    </a:cubicBezTo>
                    <a:cubicBezTo>
                      <a:pt x="6323" y="21890"/>
                      <a:pt x="6917" y="19431"/>
                      <a:pt x="7372" y="17913"/>
                    </a:cubicBezTo>
                    <a:cubicBezTo>
                      <a:pt x="8106" y="15611"/>
                      <a:pt x="8373" y="13176"/>
                      <a:pt x="8440" y="10741"/>
                    </a:cubicBezTo>
                    <a:cubicBezTo>
                      <a:pt x="8473" y="7139"/>
                      <a:pt x="8006" y="3569"/>
                      <a:pt x="7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95;p37">
                <a:extLst>
                  <a:ext uri="{FF2B5EF4-FFF2-40B4-BE49-F238E27FC236}">
                    <a16:creationId xmlns:a16="http://schemas.microsoft.com/office/drawing/2014/main" xmlns="" id="{AD41358D-2A33-1A9C-E712-4F44CE8C13D4}"/>
                  </a:ext>
                </a:extLst>
              </p:cNvPr>
              <p:cNvSpPr/>
              <p:nvPr/>
            </p:nvSpPr>
            <p:spPr>
              <a:xfrm>
                <a:off x="2514475" y="4512000"/>
                <a:ext cx="85312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4125" h="7340" extrusionOk="0">
                    <a:moveTo>
                      <a:pt x="1668" y="1"/>
                    </a:moveTo>
                    <a:cubicBezTo>
                      <a:pt x="734" y="1"/>
                      <a:pt x="0" y="768"/>
                      <a:pt x="0" y="1669"/>
                    </a:cubicBezTo>
                    <a:lnTo>
                      <a:pt x="0" y="5671"/>
                    </a:lnTo>
                    <a:cubicBezTo>
                      <a:pt x="0" y="6605"/>
                      <a:pt x="734" y="7339"/>
                      <a:pt x="1668" y="7339"/>
                    </a:cubicBezTo>
                    <a:lnTo>
                      <a:pt x="32423" y="7339"/>
                    </a:lnTo>
                    <a:cubicBezTo>
                      <a:pt x="33391" y="7339"/>
                      <a:pt x="34125" y="6605"/>
                      <a:pt x="34091" y="5671"/>
                    </a:cubicBezTo>
                    <a:lnTo>
                      <a:pt x="34091" y="1669"/>
                    </a:lnTo>
                    <a:cubicBezTo>
                      <a:pt x="34091" y="768"/>
                      <a:pt x="33357" y="1"/>
                      <a:pt x="32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96;p37">
                <a:extLst>
                  <a:ext uri="{FF2B5EF4-FFF2-40B4-BE49-F238E27FC236}">
                    <a16:creationId xmlns:a16="http://schemas.microsoft.com/office/drawing/2014/main" xmlns="" id="{852FB11A-B68A-67E8-0B18-D430B9969A7D}"/>
                  </a:ext>
                </a:extLst>
              </p:cNvPr>
              <p:cNvSpPr/>
              <p:nvPr/>
            </p:nvSpPr>
            <p:spPr>
              <a:xfrm>
                <a:off x="2553650" y="4695475"/>
                <a:ext cx="773925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30957" h="16346" extrusionOk="0">
                    <a:moveTo>
                      <a:pt x="1" y="0"/>
                    </a:moveTo>
                    <a:lnTo>
                      <a:pt x="1" y="9774"/>
                    </a:lnTo>
                    <a:cubicBezTo>
                      <a:pt x="1" y="13377"/>
                      <a:pt x="2970" y="16345"/>
                      <a:pt x="6606" y="16345"/>
                    </a:cubicBezTo>
                    <a:lnTo>
                      <a:pt x="24352" y="16345"/>
                    </a:lnTo>
                    <a:cubicBezTo>
                      <a:pt x="27988" y="16345"/>
                      <a:pt x="30956" y="13377"/>
                      <a:pt x="30956" y="9774"/>
                    </a:cubicBezTo>
                    <a:lnTo>
                      <a:pt x="30956" y="0"/>
                    </a:ln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97;p37">
                <a:extLst>
                  <a:ext uri="{FF2B5EF4-FFF2-40B4-BE49-F238E27FC236}">
                    <a16:creationId xmlns:a16="http://schemas.microsoft.com/office/drawing/2014/main" xmlns="" id="{6C1BDA13-D10F-1AA2-6CBA-AE1C0A98E1FE}"/>
                  </a:ext>
                </a:extLst>
              </p:cNvPr>
              <p:cNvSpPr/>
              <p:nvPr/>
            </p:nvSpPr>
            <p:spPr>
              <a:xfrm>
                <a:off x="2662900" y="4752175"/>
                <a:ext cx="1192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305" extrusionOk="0">
                    <a:moveTo>
                      <a:pt x="2402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102" y="5304"/>
                      <a:pt x="2402" y="5304"/>
                    </a:cubicBezTo>
                    <a:cubicBezTo>
                      <a:pt x="3703" y="5304"/>
                      <a:pt x="4771" y="4104"/>
                      <a:pt x="4771" y="2669"/>
                    </a:cubicBezTo>
                    <a:cubicBezTo>
                      <a:pt x="4771" y="1201"/>
                      <a:pt x="3670" y="1"/>
                      <a:pt x="2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98;p37">
                <a:extLst>
                  <a:ext uri="{FF2B5EF4-FFF2-40B4-BE49-F238E27FC236}">
                    <a16:creationId xmlns:a16="http://schemas.microsoft.com/office/drawing/2014/main" xmlns="" id="{FF3520F6-C5D7-A88A-C5AC-49CFC911574A}"/>
                  </a:ext>
                </a:extLst>
              </p:cNvPr>
              <p:cNvSpPr/>
              <p:nvPr/>
            </p:nvSpPr>
            <p:spPr>
              <a:xfrm>
                <a:off x="3099050" y="4752175"/>
                <a:ext cx="1184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05" extrusionOk="0">
                    <a:moveTo>
                      <a:pt x="2369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035" y="5304"/>
                      <a:pt x="2369" y="5304"/>
                    </a:cubicBezTo>
                    <a:cubicBezTo>
                      <a:pt x="3670" y="5304"/>
                      <a:pt x="4737" y="4104"/>
                      <a:pt x="4737" y="2669"/>
                    </a:cubicBezTo>
                    <a:cubicBezTo>
                      <a:pt x="4737" y="1201"/>
                      <a:pt x="3703" y="1"/>
                      <a:pt x="2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99;p37">
                <a:extLst>
                  <a:ext uri="{FF2B5EF4-FFF2-40B4-BE49-F238E27FC236}">
                    <a16:creationId xmlns:a16="http://schemas.microsoft.com/office/drawing/2014/main" xmlns="" id="{02A27EBA-6386-0727-2B63-CCD2516BA3AD}"/>
                  </a:ext>
                </a:extLst>
              </p:cNvPr>
              <p:cNvSpPr/>
              <p:nvPr/>
            </p:nvSpPr>
            <p:spPr>
              <a:xfrm>
                <a:off x="26871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7" y="1"/>
                    </a:moveTo>
                    <a:cubicBezTo>
                      <a:pt x="300" y="1"/>
                      <a:pt x="0" y="368"/>
                      <a:pt x="0" y="835"/>
                    </a:cubicBezTo>
                    <a:cubicBezTo>
                      <a:pt x="0" y="1302"/>
                      <a:pt x="300" y="1668"/>
                      <a:pt x="667" y="1668"/>
                    </a:cubicBezTo>
                    <a:cubicBezTo>
                      <a:pt x="1034" y="1668"/>
                      <a:pt x="1334" y="1302"/>
                      <a:pt x="1334" y="835"/>
                    </a:cubicBezTo>
                    <a:cubicBezTo>
                      <a:pt x="1334" y="368"/>
                      <a:pt x="1034" y="34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00;p37">
                <a:extLst>
                  <a:ext uri="{FF2B5EF4-FFF2-40B4-BE49-F238E27FC236}">
                    <a16:creationId xmlns:a16="http://schemas.microsoft.com/office/drawing/2014/main" xmlns="" id="{A18EF325-9A5D-1393-A716-373B71ECEED5}"/>
                  </a:ext>
                </a:extLst>
              </p:cNvPr>
              <p:cNvSpPr/>
              <p:nvPr/>
            </p:nvSpPr>
            <p:spPr>
              <a:xfrm>
                <a:off x="2714600" y="4831400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268" y="1"/>
                    </a:moveTo>
                    <a:cubicBezTo>
                      <a:pt x="101" y="1"/>
                      <a:pt x="1" y="134"/>
                      <a:pt x="1" y="334"/>
                    </a:cubicBezTo>
                    <a:cubicBezTo>
                      <a:pt x="1" y="501"/>
                      <a:pt x="101" y="668"/>
                      <a:pt x="268" y="668"/>
                    </a:cubicBezTo>
                    <a:cubicBezTo>
                      <a:pt x="435" y="668"/>
                      <a:pt x="568" y="468"/>
                      <a:pt x="568" y="334"/>
                    </a:cubicBezTo>
                    <a:cubicBezTo>
                      <a:pt x="568" y="167"/>
                      <a:pt x="501" y="1"/>
                      <a:pt x="2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01;p37">
                <a:extLst>
                  <a:ext uri="{FF2B5EF4-FFF2-40B4-BE49-F238E27FC236}">
                    <a16:creationId xmlns:a16="http://schemas.microsoft.com/office/drawing/2014/main" xmlns="" id="{11AD9CE7-06E3-9462-FA8D-BC1EE061AEFC}"/>
                  </a:ext>
                </a:extLst>
              </p:cNvPr>
              <p:cNvSpPr/>
              <p:nvPr/>
            </p:nvSpPr>
            <p:spPr>
              <a:xfrm>
                <a:off x="3154100" y="4831400"/>
                <a:ext cx="150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6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334"/>
                    </a:cubicBezTo>
                    <a:cubicBezTo>
                      <a:pt x="0" y="501"/>
                      <a:pt x="134" y="668"/>
                      <a:pt x="300" y="668"/>
                    </a:cubicBezTo>
                    <a:cubicBezTo>
                      <a:pt x="467" y="668"/>
                      <a:pt x="601" y="468"/>
                      <a:pt x="601" y="334"/>
                    </a:cubicBezTo>
                    <a:cubicBezTo>
                      <a:pt x="601" y="167"/>
                      <a:pt x="467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02;p37">
                <a:extLst>
                  <a:ext uri="{FF2B5EF4-FFF2-40B4-BE49-F238E27FC236}">
                    <a16:creationId xmlns:a16="http://schemas.microsoft.com/office/drawing/2014/main" xmlns="" id="{549705CD-C0A3-1AA3-6F45-53F769B6F777}"/>
                  </a:ext>
                </a:extLst>
              </p:cNvPr>
              <p:cNvSpPr/>
              <p:nvPr/>
            </p:nvSpPr>
            <p:spPr>
              <a:xfrm>
                <a:off x="31249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8" y="1"/>
                    </a:moveTo>
                    <a:cubicBezTo>
                      <a:pt x="301" y="1"/>
                      <a:pt x="1" y="368"/>
                      <a:pt x="1" y="835"/>
                    </a:cubicBezTo>
                    <a:cubicBezTo>
                      <a:pt x="1" y="1302"/>
                      <a:pt x="301" y="1668"/>
                      <a:pt x="668" y="1668"/>
                    </a:cubicBezTo>
                    <a:cubicBezTo>
                      <a:pt x="1035" y="1668"/>
                      <a:pt x="1335" y="1302"/>
                      <a:pt x="1335" y="835"/>
                    </a:cubicBezTo>
                    <a:cubicBezTo>
                      <a:pt x="1335" y="368"/>
                      <a:pt x="1035" y="34"/>
                      <a:pt x="6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03;p37">
                <a:extLst>
                  <a:ext uri="{FF2B5EF4-FFF2-40B4-BE49-F238E27FC236}">
                    <a16:creationId xmlns:a16="http://schemas.microsoft.com/office/drawing/2014/main" xmlns="" id="{C16CB9BC-0BFD-9253-4E88-753ED468F98D}"/>
                  </a:ext>
                </a:extLst>
              </p:cNvPr>
              <p:cNvSpPr/>
              <p:nvPr/>
            </p:nvSpPr>
            <p:spPr>
              <a:xfrm>
                <a:off x="2490275" y="4298525"/>
                <a:ext cx="283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468" fill="none" extrusionOk="0">
                    <a:moveTo>
                      <a:pt x="1" y="0"/>
                    </a:moveTo>
                    <a:cubicBezTo>
                      <a:pt x="368" y="501"/>
                      <a:pt x="735" y="968"/>
                      <a:pt x="1135" y="14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04;p37">
                <a:extLst>
                  <a:ext uri="{FF2B5EF4-FFF2-40B4-BE49-F238E27FC236}">
                    <a16:creationId xmlns:a16="http://schemas.microsoft.com/office/drawing/2014/main" xmlns="" id="{687661A9-2C7F-8750-FFC3-0FC68F9D85CE}"/>
                  </a:ext>
                </a:extLst>
              </p:cNvPr>
              <p:cNvSpPr/>
              <p:nvPr/>
            </p:nvSpPr>
            <p:spPr>
              <a:xfrm>
                <a:off x="2541975" y="4361900"/>
                <a:ext cx="112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605" fill="none" extrusionOk="0">
                    <a:moveTo>
                      <a:pt x="1" y="0"/>
                    </a:moveTo>
                    <a:cubicBezTo>
                      <a:pt x="1168" y="2135"/>
                      <a:pt x="2703" y="4003"/>
                      <a:pt x="4504" y="5604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05;p37">
                <a:extLst>
                  <a:ext uri="{FF2B5EF4-FFF2-40B4-BE49-F238E27FC236}">
                    <a16:creationId xmlns:a16="http://schemas.microsoft.com/office/drawing/2014/main" xmlns="" id="{6D49D366-789E-61EE-5B08-99F57592DCDD}"/>
                  </a:ext>
                </a:extLst>
              </p:cNvPr>
              <p:cNvSpPr/>
              <p:nvPr/>
            </p:nvSpPr>
            <p:spPr>
              <a:xfrm>
                <a:off x="2650400" y="4218450"/>
                <a:ext cx="242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703" fill="none" extrusionOk="0">
                    <a:moveTo>
                      <a:pt x="0" y="1"/>
                    </a:moveTo>
                    <a:cubicBezTo>
                      <a:pt x="334" y="568"/>
                      <a:pt x="668" y="1102"/>
                      <a:pt x="968" y="1702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06;p37">
                <a:extLst>
                  <a:ext uri="{FF2B5EF4-FFF2-40B4-BE49-F238E27FC236}">
                    <a16:creationId xmlns:a16="http://schemas.microsoft.com/office/drawing/2014/main" xmlns="" id="{EC1003F2-AE12-DC90-BA4B-0379EF3C6D11}"/>
                  </a:ext>
                </a:extLst>
              </p:cNvPr>
              <p:cNvSpPr/>
              <p:nvPr/>
            </p:nvSpPr>
            <p:spPr>
              <a:xfrm>
                <a:off x="2689600" y="4291025"/>
                <a:ext cx="83400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8440" fill="none" extrusionOk="0">
                    <a:moveTo>
                      <a:pt x="0" y="0"/>
                    </a:moveTo>
                    <a:cubicBezTo>
                      <a:pt x="667" y="2969"/>
                      <a:pt x="1768" y="5804"/>
                      <a:pt x="3336" y="84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07;p37">
                <a:extLst>
                  <a:ext uri="{FF2B5EF4-FFF2-40B4-BE49-F238E27FC236}">
                    <a16:creationId xmlns:a16="http://schemas.microsoft.com/office/drawing/2014/main" xmlns="" id="{7B9A87D2-F118-7929-1116-58F8CFE3B7D4}"/>
                  </a:ext>
                </a:extLst>
              </p:cNvPr>
              <p:cNvSpPr/>
              <p:nvPr/>
            </p:nvSpPr>
            <p:spPr>
              <a:xfrm>
                <a:off x="2841375" y="4211800"/>
                <a:ext cx="9200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969" fill="none" extrusionOk="0">
                    <a:moveTo>
                      <a:pt x="0" y="0"/>
                    </a:moveTo>
                    <a:cubicBezTo>
                      <a:pt x="200" y="634"/>
                      <a:pt x="334" y="1301"/>
                      <a:pt x="367" y="19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08;p37">
                <a:extLst>
                  <a:ext uri="{FF2B5EF4-FFF2-40B4-BE49-F238E27FC236}">
                    <a16:creationId xmlns:a16="http://schemas.microsoft.com/office/drawing/2014/main" xmlns="" id="{95C1633C-EBAB-0E5D-A51A-D770509ACC85}"/>
                  </a:ext>
                </a:extLst>
              </p:cNvPr>
              <p:cNvSpPr/>
              <p:nvPr/>
            </p:nvSpPr>
            <p:spPr>
              <a:xfrm>
                <a:off x="2853050" y="4306850"/>
                <a:ext cx="14200" cy="1926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7707" fill="none" extrusionOk="0">
                    <a:moveTo>
                      <a:pt x="0" y="1"/>
                    </a:moveTo>
                    <a:cubicBezTo>
                      <a:pt x="367" y="2536"/>
                      <a:pt x="534" y="5138"/>
                      <a:pt x="567" y="7706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09;p37">
                <a:extLst>
                  <a:ext uri="{FF2B5EF4-FFF2-40B4-BE49-F238E27FC236}">
                    <a16:creationId xmlns:a16="http://schemas.microsoft.com/office/drawing/2014/main" xmlns="" id="{BCE9E287-7A3A-4BA9-B826-5ACDE107F965}"/>
                  </a:ext>
                </a:extLst>
              </p:cNvPr>
              <p:cNvSpPr/>
              <p:nvPr/>
            </p:nvSpPr>
            <p:spPr>
              <a:xfrm>
                <a:off x="3011500" y="4235975"/>
                <a:ext cx="100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736" fill="none" extrusionOk="0">
                    <a:moveTo>
                      <a:pt x="400" y="0"/>
                    </a:moveTo>
                    <a:cubicBezTo>
                      <a:pt x="267" y="568"/>
                      <a:pt x="133" y="1168"/>
                      <a:pt x="0" y="17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10;p37">
                <a:extLst>
                  <a:ext uri="{FF2B5EF4-FFF2-40B4-BE49-F238E27FC236}">
                    <a16:creationId xmlns:a16="http://schemas.microsoft.com/office/drawing/2014/main" xmlns="" id="{9BCA9E85-393F-B87E-692D-67A7CF3047FF}"/>
                  </a:ext>
                </a:extLst>
              </p:cNvPr>
              <p:cNvSpPr/>
              <p:nvPr/>
            </p:nvSpPr>
            <p:spPr>
              <a:xfrm>
                <a:off x="2963125" y="4322700"/>
                <a:ext cx="37550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7240" fill="none" extrusionOk="0">
                    <a:moveTo>
                      <a:pt x="1501" y="1"/>
                    </a:moveTo>
                    <a:cubicBezTo>
                      <a:pt x="1268" y="2436"/>
                      <a:pt x="768" y="4904"/>
                      <a:pt x="0" y="72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11;p37">
                <a:extLst>
                  <a:ext uri="{FF2B5EF4-FFF2-40B4-BE49-F238E27FC236}">
                    <a16:creationId xmlns:a16="http://schemas.microsoft.com/office/drawing/2014/main" xmlns="" id="{58D49510-AF1B-BF50-8E76-4F5A6DB25981}"/>
                  </a:ext>
                </a:extLst>
              </p:cNvPr>
              <p:cNvSpPr/>
              <p:nvPr/>
            </p:nvSpPr>
            <p:spPr>
              <a:xfrm>
                <a:off x="3154100" y="4235150"/>
                <a:ext cx="342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636" fill="none" extrusionOk="0">
                    <a:moveTo>
                      <a:pt x="1368" y="0"/>
                    </a:moveTo>
                    <a:cubicBezTo>
                      <a:pt x="934" y="867"/>
                      <a:pt x="467" y="1768"/>
                      <a:pt x="0" y="26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12;p37">
                <a:extLst>
                  <a:ext uri="{FF2B5EF4-FFF2-40B4-BE49-F238E27FC236}">
                    <a16:creationId xmlns:a16="http://schemas.microsoft.com/office/drawing/2014/main" xmlns="" id="{BBC64CB3-A2BB-57CB-C871-F45E63A3C9D9}"/>
                  </a:ext>
                </a:extLst>
              </p:cNvPr>
              <p:cNvSpPr/>
              <p:nvPr/>
            </p:nvSpPr>
            <p:spPr>
              <a:xfrm>
                <a:off x="3071525" y="4346050"/>
                <a:ext cx="617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6239" fill="none" extrusionOk="0">
                    <a:moveTo>
                      <a:pt x="2469" y="1"/>
                    </a:moveTo>
                    <a:cubicBezTo>
                      <a:pt x="1835" y="2135"/>
                      <a:pt x="1001" y="4237"/>
                      <a:pt x="1" y="623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13;p37">
                <a:extLst>
                  <a:ext uri="{FF2B5EF4-FFF2-40B4-BE49-F238E27FC236}">
                    <a16:creationId xmlns:a16="http://schemas.microsoft.com/office/drawing/2014/main" xmlns="" id="{A191E5E4-C108-E2EE-9DA5-4B76C5228F37}"/>
                  </a:ext>
                </a:extLst>
              </p:cNvPr>
              <p:cNvSpPr/>
              <p:nvPr/>
            </p:nvSpPr>
            <p:spPr>
              <a:xfrm>
                <a:off x="3316700" y="4310200"/>
                <a:ext cx="334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35" fill="none" extrusionOk="0">
                    <a:moveTo>
                      <a:pt x="1335" y="0"/>
                    </a:moveTo>
                    <a:cubicBezTo>
                      <a:pt x="835" y="534"/>
                      <a:pt x="368" y="1168"/>
                      <a:pt x="1" y="18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14;p37">
                <a:extLst>
                  <a:ext uri="{FF2B5EF4-FFF2-40B4-BE49-F238E27FC236}">
                    <a16:creationId xmlns:a16="http://schemas.microsoft.com/office/drawing/2014/main" xmlns="" id="{C95A1CA4-0E8E-BBC6-21A4-034687AE8254}"/>
                  </a:ext>
                </a:extLst>
              </p:cNvPr>
              <p:cNvSpPr/>
              <p:nvPr/>
            </p:nvSpPr>
            <p:spPr>
              <a:xfrm>
                <a:off x="3209125" y="4398600"/>
                <a:ext cx="750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4070" fill="none" extrusionOk="0">
                    <a:moveTo>
                      <a:pt x="3003" y="0"/>
                    </a:moveTo>
                    <a:cubicBezTo>
                      <a:pt x="2302" y="1535"/>
                      <a:pt x="1268" y="2902"/>
                      <a:pt x="1" y="4070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15;p37">
                <a:extLst>
                  <a:ext uri="{FF2B5EF4-FFF2-40B4-BE49-F238E27FC236}">
                    <a16:creationId xmlns:a16="http://schemas.microsoft.com/office/drawing/2014/main" xmlns="" id="{76D28A6A-E7EC-0E58-100D-D4CDB0701715}"/>
                  </a:ext>
                </a:extLst>
              </p:cNvPr>
              <p:cNvSpPr/>
              <p:nvPr/>
            </p:nvSpPr>
            <p:spPr>
              <a:xfrm>
                <a:off x="2902500" y="4885550"/>
                <a:ext cx="76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4114" extrusionOk="0">
                    <a:moveTo>
                      <a:pt x="1753" y="1"/>
                    </a:moveTo>
                    <a:cubicBezTo>
                      <a:pt x="885" y="1"/>
                      <a:pt x="1" y="1190"/>
                      <a:pt x="24" y="2204"/>
                    </a:cubicBezTo>
                    <a:cubicBezTo>
                      <a:pt x="24" y="2738"/>
                      <a:pt x="190" y="3338"/>
                      <a:pt x="591" y="3705"/>
                    </a:cubicBezTo>
                    <a:cubicBezTo>
                      <a:pt x="864" y="3956"/>
                      <a:pt x="1231" y="4113"/>
                      <a:pt x="1596" y="4113"/>
                    </a:cubicBezTo>
                    <a:cubicBezTo>
                      <a:pt x="1765" y="4113"/>
                      <a:pt x="1933" y="4080"/>
                      <a:pt x="2092" y="4006"/>
                    </a:cubicBezTo>
                    <a:cubicBezTo>
                      <a:pt x="2592" y="3739"/>
                      <a:pt x="2859" y="3172"/>
                      <a:pt x="2926" y="2571"/>
                    </a:cubicBezTo>
                    <a:cubicBezTo>
                      <a:pt x="3059" y="2004"/>
                      <a:pt x="3059" y="1370"/>
                      <a:pt x="2826" y="837"/>
                    </a:cubicBezTo>
                    <a:cubicBezTo>
                      <a:pt x="2527" y="239"/>
                      <a:pt x="2142" y="1"/>
                      <a:pt x="1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16;p37">
                <a:extLst>
                  <a:ext uri="{FF2B5EF4-FFF2-40B4-BE49-F238E27FC236}">
                    <a16:creationId xmlns:a16="http://schemas.microsoft.com/office/drawing/2014/main" xmlns="" id="{A4149604-1AD7-1119-CF20-9F608E9615F6}"/>
                  </a:ext>
                </a:extLst>
              </p:cNvPr>
              <p:cNvSpPr/>
              <p:nvPr/>
            </p:nvSpPr>
            <p:spPr>
              <a:xfrm>
                <a:off x="2908075" y="4947325"/>
                <a:ext cx="650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644" extrusionOk="0">
                    <a:moveTo>
                      <a:pt x="1320" y="1"/>
                    </a:moveTo>
                    <a:cubicBezTo>
                      <a:pt x="1039" y="1"/>
                      <a:pt x="755" y="78"/>
                      <a:pt x="501" y="234"/>
                    </a:cubicBezTo>
                    <a:cubicBezTo>
                      <a:pt x="368" y="300"/>
                      <a:pt x="268" y="400"/>
                      <a:pt x="134" y="501"/>
                    </a:cubicBezTo>
                    <a:cubicBezTo>
                      <a:pt x="101" y="567"/>
                      <a:pt x="34" y="601"/>
                      <a:pt x="1" y="667"/>
                    </a:cubicBezTo>
                    <a:cubicBezTo>
                      <a:pt x="67" y="901"/>
                      <a:pt x="201" y="1101"/>
                      <a:pt x="368" y="1268"/>
                    </a:cubicBezTo>
                    <a:cubicBezTo>
                      <a:pt x="639" y="1494"/>
                      <a:pt x="1003" y="1643"/>
                      <a:pt x="1364" y="1643"/>
                    </a:cubicBezTo>
                    <a:cubicBezTo>
                      <a:pt x="1536" y="1643"/>
                      <a:pt x="1708" y="1610"/>
                      <a:pt x="1869" y="1535"/>
                    </a:cubicBezTo>
                    <a:cubicBezTo>
                      <a:pt x="2202" y="1368"/>
                      <a:pt x="2436" y="1034"/>
                      <a:pt x="2603" y="701"/>
                    </a:cubicBezTo>
                    <a:cubicBezTo>
                      <a:pt x="2536" y="601"/>
                      <a:pt x="2469" y="534"/>
                      <a:pt x="2369" y="434"/>
                    </a:cubicBezTo>
                    <a:cubicBezTo>
                      <a:pt x="2080" y="145"/>
                      <a:pt x="1703" y="1"/>
                      <a:pt x="1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17;p37">
                <a:extLst>
                  <a:ext uri="{FF2B5EF4-FFF2-40B4-BE49-F238E27FC236}">
                    <a16:creationId xmlns:a16="http://schemas.microsoft.com/office/drawing/2014/main" xmlns="" id="{A6BFE5DF-16C0-51E8-2F3D-542ADA3BCD36}"/>
                  </a:ext>
                </a:extLst>
              </p:cNvPr>
              <p:cNvSpPr/>
              <p:nvPr/>
            </p:nvSpPr>
            <p:spPr>
              <a:xfrm>
                <a:off x="2687925" y="4612900"/>
                <a:ext cx="534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935" fill="none" extrusionOk="0">
                    <a:moveTo>
                      <a:pt x="0" y="935"/>
                    </a:moveTo>
                    <a:cubicBezTo>
                      <a:pt x="501" y="301"/>
                      <a:pt x="1335" y="1"/>
                      <a:pt x="2135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18;p37">
                <a:extLst>
                  <a:ext uri="{FF2B5EF4-FFF2-40B4-BE49-F238E27FC236}">
                    <a16:creationId xmlns:a16="http://schemas.microsoft.com/office/drawing/2014/main" xmlns="" id="{0BDB8CB6-4C55-DB44-4CE2-D062A0FD66EE}"/>
                  </a:ext>
                </a:extLst>
              </p:cNvPr>
              <p:cNvSpPr/>
              <p:nvPr/>
            </p:nvSpPr>
            <p:spPr>
              <a:xfrm>
                <a:off x="3142425" y="4612900"/>
                <a:ext cx="533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935" fill="none" extrusionOk="0">
                    <a:moveTo>
                      <a:pt x="2135" y="935"/>
                    </a:moveTo>
                    <a:cubicBezTo>
                      <a:pt x="1635" y="301"/>
                      <a:pt x="801" y="1"/>
                      <a:pt x="0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19;p37">
                <a:extLst>
                  <a:ext uri="{FF2B5EF4-FFF2-40B4-BE49-F238E27FC236}">
                    <a16:creationId xmlns:a16="http://schemas.microsoft.com/office/drawing/2014/main" xmlns="" id="{914F1BFE-2BBA-8235-422B-ED8C7B571AC1}"/>
                  </a:ext>
                </a:extLst>
              </p:cNvPr>
              <p:cNvSpPr/>
              <p:nvPr/>
            </p:nvSpPr>
            <p:spPr>
              <a:xfrm>
                <a:off x="2617050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48" y="0"/>
                    </a:moveTo>
                    <a:cubicBezTo>
                      <a:pt x="1494" y="0"/>
                      <a:pt x="1167" y="41"/>
                      <a:pt x="967" y="91"/>
                    </a:cubicBezTo>
                    <a:cubicBezTo>
                      <a:pt x="634" y="191"/>
                      <a:pt x="334" y="324"/>
                      <a:pt x="167" y="591"/>
                    </a:cubicBezTo>
                    <a:cubicBezTo>
                      <a:pt x="0" y="991"/>
                      <a:pt x="167" y="1425"/>
                      <a:pt x="500" y="1659"/>
                    </a:cubicBezTo>
                    <a:cubicBezTo>
                      <a:pt x="834" y="1892"/>
                      <a:pt x="1268" y="1925"/>
                      <a:pt x="1635" y="1992"/>
                    </a:cubicBezTo>
                    <a:cubicBezTo>
                      <a:pt x="1757" y="2003"/>
                      <a:pt x="1883" y="2011"/>
                      <a:pt x="2010" y="2011"/>
                    </a:cubicBezTo>
                    <a:cubicBezTo>
                      <a:pt x="2265" y="2011"/>
                      <a:pt x="2524" y="1981"/>
                      <a:pt x="2769" y="1892"/>
                    </a:cubicBezTo>
                    <a:cubicBezTo>
                      <a:pt x="3136" y="1759"/>
                      <a:pt x="3436" y="1492"/>
                      <a:pt x="3503" y="1092"/>
                    </a:cubicBezTo>
                    <a:cubicBezTo>
                      <a:pt x="3666" y="226"/>
                      <a:pt x="2681" y="0"/>
                      <a:pt x="1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20;p37">
                <a:extLst>
                  <a:ext uri="{FF2B5EF4-FFF2-40B4-BE49-F238E27FC236}">
                    <a16:creationId xmlns:a16="http://schemas.microsoft.com/office/drawing/2014/main" xmlns="" id="{A32BBFF1-2F40-76E3-6411-A508FB59F604}"/>
                  </a:ext>
                </a:extLst>
              </p:cNvPr>
              <p:cNvSpPr/>
              <p:nvPr/>
            </p:nvSpPr>
            <p:spPr>
              <a:xfrm>
                <a:off x="3171675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16" y="0"/>
                    </a:moveTo>
                    <a:cubicBezTo>
                      <a:pt x="969" y="0"/>
                      <a:pt x="1" y="226"/>
                      <a:pt x="164" y="1092"/>
                    </a:cubicBezTo>
                    <a:cubicBezTo>
                      <a:pt x="264" y="1492"/>
                      <a:pt x="565" y="1759"/>
                      <a:pt x="932" y="1892"/>
                    </a:cubicBezTo>
                    <a:cubicBezTo>
                      <a:pt x="1176" y="1981"/>
                      <a:pt x="1421" y="2011"/>
                      <a:pt x="1675" y="2011"/>
                    </a:cubicBezTo>
                    <a:cubicBezTo>
                      <a:pt x="1803" y="2011"/>
                      <a:pt x="1932" y="2003"/>
                      <a:pt x="2066" y="1992"/>
                    </a:cubicBezTo>
                    <a:cubicBezTo>
                      <a:pt x="2433" y="1925"/>
                      <a:pt x="2833" y="1892"/>
                      <a:pt x="3167" y="1659"/>
                    </a:cubicBezTo>
                    <a:cubicBezTo>
                      <a:pt x="3500" y="1425"/>
                      <a:pt x="3667" y="991"/>
                      <a:pt x="3500" y="591"/>
                    </a:cubicBezTo>
                    <a:cubicBezTo>
                      <a:pt x="3333" y="324"/>
                      <a:pt x="3066" y="191"/>
                      <a:pt x="2733" y="91"/>
                    </a:cubicBezTo>
                    <a:cubicBezTo>
                      <a:pt x="2514" y="41"/>
                      <a:pt x="2176" y="0"/>
                      <a:pt x="1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21;p37">
                <a:extLst>
                  <a:ext uri="{FF2B5EF4-FFF2-40B4-BE49-F238E27FC236}">
                    <a16:creationId xmlns:a16="http://schemas.microsoft.com/office/drawing/2014/main" xmlns="" id="{A940963A-EE52-EDBC-CCEB-3382C3D95EF4}"/>
                  </a:ext>
                </a:extLst>
              </p:cNvPr>
              <p:cNvSpPr/>
              <p:nvPr/>
            </p:nvSpPr>
            <p:spPr>
              <a:xfrm>
                <a:off x="2593700" y="5046550"/>
                <a:ext cx="14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" fill="none" extrusionOk="0">
                    <a:moveTo>
                      <a:pt x="0" y="1"/>
                    </a:moveTo>
                    <a:lnTo>
                      <a:pt x="5904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22;p37">
                <a:extLst>
                  <a:ext uri="{FF2B5EF4-FFF2-40B4-BE49-F238E27FC236}">
                    <a16:creationId xmlns:a16="http://schemas.microsoft.com/office/drawing/2014/main" xmlns="" id="{B818EFC4-A491-BFF7-7FC0-16F72173B8D1}"/>
                  </a:ext>
                </a:extLst>
              </p:cNvPr>
              <p:cNvSpPr/>
              <p:nvPr/>
            </p:nvSpPr>
            <p:spPr>
              <a:xfrm>
                <a:off x="2775475" y="5046550"/>
                <a:ext cx="65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" fill="none" extrusionOk="0">
                    <a:moveTo>
                      <a:pt x="1" y="1"/>
                    </a:moveTo>
                    <a:lnTo>
                      <a:pt x="2636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E83498B9-6DDD-CA52-3910-8A8FC28A4C95}"/>
              </a:ext>
            </a:extLst>
          </p:cNvPr>
          <p:cNvSpPr/>
          <p:nvPr/>
        </p:nvSpPr>
        <p:spPr>
          <a:xfrm>
            <a:off x="792682" y="2583211"/>
            <a:ext cx="7300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HÌNH THÀNH KIẾN THỨC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0A2B6578-7477-9A04-D455-17FCFD518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981" y="2646511"/>
            <a:ext cx="1201016" cy="158509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2E235F78-54BB-DD24-4E94-C458A9679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089" y="4148215"/>
            <a:ext cx="1481456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08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CB6C03-1CBC-B6E9-243C-5233916F1C3A}"/>
              </a:ext>
            </a:extLst>
          </p:cNvPr>
          <p:cNvSpPr/>
          <p:nvPr/>
        </p:nvSpPr>
        <p:spPr>
          <a:xfrm>
            <a:off x="383729" y="1165108"/>
            <a:ext cx="4817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SGK 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46B0D7-46F0-BF55-F0B2-EBF9E24C5891}"/>
              </a:ext>
            </a:extLst>
          </p:cNvPr>
          <p:cNvSpPr/>
          <p:nvPr/>
        </p:nvSpPr>
        <p:spPr>
          <a:xfrm>
            <a:off x="1869018" y="5253576"/>
            <a:ext cx="2948639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giác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E1E1F0-B36D-03F6-E19B-BEEE7FAFA8DB}"/>
              </a:ext>
            </a:extLst>
          </p:cNvPr>
          <p:cNvSpPr/>
          <p:nvPr/>
        </p:nvSpPr>
        <p:spPr>
          <a:xfrm>
            <a:off x="6948732" y="5329526"/>
            <a:ext cx="2574723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tứ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giác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3390D3-DDDD-0A1D-41B1-4FB6B0935183}"/>
              </a:ext>
            </a:extLst>
          </p:cNvPr>
          <p:cNvGrpSpPr/>
          <p:nvPr/>
        </p:nvGrpSpPr>
        <p:grpSpPr>
          <a:xfrm>
            <a:off x="1588715" y="2498546"/>
            <a:ext cx="3612358" cy="2600596"/>
            <a:chOff x="1463888" y="1501318"/>
            <a:chExt cx="2836914" cy="2042341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BDBC4EB9-B551-6597-4084-10B3BEC67083}"/>
                </a:ext>
              </a:extLst>
            </p:cNvPr>
            <p:cNvSpPr/>
            <p:nvPr/>
          </p:nvSpPr>
          <p:spPr>
            <a:xfrm>
              <a:off x="1684020" y="1958340"/>
              <a:ext cx="2430780" cy="1174416"/>
            </a:xfrm>
            <a:prstGeom prst="triangle">
              <a:avLst>
                <a:gd name="adj" fmla="val 30762"/>
              </a:avLst>
            </a:prstGeom>
            <a:noFill/>
            <a:ln w="76200">
              <a:solidFill>
                <a:srgbClr val="6DC0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A15C3DD-EA33-B1E6-9A8F-8F73AAEF3795}"/>
                </a:ext>
              </a:extLst>
            </p:cNvPr>
            <p:cNvSpPr/>
            <p:nvPr/>
          </p:nvSpPr>
          <p:spPr>
            <a:xfrm>
              <a:off x="1463888" y="3132756"/>
              <a:ext cx="354001" cy="41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D0DC06A-3A91-7CF2-3599-CA2311098B11}"/>
                </a:ext>
              </a:extLst>
            </p:cNvPr>
            <p:cNvSpPr/>
            <p:nvPr/>
          </p:nvSpPr>
          <p:spPr>
            <a:xfrm>
              <a:off x="3926659" y="3132756"/>
              <a:ext cx="374143" cy="41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21E8C55-E099-9E79-B69F-B64BD0AE1660}"/>
                </a:ext>
              </a:extLst>
            </p:cNvPr>
            <p:cNvSpPr/>
            <p:nvPr/>
          </p:nvSpPr>
          <p:spPr>
            <a:xfrm>
              <a:off x="2219779" y="1501318"/>
              <a:ext cx="307423" cy="41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7375752-4069-D30A-0175-E973DB6327A6}"/>
              </a:ext>
            </a:extLst>
          </p:cNvPr>
          <p:cNvGrpSpPr/>
          <p:nvPr/>
        </p:nvGrpSpPr>
        <p:grpSpPr>
          <a:xfrm>
            <a:off x="6496364" y="2627576"/>
            <a:ext cx="3366420" cy="2471566"/>
            <a:chOff x="6289169" y="1554398"/>
            <a:chExt cx="2643770" cy="1941009"/>
          </a:xfrm>
        </p:grpSpPr>
        <p:sp>
          <p:nvSpPr>
            <p:cNvPr id="12" name="Trapezoid 9">
              <a:extLst>
                <a:ext uri="{FF2B5EF4-FFF2-40B4-BE49-F238E27FC236}">
                  <a16:creationId xmlns:a16="http://schemas.microsoft.com/office/drawing/2014/main" xmlns="" id="{436E5922-E04B-2F2D-1E0B-5A8602593470}"/>
                </a:ext>
              </a:extLst>
            </p:cNvPr>
            <p:cNvSpPr/>
            <p:nvPr/>
          </p:nvSpPr>
          <p:spPr>
            <a:xfrm>
              <a:off x="6499860" y="1958340"/>
              <a:ext cx="2270760" cy="1135380"/>
            </a:xfrm>
            <a:custGeom>
              <a:avLst/>
              <a:gdLst>
                <a:gd name="connsiteX0" fmla="*/ 0 w 2270760"/>
                <a:gd name="connsiteY0" fmla="*/ 1051560 h 1051560"/>
                <a:gd name="connsiteX1" fmla="*/ 262890 w 2270760"/>
                <a:gd name="connsiteY1" fmla="*/ 0 h 1051560"/>
                <a:gd name="connsiteX2" fmla="*/ 2007870 w 2270760"/>
                <a:gd name="connsiteY2" fmla="*/ 0 h 1051560"/>
                <a:gd name="connsiteX3" fmla="*/ 2270760 w 2270760"/>
                <a:gd name="connsiteY3" fmla="*/ 1051560 h 1051560"/>
                <a:gd name="connsiteX4" fmla="*/ 0 w 2270760"/>
                <a:gd name="connsiteY4" fmla="*/ 1051560 h 1051560"/>
                <a:gd name="connsiteX0" fmla="*/ 0 w 2270760"/>
                <a:gd name="connsiteY0" fmla="*/ 1135380 h 1135380"/>
                <a:gd name="connsiteX1" fmla="*/ 369570 w 2270760"/>
                <a:gd name="connsiteY1" fmla="*/ 0 h 1135380"/>
                <a:gd name="connsiteX2" fmla="*/ 2007870 w 2270760"/>
                <a:gd name="connsiteY2" fmla="*/ 83820 h 1135380"/>
                <a:gd name="connsiteX3" fmla="*/ 2270760 w 2270760"/>
                <a:gd name="connsiteY3" fmla="*/ 1135380 h 1135380"/>
                <a:gd name="connsiteX4" fmla="*/ 0 w 2270760"/>
                <a:gd name="connsiteY4" fmla="*/ 1135380 h 1135380"/>
                <a:gd name="connsiteX0" fmla="*/ 0 w 2270760"/>
                <a:gd name="connsiteY0" fmla="*/ 1135380 h 1135380"/>
                <a:gd name="connsiteX1" fmla="*/ 369570 w 2270760"/>
                <a:gd name="connsiteY1" fmla="*/ 0 h 1135380"/>
                <a:gd name="connsiteX2" fmla="*/ 1169670 w 2270760"/>
                <a:gd name="connsiteY2" fmla="*/ 617220 h 1135380"/>
                <a:gd name="connsiteX3" fmla="*/ 2270760 w 2270760"/>
                <a:gd name="connsiteY3" fmla="*/ 1135380 h 1135380"/>
                <a:gd name="connsiteX4" fmla="*/ 0 w 2270760"/>
                <a:gd name="connsiteY4" fmla="*/ 1135380 h 1135380"/>
                <a:gd name="connsiteX0" fmla="*/ 0 w 2270760"/>
                <a:gd name="connsiteY0" fmla="*/ 1135380 h 1135380"/>
                <a:gd name="connsiteX1" fmla="*/ 369570 w 2270760"/>
                <a:gd name="connsiteY1" fmla="*/ 0 h 1135380"/>
                <a:gd name="connsiteX2" fmla="*/ 1504950 w 2270760"/>
                <a:gd name="connsiteY2" fmla="*/ 236220 h 1135380"/>
                <a:gd name="connsiteX3" fmla="*/ 2270760 w 2270760"/>
                <a:gd name="connsiteY3" fmla="*/ 1135380 h 1135380"/>
                <a:gd name="connsiteX4" fmla="*/ 0 w 2270760"/>
                <a:gd name="connsiteY4" fmla="*/ 1135380 h 11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760" h="1135380">
                  <a:moveTo>
                    <a:pt x="0" y="1135380"/>
                  </a:moveTo>
                  <a:lnTo>
                    <a:pt x="369570" y="0"/>
                  </a:lnTo>
                  <a:lnTo>
                    <a:pt x="1504950" y="236220"/>
                  </a:lnTo>
                  <a:lnTo>
                    <a:pt x="2270760" y="1135380"/>
                  </a:lnTo>
                  <a:lnTo>
                    <a:pt x="0" y="1135380"/>
                  </a:lnTo>
                  <a:close/>
                </a:path>
              </a:pathLst>
            </a:custGeom>
            <a:noFill/>
            <a:ln w="76200">
              <a:solidFill>
                <a:srgbClr val="6D6E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81165DD-A369-A813-569E-F4E7ABEB9E8C}"/>
                </a:ext>
              </a:extLst>
            </p:cNvPr>
            <p:cNvSpPr/>
            <p:nvPr/>
          </p:nvSpPr>
          <p:spPr>
            <a:xfrm>
              <a:off x="6683829" y="1554398"/>
              <a:ext cx="296092" cy="41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724E869-8699-304E-FEF4-21CBBA5E1876}"/>
                </a:ext>
              </a:extLst>
            </p:cNvPr>
            <p:cNvSpPr/>
            <p:nvPr/>
          </p:nvSpPr>
          <p:spPr>
            <a:xfrm>
              <a:off x="7831794" y="1785230"/>
              <a:ext cx="390510" cy="41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DC724E9-7532-F45A-61F3-A7B4B554AE4E}"/>
                </a:ext>
              </a:extLst>
            </p:cNvPr>
            <p:cNvSpPr/>
            <p:nvPr/>
          </p:nvSpPr>
          <p:spPr>
            <a:xfrm>
              <a:off x="8595303" y="3084504"/>
              <a:ext cx="337636" cy="41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H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7D210F9-C335-7FDC-9CB4-5E08A44A33F4}"/>
                </a:ext>
              </a:extLst>
            </p:cNvPr>
            <p:cNvSpPr/>
            <p:nvPr/>
          </p:nvSpPr>
          <p:spPr>
            <a:xfrm>
              <a:off x="6289169" y="3084504"/>
              <a:ext cx="355261" cy="41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CF0D9AB-A916-B49B-045B-DFA0A7EDF308}"/>
              </a:ext>
            </a:extLst>
          </p:cNvPr>
          <p:cNvGrpSpPr/>
          <p:nvPr/>
        </p:nvGrpSpPr>
        <p:grpSpPr>
          <a:xfrm>
            <a:off x="-998533" y="8982"/>
            <a:ext cx="6691121" cy="1053213"/>
            <a:chOff x="-998533" y="8982"/>
            <a:chExt cx="6691121" cy="1053213"/>
          </a:xfrm>
        </p:grpSpPr>
        <p:pic>
          <p:nvPicPr>
            <p:cNvPr id="18" name="Picture 17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DB68B4A8-EAD8-0399-2FC4-B18DC0DCB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36" b="42052"/>
            <a:stretch/>
          </p:blipFill>
          <p:spPr>
            <a:xfrm>
              <a:off x="-998533" y="8982"/>
              <a:ext cx="6691121" cy="105321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2BE2E00-AD0C-4E4E-D8DB-CEB9C3FD7765}"/>
                </a:ext>
              </a:extLst>
            </p:cNvPr>
            <p:cNvSpPr/>
            <p:nvPr/>
          </p:nvSpPr>
          <p:spPr>
            <a:xfrm>
              <a:off x="161182" y="208019"/>
              <a:ext cx="44037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HÌNH THÀNH KIẾN THỨC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371506-D4AA-BAD5-57F1-FD09DD41F871}"/>
              </a:ext>
            </a:extLst>
          </p:cNvPr>
          <p:cNvSpPr txBox="1"/>
          <p:nvPr/>
        </p:nvSpPr>
        <p:spPr>
          <a:xfrm>
            <a:off x="4883085" y="1700347"/>
            <a:ext cx="6923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</a:rPr>
              <a:t>Hình</a:t>
            </a:r>
            <a:r>
              <a:rPr lang="en-US" sz="2800" dirty="0"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latin typeface="UTM Avo" panose="02040603050506020204" pitchFamily="18" charset="0"/>
              </a:rPr>
              <a:t>giác</a:t>
            </a:r>
            <a:r>
              <a:rPr lang="en-US" sz="2800" dirty="0"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3 </a:t>
            </a:r>
            <a:r>
              <a:rPr lang="en-US" sz="2800" dirty="0" err="1">
                <a:latin typeface="UTM Avo" panose="02040603050506020204" pitchFamily="18" charset="0"/>
              </a:rPr>
              <a:t>đỉnh</a:t>
            </a:r>
            <a:r>
              <a:rPr lang="en-US" sz="2800" dirty="0">
                <a:latin typeface="UTM Avo" panose="02040603050506020204" pitchFamily="18" charset="0"/>
              </a:rPr>
              <a:t>, 3 </a:t>
            </a:r>
            <a:r>
              <a:rPr lang="en-US" sz="2800" dirty="0" err="1">
                <a:latin typeface="UTM Avo" panose="02040603050506020204" pitchFamily="18" charset="0"/>
              </a:rPr>
              <a:t>cạnh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3 </a:t>
            </a:r>
            <a:r>
              <a:rPr lang="en-US" sz="2800" dirty="0" err="1">
                <a:latin typeface="UTM Avo" panose="02040603050506020204" pitchFamily="18" charset="0"/>
              </a:rPr>
              <a:t>góc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FCB2D5-3042-C9B9-CE62-2B611226AED3}"/>
              </a:ext>
            </a:extLst>
          </p:cNvPr>
          <p:cNvSpPr txBox="1"/>
          <p:nvPr/>
        </p:nvSpPr>
        <p:spPr>
          <a:xfrm>
            <a:off x="5249383" y="2312802"/>
            <a:ext cx="583262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UTM Avo" panose="02040603050506020204" pitchFamily="18" charset="0"/>
              </a:rPr>
              <a:t>3 </a:t>
            </a:r>
            <a:r>
              <a:rPr lang="en-US" sz="2800" dirty="0" err="1">
                <a:latin typeface="UTM Avo" panose="02040603050506020204" pitchFamily="18" charset="0"/>
              </a:rPr>
              <a:t>đỉnh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UTM Avo" panose="02040603050506020204" pitchFamily="18" charset="0"/>
              </a:rPr>
              <a:t>3 </a:t>
            </a:r>
            <a:r>
              <a:rPr lang="en-US" sz="2800" dirty="0" err="1">
                <a:latin typeface="UTM Avo" panose="02040603050506020204" pitchFamily="18" charset="0"/>
              </a:rPr>
              <a:t>cạnh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UTM Avo" panose="02040603050506020204" pitchFamily="18" charset="0"/>
              </a:rPr>
              <a:t>3 </a:t>
            </a:r>
            <a:r>
              <a:rPr lang="en-US" sz="2800" dirty="0" err="1">
                <a:latin typeface="UTM Avo" panose="02040603050506020204" pitchFamily="18" charset="0"/>
              </a:rPr>
              <a:t>góc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0682426A-4D2F-5BF5-40F3-410A638418E7}"/>
              </a:ext>
            </a:extLst>
          </p:cNvPr>
          <p:cNvSpPr/>
          <p:nvPr/>
        </p:nvSpPr>
        <p:spPr>
          <a:xfrm>
            <a:off x="1340569" y="2451146"/>
            <a:ext cx="3095211" cy="1495432"/>
          </a:xfrm>
          <a:prstGeom prst="triangle">
            <a:avLst>
              <a:gd name="adj" fmla="val 30762"/>
            </a:avLst>
          </a:prstGeom>
          <a:noFill/>
          <a:ln w="76200">
            <a:solidFill>
              <a:srgbClr val="6DC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F67F7B-E5BD-7FBC-3BD6-5398FCA01E81}"/>
              </a:ext>
            </a:extLst>
          </p:cNvPr>
          <p:cNvSpPr/>
          <p:nvPr/>
        </p:nvSpPr>
        <p:spPr>
          <a:xfrm>
            <a:off x="889805" y="3957789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FB83C9-19EB-58B4-A6E8-B1C3F0B7E137}"/>
              </a:ext>
            </a:extLst>
          </p:cNvPr>
          <p:cNvSpPr/>
          <p:nvPr/>
        </p:nvSpPr>
        <p:spPr>
          <a:xfrm>
            <a:off x="4287878" y="3924179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F5D1B8-00B4-C2A7-3CA7-E852940CC988}"/>
              </a:ext>
            </a:extLst>
          </p:cNvPr>
          <p:cNvSpPr/>
          <p:nvPr/>
        </p:nvSpPr>
        <p:spPr>
          <a:xfrm>
            <a:off x="1897267" y="18303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625EE7-A9A1-4F4D-08FF-FF7ED607404D}"/>
              </a:ext>
            </a:extLst>
          </p:cNvPr>
          <p:cNvSpPr txBox="1"/>
          <p:nvPr/>
        </p:nvSpPr>
        <p:spPr>
          <a:xfrm>
            <a:off x="7125279" y="251141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24D3F7-E517-BA58-7500-A3A14FE5803A}"/>
              </a:ext>
            </a:extLst>
          </p:cNvPr>
          <p:cNvSpPr txBox="1"/>
          <p:nvPr/>
        </p:nvSpPr>
        <p:spPr>
          <a:xfrm>
            <a:off x="7400599" y="251141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,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1F0F8A7-40FB-CB59-AB19-0D4F41403F83}"/>
              </a:ext>
            </a:extLst>
          </p:cNvPr>
          <p:cNvSpPr txBox="1"/>
          <p:nvPr/>
        </p:nvSpPr>
        <p:spPr>
          <a:xfrm>
            <a:off x="7765921" y="251141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,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26CED3-F1EE-3E84-F4EA-2BDB40C83384}"/>
              </a:ext>
            </a:extLst>
          </p:cNvPr>
          <p:cNvSpPr txBox="1"/>
          <p:nvPr/>
        </p:nvSpPr>
        <p:spPr>
          <a:xfrm>
            <a:off x="7127220" y="315625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AB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4E163B-B286-C8D1-E009-1B173926A481}"/>
              </a:ext>
            </a:extLst>
          </p:cNvPr>
          <p:cNvSpPr txBox="1"/>
          <p:nvPr/>
        </p:nvSpPr>
        <p:spPr>
          <a:xfrm>
            <a:off x="7574694" y="3156250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, BC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42940B-92DF-BA44-315F-E521D633C39D}"/>
              </a:ext>
            </a:extLst>
          </p:cNvPr>
          <p:cNvSpPr txBox="1"/>
          <p:nvPr/>
        </p:nvSpPr>
        <p:spPr>
          <a:xfrm>
            <a:off x="8131163" y="315625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, AC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475153E-3F98-9407-5EC4-6C54C5C530B7}"/>
              </a:ext>
            </a:extLst>
          </p:cNvPr>
          <p:cNvCxnSpPr>
            <a:cxnSpLocks/>
          </p:cNvCxnSpPr>
          <p:nvPr/>
        </p:nvCxnSpPr>
        <p:spPr>
          <a:xfrm flipV="1">
            <a:off x="1050633" y="2439935"/>
            <a:ext cx="940284" cy="143353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1FD43E8-EA93-F87B-85C2-8F8E298B5A6B}"/>
              </a:ext>
            </a:extLst>
          </p:cNvPr>
          <p:cNvCxnSpPr>
            <a:cxnSpLocks/>
          </p:cNvCxnSpPr>
          <p:nvPr/>
        </p:nvCxnSpPr>
        <p:spPr>
          <a:xfrm flipH="1" flipV="1">
            <a:off x="2426425" y="2223531"/>
            <a:ext cx="2264247" cy="16270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1FAA1782-7106-36C6-52A0-2824D5E74CA8}"/>
              </a:ext>
            </a:extLst>
          </p:cNvPr>
          <p:cNvCxnSpPr>
            <a:cxnSpLocks/>
          </p:cNvCxnSpPr>
          <p:nvPr/>
        </p:nvCxnSpPr>
        <p:spPr>
          <a:xfrm flipH="1">
            <a:off x="1416424" y="4219399"/>
            <a:ext cx="277350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xmlns="" id="{06384677-CC86-B5A7-E1EE-355C9890885C}"/>
              </a:ext>
            </a:extLst>
          </p:cNvPr>
          <p:cNvSpPr/>
          <p:nvPr/>
        </p:nvSpPr>
        <p:spPr>
          <a:xfrm>
            <a:off x="1416424" y="3642595"/>
            <a:ext cx="255302" cy="552169"/>
          </a:xfrm>
          <a:prstGeom prst="arc">
            <a:avLst>
              <a:gd name="adj1" fmla="val 165722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9E6B92BD-AC4A-0455-DF22-5F3322DE260E}"/>
              </a:ext>
            </a:extLst>
          </p:cNvPr>
          <p:cNvSpPr/>
          <p:nvPr/>
        </p:nvSpPr>
        <p:spPr>
          <a:xfrm rot="6605460">
            <a:off x="2133489" y="2251440"/>
            <a:ext cx="255302" cy="552169"/>
          </a:xfrm>
          <a:prstGeom prst="arc">
            <a:avLst>
              <a:gd name="adj1" fmla="val 165722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E814C865-3D26-07FC-F8B1-4C9A5E7E8EBB}"/>
              </a:ext>
            </a:extLst>
          </p:cNvPr>
          <p:cNvSpPr/>
          <p:nvPr/>
        </p:nvSpPr>
        <p:spPr>
          <a:xfrm rot="13896174">
            <a:off x="3905335" y="3471352"/>
            <a:ext cx="255302" cy="552169"/>
          </a:xfrm>
          <a:prstGeom prst="arc">
            <a:avLst>
              <a:gd name="adj1" fmla="val 165722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ED37F13-E2DE-34DD-7365-B4EE158E2337}"/>
              </a:ext>
            </a:extLst>
          </p:cNvPr>
          <p:cNvSpPr txBox="1"/>
          <p:nvPr/>
        </p:nvSpPr>
        <p:spPr>
          <a:xfrm>
            <a:off x="7137242" y="3797693"/>
            <a:ext cx="355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Góc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đỉnh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A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cạnh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AB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AC</a:t>
            </a:r>
            <a:r>
              <a:rPr lang="en-US" sz="2400" dirty="0">
                <a:latin typeface="UTM Avo" panose="02040603050506020204"/>
              </a:rPr>
              <a:t>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C26071-8CAD-244F-4CB8-1EB8CF3FFCF1}"/>
              </a:ext>
            </a:extLst>
          </p:cNvPr>
          <p:cNvSpPr txBox="1"/>
          <p:nvPr/>
        </p:nvSpPr>
        <p:spPr>
          <a:xfrm>
            <a:off x="7137242" y="4257496"/>
            <a:ext cx="35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Góc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đỉnh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B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cạnh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BA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BC</a:t>
            </a:r>
            <a:r>
              <a:rPr lang="en-US" sz="2400" dirty="0">
                <a:latin typeface="UTM Avo" panose="02040603050506020204"/>
              </a:rPr>
              <a:t>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1EE2444-DB7E-3E79-7F67-710A1FFBAA57}"/>
              </a:ext>
            </a:extLst>
          </p:cNvPr>
          <p:cNvSpPr txBox="1"/>
          <p:nvPr/>
        </p:nvSpPr>
        <p:spPr>
          <a:xfrm>
            <a:off x="7137242" y="4747655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Góc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đỉnh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cạnh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CA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anose="02040603050506020204"/>
              </a:rPr>
              <a:t>CB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717F870F-45FB-6D7A-8B56-9A8697C1FA4E}"/>
              </a:ext>
            </a:extLst>
          </p:cNvPr>
          <p:cNvCxnSpPr>
            <a:cxnSpLocks/>
          </p:cNvCxnSpPr>
          <p:nvPr/>
        </p:nvCxnSpPr>
        <p:spPr>
          <a:xfrm flipH="1">
            <a:off x="1416424" y="4109655"/>
            <a:ext cx="277350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FA1E643C-16A1-B17E-8576-634D7E7BB08F}"/>
              </a:ext>
            </a:extLst>
          </p:cNvPr>
          <p:cNvCxnSpPr>
            <a:cxnSpLocks/>
          </p:cNvCxnSpPr>
          <p:nvPr/>
        </p:nvCxnSpPr>
        <p:spPr>
          <a:xfrm flipH="1" flipV="1">
            <a:off x="2367904" y="2278403"/>
            <a:ext cx="2264247" cy="16270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B8FED648-88D2-FFA6-F090-EF62DF1230B6}"/>
              </a:ext>
            </a:extLst>
          </p:cNvPr>
          <p:cNvCxnSpPr>
            <a:cxnSpLocks/>
          </p:cNvCxnSpPr>
          <p:nvPr/>
        </p:nvCxnSpPr>
        <p:spPr>
          <a:xfrm flipV="1">
            <a:off x="1137312" y="2453883"/>
            <a:ext cx="940284" cy="143353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932848CA-B171-F3E1-AE48-3D4D4D08FB9B}"/>
              </a:ext>
            </a:extLst>
          </p:cNvPr>
          <p:cNvCxnSpPr>
            <a:cxnSpLocks/>
          </p:cNvCxnSpPr>
          <p:nvPr/>
        </p:nvCxnSpPr>
        <p:spPr>
          <a:xfrm flipH="1">
            <a:off x="1416424" y="4152105"/>
            <a:ext cx="277350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 colorful triangles on a black background&#10;&#10;Description automatically generated">
            <a:extLst>
              <a:ext uri="{FF2B5EF4-FFF2-40B4-BE49-F238E27FC236}">
                <a16:creationId xmlns:a16="http://schemas.microsoft.com/office/drawing/2014/main" xmlns="" id="{D8092C93-8264-20F6-1EBA-4AFFD7E2F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3"/>
          <a:stretch/>
        </p:blipFill>
        <p:spPr>
          <a:xfrm>
            <a:off x="1" y="5513294"/>
            <a:ext cx="1209813" cy="1344706"/>
          </a:xfrm>
          <a:prstGeom prst="rect">
            <a:avLst/>
          </a:prstGeom>
        </p:spPr>
      </p:pic>
      <p:pic>
        <p:nvPicPr>
          <p:cNvPr id="52" name="Picture 51" descr="A group of colorful flags&#10;&#10;Description automatically generated">
            <a:extLst>
              <a:ext uri="{FF2B5EF4-FFF2-40B4-BE49-F238E27FC236}">
                <a16:creationId xmlns:a16="http://schemas.microsoft.com/office/drawing/2014/main" xmlns="" id="{F66B344B-43BA-3A7E-7ECD-382813DC9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40437"/>
          <a:stretch/>
        </p:blipFill>
        <p:spPr>
          <a:xfrm flipH="1">
            <a:off x="8899904" y="-336975"/>
            <a:ext cx="3393404" cy="179497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EF3C943-02B5-3D18-2619-7905693ECD39}"/>
              </a:ext>
            </a:extLst>
          </p:cNvPr>
          <p:cNvGrpSpPr/>
          <p:nvPr/>
        </p:nvGrpSpPr>
        <p:grpSpPr>
          <a:xfrm>
            <a:off x="-998533" y="8982"/>
            <a:ext cx="6691121" cy="1053213"/>
            <a:chOff x="-998533" y="8982"/>
            <a:chExt cx="6691121" cy="1053213"/>
          </a:xfrm>
        </p:grpSpPr>
        <p:pic>
          <p:nvPicPr>
            <p:cNvPr id="54" name="Picture 53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CB006992-9A6F-9DA1-FC45-76565A097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36" b="42052"/>
            <a:stretch/>
          </p:blipFill>
          <p:spPr>
            <a:xfrm>
              <a:off x="-998533" y="8982"/>
              <a:ext cx="6691121" cy="1053213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7E7AB2BE-B77D-93D3-DF46-3030C50F0CF8}"/>
                </a:ext>
              </a:extLst>
            </p:cNvPr>
            <p:cNvSpPr/>
            <p:nvPr/>
          </p:nvSpPr>
          <p:spPr>
            <a:xfrm>
              <a:off x="161182" y="208019"/>
              <a:ext cx="44037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HÌNH THÀNH KIẾN THỨC</a:t>
              </a:r>
            </a:p>
          </p:txBody>
        </p:sp>
      </p:grpSp>
      <p:pic>
        <p:nvPicPr>
          <p:cNvPr id="57" name="Picture 56" descr="A yellow triangle sign on a pole&#10;&#10;Description automatically generated">
            <a:extLst>
              <a:ext uri="{FF2B5EF4-FFF2-40B4-BE49-F238E27FC236}">
                <a16:creationId xmlns:a16="http://schemas.microsoft.com/office/drawing/2014/main" xmlns="" id="{5BB37076-78B1-C8B0-F947-1D2B9331E2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2" y="5601981"/>
            <a:ext cx="1344706" cy="13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35" grpId="0" animBg="1"/>
      <p:bldP spid="35" grpId="1" animBg="1"/>
      <p:bldP spid="36" grpId="0" animBg="1"/>
      <p:bldP spid="36" grpId="1" animBg="1"/>
      <p:bldP spid="37" grpId="0" animBg="1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9">
            <a:extLst>
              <a:ext uri="{FF2B5EF4-FFF2-40B4-BE49-F238E27FC236}">
                <a16:creationId xmlns:a16="http://schemas.microsoft.com/office/drawing/2014/main" xmlns="" id="{2C65F2F4-EC68-3718-D909-441409F49327}"/>
              </a:ext>
            </a:extLst>
          </p:cNvPr>
          <p:cNvSpPr/>
          <p:nvPr/>
        </p:nvSpPr>
        <p:spPr>
          <a:xfrm>
            <a:off x="7602241" y="2707573"/>
            <a:ext cx="2891451" cy="1445726"/>
          </a:xfrm>
          <a:custGeom>
            <a:avLst/>
            <a:gdLst>
              <a:gd name="connsiteX0" fmla="*/ 0 w 2270760"/>
              <a:gd name="connsiteY0" fmla="*/ 1051560 h 1051560"/>
              <a:gd name="connsiteX1" fmla="*/ 262890 w 2270760"/>
              <a:gd name="connsiteY1" fmla="*/ 0 h 1051560"/>
              <a:gd name="connsiteX2" fmla="*/ 2007870 w 2270760"/>
              <a:gd name="connsiteY2" fmla="*/ 0 h 1051560"/>
              <a:gd name="connsiteX3" fmla="*/ 2270760 w 2270760"/>
              <a:gd name="connsiteY3" fmla="*/ 1051560 h 1051560"/>
              <a:gd name="connsiteX4" fmla="*/ 0 w 2270760"/>
              <a:gd name="connsiteY4" fmla="*/ 1051560 h 1051560"/>
              <a:gd name="connsiteX0" fmla="*/ 0 w 2270760"/>
              <a:gd name="connsiteY0" fmla="*/ 1135380 h 1135380"/>
              <a:gd name="connsiteX1" fmla="*/ 369570 w 2270760"/>
              <a:gd name="connsiteY1" fmla="*/ 0 h 1135380"/>
              <a:gd name="connsiteX2" fmla="*/ 2007870 w 2270760"/>
              <a:gd name="connsiteY2" fmla="*/ 83820 h 1135380"/>
              <a:gd name="connsiteX3" fmla="*/ 2270760 w 2270760"/>
              <a:gd name="connsiteY3" fmla="*/ 1135380 h 1135380"/>
              <a:gd name="connsiteX4" fmla="*/ 0 w 2270760"/>
              <a:gd name="connsiteY4" fmla="*/ 1135380 h 1135380"/>
              <a:gd name="connsiteX0" fmla="*/ 0 w 2270760"/>
              <a:gd name="connsiteY0" fmla="*/ 1135380 h 1135380"/>
              <a:gd name="connsiteX1" fmla="*/ 369570 w 2270760"/>
              <a:gd name="connsiteY1" fmla="*/ 0 h 1135380"/>
              <a:gd name="connsiteX2" fmla="*/ 1169670 w 2270760"/>
              <a:gd name="connsiteY2" fmla="*/ 617220 h 1135380"/>
              <a:gd name="connsiteX3" fmla="*/ 2270760 w 2270760"/>
              <a:gd name="connsiteY3" fmla="*/ 1135380 h 1135380"/>
              <a:gd name="connsiteX4" fmla="*/ 0 w 2270760"/>
              <a:gd name="connsiteY4" fmla="*/ 1135380 h 1135380"/>
              <a:gd name="connsiteX0" fmla="*/ 0 w 2270760"/>
              <a:gd name="connsiteY0" fmla="*/ 1135380 h 1135380"/>
              <a:gd name="connsiteX1" fmla="*/ 369570 w 2270760"/>
              <a:gd name="connsiteY1" fmla="*/ 0 h 1135380"/>
              <a:gd name="connsiteX2" fmla="*/ 1504950 w 2270760"/>
              <a:gd name="connsiteY2" fmla="*/ 236220 h 1135380"/>
              <a:gd name="connsiteX3" fmla="*/ 2270760 w 2270760"/>
              <a:gd name="connsiteY3" fmla="*/ 1135380 h 1135380"/>
              <a:gd name="connsiteX4" fmla="*/ 0 w 2270760"/>
              <a:gd name="connsiteY4" fmla="*/ 113538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760" h="1135380">
                <a:moveTo>
                  <a:pt x="0" y="1135380"/>
                </a:moveTo>
                <a:lnTo>
                  <a:pt x="369570" y="0"/>
                </a:lnTo>
                <a:lnTo>
                  <a:pt x="1504950" y="236220"/>
                </a:lnTo>
                <a:lnTo>
                  <a:pt x="2270760" y="1135380"/>
                </a:lnTo>
                <a:lnTo>
                  <a:pt x="0" y="1135380"/>
                </a:lnTo>
                <a:close/>
              </a:path>
            </a:pathLst>
          </a:custGeom>
          <a:noFill/>
          <a:ln w="76200">
            <a:solidFill>
              <a:srgbClr val="6D6E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7E3D1A-0343-BBD5-C32E-237221EA6B28}"/>
              </a:ext>
            </a:extLst>
          </p:cNvPr>
          <p:cNvSpPr/>
          <p:nvPr/>
        </p:nvSpPr>
        <p:spPr>
          <a:xfrm>
            <a:off x="7602241" y="2116445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8CEBEB-50E3-BACC-1F6C-2B15D5FC8238}"/>
              </a:ext>
            </a:extLst>
          </p:cNvPr>
          <p:cNvSpPr/>
          <p:nvPr/>
        </p:nvSpPr>
        <p:spPr>
          <a:xfrm>
            <a:off x="9308009" y="2356528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13F31C-F576-35BB-64B4-0E67392D18B4}"/>
              </a:ext>
            </a:extLst>
          </p:cNvPr>
          <p:cNvSpPr/>
          <p:nvPr/>
        </p:nvSpPr>
        <p:spPr>
          <a:xfrm>
            <a:off x="10270454" y="4141563"/>
            <a:ext cx="42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B88AA0-044D-C0F3-721E-4EA0313B9A91}"/>
              </a:ext>
            </a:extLst>
          </p:cNvPr>
          <p:cNvSpPr/>
          <p:nvPr/>
        </p:nvSpPr>
        <p:spPr>
          <a:xfrm>
            <a:off x="7024026" y="3891689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891038-0CAE-EC35-2985-853977D1DC3D}"/>
              </a:ext>
            </a:extLst>
          </p:cNvPr>
          <p:cNvSpPr txBox="1"/>
          <p:nvPr/>
        </p:nvSpPr>
        <p:spPr>
          <a:xfrm>
            <a:off x="688947" y="1558075"/>
            <a:ext cx="627747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tứ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DEGH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, 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CF81AD-07C5-C325-ADC5-25D36FADA8FA}"/>
              </a:ext>
            </a:extLst>
          </p:cNvPr>
          <p:cNvSpPr txBox="1"/>
          <p:nvPr/>
        </p:nvSpPr>
        <p:spPr>
          <a:xfrm>
            <a:off x="688947" y="2046735"/>
            <a:ext cx="666159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400" dirty="0">
                <a:latin typeface="UTM Avo" panose="02040603050506020204" pitchFamily="18" charset="0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AF782F-E008-7ACA-F9A2-567E458ACA8E}"/>
              </a:ext>
            </a:extLst>
          </p:cNvPr>
          <p:cNvSpPr txBox="1"/>
          <p:nvPr/>
        </p:nvSpPr>
        <p:spPr>
          <a:xfrm>
            <a:off x="2297579" y="218269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AFCCFB-F783-5287-7E47-2D870D1959CA}"/>
              </a:ext>
            </a:extLst>
          </p:cNvPr>
          <p:cNvSpPr txBox="1"/>
          <p:nvPr/>
        </p:nvSpPr>
        <p:spPr>
          <a:xfrm>
            <a:off x="2505477" y="218269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B16A65-44DF-CCC2-C205-0722F40D443F}"/>
              </a:ext>
            </a:extLst>
          </p:cNvPr>
          <p:cNvSpPr txBox="1"/>
          <p:nvPr/>
        </p:nvSpPr>
        <p:spPr>
          <a:xfrm>
            <a:off x="2825409" y="218269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534143-BED1-313B-D13E-5962D278D0B8}"/>
              </a:ext>
            </a:extLst>
          </p:cNvPr>
          <p:cNvSpPr txBox="1"/>
          <p:nvPr/>
        </p:nvSpPr>
        <p:spPr>
          <a:xfrm>
            <a:off x="3194837" y="2182694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6EA0F5-9AC5-31C4-8751-C31AB04A22BD}"/>
              </a:ext>
            </a:extLst>
          </p:cNvPr>
          <p:cNvSpPr txBox="1"/>
          <p:nvPr/>
        </p:nvSpPr>
        <p:spPr>
          <a:xfrm>
            <a:off x="2297579" y="270416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27CF73-97B5-37EF-166F-07CDE2F9541C}"/>
              </a:ext>
            </a:extLst>
          </p:cNvPr>
          <p:cNvSpPr txBox="1"/>
          <p:nvPr/>
        </p:nvSpPr>
        <p:spPr>
          <a:xfrm>
            <a:off x="2635365" y="2704174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EG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E3F891-DEF6-6445-EC6F-B5FAA88AF2CF}"/>
              </a:ext>
            </a:extLst>
          </p:cNvPr>
          <p:cNvSpPr txBox="1"/>
          <p:nvPr/>
        </p:nvSpPr>
        <p:spPr>
          <a:xfrm>
            <a:off x="3127988" y="2716620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6CC516-3163-D9E4-0BF8-4357B5AFAC4E}"/>
              </a:ext>
            </a:extLst>
          </p:cNvPr>
          <p:cNvSpPr txBox="1"/>
          <p:nvPr/>
        </p:nvSpPr>
        <p:spPr>
          <a:xfrm>
            <a:off x="3668243" y="270098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HD.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F70117-5493-B571-A25B-FEE6140062C4}"/>
              </a:ext>
            </a:extLst>
          </p:cNvPr>
          <p:cNvSpPr txBox="1"/>
          <p:nvPr/>
        </p:nvSpPr>
        <p:spPr>
          <a:xfrm>
            <a:off x="2297579" y="3273012"/>
            <a:ext cx="36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D,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DH;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2E95A5-38EB-86D1-F323-71AF362786D1}"/>
              </a:ext>
            </a:extLst>
          </p:cNvPr>
          <p:cNvSpPr txBox="1"/>
          <p:nvPr/>
        </p:nvSpPr>
        <p:spPr>
          <a:xfrm>
            <a:off x="2297675" y="3829404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E,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ED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EG;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73301A-4618-39AD-6CE0-503B061DF17B}"/>
              </a:ext>
            </a:extLst>
          </p:cNvPr>
          <p:cNvSpPr txBox="1"/>
          <p:nvPr/>
        </p:nvSpPr>
        <p:spPr>
          <a:xfrm>
            <a:off x="2297579" y="4373858"/>
            <a:ext cx="361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G,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GE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GH;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317C65-EE6A-67C4-A95A-A7BBFD22F9E3}"/>
              </a:ext>
            </a:extLst>
          </p:cNvPr>
          <p:cNvSpPr txBox="1"/>
          <p:nvPr/>
        </p:nvSpPr>
        <p:spPr>
          <a:xfrm>
            <a:off x="2297579" y="4918312"/>
            <a:ext cx="363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</a:rPr>
              <a:t> H,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HG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HD.</a:t>
            </a:r>
            <a:endParaRPr lang="en-US" sz="2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8D439E4-C245-D2ED-CFBF-D3F6F564975D}"/>
              </a:ext>
            </a:extLst>
          </p:cNvPr>
          <p:cNvCxnSpPr>
            <a:cxnSpLocks/>
          </p:cNvCxnSpPr>
          <p:nvPr/>
        </p:nvCxnSpPr>
        <p:spPr>
          <a:xfrm flipV="1">
            <a:off x="7395553" y="2661310"/>
            <a:ext cx="447616" cy="139892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77A1E21D-CB8F-594E-FE39-F4C1B3290CC4}"/>
              </a:ext>
            </a:extLst>
          </p:cNvPr>
          <p:cNvCxnSpPr>
            <a:cxnSpLocks/>
          </p:cNvCxnSpPr>
          <p:nvPr/>
        </p:nvCxnSpPr>
        <p:spPr>
          <a:xfrm flipH="1" flipV="1">
            <a:off x="8142193" y="2479180"/>
            <a:ext cx="1111407" cy="2218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5D90632-C8B3-9349-6CB8-DB9160495368}"/>
              </a:ext>
            </a:extLst>
          </p:cNvPr>
          <p:cNvCxnSpPr>
            <a:cxnSpLocks/>
          </p:cNvCxnSpPr>
          <p:nvPr/>
        </p:nvCxnSpPr>
        <p:spPr>
          <a:xfrm flipH="1">
            <a:off x="7590607" y="4403173"/>
            <a:ext cx="25540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D8A9C570-A799-BC82-FAD5-167DBE232B18}"/>
              </a:ext>
            </a:extLst>
          </p:cNvPr>
          <p:cNvCxnSpPr>
            <a:cxnSpLocks/>
          </p:cNvCxnSpPr>
          <p:nvPr/>
        </p:nvCxnSpPr>
        <p:spPr>
          <a:xfrm>
            <a:off x="9805261" y="2947452"/>
            <a:ext cx="895119" cy="10474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21EA9B7D-B484-29A8-40B4-4C7B7AC82079}"/>
              </a:ext>
            </a:extLst>
          </p:cNvPr>
          <p:cNvSpPr/>
          <p:nvPr/>
        </p:nvSpPr>
        <p:spPr>
          <a:xfrm>
            <a:off x="7587867" y="3840952"/>
            <a:ext cx="255302" cy="552169"/>
          </a:xfrm>
          <a:prstGeom prst="arc">
            <a:avLst>
              <a:gd name="adj1" fmla="val 165722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796FA077-26BE-4D54-3C43-F16A5042DB00}"/>
              </a:ext>
            </a:extLst>
          </p:cNvPr>
          <p:cNvSpPr/>
          <p:nvPr/>
        </p:nvSpPr>
        <p:spPr>
          <a:xfrm rot="5400000">
            <a:off x="7927855" y="2491672"/>
            <a:ext cx="255302" cy="552169"/>
          </a:xfrm>
          <a:prstGeom prst="arc">
            <a:avLst>
              <a:gd name="adj1" fmla="val 165722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FD8ED4CE-2930-8466-3492-4AF04E85E4AA}"/>
              </a:ext>
            </a:extLst>
          </p:cNvPr>
          <p:cNvSpPr/>
          <p:nvPr/>
        </p:nvSpPr>
        <p:spPr>
          <a:xfrm rot="13695557">
            <a:off x="10142803" y="3665627"/>
            <a:ext cx="255302" cy="552169"/>
          </a:xfrm>
          <a:prstGeom prst="arc">
            <a:avLst>
              <a:gd name="adj1" fmla="val 165722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14142EAF-08D8-0D89-B07C-EF9891F9181F}"/>
              </a:ext>
            </a:extLst>
          </p:cNvPr>
          <p:cNvSpPr/>
          <p:nvPr/>
        </p:nvSpPr>
        <p:spPr>
          <a:xfrm rot="8318427">
            <a:off x="9285393" y="2669250"/>
            <a:ext cx="255302" cy="552169"/>
          </a:xfrm>
          <a:prstGeom prst="arc">
            <a:avLst>
              <a:gd name="adj1" fmla="val 165722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31588F36-CFB3-BD19-D62D-5C6841ED38FE}"/>
              </a:ext>
            </a:extLst>
          </p:cNvPr>
          <p:cNvCxnSpPr>
            <a:cxnSpLocks/>
          </p:cNvCxnSpPr>
          <p:nvPr/>
        </p:nvCxnSpPr>
        <p:spPr>
          <a:xfrm flipH="1">
            <a:off x="7602241" y="4302369"/>
            <a:ext cx="25540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AEEB4D60-7D34-3A67-80B1-FEB44C5DBB98}"/>
              </a:ext>
            </a:extLst>
          </p:cNvPr>
          <p:cNvCxnSpPr>
            <a:cxnSpLocks/>
          </p:cNvCxnSpPr>
          <p:nvPr/>
        </p:nvCxnSpPr>
        <p:spPr>
          <a:xfrm flipV="1">
            <a:off x="7479777" y="2661310"/>
            <a:ext cx="447616" cy="139892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9597E2A9-D237-19F2-15CF-334366FF3BA8}"/>
              </a:ext>
            </a:extLst>
          </p:cNvPr>
          <p:cNvCxnSpPr>
            <a:cxnSpLocks/>
          </p:cNvCxnSpPr>
          <p:nvPr/>
        </p:nvCxnSpPr>
        <p:spPr>
          <a:xfrm flipH="1" flipV="1">
            <a:off x="8132614" y="2569765"/>
            <a:ext cx="1111407" cy="2218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3888F681-7E16-BE8B-7BC1-9A91EFC62850}"/>
              </a:ext>
            </a:extLst>
          </p:cNvPr>
          <p:cNvCxnSpPr>
            <a:cxnSpLocks/>
          </p:cNvCxnSpPr>
          <p:nvPr/>
        </p:nvCxnSpPr>
        <p:spPr>
          <a:xfrm>
            <a:off x="9701903" y="2992083"/>
            <a:ext cx="895119" cy="10474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912DDF35-D8C3-484E-5E98-14E60F0C1AD9}"/>
              </a:ext>
            </a:extLst>
          </p:cNvPr>
          <p:cNvCxnSpPr>
            <a:cxnSpLocks/>
          </p:cNvCxnSpPr>
          <p:nvPr/>
        </p:nvCxnSpPr>
        <p:spPr>
          <a:xfrm flipH="1">
            <a:off x="7602241" y="4368178"/>
            <a:ext cx="25540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0AC5D7A-2812-B467-C792-DCD114134ABF}"/>
              </a:ext>
            </a:extLst>
          </p:cNvPr>
          <p:cNvGrpSpPr/>
          <p:nvPr/>
        </p:nvGrpSpPr>
        <p:grpSpPr>
          <a:xfrm>
            <a:off x="-998533" y="8982"/>
            <a:ext cx="6691121" cy="1053213"/>
            <a:chOff x="-998533" y="8982"/>
            <a:chExt cx="6691121" cy="1053213"/>
          </a:xfrm>
        </p:grpSpPr>
        <p:pic>
          <p:nvPicPr>
            <p:cNvPr id="49" name="Picture 48" descr="A group of colorful brush strokes&#10;&#10;Description automatically generated">
              <a:extLst>
                <a:ext uri="{FF2B5EF4-FFF2-40B4-BE49-F238E27FC236}">
                  <a16:creationId xmlns:a16="http://schemas.microsoft.com/office/drawing/2014/main" xmlns="" id="{36FEB621-0C35-2B1A-89EC-5798EC463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36" b="42052"/>
            <a:stretch/>
          </p:blipFill>
          <p:spPr>
            <a:xfrm>
              <a:off x="-998533" y="8982"/>
              <a:ext cx="6691121" cy="105321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938AD96-77F6-BE73-407C-F19583D7326C}"/>
                </a:ext>
              </a:extLst>
            </p:cNvPr>
            <p:cNvSpPr/>
            <p:nvPr/>
          </p:nvSpPr>
          <p:spPr>
            <a:xfrm>
              <a:off x="161182" y="208019"/>
              <a:ext cx="44037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HÌNH THÀNH KIẾN THỨC</a:t>
              </a:r>
            </a:p>
          </p:txBody>
        </p:sp>
      </p:grpSp>
      <p:pic>
        <p:nvPicPr>
          <p:cNvPr id="51" name="Picture 50" descr="A blue sign with silver pole&#10;&#10;Description automatically generated">
            <a:extLst>
              <a:ext uri="{FF2B5EF4-FFF2-40B4-BE49-F238E27FC236}">
                <a16:creationId xmlns:a16="http://schemas.microsoft.com/office/drawing/2014/main" xmlns="" id="{5AC4BD4A-3906-4CF3-C5AA-4D30453CC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53" y="5159566"/>
            <a:ext cx="1790242" cy="17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6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E79877-BF2F-A7C6-27F0-53111BD43CDD}"/>
              </a:ext>
            </a:extLst>
          </p:cNvPr>
          <p:cNvSpPr/>
          <p:nvPr/>
        </p:nvSpPr>
        <p:spPr>
          <a:xfrm>
            <a:off x="267093" y="263951"/>
            <a:ext cx="11657814" cy="6334812"/>
          </a:xfrm>
          <a:prstGeom prst="roundRect">
            <a:avLst>
              <a:gd name="adj" fmla="val 3517"/>
            </a:avLst>
          </a:prstGeom>
          <a:noFill/>
          <a:ln w="57150">
            <a:solidFill>
              <a:srgbClr val="FFE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339;p37">
            <a:extLst>
              <a:ext uri="{FF2B5EF4-FFF2-40B4-BE49-F238E27FC236}">
                <a16:creationId xmlns:a16="http://schemas.microsoft.com/office/drawing/2014/main" xmlns="" id="{AFA5FF57-4457-D0C4-E8C3-D6DB09DC4EB4}"/>
              </a:ext>
            </a:extLst>
          </p:cNvPr>
          <p:cNvSpPr/>
          <p:nvPr/>
        </p:nvSpPr>
        <p:spPr>
          <a:xfrm>
            <a:off x="8339018" y="727957"/>
            <a:ext cx="3417007" cy="5402086"/>
          </a:xfrm>
          <a:custGeom>
            <a:avLst/>
            <a:gdLst/>
            <a:ahLst/>
            <a:cxnLst/>
            <a:rect l="l" t="t" r="r" b="b"/>
            <a:pathLst>
              <a:path w="109691" h="173415" extrusionOk="0">
                <a:moveTo>
                  <a:pt x="96163" y="26548"/>
                </a:moveTo>
                <a:cubicBezTo>
                  <a:pt x="95757" y="20517"/>
                  <a:pt x="95147" y="13062"/>
                  <a:pt x="88031" y="8657"/>
                </a:cubicBezTo>
                <a:cubicBezTo>
                  <a:pt x="80915" y="4252"/>
                  <a:pt x="63702" y="-355"/>
                  <a:pt x="53469" y="119"/>
                </a:cubicBezTo>
                <a:cubicBezTo>
                  <a:pt x="43236" y="594"/>
                  <a:pt x="33953" y="5676"/>
                  <a:pt x="26634" y="11504"/>
                </a:cubicBezTo>
                <a:cubicBezTo>
                  <a:pt x="19315" y="17332"/>
                  <a:pt x="11590" y="25463"/>
                  <a:pt x="9557" y="35086"/>
                </a:cubicBezTo>
                <a:cubicBezTo>
                  <a:pt x="7524" y="44709"/>
                  <a:pt x="11929" y="58263"/>
                  <a:pt x="14436" y="69241"/>
                </a:cubicBezTo>
                <a:cubicBezTo>
                  <a:pt x="16943" y="80219"/>
                  <a:pt x="26770" y="89571"/>
                  <a:pt x="24601" y="100956"/>
                </a:cubicBezTo>
                <a:cubicBezTo>
                  <a:pt x="22433" y="112341"/>
                  <a:pt x="4407" y="127317"/>
                  <a:pt x="1425" y="137550"/>
                </a:cubicBezTo>
                <a:cubicBezTo>
                  <a:pt x="-1557" y="147783"/>
                  <a:pt x="543" y="156389"/>
                  <a:pt x="6710" y="162352"/>
                </a:cubicBezTo>
                <a:cubicBezTo>
                  <a:pt x="12877" y="168316"/>
                  <a:pt x="23923" y="172992"/>
                  <a:pt x="38425" y="173331"/>
                </a:cubicBezTo>
                <a:cubicBezTo>
                  <a:pt x="52927" y="173670"/>
                  <a:pt x="81864" y="171704"/>
                  <a:pt x="93723" y="164385"/>
                </a:cubicBezTo>
                <a:cubicBezTo>
                  <a:pt x="105582" y="157066"/>
                  <a:pt x="108699" y="143785"/>
                  <a:pt x="109580" y="129418"/>
                </a:cubicBezTo>
                <a:cubicBezTo>
                  <a:pt x="110461" y="115052"/>
                  <a:pt x="102194" y="92282"/>
                  <a:pt x="99009" y="78186"/>
                </a:cubicBezTo>
                <a:cubicBezTo>
                  <a:pt x="95824" y="64091"/>
                  <a:pt x="90944" y="53451"/>
                  <a:pt x="90470" y="44845"/>
                </a:cubicBezTo>
                <a:cubicBezTo>
                  <a:pt x="89996" y="36239"/>
                  <a:pt x="96570" y="32579"/>
                  <a:pt x="96163" y="26548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" name="Google Shape;423;p37">
            <a:extLst>
              <a:ext uri="{FF2B5EF4-FFF2-40B4-BE49-F238E27FC236}">
                <a16:creationId xmlns:a16="http://schemas.microsoft.com/office/drawing/2014/main" xmlns="" id="{507E25F6-0880-DBB6-CB21-17DDEF31CDC9}"/>
              </a:ext>
            </a:extLst>
          </p:cNvPr>
          <p:cNvSpPr/>
          <p:nvPr/>
        </p:nvSpPr>
        <p:spPr>
          <a:xfrm rot="2364860">
            <a:off x="8434958" y="3485842"/>
            <a:ext cx="550403" cy="519630"/>
          </a:xfrm>
          <a:custGeom>
            <a:avLst/>
            <a:gdLst/>
            <a:ahLst/>
            <a:cxnLst/>
            <a:rect l="l" t="t" r="r" b="b"/>
            <a:pathLst>
              <a:path w="52889" h="49932" extrusionOk="0">
                <a:moveTo>
                  <a:pt x="24966" y="56"/>
                </a:moveTo>
                <a:cubicBezTo>
                  <a:pt x="32063" y="280"/>
                  <a:pt x="43792" y="6705"/>
                  <a:pt x="48274" y="12607"/>
                </a:cubicBezTo>
                <a:cubicBezTo>
                  <a:pt x="52756" y="18509"/>
                  <a:pt x="53877" y="29416"/>
                  <a:pt x="51860" y="35467"/>
                </a:cubicBezTo>
                <a:cubicBezTo>
                  <a:pt x="49843" y="41518"/>
                  <a:pt x="42821" y="47046"/>
                  <a:pt x="36172" y="48914"/>
                </a:cubicBezTo>
                <a:cubicBezTo>
                  <a:pt x="29523" y="50782"/>
                  <a:pt x="17944" y="49885"/>
                  <a:pt x="11967" y="46673"/>
                </a:cubicBezTo>
                <a:cubicBezTo>
                  <a:pt x="5991" y="43461"/>
                  <a:pt x="1359" y="35542"/>
                  <a:pt x="313" y="29640"/>
                </a:cubicBezTo>
                <a:cubicBezTo>
                  <a:pt x="-733" y="23738"/>
                  <a:pt x="1583" y="16193"/>
                  <a:pt x="5692" y="11262"/>
                </a:cubicBezTo>
                <a:cubicBezTo>
                  <a:pt x="9801" y="6331"/>
                  <a:pt x="17869" y="-168"/>
                  <a:pt x="24966" y="56"/>
                </a:cubicBezTo>
                <a:close/>
              </a:path>
            </a:pathLst>
          </a:custGeom>
          <a:solidFill>
            <a:srgbClr val="FFEDC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 group of colorful brush strokes&#10;&#10;Description automatically generated">
            <a:extLst>
              <a:ext uri="{FF2B5EF4-FFF2-40B4-BE49-F238E27FC236}">
                <a16:creationId xmlns:a16="http://schemas.microsoft.com/office/drawing/2014/main" xmlns="" id="{721C60F7-ADD9-5B6E-B43F-AA0E3FD3A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4" b="7519"/>
          <a:stretch/>
        </p:blipFill>
        <p:spPr>
          <a:xfrm>
            <a:off x="-841177" y="2292524"/>
            <a:ext cx="10520782" cy="1642720"/>
          </a:xfrm>
          <a:prstGeom prst="rect">
            <a:avLst/>
          </a:prstGeom>
        </p:spPr>
      </p:pic>
      <p:grpSp>
        <p:nvGrpSpPr>
          <p:cNvPr id="8" name="Google Shape;340;p37">
            <a:extLst>
              <a:ext uri="{FF2B5EF4-FFF2-40B4-BE49-F238E27FC236}">
                <a16:creationId xmlns:a16="http://schemas.microsoft.com/office/drawing/2014/main" xmlns="" id="{CCC37767-B6B3-02FF-32AF-5AA12A695E54}"/>
              </a:ext>
            </a:extLst>
          </p:cNvPr>
          <p:cNvGrpSpPr/>
          <p:nvPr/>
        </p:nvGrpSpPr>
        <p:grpSpPr>
          <a:xfrm rot="577178">
            <a:off x="8934889" y="4352836"/>
            <a:ext cx="1358446" cy="882640"/>
            <a:chOff x="3097800" y="2611206"/>
            <a:chExt cx="1358500" cy="882675"/>
          </a:xfrm>
        </p:grpSpPr>
        <p:sp>
          <p:nvSpPr>
            <p:cNvPr id="9" name="Google Shape;341;p37">
              <a:extLst>
                <a:ext uri="{FF2B5EF4-FFF2-40B4-BE49-F238E27FC236}">
                  <a16:creationId xmlns:a16="http://schemas.microsoft.com/office/drawing/2014/main" xmlns="" id="{8047C7C6-60CA-E225-10CC-1ADE91ADDF98}"/>
                </a:ext>
              </a:extLst>
            </p:cNvPr>
            <p:cNvSpPr/>
            <p:nvPr/>
          </p:nvSpPr>
          <p:spPr>
            <a:xfrm>
              <a:off x="3114063" y="2618194"/>
              <a:ext cx="1325975" cy="868700"/>
            </a:xfrm>
            <a:custGeom>
              <a:avLst/>
              <a:gdLst/>
              <a:ahLst/>
              <a:cxnLst/>
              <a:rect l="l" t="t" r="r" b="b"/>
              <a:pathLst>
                <a:path w="53039" h="34748" extrusionOk="0">
                  <a:moveTo>
                    <a:pt x="32272" y="1"/>
                  </a:moveTo>
                  <a:cubicBezTo>
                    <a:pt x="31967" y="1"/>
                    <a:pt x="31661" y="19"/>
                    <a:pt x="31356" y="57"/>
                  </a:cubicBezTo>
                  <a:cubicBezTo>
                    <a:pt x="29621" y="258"/>
                    <a:pt x="27820" y="1225"/>
                    <a:pt x="27153" y="2859"/>
                  </a:cubicBezTo>
                  <a:cubicBezTo>
                    <a:pt x="25092" y="2164"/>
                    <a:pt x="22925" y="1828"/>
                    <a:pt x="20756" y="1828"/>
                  </a:cubicBezTo>
                  <a:cubicBezTo>
                    <a:pt x="17204" y="1828"/>
                    <a:pt x="13648" y="2729"/>
                    <a:pt x="10541" y="4427"/>
                  </a:cubicBezTo>
                  <a:cubicBezTo>
                    <a:pt x="10308" y="3927"/>
                    <a:pt x="9941" y="3460"/>
                    <a:pt x="9440" y="3126"/>
                  </a:cubicBezTo>
                  <a:cubicBezTo>
                    <a:pt x="8840" y="2726"/>
                    <a:pt x="8173" y="2526"/>
                    <a:pt x="7472" y="2359"/>
                  </a:cubicBezTo>
                  <a:cubicBezTo>
                    <a:pt x="6974" y="2239"/>
                    <a:pt x="6459" y="2163"/>
                    <a:pt x="5949" y="2163"/>
                  </a:cubicBezTo>
                  <a:cubicBezTo>
                    <a:pt x="5467" y="2163"/>
                    <a:pt x="4990" y="2230"/>
                    <a:pt x="4537" y="2392"/>
                  </a:cubicBezTo>
                  <a:cubicBezTo>
                    <a:pt x="3436" y="2759"/>
                    <a:pt x="2502" y="3727"/>
                    <a:pt x="1868" y="4727"/>
                  </a:cubicBezTo>
                  <a:cubicBezTo>
                    <a:pt x="834" y="6329"/>
                    <a:pt x="200" y="8230"/>
                    <a:pt x="367" y="10098"/>
                  </a:cubicBezTo>
                  <a:cubicBezTo>
                    <a:pt x="501" y="11599"/>
                    <a:pt x="1168" y="13100"/>
                    <a:pt x="2269" y="14201"/>
                  </a:cubicBezTo>
                  <a:cubicBezTo>
                    <a:pt x="1001" y="17103"/>
                    <a:pt x="300" y="20272"/>
                    <a:pt x="134" y="23107"/>
                  </a:cubicBezTo>
                  <a:cubicBezTo>
                    <a:pt x="0" y="25209"/>
                    <a:pt x="167" y="27410"/>
                    <a:pt x="1301" y="29212"/>
                  </a:cubicBezTo>
                  <a:cubicBezTo>
                    <a:pt x="2168" y="30613"/>
                    <a:pt x="3503" y="31580"/>
                    <a:pt x="5037" y="32247"/>
                  </a:cubicBezTo>
                  <a:cubicBezTo>
                    <a:pt x="4470" y="32848"/>
                    <a:pt x="4137" y="33715"/>
                    <a:pt x="5004" y="34282"/>
                  </a:cubicBezTo>
                  <a:cubicBezTo>
                    <a:pt x="5437" y="34582"/>
                    <a:pt x="5971" y="34615"/>
                    <a:pt x="6472" y="34682"/>
                  </a:cubicBezTo>
                  <a:cubicBezTo>
                    <a:pt x="7121" y="34724"/>
                    <a:pt x="7782" y="34748"/>
                    <a:pt x="8447" y="34748"/>
                  </a:cubicBezTo>
                  <a:cubicBezTo>
                    <a:pt x="9388" y="34748"/>
                    <a:pt x="10337" y="34699"/>
                    <a:pt x="11275" y="34582"/>
                  </a:cubicBezTo>
                  <a:cubicBezTo>
                    <a:pt x="11508" y="34549"/>
                    <a:pt x="11842" y="34515"/>
                    <a:pt x="11942" y="34249"/>
                  </a:cubicBezTo>
                  <a:cubicBezTo>
                    <a:pt x="11975" y="34082"/>
                    <a:pt x="11942" y="33948"/>
                    <a:pt x="11842" y="33782"/>
                  </a:cubicBezTo>
                  <a:lnTo>
                    <a:pt x="11842" y="33782"/>
                  </a:lnTo>
                  <a:cubicBezTo>
                    <a:pt x="14272" y="34051"/>
                    <a:pt x="16723" y="34154"/>
                    <a:pt x="19172" y="34154"/>
                  </a:cubicBezTo>
                  <a:cubicBezTo>
                    <a:pt x="20959" y="34154"/>
                    <a:pt x="22744" y="34099"/>
                    <a:pt x="24518" y="34015"/>
                  </a:cubicBezTo>
                  <a:lnTo>
                    <a:pt x="24518" y="34015"/>
                  </a:lnTo>
                  <a:cubicBezTo>
                    <a:pt x="24484" y="34082"/>
                    <a:pt x="24484" y="34182"/>
                    <a:pt x="24518" y="34249"/>
                  </a:cubicBezTo>
                  <a:cubicBezTo>
                    <a:pt x="24618" y="34515"/>
                    <a:pt x="24885" y="34582"/>
                    <a:pt x="25185" y="34582"/>
                  </a:cubicBezTo>
                  <a:cubicBezTo>
                    <a:pt x="26186" y="34686"/>
                    <a:pt x="27186" y="34738"/>
                    <a:pt x="28187" y="34738"/>
                  </a:cubicBezTo>
                  <a:cubicBezTo>
                    <a:pt x="28787" y="34738"/>
                    <a:pt x="29388" y="34720"/>
                    <a:pt x="29988" y="34682"/>
                  </a:cubicBezTo>
                  <a:cubicBezTo>
                    <a:pt x="30489" y="34615"/>
                    <a:pt x="31022" y="34582"/>
                    <a:pt x="31456" y="34282"/>
                  </a:cubicBezTo>
                  <a:cubicBezTo>
                    <a:pt x="31956" y="33948"/>
                    <a:pt x="32023" y="33581"/>
                    <a:pt x="31956" y="33181"/>
                  </a:cubicBezTo>
                  <a:cubicBezTo>
                    <a:pt x="33024" y="32914"/>
                    <a:pt x="34125" y="32547"/>
                    <a:pt x="35059" y="32080"/>
                  </a:cubicBezTo>
                  <a:cubicBezTo>
                    <a:pt x="37460" y="32014"/>
                    <a:pt x="39795" y="31713"/>
                    <a:pt x="42130" y="31246"/>
                  </a:cubicBezTo>
                  <a:cubicBezTo>
                    <a:pt x="42130" y="31580"/>
                    <a:pt x="42230" y="31914"/>
                    <a:pt x="42497" y="32180"/>
                  </a:cubicBezTo>
                  <a:cubicBezTo>
                    <a:pt x="42804" y="32421"/>
                    <a:pt x="43168" y="32504"/>
                    <a:pt x="43553" y="32504"/>
                  </a:cubicBezTo>
                  <a:cubicBezTo>
                    <a:pt x="43753" y="32504"/>
                    <a:pt x="43959" y="32482"/>
                    <a:pt x="44165" y="32447"/>
                  </a:cubicBezTo>
                  <a:cubicBezTo>
                    <a:pt x="45800" y="32280"/>
                    <a:pt x="47467" y="32047"/>
                    <a:pt x="49002" y="31547"/>
                  </a:cubicBezTo>
                  <a:cubicBezTo>
                    <a:pt x="49903" y="31246"/>
                    <a:pt x="50870" y="30846"/>
                    <a:pt x="51337" y="30012"/>
                  </a:cubicBezTo>
                  <a:cubicBezTo>
                    <a:pt x="51836" y="29181"/>
                    <a:pt x="51539" y="27885"/>
                    <a:pt x="50645" y="27613"/>
                  </a:cubicBezTo>
                  <a:lnTo>
                    <a:pt x="50645" y="27613"/>
                  </a:lnTo>
                  <a:cubicBezTo>
                    <a:pt x="50648" y="27614"/>
                    <a:pt x="50652" y="27614"/>
                    <a:pt x="50655" y="27614"/>
                  </a:cubicBezTo>
                  <a:cubicBezTo>
                    <a:pt x="50834" y="27614"/>
                    <a:pt x="51240" y="26771"/>
                    <a:pt x="51337" y="26610"/>
                  </a:cubicBezTo>
                  <a:cubicBezTo>
                    <a:pt x="51570" y="26209"/>
                    <a:pt x="51804" y="25742"/>
                    <a:pt x="51971" y="25275"/>
                  </a:cubicBezTo>
                  <a:cubicBezTo>
                    <a:pt x="52304" y="24408"/>
                    <a:pt x="52404" y="23574"/>
                    <a:pt x="52571" y="22507"/>
                  </a:cubicBezTo>
                  <a:cubicBezTo>
                    <a:pt x="52705" y="21706"/>
                    <a:pt x="52805" y="20906"/>
                    <a:pt x="52838" y="20105"/>
                  </a:cubicBezTo>
                  <a:cubicBezTo>
                    <a:pt x="53038" y="16969"/>
                    <a:pt x="52805" y="13867"/>
                    <a:pt x="51570" y="11099"/>
                  </a:cubicBezTo>
                  <a:cubicBezTo>
                    <a:pt x="50870" y="9531"/>
                    <a:pt x="49836" y="8030"/>
                    <a:pt x="48502" y="6929"/>
                  </a:cubicBezTo>
                  <a:cubicBezTo>
                    <a:pt x="49536" y="6295"/>
                    <a:pt x="50169" y="4961"/>
                    <a:pt x="49869" y="3793"/>
                  </a:cubicBezTo>
                  <a:cubicBezTo>
                    <a:pt x="49702" y="3093"/>
                    <a:pt x="49235" y="2459"/>
                    <a:pt x="48702" y="2025"/>
                  </a:cubicBezTo>
                  <a:cubicBezTo>
                    <a:pt x="47994" y="1382"/>
                    <a:pt x="47070" y="956"/>
                    <a:pt x="46108" y="956"/>
                  </a:cubicBezTo>
                  <a:cubicBezTo>
                    <a:pt x="46072" y="956"/>
                    <a:pt x="46036" y="957"/>
                    <a:pt x="46000" y="958"/>
                  </a:cubicBezTo>
                  <a:cubicBezTo>
                    <a:pt x="44999" y="1025"/>
                    <a:pt x="43998" y="1592"/>
                    <a:pt x="43565" y="2459"/>
                  </a:cubicBezTo>
                  <a:cubicBezTo>
                    <a:pt x="43231" y="3226"/>
                    <a:pt x="43365" y="4060"/>
                    <a:pt x="43731" y="4861"/>
                  </a:cubicBezTo>
                  <a:lnTo>
                    <a:pt x="43565" y="4861"/>
                  </a:lnTo>
                  <a:cubicBezTo>
                    <a:pt x="43098" y="4807"/>
                    <a:pt x="42631" y="4781"/>
                    <a:pt x="42164" y="4781"/>
                  </a:cubicBezTo>
                  <a:cubicBezTo>
                    <a:pt x="41463" y="4781"/>
                    <a:pt x="40763" y="4841"/>
                    <a:pt x="40062" y="4961"/>
                  </a:cubicBezTo>
                  <a:cubicBezTo>
                    <a:pt x="39662" y="4194"/>
                    <a:pt x="39162" y="3426"/>
                    <a:pt x="38528" y="2793"/>
                  </a:cubicBezTo>
                  <a:cubicBezTo>
                    <a:pt x="36933" y="1109"/>
                    <a:pt x="34631" y="1"/>
                    <a:pt x="3227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342;p37">
              <a:extLst>
                <a:ext uri="{FF2B5EF4-FFF2-40B4-BE49-F238E27FC236}">
                  <a16:creationId xmlns:a16="http://schemas.microsoft.com/office/drawing/2014/main" xmlns="" id="{D76FD9E6-A159-3C0D-D05A-5B7A90E62110}"/>
                </a:ext>
              </a:extLst>
            </p:cNvPr>
            <p:cNvGrpSpPr/>
            <p:nvPr/>
          </p:nvGrpSpPr>
          <p:grpSpPr>
            <a:xfrm>
              <a:off x="3097800" y="2611206"/>
              <a:ext cx="1358500" cy="882675"/>
              <a:chOff x="-2333150" y="2600275"/>
              <a:chExt cx="1358500" cy="882675"/>
            </a:xfrm>
          </p:grpSpPr>
          <p:sp>
            <p:nvSpPr>
              <p:cNvPr id="11" name="Google Shape;343;p37">
                <a:extLst>
                  <a:ext uri="{FF2B5EF4-FFF2-40B4-BE49-F238E27FC236}">
                    <a16:creationId xmlns:a16="http://schemas.microsoft.com/office/drawing/2014/main" xmlns="" id="{F14928A9-EBD0-8D83-C15E-CC91925DF7F7}"/>
                  </a:ext>
                </a:extLst>
              </p:cNvPr>
              <p:cNvSpPr/>
              <p:nvPr/>
            </p:nvSpPr>
            <p:spPr>
              <a:xfrm>
                <a:off x="-1251650" y="2625475"/>
                <a:ext cx="189425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7577" h="6304" extrusionOk="0">
                    <a:moveTo>
                      <a:pt x="3577" y="1"/>
                    </a:moveTo>
                    <a:cubicBezTo>
                      <a:pt x="3509" y="1"/>
                      <a:pt x="3442" y="3"/>
                      <a:pt x="3374" y="8"/>
                    </a:cubicBezTo>
                    <a:cubicBezTo>
                      <a:pt x="2373" y="41"/>
                      <a:pt x="1372" y="575"/>
                      <a:pt x="939" y="1509"/>
                    </a:cubicBezTo>
                    <a:cubicBezTo>
                      <a:pt x="1" y="3536"/>
                      <a:pt x="2520" y="6303"/>
                      <a:pt x="4664" y="6303"/>
                    </a:cubicBezTo>
                    <a:cubicBezTo>
                      <a:pt x="4884" y="6303"/>
                      <a:pt x="5100" y="6274"/>
                      <a:pt x="5308" y="6212"/>
                    </a:cubicBezTo>
                    <a:cubicBezTo>
                      <a:pt x="6709" y="5778"/>
                      <a:pt x="7577" y="4211"/>
                      <a:pt x="7243" y="2843"/>
                    </a:cubicBezTo>
                    <a:cubicBezTo>
                      <a:pt x="7076" y="2109"/>
                      <a:pt x="6609" y="1509"/>
                      <a:pt x="6076" y="1042"/>
                    </a:cubicBezTo>
                    <a:cubicBezTo>
                      <a:pt x="5361" y="420"/>
                      <a:pt x="4501" y="1"/>
                      <a:pt x="3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44;p37">
                <a:extLst>
                  <a:ext uri="{FF2B5EF4-FFF2-40B4-BE49-F238E27FC236}">
                    <a16:creationId xmlns:a16="http://schemas.microsoft.com/office/drawing/2014/main" xmlns="" id="{47C354BF-D024-4C40-C267-ADB7477C2DFB}"/>
                  </a:ext>
                </a:extLst>
              </p:cNvPr>
              <p:cNvSpPr/>
              <p:nvPr/>
            </p:nvSpPr>
            <p:spPr>
              <a:xfrm>
                <a:off x="-1254875" y="2608800"/>
                <a:ext cx="21017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580" extrusionOk="0">
                    <a:moveTo>
                      <a:pt x="3646" y="1273"/>
                    </a:moveTo>
                    <a:cubicBezTo>
                      <a:pt x="4413" y="1273"/>
                      <a:pt x="5201" y="1601"/>
                      <a:pt x="5838" y="2142"/>
                    </a:cubicBezTo>
                    <a:cubicBezTo>
                      <a:pt x="6171" y="2443"/>
                      <a:pt x="6638" y="2943"/>
                      <a:pt x="6805" y="3610"/>
                    </a:cubicBezTo>
                    <a:cubicBezTo>
                      <a:pt x="7039" y="4644"/>
                      <a:pt x="6338" y="5912"/>
                      <a:pt x="5304" y="6245"/>
                    </a:cubicBezTo>
                    <a:cubicBezTo>
                      <a:pt x="5163" y="6285"/>
                      <a:pt x="5010" y="6304"/>
                      <a:pt x="4850" y="6304"/>
                    </a:cubicBezTo>
                    <a:cubicBezTo>
                      <a:pt x="4062" y="6304"/>
                      <a:pt x="3089" y="5837"/>
                      <a:pt x="2369" y="4978"/>
                    </a:cubicBezTo>
                    <a:cubicBezTo>
                      <a:pt x="1735" y="4344"/>
                      <a:pt x="1234" y="3277"/>
                      <a:pt x="1668" y="2409"/>
                    </a:cubicBezTo>
                    <a:cubicBezTo>
                      <a:pt x="1968" y="1775"/>
                      <a:pt x="2702" y="1275"/>
                      <a:pt x="3536" y="1275"/>
                    </a:cubicBezTo>
                    <a:cubicBezTo>
                      <a:pt x="3573" y="1274"/>
                      <a:pt x="3610" y="1273"/>
                      <a:pt x="3646" y="1273"/>
                    </a:cubicBezTo>
                    <a:close/>
                    <a:moveTo>
                      <a:pt x="3719" y="1"/>
                    </a:moveTo>
                    <a:cubicBezTo>
                      <a:pt x="3647" y="1"/>
                      <a:pt x="3574" y="3"/>
                      <a:pt x="3503" y="8"/>
                    </a:cubicBezTo>
                    <a:cubicBezTo>
                      <a:pt x="2202" y="41"/>
                      <a:pt x="1034" y="775"/>
                      <a:pt x="534" y="1876"/>
                    </a:cubicBezTo>
                    <a:cubicBezTo>
                      <a:pt x="0" y="3076"/>
                      <a:pt x="300" y="4577"/>
                      <a:pt x="1401" y="5845"/>
                    </a:cubicBezTo>
                    <a:cubicBezTo>
                      <a:pt x="2202" y="6779"/>
                      <a:pt x="3503" y="7580"/>
                      <a:pt x="4804" y="7580"/>
                    </a:cubicBezTo>
                    <a:cubicBezTo>
                      <a:pt x="5071" y="7580"/>
                      <a:pt x="5337" y="7546"/>
                      <a:pt x="5671" y="7446"/>
                    </a:cubicBezTo>
                    <a:cubicBezTo>
                      <a:pt x="7372" y="6946"/>
                      <a:pt x="8406" y="5044"/>
                      <a:pt x="8006" y="3343"/>
                    </a:cubicBezTo>
                    <a:cubicBezTo>
                      <a:pt x="7839" y="2543"/>
                      <a:pt x="7372" y="1842"/>
                      <a:pt x="6672" y="1208"/>
                    </a:cubicBezTo>
                    <a:cubicBezTo>
                      <a:pt x="5800" y="430"/>
                      <a:pt x="4726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45;p37">
                <a:extLst>
                  <a:ext uri="{FF2B5EF4-FFF2-40B4-BE49-F238E27FC236}">
                    <a16:creationId xmlns:a16="http://schemas.microsoft.com/office/drawing/2014/main" xmlns="" id="{F041444F-D793-5D71-D936-7A9CBB64F01D}"/>
                  </a:ext>
                </a:extLst>
              </p:cNvPr>
              <p:cNvSpPr/>
              <p:nvPr/>
            </p:nvSpPr>
            <p:spPr>
              <a:xfrm>
                <a:off x="-1641000" y="2718900"/>
                <a:ext cx="649675" cy="681850"/>
              </a:xfrm>
              <a:custGeom>
                <a:avLst/>
                <a:gdLst/>
                <a:ahLst/>
                <a:cxnLst/>
                <a:rect l="l" t="t" r="r" b="b"/>
                <a:pathLst>
                  <a:path w="25987" h="27274" extrusionOk="0">
                    <a:moveTo>
                      <a:pt x="15277" y="1"/>
                    </a:moveTo>
                    <a:cubicBezTo>
                      <a:pt x="9036" y="1"/>
                      <a:pt x="2649" y="5202"/>
                      <a:pt x="968" y="10881"/>
                    </a:cubicBezTo>
                    <a:cubicBezTo>
                      <a:pt x="1" y="14050"/>
                      <a:pt x="1" y="17453"/>
                      <a:pt x="68" y="20788"/>
                    </a:cubicBezTo>
                    <a:cubicBezTo>
                      <a:pt x="68" y="22656"/>
                      <a:pt x="168" y="24758"/>
                      <a:pt x="1602" y="26059"/>
                    </a:cubicBezTo>
                    <a:cubicBezTo>
                      <a:pt x="2770" y="27126"/>
                      <a:pt x="4437" y="27226"/>
                      <a:pt x="5972" y="27260"/>
                    </a:cubicBezTo>
                    <a:cubicBezTo>
                      <a:pt x="6306" y="27269"/>
                      <a:pt x="6641" y="27274"/>
                      <a:pt x="6975" y="27274"/>
                    </a:cubicBezTo>
                    <a:cubicBezTo>
                      <a:pt x="10142" y="27274"/>
                      <a:pt x="13305" y="26853"/>
                      <a:pt x="16413" y="26159"/>
                    </a:cubicBezTo>
                    <a:cubicBezTo>
                      <a:pt x="19281" y="25492"/>
                      <a:pt x="22283" y="24357"/>
                      <a:pt x="24018" y="21922"/>
                    </a:cubicBezTo>
                    <a:cubicBezTo>
                      <a:pt x="25352" y="20054"/>
                      <a:pt x="25753" y="17653"/>
                      <a:pt x="25853" y="15318"/>
                    </a:cubicBezTo>
                    <a:cubicBezTo>
                      <a:pt x="25986" y="12282"/>
                      <a:pt x="25753" y="9180"/>
                      <a:pt x="24518" y="6378"/>
                    </a:cubicBezTo>
                    <a:cubicBezTo>
                      <a:pt x="23284" y="3609"/>
                      <a:pt x="20983" y="1208"/>
                      <a:pt x="18080" y="374"/>
                    </a:cubicBezTo>
                    <a:cubicBezTo>
                      <a:pt x="17161" y="120"/>
                      <a:pt x="16220" y="1"/>
                      <a:pt x="15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46;p37">
                <a:extLst>
                  <a:ext uri="{FF2B5EF4-FFF2-40B4-BE49-F238E27FC236}">
                    <a16:creationId xmlns:a16="http://schemas.microsoft.com/office/drawing/2014/main" xmlns="" id="{8AAB3010-BCF1-8E8B-5067-79A470067150}"/>
                  </a:ext>
                </a:extLst>
              </p:cNvPr>
              <p:cNvSpPr/>
              <p:nvPr/>
            </p:nvSpPr>
            <p:spPr>
              <a:xfrm>
                <a:off x="-1656000" y="2702475"/>
                <a:ext cx="681350" cy="71545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28618" extrusionOk="0">
                    <a:moveTo>
                      <a:pt x="15778" y="1297"/>
                    </a:moveTo>
                    <a:cubicBezTo>
                      <a:pt x="16712" y="1297"/>
                      <a:pt x="17613" y="1431"/>
                      <a:pt x="18514" y="1664"/>
                    </a:cubicBezTo>
                    <a:cubicBezTo>
                      <a:pt x="21049" y="2365"/>
                      <a:pt x="23284" y="4500"/>
                      <a:pt x="24551" y="7335"/>
                    </a:cubicBezTo>
                    <a:cubicBezTo>
                      <a:pt x="25585" y="9670"/>
                      <a:pt x="26019" y="12506"/>
                      <a:pt x="25852" y="15975"/>
                    </a:cubicBezTo>
                    <a:cubicBezTo>
                      <a:pt x="25719" y="17876"/>
                      <a:pt x="25452" y="20378"/>
                      <a:pt x="24084" y="22279"/>
                    </a:cubicBezTo>
                    <a:cubicBezTo>
                      <a:pt x="22350" y="24681"/>
                      <a:pt x="19114" y="25682"/>
                      <a:pt x="16846" y="26215"/>
                    </a:cubicBezTo>
                    <a:cubicBezTo>
                      <a:pt x="13649" y="26983"/>
                      <a:pt x="10329" y="27352"/>
                      <a:pt x="7005" y="27352"/>
                    </a:cubicBezTo>
                    <a:cubicBezTo>
                      <a:pt x="6860" y="27352"/>
                      <a:pt x="6716" y="27351"/>
                      <a:pt x="6572" y="27349"/>
                    </a:cubicBezTo>
                    <a:cubicBezTo>
                      <a:pt x="5071" y="27349"/>
                      <a:pt x="3603" y="27183"/>
                      <a:pt x="2602" y="26315"/>
                    </a:cubicBezTo>
                    <a:cubicBezTo>
                      <a:pt x="1401" y="25215"/>
                      <a:pt x="1268" y="23313"/>
                      <a:pt x="1268" y="21479"/>
                    </a:cubicBezTo>
                    <a:cubicBezTo>
                      <a:pt x="1235" y="18376"/>
                      <a:pt x="1201" y="14941"/>
                      <a:pt x="2169" y="11772"/>
                    </a:cubicBezTo>
                    <a:cubicBezTo>
                      <a:pt x="3736" y="6435"/>
                      <a:pt x="9741" y="1297"/>
                      <a:pt x="15778" y="1297"/>
                    </a:cubicBezTo>
                    <a:close/>
                    <a:moveTo>
                      <a:pt x="15918" y="0"/>
                    </a:moveTo>
                    <a:cubicBezTo>
                      <a:pt x="9320" y="0"/>
                      <a:pt x="2741" y="5572"/>
                      <a:pt x="1001" y="11371"/>
                    </a:cubicBezTo>
                    <a:cubicBezTo>
                      <a:pt x="0" y="14740"/>
                      <a:pt x="34" y="18343"/>
                      <a:pt x="67" y="21479"/>
                    </a:cubicBezTo>
                    <a:cubicBezTo>
                      <a:pt x="67" y="23513"/>
                      <a:pt x="234" y="25815"/>
                      <a:pt x="1835" y="27216"/>
                    </a:cubicBezTo>
                    <a:cubicBezTo>
                      <a:pt x="3103" y="28384"/>
                      <a:pt x="4937" y="28550"/>
                      <a:pt x="6572" y="28617"/>
                    </a:cubicBezTo>
                    <a:lnTo>
                      <a:pt x="7172" y="28617"/>
                    </a:lnTo>
                    <a:cubicBezTo>
                      <a:pt x="10508" y="28617"/>
                      <a:pt x="13877" y="28217"/>
                      <a:pt x="17113" y="27383"/>
                    </a:cubicBezTo>
                    <a:cubicBezTo>
                      <a:pt x="19614" y="26816"/>
                      <a:pt x="23117" y="25682"/>
                      <a:pt x="25118" y="22913"/>
                    </a:cubicBezTo>
                    <a:cubicBezTo>
                      <a:pt x="26686" y="20811"/>
                      <a:pt x="27020" y="18110"/>
                      <a:pt x="27086" y="15975"/>
                    </a:cubicBezTo>
                    <a:cubicBezTo>
                      <a:pt x="27253" y="12305"/>
                      <a:pt x="26853" y="9237"/>
                      <a:pt x="25719" y="6735"/>
                    </a:cubicBezTo>
                    <a:cubicBezTo>
                      <a:pt x="24351" y="3566"/>
                      <a:pt x="21749" y="1197"/>
                      <a:pt x="18881" y="397"/>
                    </a:cubicBezTo>
                    <a:cubicBezTo>
                      <a:pt x="17903" y="126"/>
                      <a:pt x="16910" y="0"/>
                      <a:pt x="15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47;p37">
                <a:extLst>
                  <a:ext uri="{FF2B5EF4-FFF2-40B4-BE49-F238E27FC236}">
                    <a16:creationId xmlns:a16="http://schemas.microsoft.com/office/drawing/2014/main" xmlns="" id="{3A4C7CCF-4D31-DD2A-DA82-4FA2450B27DA}"/>
                  </a:ext>
                </a:extLst>
              </p:cNvPr>
              <p:cNvSpPr/>
              <p:nvPr/>
            </p:nvSpPr>
            <p:spPr>
              <a:xfrm>
                <a:off x="-2310625" y="2653175"/>
                <a:ext cx="261025" cy="316925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2677" extrusionOk="0">
                    <a:moveTo>
                      <a:pt x="5763" y="0"/>
                    </a:moveTo>
                    <a:cubicBezTo>
                      <a:pt x="5271" y="0"/>
                      <a:pt x="4787" y="67"/>
                      <a:pt x="4337" y="234"/>
                    </a:cubicBezTo>
                    <a:cubicBezTo>
                      <a:pt x="3202" y="601"/>
                      <a:pt x="2268" y="1535"/>
                      <a:pt x="1668" y="2569"/>
                    </a:cubicBezTo>
                    <a:cubicBezTo>
                      <a:pt x="601" y="4137"/>
                      <a:pt x="0" y="6071"/>
                      <a:pt x="167" y="7940"/>
                    </a:cubicBezTo>
                    <a:cubicBezTo>
                      <a:pt x="267" y="9808"/>
                      <a:pt x="1268" y="11676"/>
                      <a:pt x="2869" y="12676"/>
                    </a:cubicBezTo>
                    <a:lnTo>
                      <a:pt x="10441" y="2636"/>
                    </a:lnTo>
                    <a:cubicBezTo>
                      <a:pt x="10241" y="1969"/>
                      <a:pt x="9774" y="1401"/>
                      <a:pt x="9207" y="968"/>
                    </a:cubicBezTo>
                    <a:cubicBezTo>
                      <a:pt x="8606" y="568"/>
                      <a:pt x="7939" y="334"/>
                      <a:pt x="7239" y="167"/>
                    </a:cubicBezTo>
                    <a:cubicBezTo>
                      <a:pt x="6755" y="67"/>
                      <a:pt x="6255" y="0"/>
                      <a:pt x="5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48;p37">
                <a:extLst>
                  <a:ext uri="{FF2B5EF4-FFF2-40B4-BE49-F238E27FC236}">
                    <a16:creationId xmlns:a16="http://schemas.microsoft.com/office/drawing/2014/main" xmlns="" id="{1FCFBB39-C5ED-CD85-7CE6-4762DBA90497}"/>
                  </a:ext>
                </a:extLst>
              </p:cNvPr>
              <p:cNvSpPr/>
              <p:nvPr/>
            </p:nvSpPr>
            <p:spPr>
              <a:xfrm>
                <a:off x="-1638500" y="2600275"/>
                <a:ext cx="355300" cy="376500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5060" extrusionOk="0">
                    <a:moveTo>
                      <a:pt x="5087" y="0"/>
                    </a:moveTo>
                    <a:cubicBezTo>
                      <a:pt x="4804" y="0"/>
                      <a:pt x="4520" y="16"/>
                      <a:pt x="4237" y="48"/>
                    </a:cubicBezTo>
                    <a:cubicBezTo>
                      <a:pt x="2469" y="248"/>
                      <a:pt x="568" y="1249"/>
                      <a:pt x="1" y="2950"/>
                    </a:cubicBezTo>
                    <a:lnTo>
                      <a:pt x="12076" y="15059"/>
                    </a:lnTo>
                    <a:cubicBezTo>
                      <a:pt x="12877" y="14559"/>
                      <a:pt x="13444" y="13725"/>
                      <a:pt x="13777" y="12824"/>
                    </a:cubicBezTo>
                    <a:cubicBezTo>
                      <a:pt x="14111" y="11957"/>
                      <a:pt x="14211" y="11023"/>
                      <a:pt x="14211" y="10056"/>
                    </a:cubicBezTo>
                    <a:cubicBezTo>
                      <a:pt x="14178" y="7387"/>
                      <a:pt x="13244" y="4718"/>
                      <a:pt x="11409" y="2784"/>
                    </a:cubicBezTo>
                    <a:cubicBezTo>
                      <a:pt x="9771" y="1086"/>
                      <a:pt x="7443" y="0"/>
                      <a:pt x="5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49;p37">
                <a:extLst>
                  <a:ext uri="{FF2B5EF4-FFF2-40B4-BE49-F238E27FC236}">
                    <a16:creationId xmlns:a16="http://schemas.microsoft.com/office/drawing/2014/main" xmlns="" id="{EB4C80B6-DEFC-73B4-1E1A-8C53E2873E83}"/>
                  </a:ext>
                </a:extLst>
              </p:cNvPr>
              <p:cNvSpPr/>
              <p:nvPr/>
            </p:nvSpPr>
            <p:spPr>
              <a:xfrm>
                <a:off x="-2317300" y="2644800"/>
                <a:ext cx="1029075" cy="808525"/>
              </a:xfrm>
              <a:custGeom>
                <a:avLst/>
                <a:gdLst/>
                <a:ahLst/>
                <a:cxnLst/>
                <a:rect l="l" t="t" r="r" b="b"/>
                <a:pathLst>
                  <a:path w="41163" h="32341" extrusionOk="0">
                    <a:moveTo>
                      <a:pt x="20725" y="1"/>
                    </a:moveTo>
                    <a:cubicBezTo>
                      <a:pt x="16324" y="1"/>
                      <a:pt x="11909" y="1386"/>
                      <a:pt x="8373" y="3971"/>
                    </a:cubicBezTo>
                    <a:cubicBezTo>
                      <a:pt x="3369" y="7674"/>
                      <a:pt x="467" y="15179"/>
                      <a:pt x="134" y="21284"/>
                    </a:cubicBezTo>
                    <a:cubicBezTo>
                      <a:pt x="0" y="23352"/>
                      <a:pt x="167" y="25587"/>
                      <a:pt x="1301" y="27355"/>
                    </a:cubicBezTo>
                    <a:cubicBezTo>
                      <a:pt x="2969" y="30090"/>
                      <a:pt x="6371" y="31158"/>
                      <a:pt x="9507" y="31658"/>
                    </a:cubicBezTo>
                    <a:cubicBezTo>
                      <a:pt x="12619" y="32164"/>
                      <a:pt x="15777" y="32340"/>
                      <a:pt x="18940" y="32340"/>
                    </a:cubicBezTo>
                    <a:cubicBezTo>
                      <a:pt x="21201" y="32340"/>
                      <a:pt x="23466" y="32250"/>
                      <a:pt x="25719" y="32125"/>
                    </a:cubicBezTo>
                    <a:cubicBezTo>
                      <a:pt x="30322" y="31858"/>
                      <a:pt x="35392" y="31258"/>
                      <a:pt x="38394" y="27755"/>
                    </a:cubicBezTo>
                    <a:cubicBezTo>
                      <a:pt x="40563" y="25253"/>
                      <a:pt x="41163" y="21684"/>
                      <a:pt x="40829" y="18415"/>
                    </a:cubicBezTo>
                    <a:cubicBezTo>
                      <a:pt x="40129" y="10743"/>
                      <a:pt x="34625" y="3671"/>
                      <a:pt x="27320" y="1103"/>
                    </a:cubicBezTo>
                    <a:cubicBezTo>
                      <a:pt x="25204" y="360"/>
                      <a:pt x="22966" y="1"/>
                      <a:pt x="207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50;p37">
                <a:extLst>
                  <a:ext uri="{FF2B5EF4-FFF2-40B4-BE49-F238E27FC236}">
                    <a16:creationId xmlns:a16="http://schemas.microsoft.com/office/drawing/2014/main" xmlns="" id="{52843916-50EE-F6A9-0D34-201552EC17CC}"/>
                  </a:ext>
                </a:extLst>
              </p:cNvPr>
              <p:cNvSpPr/>
              <p:nvPr/>
            </p:nvSpPr>
            <p:spPr>
              <a:xfrm>
                <a:off x="-2333150" y="2627750"/>
                <a:ext cx="1064125" cy="841025"/>
              </a:xfrm>
              <a:custGeom>
                <a:avLst/>
                <a:gdLst/>
                <a:ahLst/>
                <a:cxnLst/>
                <a:rect l="l" t="t" r="r" b="b"/>
                <a:pathLst>
                  <a:path w="42565" h="33641" extrusionOk="0">
                    <a:moveTo>
                      <a:pt x="21449" y="1318"/>
                    </a:moveTo>
                    <a:cubicBezTo>
                      <a:pt x="23617" y="1318"/>
                      <a:pt x="25786" y="1651"/>
                      <a:pt x="27787" y="2418"/>
                    </a:cubicBezTo>
                    <a:cubicBezTo>
                      <a:pt x="34792" y="4854"/>
                      <a:pt x="40162" y="11792"/>
                      <a:pt x="40863" y="19164"/>
                    </a:cubicBezTo>
                    <a:cubicBezTo>
                      <a:pt x="41063" y="21265"/>
                      <a:pt x="41030" y="25201"/>
                      <a:pt x="38561" y="28037"/>
                    </a:cubicBezTo>
                    <a:cubicBezTo>
                      <a:pt x="35826" y="31206"/>
                      <a:pt x="31023" y="31940"/>
                      <a:pt x="26319" y="32173"/>
                    </a:cubicBezTo>
                    <a:cubicBezTo>
                      <a:pt x="24099" y="32301"/>
                      <a:pt x="21818" y="32399"/>
                      <a:pt x="19515" y="32399"/>
                    </a:cubicBezTo>
                    <a:cubicBezTo>
                      <a:pt x="16421" y="32399"/>
                      <a:pt x="13287" y="32222"/>
                      <a:pt x="10208" y="31706"/>
                    </a:cubicBezTo>
                    <a:cubicBezTo>
                      <a:pt x="6272" y="31106"/>
                      <a:pt x="3736" y="29738"/>
                      <a:pt x="2436" y="27703"/>
                    </a:cubicBezTo>
                    <a:cubicBezTo>
                      <a:pt x="1568" y="26302"/>
                      <a:pt x="1235" y="24501"/>
                      <a:pt x="1335" y="21999"/>
                    </a:cubicBezTo>
                    <a:cubicBezTo>
                      <a:pt x="1668" y="16495"/>
                      <a:pt x="4337" y="8923"/>
                      <a:pt x="9441" y="5154"/>
                    </a:cubicBezTo>
                    <a:cubicBezTo>
                      <a:pt x="12910" y="2652"/>
                      <a:pt x="17179" y="1318"/>
                      <a:pt x="21449" y="1318"/>
                    </a:cubicBezTo>
                    <a:close/>
                    <a:moveTo>
                      <a:pt x="21439" y="0"/>
                    </a:moveTo>
                    <a:cubicBezTo>
                      <a:pt x="16945" y="0"/>
                      <a:pt x="12446" y="1415"/>
                      <a:pt x="8773" y="4120"/>
                    </a:cubicBezTo>
                    <a:cubicBezTo>
                      <a:pt x="3303" y="8123"/>
                      <a:pt x="501" y="15962"/>
                      <a:pt x="167" y="21899"/>
                    </a:cubicBezTo>
                    <a:cubicBezTo>
                      <a:pt x="0" y="24668"/>
                      <a:pt x="434" y="26736"/>
                      <a:pt x="1435" y="28370"/>
                    </a:cubicBezTo>
                    <a:cubicBezTo>
                      <a:pt x="2903" y="30739"/>
                      <a:pt x="5738" y="32240"/>
                      <a:pt x="10074" y="32974"/>
                    </a:cubicBezTo>
                    <a:cubicBezTo>
                      <a:pt x="13143" y="33474"/>
                      <a:pt x="16312" y="33641"/>
                      <a:pt x="19448" y="33641"/>
                    </a:cubicBezTo>
                    <a:cubicBezTo>
                      <a:pt x="21816" y="33641"/>
                      <a:pt x="24151" y="33541"/>
                      <a:pt x="26486" y="33374"/>
                    </a:cubicBezTo>
                    <a:cubicBezTo>
                      <a:pt x="31490" y="33074"/>
                      <a:pt x="36560" y="32340"/>
                      <a:pt x="39629" y="28804"/>
                    </a:cubicBezTo>
                    <a:cubicBezTo>
                      <a:pt x="41664" y="26402"/>
                      <a:pt x="42564" y="22967"/>
                      <a:pt x="42197" y="18997"/>
                    </a:cubicBezTo>
                    <a:cubicBezTo>
                      <a:pt x="41463" y="10991"/>
                      <a:pt x="35826" y="3819"/>
                      <a:pt x="28287" y="1151"/>
                    </a:cubicBezTo>
                    <a:cubicBezTo>
                      <a:pt x="26082" y="378"/>
                      <a:pt x="23761" y="0"/>
                      <a:pt x="21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51;p37">
                <a:extLst>
                  <a:ext uri="{FF2B5EF4-FFF2-40B4-BE49-F238E27FC236}">
                    <a16:creationId xmlns:a16="http://schemas.microsoft.com/office/drawing/2014/main" xmlns="" id="{9ED2F74B-2551-266D-D11F-784DFEE22DCB}"/>
                  </a:ext>
                </a:extLst>
              </p:cNvPr>
              <p:cNvSpPr/>
              <p:nvPr/>
            </p:nvSpPr>
            <p:spPr>
              <a:xfrm>
                <a:off x="-2246425" y="3030425"/>
                <a:ext cx="234350" cy="314125"/>
              </a:xfrm>
              <a:custGeom>
                <a:avLst/>
                <a:gdLst/>
                <a:ahLst/>
                <a:cxnLst/>
                <a:rect l="l" t="t" r="r" b="b"/>
                <a:pathLst>
                  <a:path w="9374" h="12565" extrusionOk="0">
                    <a:moveTo>
                      <a:pt x="6201" y="0"/>
                    </a:moveTo>
                    <a:cubicBezTo>
                      <a:pt x="5684" y="0"/>
                      <a:pt x="5207" y="231"/>
                      <a:pt x="4671" y="522"/>
                    </a:cubicBezTo>
                    <a:cubicBezTo>
                      <a:pt x="3170" y="1289"/>
                      <a:pt x="1935" y="2556"/>
                      <a:pt x="1135" y="4024"/>
                    </a:cubicBezTo>
                    <a:cubicBezTo>
                      <a:pt x="634" y="4858"/>
                      <a:pt x="334" y="5759"/>
                      <a:pt x="167" y="6726"/>
                    </a:cubicBezTo>
                    <a:cubicBezTo>
                      <a:pt x="1" y="7860"/>
                      <a:pt x="101" y="9028"/>
                      <a:pt x="534" y="10062"/>
                    </a:cubicBezTo>
                    <a:cubicBezTo>
                      <a:pt x="1001" y="11096"/>
                      <a:pt x="1835" y="11997"/>
                      <a:pt x="2936" y="12363"/>
                    </a:cubicBezTo>
                    <a:cubicBezTo>
                      <a:pt x="3320" y="12501"/>
                      <a:pt x="3717" y="12565"/>
                      <a:pt x="4114" y="12565"/>
                    </a:cubicBezTo>
                    <a:cubicBezTo>
                      <a:pt x="5545" y="12565"/>
                      <a:pt x="6985" y="11737"/>
                      <a:pt x="7873" y="10562"/>
                    </a:cubicBezTo>
                    <a:cubicBezTo>
                      <a:pt x="9007" y="9061"/>
                      <a:pt x="9341" y="7093"/>
                      <a:pt x="9374" y="5225"/>
                    </a:cubicBezTo>
                    <a:cubicBezTo>
                      <a:pt x="9374" y="4058"/>
                      <a:pt x="9241" y="2890"/>
                      <a:pt x="8774" y="1856"/>
                    </a:cubicBezTo>
                    <a:cubicBezTo>
                      <a:pt x="8373" y="1122"/>
                      <a:pt x="7773" y="455"/>
                      <a:pt x="7006" y="188"/>
                    </a:cubicBezTo>
                    <a:cubicBezTo>
                      <a:pt x="6720" y="56"/>
                      <a:pt x="6455" y="0"/>
                      <a:pt x="6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52;p37">
                <a:extLst>
                  <a:ext uri="{FF2B5EF4-FFF2-40B4-BE49-F238E27FC236}">
                    <a16:creationId xmlns:a16="http://schemas.microsoft.com/office/drawing/2014/main" xmlns="" id="{8FC421FB-A786-E392-4201-145D1BC24C3D}"/>
                  </a:ext>
                </a:extLst>
              </p:cNvPr>
              <p:cNvSpPr/>
              <p:nvPr/>
            </p:nvSpPr>
            <p:spPr>
              <a:xfrm>
                <a:off x="-1791100" y="3030375"/>
                <a:ext cx="286900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11476" h="12671" extrusionOk="0">
                    <a:moveTo>
                      <a:pt x="3444" y="1"/>
                    </a:moveTo>
                    <a:cubicBezTo>
                      <a:pt x="2899" y="1"/>
                      <a:pt x="2357" y="92"/>
                      <a:pt x="1835" y="290"/>
                    </a:cubicBezTo>
                    <a:cubicBezTo>
                      <a:pt x="1068" y="590"/>
                      <a:pt x="601" y="1191"/>
                      <a:pt x="334" y="1858"/>
                    </a:cubicBezTo>
                    <a:cubicBezTo>
                      <a:pt x="67" y="2659"/>
                      <a:pt x="1" y="3559"/>
                      <a:pt x="1" y="4527"/>
                    </a:cubicBezTo>
                    <a:cubicBezTo>
                      <a:pt x="1" y="6395"/>
                      <a:pt x="434" y="8263"/>
                      <a:pt x="1302" y="9930"/>
                    </a:cubicBezTo>
                    <a:cubicBezTo>
                      <a:pt x="1702" y="10764"/>
                      <a:pt x="2269" y="11565"/>
                      <a:pt x="3036" y="12032"/>
                    </a:cubicBezTo>
                    <a:cubicBezTo>
                      <a:pt x="3837" y="12532"/>
                      <a:pt x="4804" y="12599"/>
                      <a:pt x="5771" y="12666"/>
                    </a:cubicBezTo>
                    <a:cubicBezTo>
                      <a:pt x="5883" y="12669"/>
                      <a:pt x="5994" y="12671"/>
                      <a:pt x="6106" y="12671"/>
                    </a:cubicBezTo>
                    <a:cubicBezTo>
                      <a:pt x="7161" y="12671"/>
                      <a:pt x="8205" y="12521"/>
                      <a:pt x="9140" y="12099"/>
                    </a:cubicBezTo>
                    <a:cubicBezTo>
                      <a:pt x="10175" y="11598"/>
                      <a:pt x="11109" y="10698"/>
                      <a:pt x="11309" y="9563"/>
                    </a:cubicBezTo>
                    <a:cubicBezTo>
                      <a:pt x="11475" y="8730"/>
                      <a:pt x="11209" y="7862"/>
                      <a:pt x="10975" y="7028"/>
                    </a:cubicBezTo>
                    <a:cubicBezTo>
                      <a:pt x="10475" y="5461"/>
                      <a:pt x="9841" y="3959"/>
                      <a:pt x="8874" y="2625"/>
                    </a:cubicBezTo>
                    <a:cubicBezTo>
                      <a:pt x="7940" y="1291"/>
                      <a:pt x="6472" y="557"/>
                      <a:pt x="4837" y="190"/>
                    </a:cubicBezTo>
                    <a:cubicBezTo>
                      <a:pt x="4377" y="67"/>
                      <a:pt x="3909" y="1"/>
                      <a:pt x="3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53;p37">
                <a:extLst>
                  <a:ext uri="{FF2B5EF4-FFF2-40B4-BE49-F238E27FC236}">
                    <a16:creationId xmlns:a16="http://schemas.microsoft.com/office/drawing/2014/main" xmlns="" id="{22B0684D-91BB-44D3-0C8F-A197133CB494}"/>
                  </a:ext>
                </a:extLst>
              </p:cNvPr>
              <p:cNvSpPr/>
              <p:nvPr/>
            </p:nvSpPr>
            <p:spPr>
              <a:xfrm>
                <a:off x="-2171375" y="3123500"/>
                <a:ext cx="129300" cy="1443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5772" extrusionOk="0">
                    <a:moveTo>
                      <a:pt x="2603" y="1"/>
                    </a:moveTo>
                    <a:cubicBezTo>
                      <a:pt x="1168" y="1"/>
                      <a:pt x="1" y="1302"/>
                      <a:pt x="1" y="2870"/>
                    </a:cubicBezTo>
                    <a:cubicBezTo>
                      <a:pt x="1" y="4471"/>
                      <a:pt x="1168" y="5772"/>
                      <a:pt x="2603" y="5772"/>
                    </a:cubicBezTo>
                    <a:cubicBezTo>
                      <a:pt x="4004" y="5772"/>
                      <a:pt x="5171" y="4471"/>
                      <a:pt x="5171" y="2870"/>
                    </a:cubicBezTo>
                    <a:cubicBezTo>
                      <a:pt x="5171" y="1302"/>
                      <a:pt x="4004" y="1"/>
                      <a:pt x="26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54;p37">
                <a:extLst>
                  <a:ext uri="{FF2B5EF4-FFF2-40B4-BE49-F238E27FC236}">
                    <a16:creationId xmlns:a16="http://schemas.microsoft.com/office/drawing/2014/main" xmlns="" id="{811A724E-FEA6-E457-0FA4-ADF63CEF686E}"/>
                  </a:ext>
                </a:extLst>
              </p:cNvPr>
              <p:cNvSpPr/>
              <p:nvPr/>
            </p:nvSpPr>
            <p:spPr>
              <a:xfrm>
                <a:off x="-2176375" y="3119350"/>
                <a:ext cx="13930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6172" extrusionOk="0">
                    <a:moveTo>
                      <a:pt x="2803" y="400"/>
                    </a:moveTo>
                    <a:cubicBezTo>
                      <a:pt x="4070" y="400"/>
                      <a:pt x="5171" y="1635"/>
                      <a:pt x="5171" y="3069"/>
                    </a:cubicBezTo>
                    <a:cubicBezTo>
                      <a:pt x="5171" y="4537"/>
                      <a:pt x="4137" y="5738"/>
                      <a:pt x="2803" y="5738"/>
                    </a:cubicBezTo>
                    <a:cubicBezTo>
                      <a:pt x="1468" y="5738"/>
                      <a:pt x="401" y="4537"/>
                      <a:pt x="401" y="3069"/>
                    </a:cubicBezTo>
                    <a:cubicBezTo>
                      <a:pt x="401" y="1601"/>
                      <a:pt x="1502" y="400"/>
                      <a:pt x="2803" y="400"/>
                    </a:cubicBezTo>
                    <a:close/>
                    <a:moveTo>
                      <a:pt x="2803" y="0"/>
                    </a:moveTo>
                    <a:cubicBezTo>
                      <a:pt x="1235" y="0"/>
                      <a:pt x="1" y="1368"/>
                      <a:pt x="1" y="3069"/>
                    </a:cubicBezTo>
                    <a:cubicBezTo>
                      <a:pt x="1" y="4804"/>
                      <a:pt x="1235" y="6171"/>
                      <a:pt x="2803" y="6171"/>
                    </a:cubicBezTo>
                    <a:cubicBezTo>
                      <a:pt x="4337" y="6171"/>
                      <a:pt x="5571" y="4804"/>
                      <a:pt x="5571" y="3069"/>
                    </a:cubicBezTo>
                    <a:cubicBezTo>
                      <a:pt x="5571" y="13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55;p37">
                <a:extLst>
                  <a:ext uri="{FF2B5EF4-FFF2-40B4-BE49-F238E27FC236}">
                    <a16:creationId xmlns:a16="http://schemas.microsoft.com/office/drawing/2014/main" xmlns="" id="{74C3E131-0AE5-0396-867D-C70D5FD33BC4}"/>
                  </a:ext>
                </a:extLst>
              </p:cNvPr>
              <p:cNvSpPr/>
              <p:nvPr/>
            </p:nvSpPr>
            <p:spPr>
              <a:xfrm>
                <a:off x="-1734400" y="3123500"/>
                <a:ext cx="129300" cy="1443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5772" extrusionOk="0">
                    <a:moveTo>
                      <a:pt x="2569" y="1"/>
                    </a:moveTo>
                    <a:cubicBezTo>
                      <a:pt x="1168" y="1"/>
                      <a:pt x="1" y="1302"/>
                      <a:pt x="1" y="2870"/>
                    </a:cubicBezTo>
                    <a:cubicBezTo>
                      <a:pt x="1" y="4471"/>
                      <a:pt x="1168" y="5772"/>
                      <a:pt x="2569" y="5772"/>
                    </a:cubicBezTo>
                    <a:cubicBezTo>
                      <a:pt x="4004" y="5772"/>
                      <a:pt x="5171" y="4471"/>
                      <a:pt x="5171" y="2870"/>
                    </a:cubicBezTo>
                    <a:cubicBezTo>
                      <a:pt x="5171" y="1302"/>
                      <a:pt x="4004" y="1"/>
                      <a:pt x="2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56;p37">
                <a:extLst>
                  <a:ext uri="{FF2B5EF4-FFF2-40B4-BE49-F238E27FC236}">
                    <a16:creationId xmlns:a16="http://schemas.microsoft.com/office/drawing/2014/main" xmlns="" id="{375FEED5-65E3-CE8F-4A5C-FC5B2598ACE2}"/>
                  </a:ext>
                </a:extLst>
              </p:cNvPr>
              <p:cNvSpPr/>
              <p:nvPr/>
            </p:nvSpPr>
            <p:spPr>
              <a:xfrm>
                <a:off x="-1739400" y="3119350"/>
                <a:ext cx="13930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6172" extrusionOk="0">
                    <a:moveTo>
                      <a:pt x="2769" y="400"/>
                    </a:moveTo>
                    <a:cubicBezTo>
                      <a:pt x="4070" y="400"/>
                      <a:pt x="5171" y="1635"/>
                      <a:pt x="5171" y="3069"/>
                    </a:cubicBezTo>
                    <a:cubicBezTo>
                      <a:pt x="5171" y="4537"/>
                      <a:pt x="4104" y="5738"/>
                      <a:pt x="2769" y="5738"/>
                    </a:cubicBezTo>
                    <a:cubicBezTo>
                      <a:pt x="1502" y="5738"/>
                      <a:pt x="401" y="4537"/>
                      <a:pt x="401" y="3069"/>
                    </a:cubicBezTo>
                    <a:cubicBezTo>
                      <a:pt x="401" y="1601"/>
                      <a:pt x="1435" y="400"/>
                      <a:pt x="2769" y="400"/>
                    </a:cubicBezTo>
                    <a:close/>
                    <a:moveTo>
                      <a:pt x="2769" y="0"/>
                    </a:moveTo>
                    <a:cubicBezTo>
                      <a:pt x="1235" y="0"/>
                      <a:pt x="1" y="1368"/>
                      <a:pt x="1" y="3069"/>
                    </a:cubicBezTo>
                    <a:cubicBezTo>
                      <a:pt x="1" y="4804"/>
                      <a:pt x="1235" y="6171"/>
                      <a:pt x="2769" y="6171"/>
                    </a:cubicBezTo>
                    <a:cubicBezTo>
                      <a:pt x="4337" y="6171"/>
                      <a:pt x="5571" y="4804"/>
                      <a:pt x="5571" y="3069"/>
                    </a:cubicBezTo>
                    <a:cubicBezTo>
                      <a:pt x="5571" y="1368"/>
                      <a:pt x="4337" y="0"/>
                      <a:pt x="27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57;p37">
                <a:extLst>
                  <a:ext uri="{FF2B5EF4-FFF2-40B4-BE49-F238E27FC236}">
                    <a16:creationId xmlns:a16="http://schemas.microsoft.com/office/drawing/2014/main" xmlns="" id="{F12F8183-93BF-E7E0-5B34-ADE6A552D176}"/>
                  </a:ext>
                </a:extLst>
              </p:cNvPr>
              <p:cNvSpPr/>
              <p:nvPr/>
            </p:nvSpPr>
            <p:spPr>
              <a:xfrm>
                <a:off x="-2142175" y="3165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7" y="1"/>
                    </a:moveTo>
                    <a:cubicBezTo>
                      <a:pt x="300" y="1"/>
                      <a:pt x="0" y="368"/>
                      <a:pt x="0" y="835"/>
                    </a:cubicBezTo>
                    <a:cubicBezTo>
                      <a:pt x="0" y="1302"/>
                      <a:pt x="300" y="1669"/>
                      <a:pt x="667" y="1669"/>
                    </a:cubicBezTo>
                    <a:cubicBezTo>
                      <a:pt x="1034" y="1669"/>
                      <a:pt x="1335" y="1302"/>
                      <a:pt x="1335" y="835"/>
                    </a:cubicBezTo>
                    <a:cubicBezTo>
                      <a:pt x="1335" y="368"/>
                      <a:pt x="1034" y="1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58;p37">
                <a:extLst>
                  <a:ext uri="{FF2B5EF4-FFF2-40B4-BE49-F238E27FC236}">
                    <a16:creationId xmlns:a16="http://schemas.microsoft.com/office/drawing/2014/main" xmlns="" id="{3AB1A416-B499-19E1-242C-D234E2388CBB}"/>
                  </a:ext>
                </a:extLst>
              </p:cNvPr>
              <p:cNvSpPr/>
              <p:nvPr/>
            </p:nvSpPr>
            <p:spPr>
              <a:xfrm>
                <a:off x="-2113825" y="3208575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301" y="0"/>
                    </a:moveTo>
                    <a:cubicBezTo>
                      <a:pt x="134" y="0"/>
                      <a:pt x="0" y="167"/>
                      <a:pt x="0" y="334"/>
                    </a:cubicBezTo>
                    <a:cubicBezTo>
                      <a:pt x="0" y="534"/>
                      <a:pt x="134" y="668"/>
                      <a:pt x="301" y="668"/>
                    </a:cubicBezTo>
                    <a:cubicBezTo>
                      <a:pt x="434" y="668"/>
                      <a:pt x="567" y="534"/>
                      <a:pt x="567" y="334"/>
                    </a:cubicBezTo>
                    <a:cubicBezTo>
                      <a:pt x="567" y="167"/>
                      <a:pt x="434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59;p37">
                <a:extLst>
                  <a:ext uri="{FF2B5EF4-FFF2-40B4-BE49-F238E27FC236}">
                    <a16:creationId xmlns:a16="http://schemas.microsoft.com/office/drawing/2014/main" xmlns="" id="{5DDCF48C-E474-7DB4-0DF4-8485831C0227}"/>
                  </a:ext>
                </a:extLst>
              </p:cNvPr>
              <p:cNvSpPr/>
              <p:nvPr/>
            </p:nvSpPr>
            <p:spPr>
              <a:xfrm>
                <a:off x="-1674350" y="3208575"/>
                <a:ext cx="150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68" extrusionOk="0">
                    <a:moveTo>
                      <a:pt x="301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668"/>
                      <a:pt x="301" y="668"/>
                    </a:cubicBezTo>
                    <a:cubicBezTo>
                      <a:pt x="468" y="668"/>
                      <a:pt x="601" y="534"/>
                      <a:pt x="601" y="334"/>
                    </a:cubicBezTo>
                    <a:cubicBezTo>
                      <a:pt x="601" y="167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60;p37">
                <a:extLst>
                  <a:ext uri="{FF2B5EF4-FFF2-40B4-BE49-F238E27FC236}">
                    <a16:creationId xmlns:a16="http://schemas.microsoft.com/office/drawing/2014/main" xmlns="" id="{57A27BB1-60C7-CAF1-3998-E00AF63EB902}"/>
                  </a:ext>
                </a:extLst>
              </p:cNvPr>
              <p:cNvSpPr/>
              <p:nvPr/>
            </p:nvSpPr>
            <p:spPr>
              <a:xfrm>
                <a:off x="-1703525" y="3165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7" y="1"/>
                    </a:moveTo>
                    <a:cubicBezTo>
                      <a:pt x="300" y="1"/>
                      <a:pt x="0" y="368"/>
                      <a:pt x="0" y="835"/>
                    </a:cubicBezTo>
                    <a:cubicBezTo>
                      <a:pt x="0" y="1302"/>
                      <a:pt x="300" y="1669"/>
                      <a:pt x="667" y="1669"/>
                    </a:cubicBezTo>
                    <a:cubicBezTo>
                      <a:pt x="1068" y="1669"/>
                      <a:pt x="1334" y="1302"/>
                      <a:pt x="1334" y="835"/>
                    </a:cubicBezTo>
                    <a:cubicBezTo>
                      <a:pt x="1334" y="368"/>
                      <a:pt x="1001" y="1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61;p37">
                <a:extLst>
                  <a:ext uri="{FF2B5EF4-FFF2-40B4-BE49-F238E27FC236}">
                    <a16:creationId xmlns:a16="http://schemas.microsoft.com/office/drawing/2014/main" xmlns="" id="{632C8A79-274B-109B-CEE5-690103DDC56A}"/>
                  </a:ext>
                </a:extLst>
              </p:cNvPr>
              <p:cNvSpPr/>
              <p:nvPr/>
            </p:nvSpPr>
            <p:spPr>
              <a:xfrm>
                <a:off x="-2259775" y="3249700"/>
                <a:ext cx="951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112" extrusionOk="0">
                    <a:moveTo>
                      <a:pt x="2047" y="0"/>
                    </a:moveTo>
                    <a:cubicBezTo>
                      <a:pt x="1686" y="0"/>
                      <a:pt x="1326" y="51"/>
                      <a:pt x="1035" y="123"/>
                    </a:cubicBezTo>
                    <a:cubicBezTo>
                      <a:pt x="735" y="190"/>
                      <a:pt x="501" y="323"/>
                      <a:pt x="301" y="557"/>
                    </a:cubicBezTo>
                    <a:cubicBezTo>
                      <a:pt x="68" y="757"/>
                      <a:pt x="1" y="1024"/>
                      <a:pt x="34" y="1324"/>
                    </a:cubicBezTo>
                    <a:cubicBezTo>
                      <a:pt x="168" y="1758"/>
                      <a:pt x="635" y="1958"/>
                      <a:pt x="1035" y="2025"/>
                    </a:cubicBezTo>
                    <a:cubicBezTo>
                      <a:pt x="1331" y="2088"/>
                      <a:pt x="1640" y="2111"/>
                      <a:pt x="1955" y="2111"/>
                    </a:cubicBezTo>
                    <a:cubicBezTo>
                      <a:pt x="2136" y="2111"/>
                      <a:pt x="2320" y="2104"/>
                      <a:pt x="2503" y="2091"/>
                    </a:cubicBezTo>
                    <a:cubicBezTo>
                      <a:pt x="2870" y="2025"/>
                      <a:pt x="3303" y="1991"/>
                      <a:pt x="3537" y="1724"/>
                    </a:cubicBezTo>
                    <a:cubicBezTo>
                      <a:pt x="3804" y="1424"/>
                      <a:pt x="3804" y="957"/>
                      <a:pt x="3570" y="624"/>
                    </a:cubicBezTo>
                    <a:cubicBezTo>
                      <a:pt x="3315" y="156"/>
                      <a:pt x="2681" y="0"/>
                      <a:pt x="20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62;p37">
                <a:extLst>
                  <a:ext uri="{FF2B5EF4-FFF2-40B4-BE49-F238E27FC236}">
                    <a16:creationId xmlns:a16="http://schemas.microsoft.com/office/drawing/2014/main" xmlns="" id="{D9BDA2B1-9677-9F2A-1D68-6C70347D0240}"/>
                  </a:ext>
                </a:extLst>
              </p:cNvPr>
              <p:cNvSpPr/>
              <p:nvPr/>
            </p:nvSpPr>
            <p:spPr>
              <a:xfrm>
                <a:off x="-1600125" y="3262825"/>
                <a:ext cx="951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123" extrusionOk="0">
                    <a:moveTo>
                      <a:pt x="1736" y="0"/>
                    </a:moveTo>
                    <a:cubicBezTo>
                      <a:pt x="1119" y="0"/>
                      <a:pt x="491" y="154"/>
                      <a:pt x="201" y="632"/>
                    </a:cubicBezTo>
                    <a:cubicBezTo>
                      <a:pt x="0" y="966"/>
                      <a:pt x="0" y="1433"/>
                      <a:pt x="267" y="1733"/>
                    </a:cubicBezTo>
                    <a:cubicBezTo>
                      <a:pt x="501" y="2033"/>
                      <a:pt x="934" y="2067"/>
                      <a:pt x="1301" y="2100"/>
                    </a:cubicBezTo>
                    <a:cubicBezTo>
                      <a:pt x="1509" y="2114"/>
                      <a:pt x="1716" y="2122"/>
                      <a:pt x="1921" y="2122"/>
                    </a:cubicBezTo>
                    <a:cubicBezTo>
                      <a:pt x="2210" y="2122"/>
                      <a:pt x="2495" y="2106"/>
                      <a:pt x="2769" y="2067"/>
                    </a:cubicBezTo>
                    <a:cubicBezTo>
                      <a:pt x="3169" y="1967"/>
                      <a:pt x="3636" y="1767"/>
                      <a:pt x="3770" y="1333"/>
                    </a:cubicBezTo>
                    <a:cubicBezTo>
                      <a:pt x="3803" y="1066"/>
                      <a:pt x="3703" y="766"/>
                      <a:pt x="3503" y="566"/>
                    </a:cubicBezTo>
                    <a:cubicBezTo>
                      <a:pt x="3303" y="366"/>
                      <a:pt x="3036" y="232"/>
                      <a:pt x="2769" y="132"/>
                    </a:cubicBezTo>
                    <a:cubicBezTo>
                      <a:pt x="2480" y="57"/>
                      <a:pt x="2110" y="0"/>
                      <a:pt x="1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3;p37">
                <a:extLst>
                  <a:ext uri="{FF2B5EF4-FFF2-40B4-BE49-F238E27FC236}">
                    <a16:creationId xmlns:a16="http://schemas.microsoft.com/office/drawing/2014/main" xmlns="" id="{2783951D-A548-0E8F-AB59-BA7A1A345205}"/>
                  </a:ext>
                </a:extLst>
              </p:cNvPr>
              <p:cNvSpPr/>
              <p:nvPr/>
            </p:nvSpPr>
            <p:spPr>
              <a:xfrm>
                <a:off x="-1961225" y="3280875"/>
                <a:ext cx="725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679" extrusionOk="0">
                    <a:moveTo>
                      <a:pt x="1634" y="1"/>
                    </a:moveTo>
                    <a:cubicBezTo>
                      <a:pt x="1391" y="1"/>
                      <a:pt x="1139" y="29"/>
                      <a:pt x="901" y="44"/>
                    </a:cubicBezTo>
                    <a:cubicBezTo>
                      <a:pt x="601" y="77"/>
                      <a:pt x="301" y="144"/>
                      <a:pt x="134" y="377"/>
                    </a:cubicBezTo>
                    <a:cubicBezTo>
                      <a:pt x="1" y="544"/>
                      <a:pt x="1" y="811"/>
                      <a:pt x="134" y="1011"/>
                    </a:cubicBezTo>
                    <a:cubicBezTo>
                      <a:pt x="234" y="1211"/>
                      <a:pt x="434" y="1345"/>
                      <a:pt x="601" y="1478"/>
                    </a:cubicBezTo>
                    <a:cubicBezTo>
                      <a:pt x="868" y="1612"/>
                      <a:pt x="1177" y="1678"/>
                      <a:pt x="1489" y="1678"/>
                    </a:cubicBezTo>
                    <a:cubicBezTo>
                      <a:pt x="1802" y="1678"/>
                      <a:pt x="2119" y="1612"/>
                      <a:pt x="2402" y="1478"/>
                    </a:cubicBezTo>
                    <a:cubicBezTo>
                      <a:pt x="2636" y="1345"/>
                      <a:pt x="2903" y="1078"/>
                      <a:pt x="2903" y="811"/>
                    </a:cubicBezTo>
                    <a:cubicBezTo>
                      <a:pt x="2903" y="544"/>
                      <a:pt x="2736" y="344"/>
                      <a:pt x="2469" y="211"/>
                    </a:cubicBezTo>
                    <a:cubicBezTo>
                      <a:pt x="2229" y="44"/>
                      <a:pt x="193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64;p37">
                <a:extLst>
                  <a:ext uri="{FF2B5EF4-FFF2-40B4-BE49-F238E27FC236}">
                    <a16:creationId xmlns:a16="http://schemas.microsoft.com/office/drawing/2014/main" xmlns="" id="{AFEB1582-354E-45D4-0A63-45DD35FBEC45}"/>
                  </a:ext>
                </a:extLst>
              </p:cNvPr>
              <p:cNvSpPr/>
              <p:nvPr/>
            </p:nvSpPr>
            <p:spPr>
              <a:xfrm>
                <a:off x="-1938700" y="3306875"/>
                <a:ext cx="30050" cy="701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07" extrusionOk="0">
                    <a:moveTo>
                      <a:pt x="421" y="0"/>
                    </a:moveTo>
                    <a:cubicBezTo>
                      <a:pt x="402" y="0"/>
                      <a:pt x="385" y="2"/>
                      <a:pt x="367" y="5"/>
                    </a:cubicBezTo>
                    <a:cubicBezTo>
                      <a:pt x="167" y="5"/>
                      <a:pt x="0" y="271"/>
                      <a:pt x="34" y="472"/>
                    </a:cubicBezTo>
                    <a:lnTo>
                      <a:pt x="367" y="2473"/>
                    </a:lnTo>
                    <a:cubicBezTo>
                      <a:pt x="401" y="2673"/>
                      <a:pt x="567" y="2807"/>
                      <a:pt x="801" y="2807"/>
                    </a:cubicBezTo>
                    <a:lnTo>
                      <a:pt x="834" y="2807"/>
                    </a:lnTo>
                    <a:cubicBezTo>
                      <a:pt x="1034" y="2807"/>
                      <a:pt x="1201" y="2540"/>
                      <a:pt x="1168" y="2340"/>
                    </a:cubicBezTo>
                    <a:lnTo>
                      <a:pt x="834" y="338"/>
                    </a:lnTo>
                    <a:cubicBezTo>
                      <a:pt x="834" y="155"/>
                      <a:pt x="612" y="0"/>
                      <a:pt x="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65;p37">
                <a:extLst>
                  <a:ext uri="{FF2B5EF4-FFF2-40B4-BE49-F238E27FC236}">
                    <a16:creationId xmlns:a16="http://schemas.microsoft.com/office/drawing/2014/main" xmlns="" id="{D71CD887-9BAF-14A6-0457-16FE3FE7A134}"/>
                  </a:ext>
                </a:extLst>
              </p:cNvPr>
              <p:cNvSpPr/>
              <p:nvPr/>
            </p:nvSpPr>
            <p:spPr>
              <a:xfrm>
                <a:off x="-1801100" y="2972500"/>
                <a:ext cx="1251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1338" extrusionOk="0">
                    <a:moveTo>
                      <a:pt x="4367" y="0"/>
                    </a:moveTo>
                    <a:cubicBezTo>
                      <a:pt x="4346" y="0"/>
                      <a:pt x="4325" y="1"/>
                      <a:pt x="4303" y="3"/>
                    </a:cubicBezTo>
                    <a:cubicBezTo>
                      <a:pt x="3686" y="70"/>
                      <a:pt x="3078" y="103"/>
                      <a:pt x="2473" y="103"/>
                    </a:cubicBezTo>
                    <a:cubicBezTo>
                      <a:pt x="1868" y="103"/>
                      <a:pt x="1268" y="70"/>
                      <a:pt x="667" y="3"/>
                    </a:cubicBezTo>
                    <a:cubicBezTo>
                      <a:pt x="334" y="3"/>
                      <a:pt x="34" y="237"/>
                      <a:pt x="0" y="570"/>
                    </a:cubicBezTo>
                    <a:cubicBezTo>
                      <a:pt x="0" y="904"/>
                      <a:pt x="234" y="1204"/>
                      <a:pt x="567" y="1238"/>
                    </a:cubicBezTo>
                    <a:cubicBezTo>
                      <a:pt x="1201" y="1271"/>
                      <a:pt x="1835" y="1338"/>
                      <a:pt x="2469" y="1338"/>
                    </a:cubicBezTo>
                    <a:cubicBezTo>
                      <a:pt x="3136" y="1338"/>
                      <a:pt x="3803" y="1271"/>
                      <a:pt x="4403" y="1204"/>
                    </a:cubicBezTo>
                    <a:cubicBezTo>
                      <a:pt x="4737" y="1204"/>
                      <a:pt x="5004" y="871"/>
                      <a:pt x="4971" y="537"/>
                    </a:cubicBezTo>
                    <a:cubicBezTo>
                      <a:pt x="4971" y="225"/>
                      <a:pt x="4678" y="0"/>
                      <a:pt x="4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66;p37">
                <a:extLst>
                  <a:ext uri="{FF2B5EF4-FFF2-40B4-BE49-F238E27FC236}">
                    <a16:creationId xmlns:a16="http://schemas.microsoft.com/office/drawing/2014/main" xmlns="" id="{33DBC73C-EEB1-B58B-F0BA-FDA7E1211DC2}"/>
                  </a:ext>
                </a:extLst>
              </p:cNvPr>
              <p:cNvSpPr/>
              <p:nvPr/>
            </p:nvSpPr>
            <p:spPr>
              <a:xfrm>
                <a:off x="-2128850" y="2963950"/>
                <a:ext cx="1042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480" extrusionOk="0">
                    <a:moveTo>
                      <a:pt x="685" y="0"/>
                    </a:moveTo>
                    <a:cubicBezTo>
                      <a:pt x="388" y="0"/>
                      <a:pt x="97" y="217"/>
                      <a:pt x="68" y="512"/>
                    </a:cubicBezTo>
                    <a:cubicBezTo>
                      <a:pt x="1" y="846"/>
                      <a:pt x="234" y="1179"/>
                      <a:pt x="568" y="1246"/>
                    </a:cubicBezTo>
                    <a:cubicBezTo>
                      <a:pt x="1269" y="1379"/>
                      <a:pt x="1969" y="1479"/>
                      <a:pt x="2736" y="1479"/>
                    </a:cubicBezTo>
                    <a:cubicBezTo>
                      <a:pt x="3003" y="1479"/>
                      <a:pt x="3303" y="1479"/>
                      <a:pt x="3570" y="1413"/>
                    </a:cubicBezTo>
                    <a:cubicBezTo>
                      <a:pt x="3937" y="1379"/>
                      <a:pt x="4171" y="1079"/>
                      <a:pt x="4137" y="746"/>
                    </a:cubicBezTo>
                    <a:cubicBezTo>
                      <a:pt x="4107" y="417"/>
                      <a:pt x="3863" y="168"/>
                      <a:pt x="3573" y="168"/>
                    </a:cubicBezTo>
                    <a:cubicBezTo>
                      <a:pt x="3539" y="168"/>
                      <a:pt x="3505" y="172"/>
                      <a:pt x="3470" y="179"/>
                    </a:cubicBezTo>
                    <a:cubicBezTo>
                      <a:pt x="3246" y="196"/>
                      <a:pt x="3018" y="204"/>
                      <a:pt x="2787" y="204"/>
                    </a:cubicBezTo>
                    <a:cubicBezTo>
                      <a:pt x="2125" y="204"/>
                      <a:pt x="1445" y="135"/>
                      <a:pt x="802" y="12"/>
                    </a:cubicBezTo>
                    <a:cubicBezTo>
                      <a:pt x="763" y="4"/>
                      <a:pt x="724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67;p37">
                <a:extLst>
                  <a:ext uri="{FF2B5EF4-FFF2-40B4-BE49-F238E27FC236}">
                    <a16:creationId xmlns:a16="http://schemas.microsoft.com/office/drawing/2014/main" xmlns="" id="{2868CAEA-AE39-1870-F50E-C345CBE1798D}"/>
                  </a:ext>
                </a:extLst>
              </p:cNvPr>
              <p:cNvSpPr/>
              <p:nvPr/>
            </p:nvSpPr>
            <p:spPr>
              <a:xfrm>
                <a:off x="-1271550" y="3113500"/>
                <a:ext cx="270200" cy="297750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11910" extrusionOk="0">
                    <a:moveTo>
                      <a:pt x="4503" y="1"/>
                    </a:moveTo>
                    <a:cubicBezTo>
                      <a:pt x="2669" y="1902"/>
                      <a:pt x="2135" y="4938"/>
                      <a:pt x="3136" y="7373"/>
                    </a:cubicBezTo>
                    <a:cubicBezTo>
                      <a:pt x="2535" y="8073"/>
                      <a:pt x="1601" y="8440"/>
                      <a:pt x="1001" y="9107"/>
                    </a:cubicBezTo>
                    <a:cubicBezTo>
                      <a:pt x="334" y="9774"/>
                      <a:pt x="0" y="10942"/>
                      <a:pt x="701" y="11576"/>
                    </a:cubicBezTo>
                    <a:cubicBezTo>
                      <a:pt x="1028" y="11833"/>
                      <a:pt x="1437" y="11910"/>
                      <a:pt x="1848" y="11910"/>
                    </a:cubicBezTo>
                    <a:cubicBezTo>
                      <a:pt x="2023" y="11910"/>
                      <a:pt x="2199" y="11896"/>
                      <a:pt x="2368" y="11876"/>
                    </a:cubicBezTo>
                    <a:cubicBezTo>
                      <a:pt x="4003" y="11709"/>
                      <a:pt x="5671" y="11442"/>
                      <a:pt x="7205" y="10942"/>
                    </a:cubicBezTo>
                    <a:cubicBezTo>
                      <a:pt x="8139" y="10642"/>
                      <a:pt x="9073" y="10241"/>
                      <a:pt x="9540" y="9407"/>
                    </a:cubicBezTo>
                    <a:cubicBezTo>
                      <a:pt x="10041" y="8573"/>
                      <a:pt x="9740" y="7273"/>
                      <a:pt x="8840" y="7039"/>
                    </a:cubicBezTo>
                    <a:lnTo>
                      <a:pt x="8840" y="7039"/>
                    </a:lnTo>
                    <a:cubicBezTo>
                      <a:pt x="8843" y="7040"/>
                      <a:pt x="8846" y="7040"/>
                      <a:pt x="8850" y="7040"/>
                    </a:cubicBezTo>
                    <a:cubicBezTo>
                      <a:pt x="9024" y="7040"/>
                      <a:pt x="9475" y="6202"/>
                      <a:pt x="9540" y="6038"/>
                    </a:cubicBezTo>
                    <a:cubicBezTo>
                      <a:pt x="9807" y="5605"/>
                      <a:pt x="10007" y="5171"/>
                      <a:pt x="10174" y="4704"/>
                    </a:cubicBezTo>
                    <a:cubicBezTo>
                      <a:pt x="10508" y="3837"/>
                      <a:pt x="10641" y="3003"/>
                      <a:pt x="10808" y="1902"/>
                    </a:cubicBezTo>
                    <a:lnTo>
                      <a:pt x="45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8;p37">
                <a:extLst>
                  <a:ext uri="{FF2B5EF4-FFF2-40B4-BE49-F238E27FC236}">
                    <a16:creationId xmlns:a16="http://schemas.microsoft.com/office/drawing/2014/main" xmlns="" id="{75BEB9F3-4A4E-F412-3AA6-ABF5D9B7A734}"/>
                  </a:ext>
                </a:extLst>
              </p:cNvPr>
              <p:cNvSpPr/>
              <p:nvPr/>
            </p:nvSpPr>
            <p:spPr>
              <a:xfrm>
                <a:off x="-1279900" y="3099000"/>
                <a:ext cx="299400" cy="328925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3157" extrusionOk="0">
                    <a:moveTo>
                      <a:pt x="4872" y="1"/>
                    </a:moveTo>
                    <a:cubicBezTo>
                      <a:pt x="4708" y="1"/>
                      <a:pt x="4542" y="59"/>
                      <a:pt x="4404" y="180"/>
                    </a:cubicBezTo>
                    <a:cubicBezTo>
                      <a:pt x="2502" y="2148"/>
                      <a:pt x="1869" y="5284"/>
                      <a:pt x="2736" y="7853"/>
                    </a:cubicBezTo>
                    <a:cubicBezTo>
                      <a:pt x="2536" y="8086"/>
                      <a:pt x="2235" y="8286"/>
                      <a:pt x="1969" y="8486"/>
                    </a:cubicBezTo>
                    <a:cubicBezTo>
                      <a:pt x="1635" y="8753"/>
                      <a:pt x="1235" y="8987"/>
                      <a:pt x="901" y="9320"/>
                    </a:cubicBezTo>
                    <a:cubicBezTo>
                      <a:pt x="334" y="9854"/>
                      <a:pt x="1" y="10655"/>
                      <a:pt x="34" y="11355"/>
                    </a:cubicBezTo>
                    <a:cubicBezTo>
                      <a:pt x="34" y="11855"/>
                      <a:pt x="234" y="12322"/>
                      <a:pt x="634" y="12656"/>
                    </a:cubicBezTo>
                    <a:cubicBezTo>
                      <a:pt x="1068" y="13023"/>
                      <a:pt x="1635" y="13156"/>
                      <a:pt x="2169" y="13156"/>
                    </a:cubicBezTo>
                    <a:cubicBezTo>
                      <a:pt x="2369" y="13156"/>
                      <a:pt x="2569" y="13123"/>
                      <a:pt x="2903" y="13023"/>
                    </a:cubicBezTo>
                    <a:cubicBezTo>
                      <a:pt x="4871" y="12823"/>
                      <a:pt x="6472" y="12523"/>
                      <a:pt x="7873" y="12089"/>
                    </a:cubicBezTo>
                    <a:cubicBezTo>
                      <a:pt x="8840" y="11789"/>
                      <a:pt x="9974" y="11288"/>
                      <a:pt x="10575" y="10254"/>
                    </a:cubicBezTo>
                    <a:cubicBezTo>
                      <a:pt x="10908" y="9620"/>
                      <a:pt x="11008" y="8787"/>
                      <a:pt x="10708" y="8086"/>
                    </a:cubicBezTo>
                    <a:cubicBezTo>
                      <a:pt x="10575" y="7819"/>
                      <a:pt x="10408" y="7586"/>
                      <a:pt x="10241" y="7419"/>
                    </a:cubicBezTo>
                    <a:cubicBezTo>
                      <a:pt x="10375" y="7252"/>
                      <a:pt x="10475" y="7085"/>
                      <a:pt x="10541" y="6919"/>
                    </a:cubicBezTo>
                    <a:lnTo>
                      <a:pt x="10575" y="6852"/>
                    </a:lnTo>
                    <a:cubicBezTo>
                      <a:pt x="10842" y="6418"/>
                      <a:pt x="11075" y="5951"/>
                      <a:pt x="11242" y="5451"/>
                    </a:cubicBezTo>
                    <a:cubicBezTo>
                      <a:pt x="11575" y="4517"/>
                      <a:pt x="11742" y="3683"/>
                      <a:pt x="11909" y="2515"/>
                    </a:cubicBezTo>
                    <a:cubicBezTo>
                      <a:pt x="11976" y="2182"/>
                      <a:pt x="11709" y="1848"/>
                      <a:pt x="11375" y="1815"/>
                    </a:cubicBezTo>
                    <a:cubicBezTo>
                      <a:pt x="11354" y="1813"/>
                      <a:pt x="11333" y="1812"/>
                      <a:pt x="11312" y="1812"/>
                    </a:cubicBezTo>
                    <a:cubicBezTo>
                      <a:pt x="11000" y="1812"/>
                      <a:pt x="10706" y="2036"/>
                      <a:pt x="10675" y="2349"/>
                    </a:cubicBezTo>
                    <a:cubicBezTo>
                      <a:pt x="10508" y="3449"/>
                      <a:pt x="10341" y="4183"/>
                      <a:pt x="10041" y="5017"/>
                    </a:cubicBezTo>
                    <a:cubicBezTo>
                      <a:pt x="9874" y="5451"/>
                      <a:pt x="9674" y="5851"/>
                      <a:pt x="9474" y="6251"/>
                    </a:cubicBezTo>
                    <a:lnTo>
                      <a:pt x="9407" y="6318"/>
                    </a:lnTo>
                    <a:cubicBezTo>
                      <a:pt x="9174" y="6752"/>
                      <a:pt x="9040" y="6919"/>
                      <a:pt x="9007" y="6985"/>
                    </a:cubicBezTo>
                    <a:cubicBezTo>
                      <a:pt x="8840" y="7019"/>
                      <a:pt x="8707" y="7185"/>
                      <a:pt x="8673" y="7352"/>
                    </a:cubicBezTo>
                    <a:cubicBezTo>
                      <a:pt x="8540" y="7686"/>
                      <a:pt x="8740" y="8086"/>
                      <a:pt x="9074" y="8153"/>
                    </a:cubicBezTo>
                    <a:cubicBezTo>
                      <a:pt x="9341" y="8253"/>
                      <a:pt x="9474" y="8420"/>
                      <a:pt x="9507" y="8586"/>
                    </a:cubicBezTo>
                    <a:cubicBezTo>
                      <a:pt x="9641" y="8920"/>
                      <a:pt x="9574" y="9354"/>
                      <a:pt x="9407" y="9654"/>
                    </a:cubicBezTo>
                    <a:cubicBezTo>
                      <a:pt x="9007" y="10354"/>
                      <a:pt x="8140" y="10688"/>
                      <a:pt x="7406" y="10955"/>
                    </a:cubicBezTo>
                    <a:cubicBezTo>
                      <a:pt x="6072" y="11422"/>
                      <a:pt x="4570" y="11655"/>
                      <a:pt x="2702" y="11855"/>
                    </a:cubicBezTo>
                    <a:cubicBezTo>
                      <a:pt x="2528" y="11879"/>
                      <a:pt x="2358" y="11894"/>
                      <a:pt x="2200" y="11894"/>
                    </a:cubicBezTo>
                    <a:cubicBezTo>
                      <a:pt x="1905" y="11894"/>
                      <a:pt x="1654" y="11841"/>
                      <a:pt x="1502" y="11689"/>
                    </a:cubicBezTo>
                    <a:cubicBezTo>
                      <a:pt x="1468" y="11655"/>
                      <a:pt x="1335" y="11522"/>
                      <a:pt x="1335" y="11288"/>
                    </a:cubicBezTo>
                    <a:cubicBezTo>
                      <a:pt x="1335" y="10921"/>
                      <a:pt x="1535" y="10454"/>
                      <a:pt x="1835" y="10154"/>
                    </a:cubicBezTo>
                    <a:cubicBezTo>
                      <a:pt x="2069" y="9921"/>
                      <a:pt x="2369" y="9687"/>
                      <a:pt x="2702" y="9454"/>
                    </a:cubicBezTo>
                    <a:cubicBezTo>
                      <a:pt x="3169" y="9153"/>
                      <a:pt x="3636" y="8820"/>
                      <a:pt x="4003" y="8353"/>
                    </a:cubicBezTo>
                    <a:cubicBezTo>
                      <a:pt x="4137" y="8186"/>
                      <a:pt x="4170" y="7953"/>
                      <a:pt x="4070" y="7752"/>
                    </a:cubicBezTo>
                    <a:cubicBezTo>
                      <a:pt x="3169" y="5518"/>
                      <a:pt x="3670" y="2782"/>
                      <a:pt x="5338" y="1014"/>
                    </a:cubicBezTo>
                    <a:cubicBezTo>
                      <a:pt x="5538" y="781"/>
                      <a:pt x="5538" y="414"/>
                      <a:pt x="5304" y="147"/>
                    </a:cubicBezTo>
                    <a:cubicBezTo>
                      <a:pt x="5176" y="51"/>
                      <a:pt x="5025" y="1"/>
                      <a:pt x="4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69;p37">
                <a:extLst>
                  <a:ext uri="{FF2B5EF4-FFF2-40B4-BE49-F238E27FC236}">
                    <a16:creationId xmlns:a16="http://schemas.microsoft.com/office/drawing/2014/main" xmlns="" id="{70256CFC-E4E4-D9CD-3CF9-3D513A3931A0}"/>
                  </a:ext>
                </a:extLst>
              </p:cNvPr>
              <p:cNvSpPr/>
              <p:nvPr/>
            </p:nvSpPr>
            <p:spPr>
              <a:xfrm>
                <a:off x="-1300750" y="2721000"/>
                <a:ext cx="310250" cy="459900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18396" extrusionOk="0">
                    <a:moveTo>
                      <a:pt x="2130" y="1"/>
                    </a:moveTo>
                    <a:cubicBezTo>
                      <a:pt x="1421" y="1"/>
                      <a:pt x="706" y="122"/>
                      <a:pt x="1" y="390"/>
                    </a:cubicBezTo>
                    <a:cubicBezTo>
                      <a:pt x="1568" y="857"/>
                      <a:pt x="2636" y="1891"/>
                      <a:pt x="3536" y="3192"/>
                    </a:cubicBezTo>
                    <a:cubicBezTo>
                      <a:pt x="4504" y="4559"/>
                      <a:pt x="5171" y="6094"/>
                      <a:pt x="5571" y="7728"/>
                    </a:cubicBezTo>
                    <a:cubicBezTo>
                      <a:pt x="6072" y="9563"/>
                      <a:pt x="6205" y="11531"/>
                      <a:pt x="5838" y="13399"/>
                    </a:cubicBezTo>
                    <a:cubicBezTo>
                      <a:pt x="5671" y="14400"/>
                      <a:pt x="5371" y="15434"/>
                      <a:pt x="5838" y="16368"/>
                    </a:cubicBezTo>
                    <a:cubicBezTo>
                      <a:pt x="6305" y="17302"/>
                      <a:pt x="7406" y="17735"/>
                      <a:pt x="8473" y="18069"/>
                    </a:cubicBezTo>
                    <a:cubicBezTo>
                      <a:pt x="8979" y="18238"/>
                      <a:pt x="9558" y="18396"/>
                      <a:pt x="10099" y="18396"/>
                    </a:cubicBezTo>
                    <a:cubicBezTo>
                      <a:pt x="10521" y="18396"/>
                      <a:pt x="10920" y="18299"/>
                      <a:pt x="11242" y="18036"/>
                    </a:cubicBezTo>
                    <a:cubicBezTo>
                      <a:pt x="11876" y="17535"/>
                      <a:pt x="12043" y="16701"/>
                      <a:pt x="12076" y="15901"/>
                    </a:cubicBezTo>
                    <a:cubicBezTo>
                      <a:pt x="12409" y="12131"/>
                      <a:pt x="12009" y="8229"/>
                      <a:pt x="10008" y="5026"/>
                    </a:cubicBezTo>
                    <a:cubicBezTo>
                      <a:pt x="8371" y="2436"/>
                      <a:pt x="5308" y="1"/>
                      <a:pt x="2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70;p37">
                <a:extLst>
                  <a:ext uri="{FF2B5EF4-FFF2-40B4-BE49-F238E27FC236}">
                    <a16:creationId xmlns:a16="http://schemas.microsoft.com/office/drawing/2014/main" xmlns="" id="{00EDD081-0B6E-08CB-A069-D48674CDC20A}"/>
                  </a:ext>
                </a:extLst>
              </p:cNvPr>
              <p:cNvSpPr/>
              <p:nvPr/>
            </p:nvSpPr>
            <p:spPr>
              <a:xfrm>
                <a:off x="-2218075" y="3380350"/>
                <a:ext cx="200175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3486" extrusionOk="0">
                    <a:moveTo>
                      <a:pt x="3748" y="1"/>
                    </a:moveTo>
                    <a:cubicBezTo>
                      <a:pt x="2936" y="1"/>
                      <a:pt x="2060" y="264"/>
                      <a:pt x="1368" y="735"/>
                    </a:cubicBezTo>
                    <a:cubicBezTo>
                      <a:pt x="635" y="1335"/>
                      <a:pt x="1" y="2369"/>
                      <a:pt x="1035" y="3036"/>
                    </a:cubicBezTo>
                    <a:cubicBezTo>
                      <a:pt x="1468" y="3337"/>
                      <a:pt x="2002" y="3370"/>
                      <a:pt x="2503" y="3403"/>
                    </a:cubicBezTo>
                    <a:cubicBezTo>
                      <a:pt x="3157" y="3459"/>
                      <a:pt x="3823" y="3486"/>
                      <a:pt x="4493" y="3486"/>
                    </a:cubicBezTo>
                    <a:cubicBezTo>
                      <a:pt x="5429" y="3486"/>
                      <a:pt x="6373" y="3434"/>
                      <a:pt x="7306" y="3337"/>
                    </a:cubicBezTo>
                    <a:cubicBezTo>
                      <a:pt x="7573" y="3337"/>
                      <a:pt x="7873" y="3237"/>
                      <a:pt x="7973" y="3003"/>
                    </a:cubicBezTo>
                    <a:cubicBezTo>
                      <a:pt x="8006" y="2836"/>
                      <a:pt x="7906" y="2603"/>
                      <a:pt x="7806" y="2436"/>
                    </a:cubicBezTo>
                    <a:cubicBezTo>
                      <a:pt x="6972" y="1235"/>
                      <a:pt x="5705" y="234"/>
                      <a:pt x="4237" y="34"/>
                    </a:cubicBezTo>
                    <a:cubicBezTo>
                      <a:pt x="4078" y="12"/>
                      <a:pt x="3914" y="1"/>
                      <a:pt x="37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71;p37">
                <a:extLst>
                  <a:ext uri="{FF2B5EF4-FFF2-40B4-BE49-F238E27FC236}">
                    <a16:creationId xmlns:a16="http://schemas.microsoft.com/office/drawing/2014/main" xmlns="" id="{11829D0F-C3E2-8D31-A4FA-167829591A56}"/>
                  </a:ext>
                </a:extLst>
              </p:cNvPr>
              <p:cNvSpPr/>
              <p:nvPr/>
            </p:nvSpPr>
            <p:spPr>
              <a:xfrm>
                <a:off x="-2221400" y="3363400"/>
                <a:ext cx="221000" cy="119550"/>
              </a:xfrm>
              <a:custGeom>
                <a:avLst/>
                <a:gdLst/>
                <a:ahLst/>
                <a:cxnLst/>
                <a:rect l="l" t="t" r="r" b="b"/>
                <a:pathLst>
                  <a:path w="8840" h="4782" extrusionOk="0">
                    <a:moveTo>
                      <a:pt x="3836" y="1279"/>
                    </a:moveTo>
                    <a:cubicBezTo>
                      <a:pt x="3943" y="1279"/>
                      <a:pt x="4071" y="1322"/>
                      <a:pt x="4204" y="1322"/>
                    </a:cubicBezTo>
                    <a:cubicBezTo>
                      <a:pt x="4237" y="1322"/>
                      <a:pt x="4270" y="1319"/>
                      <a:pt x="4303" y="1313"/>
                    </a:cubicBezTo>
                    <a:cubicBezTo>
                      <a:pt x="5471" y="1546"/>
                      <a:pt x="6605" y="2280"/>
                      <a:pt x="7372" y="3414"/>
                    </a:cubicBezTo>
                    <a:cubicBezTo>
                      <a:pt x="6478" y="3511"/>
                      <a:pt x="5573" y="3563"/>
                      <a:pt x="4663" y="3563"/>
                    </a:cubicBezTo>
                    <a:cubicBezTo>
                      <a:pt x="4011" y="3563"/>
                      <a:pt x="3357" y="3537"/>
                      <a:pt x="2702" y="3481"/>
                    </a:cubicBezTo>
                    <a:cubicBezTo>
                      <a:pt x="2302" y="3448"/>
                      <a:pt x="1835" y="3414"/>
                      <a:pt x="1535" y="3214"/>
                    </a:cubicBezTo>
                    <a:cubicBezTo>
                      <a:pt x="1301" y="2981"/>
                      <a:pt x="1301" y="2881"/>
                      <a:pt x="1301" y="2814"/>
                    </a:cubicBezTo>
                    <a:cubicBezTo>
                      <a:pt x="1301" y="2580"/>
                      <a:pt x="1535" y="2213"/>
                      <a:pt x="1935" y="1913"/>
                    </a:cubicBezTo>
                    <a:cubicBezTo>
                      <a:pt x="2469" y="1480"/>
                      <a:pt x="3136" y="1279"/>
                      <a:pt x="3836" y="1279"/>
                    </a:cubicBezTo>
                    <a:close/>
                    <a:moveTo>
                      <a:pt x="3829" y="0"/>
                    </a:moveTo>
                    <a:cubicBezTo>
                      <a:pt x="2856" y="0"/>
                      <a:pt x="1872" y="305"/>
                      <a:pt x="1134" y="879"/>
                    </a:cubicBezTo>
                    <a:cubicBezTo>
                      <a:pt x="434" y="1413"/>
                      <a:pt x="0" y="2180"/>
                      <a:pt x="0" y="2847"/>
                    </a:cubicBezTo>
                    <a:cubicBezTo>
                      <a:pt x="34" y="3214"/>
                      <a:pt x="167" y="3748"/>
                      <a:pt x="834" y="4215"/>
                    </a:cubicBezTo>
                    <a:cubicBezTo>
                      <a:pt x="1368" y="4582"/>
                      <a:pt x="2035" y="4682"/>
                      <a:pt x="2602" y="4715"/>
                    </a:cubicBezTo>
                    <a:cubicBezTo>
                      <a:pt x="3269" y="4749"/>
                      <a:pt x="3970" y="4782"/>
                      <a:pt x="4670" y="4782"/>
                    </a:cubicBezTo>
                    <a:cubicBezTo>
                      <a:pt x="5638" y="4782"/>
                      <a:pt x="6605" y="4749"/>
                      <a:pt x="7506" y="4582"/>
                    </a:cubicBezTo>
                    <a:cubicBezTo>
                      <a:pt x="8139" y="4515"/>
                      <a:pt x="8540" y="4248"/>
                      <a:pt x="8673" y="3781"/>
                    </a:cubicBezTo>
                    <a:cubicBezTo>
                      <a:pt x="8840" y="3281"/>
                      <a:pt x="8506" y="2881"/>
                      <a:pt x="8440" y="2714"/>
                    </a:cubicBezTo>
                    <a:cubicBezTo>
                      <a:pt x="7439" y="1246"/>
                      <a:pt x="6005" y="279"/>
                      <a:pt x="4470" y="45"/>
                    </a:cubicBezTo>
                    <a:cubicBezTo>
                      <a:pt x="4259" y="15"/>
                      <a:pt x="4044" y="0"/>
                      <a:pt x="3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72;p37">
                <a:extLst>
                  <a:ext uri="{FF2B5EF4-FFF2-40B4-BE49-F238E27FC236}">
                    <a16:creationId xmlns:a16="http://schemas.microsoft.com/office/drawing/2014/main" xmlns="" id="{24B90FB0-D78D-159F-D4E9-6970B2454DB3}"/>
                  </a:ext>
                </a:extLst>
              </p:cNvPr>
              <p:cNvSpPr/>
              <p:nvPr/>
            </p:nvSpPr>
            <p:spPr>
              <a:xfrm>
                <a:off x="-1705200" y="3380350"/>
                <a:ext cx="200175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3486" extrusionOk="0">
                    <a:moveTo>
                      <a:pt x="4254" y="1"/>
                    </a:moveTo>
                    <a:cubicBezTo>
                      <a:pt x="4080" y="1"/>
                      <a:pt x="3907" y="12"/>
                      <a:pt x="3736" y="34"/>
                    </a:cubicBezTo>
                    <a:cubicBezTo>
                      <a:pt x="2302" y="234"/>
                      <a:pt x="1034" y="1235"/>
                      <a:pt x="201" y="2436"/>
                    </a:cubicBezTo>
                    <a:cubicBezTo>
                      <a:pt x="67" y="2603"/>
                      <a:pt x="0" y="2836"/>
                      <a:pt x="34" y="3003"/>
                    </a:cubicBezTo>
                    <a:cubicBezTo>
                      <a:pt x="100" y="3237"/>
                      <a:pt x="401" y="3337"/>
                      <a:pt x="701" y="3337"/>
                    </a:cubicBezTo>
                    <a:cubicBezTo>
                      <a:pt x="1634" y="3434"/>
                      <a:pt x="2566" y="3486"/>
                      <a:pt x="3499" y="3486"/>
                    </a:cubicBezTo>
                    <a:cubicBezTo>
                      <a:pt x="4168" y="3486"/>
                      <a:pt x="4836" y="3459"/>
                      <a:pt x="5504" y="3403"/>
                    </a:cubicBezTo>
                    <a:cubicBezTo>
                      <a:pt x="6005" y="3370"/>
                      <a:pt x="6538" y="3337"/>
                      <a:pt x="6939" y="3036"/>
                    </a:cubicBezTo>
                    <a:cubicBezTo>
                      <a:pt x="8006" y="2369"/>
                      <a:pt x="7372" y="1335"/>
                      <a:pt x="6605" y="735"/>
                    </a:cubicBezTo>
                    <a:cubicBezTo>
                      <a:pt x="5969" y="264"/>
                      <a:pt x="5102" y="1"/>
                      <a:pt x="4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73;p37">
                <a:extLst>
                  <a:ext uri="{FF2B5EF4-FFF2-40B4-BE49-F238E27FC236}">
                    <a16:creationId xmlns:a16="http://schemas.microsoft.com/office/drawing/2014/main" xmlns="" id="{BC82BA29-0CE0-4A38-E87D-022A816E4B60}"/>
                  </a:ext>
                </a:extLst>
              </p:cNvPr>
              <p:cNvSpPr/>
              <p:nvPr/>
            </p:nvSpPr>
            <p:spPr>
              <a:xfrm>
                <a:off x="-1723550" y="3364225"/>
                <a:ext cx="2226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4749" extrusionOk="0">
                    <a:moveTo>
                      <a:pt x="5095" y="1306"/>
                    </a:moveTo>
                    <a:cubicBezTo>
                      <a:pt x="5780" y="1306"/>
                      <a:pt x="6440" y="1514"/>
                      <a:pt x="6972" y="1914"/>
                    </a:cubicBezTo>
                    <a:cubicBezTo>
                      <a:pt x="7372" y="2214"/>
                      <a:pt x="7606" y="2581"/>
                      <a:pt x="7606" y="2848"/>
                    </a:cubicBezTo>
                    <a:cubicBezTo>
                      <a:pt x="7606" y="2881"/>
                      <a:pt x="7606" y="3014"/>
                      <a:pt x="7372" y="3181"/>
                    </a:cubicBezTo>
                    <a:cubicBezTo>
                      <a:pt x="7072" y="3381"/>
                      <a:pt x="6605" y="3415"/>
                      <a:pt x="6205" y="3481"/>
                    </a:cubicBezTo>
                    <a:cubicBezTo>
                      <a:pt x="5617" y="3519"/>
                      <a:pt x="5029" y="3538"/>
                      <a:pt x="4443" y="3538"/>
                    </a:cubicBezTo>
                    <a:cubicBezTo>
                      <a:pt x="3466" y="3538"/>
                      <a:pt x="2494" y="3486"/>
                      <a:pt x="1535" y="3381"/>
                    </a:cubicBezTo>
                    <a:cubicBezTo>
                      <a:pt x="2302" y="2214"/>
                      <a:pt x="3436" y="1447"/>
                      <a:pt x="4570" y="1346"/>
                    </a:cubicBezTo>
                    <a:cubicBezTo>
                      <a:pt x="4746" y="1320"/>
                      <a:pt x="4921" y="1306"/>
                      <a:pt x="5095" y="1306"/>
                    </a:cubicBezTo>
                    <a:close/>
                    <a:moveTo>
                      <a:pt x="5042" y="0"/>
                    </a:moveTo>
                    <a:cubicBezTo>
                      <a:pt x="4828" y="0"/>
                      <a:pt x="4615" y="15"/>
                      <a:pt x="4404" y="46"/>
                    </a:cubicBezTo>
                    <a:cubicBezTo>
                      <a:pt x="2903" y="246"/>
                      <a:pt x="1435" y="1246"/>
                      <a:pt x="434" y="2714"/>
                    </a:cubicBezTo>
                    <a:cubicBezTo>
                      <a:pt x="301" y="2848"/>
                      <a:pt x="1" y="3315"/>
                      <a:pt x="201" y="3815"/>
                    </a:cubicBezTo>
                    <a:cubicBezTo>
                      <a:pt x="301" y="4249"/>
                      <a:pt x="734" y="4515"/>
                      <a:pt x="1368" y="4582"/>
                    </a:cubicBezTo>
                    <a:cubicBezTo>
                      <a:pt x="2302" y="4716"/>
                      <a:pt x="3236" y="4749"/>
                      <a:pt x="4204" y="4749"/>
                    </a:cubicBezTo>
                    <a:cubicBezTo>
                      <a:pt x="4904" y="4749"/>
                      <a:pt x="5605" y="4749"/>
                      <a:pt x="6272" y="4716"/>
                    </a:cubicBezTo>
                    <a:cubicBezTo>
                      <a:pt x="6839" y="4682"/>
                      <a:pt x="7473" y="4582"/>
                      <a:pt x="8006" y="4215"/>
                    </a:cubicBezTo>
                    <a:cubicBezTo>
                      <a:pt x="8707" y="3748"/>
                      <a:pt x="8840" y="3214"/>
                      <a:pt x="8840" y="2848"/>
                    </a:cubicBezTo>
                    <a:cubicBezTo>
                      <a:pt x="8907" y="2180"/>
                      <a:pt x="8473" y="1413"/>
                      <a:pt x="7739" y="879"/>
                    </a:cubicBezTo>
                    <a:cubicBezTo>
                      <a:pt x="6974" y="306"/>
                      <a:pt x="6008" y="0"/>
                      <a:pt x="5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" name="Google Shape;386;p37">
            <a:extLst>
              <a:ext uri="{FF2B5EF4-FFF2-40B4-BE49-F238E27FC236}">
                <a16:creationId xmlns:a16="http://schemas.microsoft.com/office/drawing/2014/main" xmlns="" id="{BEFC17F3-E427-66F3-F7B4-1871BEC07343}"/>
              </a:ext>
            </a:extLst>
          </p:cNvPr>
          <p:cNvGrpSpPr/>
          <p:nvPr/>
        </p:nvGrpSpPr>
        <p:grpSpPr>
          <a:xfrm rot="998002">
            <a:off x="9014302" y="1609430"/>
            <a:ext cx="1200435" cy="1176032"/>
            <a:chOff x="301200" y="4024975"/>
            <a:chExt cx="1067475" cy="1045775"/>
          </a:xfrm>
        </p:grpSpPr>
        <p:sp>
          <p:nvSpPr>
            <p:cNvPr id="55" name="Google Shape;387;p37">
              <a:extLst>
                <a:ext uri="{FF2B5EF4-FFF2-40B4-BE49-F238E27FC236}">
                  <a16:creationId xmlns:a16="http://schemas.microsoft.com/office/drawing/2014/main" xmlns="" id="{2A6D33E8-56BA-60E5-2FFB-72758BC0DC45}"/>
                </a:ext>
              </a:extLst>
            </p:cNvPr>
            <p:cNvSpPr/>
            <p:nvPr/>
          </p:nvSpPr>
          <p:spPr>
            <a:xfrm>
              <a:off x="301625" y="4024975"/>
              <a:ext cx="1066625" cy="1045775"/>
            </a:xfrm>
            <a:custGeom>
              <a:avLst/>
              <a:gdLst/>
              <a:ahLst/>
              <a:cxnLst/>
              <a:rect l="l" t="t" r="r" b="b"/>
              <a:pathLst>
                <a:path w="42665" h="41831" extrusionOk="0">
                  <a:moveTo>
                    <a:pt x="16313" y="1"/>
                  </a:moveTo>
                  <a:cubicBezTo>
                    <a:pt x="15912" y="2236"/>
                    <a:pt x="15545" y="4471"/>
                    <a:pt x="15345" y="6672"/>
                  </a:cubicBezTo>
                  <a:cubicBezTo>
                    <a:pt x="14745" y="5938"/>
                    <a:pt x="14078" y="5238"/>
                    <a:pt x="13344" y="4604"/>
                  </a:cubicBezTo>
                  <a:cubicBezTo>
                    <a:pt x="11376" y="2970"/>
                    <a:pt x="8874" y="1902"/>
                    <a:pt x="6305" y="1769"/>
                  </a:cubicBezTo>
                  <a:lnTo>
                    <a:pt x="6305" y="1769"/>
                  </a:lnTo>
                  <a:cubicBezTo>
                    <a:pt x="7406" y="3770"/>
                    <a:pt x="8007" y="5972"/>
                    <a:pt x="8474" y="8240"/>
                  </a:cubicBezTo>
                  <a:cubicBezTo>
                    <a:pt x="6336" y="6607"/>
                    <a:pt x="3697" y="5556"/>
                    <a:pt x="1002" y="5556"/>
                  </a:cubicBezTo>
                  <a:cubicBezTo>
                    <a:pt x="669" y="5556"/>
                    <a:pt x="335" y="5572"/>
                    <a:pt x="1" y="5605"/>
                  </a:cubicBezTo>
                  <a:cubicBezTo>
                    <a:pt x="568" y="7306"/>
                    <a:pt x="1168" y="9007"/>
                    <a:pt x="1836" y="10675"/>
                  </a:cubicBezTo>
                  <a:cubicBezTo>
                    <a:pt x="2803" y="13110"/>
                    <a:pt x="3970" y="16146"/>
                    <a:pt x="5738" y="18247"/>
                  </a:cubicBezTo>
                  <a:cubicBezTo>
                    <a:pt x="5071" y="18447"/>
                    <a:pt x="4571" y="19081"/>
                    <a:pt x="4571" y="19815"/>
                  </a:cubicBezTo>
                  <a:lnTo>
                    <a:pt x="4571" y="23818"/>
                  </a:lnTo>
                  <a:cubicBezTo>
                    <a:pt x="4571" y="24752"/>
                    <a:pt x="5338" y="25486"/>
                    <a:pt x="6239" y="25486"/>
                  </a:cubicBezTo>
                  <a:lnTo>
                    <a:pt x="6172" y="25486"/>
                  </a:lnTo>
                  <a:lnTo>
                    <a:pt x="6172" y="35259"/>
                  </a:lnTo>
                  <a:cubicBezTo>
                    <a:pt x="6172" y="38862"/>
                    <a:pt x="9141" y="41831"/>
                    <a:pt x="12743" y="41831"/>
                  </a:cubicBezTo>
                  <a:lnTo>
                    <a:pt x="30523" y="41831"/>
                  </a:lnTo>
                  <a:cubicBezTo>
                    <a:pt x="34159" y="41831"/>
                    <a:pt x="37094" y="38862"/>
                    <a:pt x="37094" y="35259"/>
                  </a:cubicBezTo>
                  <a:lnTo>
                    <a:pt x="37094" y="25486"/>
                  </a:lnTo>
                  <a:lnTo>
                    <a:pt x="37027" y="25486"/>
                  </a:lnTo>
                  <a:cubicBezTo>
                    <a:pt x="37928" y="25486"/>
                    <a:pt x="38695" y="24752"/>
                    <a:pt x="38695" y="23818"/>
                  </a:cubicBezTo>
                  <a:lnTo>
                    <a:pt x="38695" y="19815"/>
                  </a:lnTo>
                  <a:cubicBezTo>
                    <a:pt x="38695" y="18914"/>
                    <a:pt x="37928" y="18147"/>
                    <a:pt x="37027" y="18147"/>
                  </a:cubicBezTo>
                  <a:lnTo>
                    <a:pt x="36994" y="18147"/>
                  </a:lnTo>
                  <a:cubicBezTo>
                    <a:pt x="38729" y="16079"/>
                    <a:pt x="39896" y="13077"/>
                    <a:pt x="40830" y="10675"/>
                  </a:cubicBezTo>
                  <a:cubicBezTo>
                    <a:pt x="41497" y="9007"/>
                    <a:pt x="42064" y="7306"/>
                    <a:pt x="42665" y="5605"/>
                  </a:cubicBezTo>
                  <a:cubicBezTo>
                    <a:pt x="42320" y="5570"/>
                    <a:pt x="41975" y="5554"/>
                    <a:pt x="41632" y="5554"/>
                  </a:cubicBezTo>
                  <a:cubicBezTo>
                    <a:pt x="38981" y="5554"/>
                    <a:pt x="36381" y="6557"/>
                    <a:pt x="34225" y="8240"/>
                  </a:cubicBezTo>
                  <a:cubicBezTo>
                    <a:pt x="34692" y="5972"/>
                    <a:pt x="35293" y="3804"/>
                    <a:pt x="36394" y="1769"/>
                  </a:cubicBezTo>
                  <a:lnTo>
                    <a:pt x="36394" y="1769"/>
                  </a:lnTo>
                  <a:cubicBezTo>
                    <a:pt x="33825" y="1902"/>
                    <a:pt x="31323" y="2936"/>
                    <a:pt x="29355" y="4604"/>
                  </a:cubicBezTo>
                  <a:cubicBezTo>
                    <a:pt x="28655" y="5205"/>
                    <a:pt x="28021" y="5872"/>
                    <a:pt x="27454" y="6572"/>
                  </a:cubicBezTo>
                  <a:cubicBezTo>
                    <a:pt x="27254" y="4404"/>
                    <a:pt x="26987" y="2269"/>
                    <a:pt x="26687" y="101"/>
                  </a:cubicBezTo>
                  <a:cubicBezTo>
                    <a:pt x="24518" y="2436"/>
                    <a:pt x="22717" y="5071"/>
                    <a:pt x="21349" y="7907"/>
                  </a:cubicBezTo>
                  <a:cubicBezTo>
                    <a:pt x="20049" y="5071"/>
                    <a:pt x="18347" y="2403"/>
                    <a:pt x="16313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388;p37">
              <a:extLst>
                <a:ext uri="{FF2B5EF4-FFF2-40B4-BE49-F238E27FC236}">
                  <a16:creationId xmlns:a16="http://schemas.microsoft.com/office/drawing/2014/main" xmlns="" id="{FBF5DC2D-DC18-FB09-6E7B-BD4031D6E687}"/>
                </a:ext>
              </a:extLst>
            </p:cNvPr>
            <p:cNvGrpSpPr/>
            <p:nvPr/>
          </p:nvGrpSpPr>
          <p:grpSpPr>
            <a:xfrm>
              <a:off x="301200" y="4024975"/>
              <a:ext cx="1067475" cy="1045775"/>
              <a:chOff x="2399375" y="4058350"/>
              <a:chExt cx="1067475" cy="1045775"/>
            </a:xfrm>
          </p:grpSpPr>
          <p:sp>
            <p:nvSpPr>
              <p:cNvPr id="57" name="Google Shape;389;p37">
                <a:extLst>
                  <a:ext uri="{FF2B5EF4-FFF2-40B4-BE49-F238E27FC236}">
                    <a16:creationId xmlns:a16="http://schemas.microsoft.com/office/drawing/2014/main" xmlns="" id="{A959D046-F79A-5FEB-87A0-531D5A7F0546}"/>
                  </a:ext>
                </a:extLst>
              </p:cNvPr>
              <p:cNvSpPr/>
              <p:nvPr/>
            </p:nvSpPr>
            <p:spPr>
              <a:xfrm>
                <a:off x="2399375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020" y="1"/>
                    </a:moveTo>
                    <a:cubicBezTo>
                      <a:pt x="681" y="1"/>
                      <a:pt x="341" y="17"/>
                      <a:pt x="1" y="51"/>
                    </a:cubicBezTo>
                    <a:cubicBezTo>
                      <a:pt x="601" y="1753"/>
                      <a:pt x="1168" y="3420"/>
                      <a:pt x="1869" y="5122"/>
                    </a:cubicBezTo>
                    <a:cubicBezTo>
                      <a:pt x="2936" y="7790"/>
                      <a:pt x="4204" y="11259"/>
                      <a:pt x="6372" y="13294"/>
                    </a:cubicBezTo>
                    <a:cubicBezTo>
                      <a:pt x="7339" y="14262"/>
                      <a:pt x="8774" y="14995"/>
                      <a:pt x="9975" y="15696"/>
                    </a:cubicBezTo>
                    <a:cubicBezTo>
                      <a:pt x="10308" y="15896"/>
                      <a:pt x="14278" y="17464"/>
                      <a:pt x="14278" y="17464"/>
                    </a:cubicBezTo>
                    <a:cubicBezTo>
                      <a:pt x="14511" y="13261"/>
                      <a:pt x="13677" y="8924"/>
                      <a:pt x="11176" y="5455"/>
                    </a:cubicBezTo>
                    <a:cubicBezTo>
                      <a:pt x="8870" y="2289"/>
                      <a:pt x="5006" y="1"/>
                      <a:pt x="10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90;p37">
                <a:extLst>
                  <a:ext uri="{FF2B5EF4-FFF2-40B4-BE49-F238E27FC236}">
                    <a16:creationId xmlns:a16="http://schemas.microsoft.com/office/drawing/2014/main" xmlns="" id="{23CB2A47-91AF-0C9B-2B8C-F43EB6B57877}"/>
                  </a:ext>
                </a:extLst>
              </p:cNvPr>
              <p:cNvSpPr/>
              <p:nvPr/>
            </p:nvSpPr>
            <p:spPr>
              <a:xfrm>
                <a:off x="2556175" y="4103375"/>
                <a:ext cx="32275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208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35" y="3136"/>
                      <a:pt x="2202" y="6705"/>
                      <a:pt x="2902" y="10208"/>
                    </a:cubicBezTo>
                    <a:cubicBezTo>
                      <a:pt x="3369" y="12443"/>
                      <a:pt x="3903" y="14644"/>
                      <a:pt x="4937" y="16713"/>
                    </a:cubicBezTo>
                    <a:cubicBezTo>
                      <a:pt x="5516" y="17902"/>
                      <a:pt x="6838" y="20828"/>
                      <a:pt x="8547" y="20828"/>
                    </a:cubicBezTo>
                    <a:cubicBezTo>
                      <a:pt x="8610" y="20828"/>
                      <a:pt x="8675" y="20824"/>
                      <a:pt x="8740" y="20816"/>
                    </a:cubicBezTo>
                    <a:cubicBezTo>
                      <a:pt x="9574" y="20682"/>
                      <a:pt x="10207" y="20115"/>
                      <a:pt x="10708" y="19448"/>
                    </a:cubicBezTo>
                    <a:cubicBezTo>
                      <a:pt x="12909" y="16479"/>
                      <a:pt x="12742" y="12376"/>
                      <a:pt x="11375" y="8974"/>
                    </a:cubicBezTo>
                    <a:cubicBezTo>
                      <a:pt x="10407" y="6639"/>
                      <a:pt x="9006" y="4471"/>
                      <a:pt x="7038" y="2836"/>
                    </a:cubicBezTo>
                    <a:cubicBezTo>
                      <a:pt x="5070" y="1168"/>
                      <a:pt x="2569" y="134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91;p37">
                <a:extLst>
                  <a:ext uri="{FF2B5EF4-FFF2-40B4-BE49-F238E27FC236}">
                    <a16:creationId xmlns:a16="http://schemas.microsoft.com/office/drawing/2014/main" xmlns="" id="{2126BB9E-C53D-C6F2-BF8A-3696E14D6BC6}"/>
                  </a:ext>
                </a:extLst>
              </p:cNvPr>
              <p:cNvSpPr/>
              <p:nvPr/>
            </p:nvSpPr>
            <p:spPr>
              <a:xfrm>
                <a:off x="2775475" y="4058350"/>
                <a:ext cx="210175" cy="5500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2002" extrusionOk="0">
                    <a:moveTo>
                      <a:pt x="1302" y="0"/>
                    </a:moveTo>
                    <a:cubicBezTo>
                      <a:pt x="701" y="3570"/>
                      <a:pt x="101" y="7139"/>
                      <a:pt x="34" y="10741"/>
                    </a:cubicBezTo>
                    <a:cubicBezTo>
                      <a:pt x="1" y="13143"/>
                      <a:pt x="234" y="15578"/>
                      <a:pt x="868" y="17913"/>
                    </a:cubicBezTo>
                    <a:cubicBezTo>
                      <a:pt x="1269" y="19486"/>
                      <a:pt x="1813" y="22001"/>
                      <a:pt x="3871" y="22001"/>
                    </a:cubicBezTo>
                    <a:cubicBezTo>
                      <a:pt x="4039" y="22001"/>
                      <a:pt x="4216" y="21985"/>
                      <a:pt x="4404" y="21949"/>
                    </a:cubicBezTo>
                    <a:cubicBezTo>
                      <a:pt x="5138" y="21783"/>
                      <a:pt x="5805" y="21316"/>
                      <a:pt x="6339" y="20782"/>
                    </a:cubicBezTo>
                    <a:cubicBezTo>
                      <a:pt x="7673" y="19414"/>
                      <a:pt x="8307" y="17480"/>
                      <a:pt x="8340" y="15645"/>
                    </a:cubicBezTo>
                    <a:cubicBezTo>
                      <a:pt x="8407" y="13810"/>
                      <a:pt x="7940" y="11976"/>
                      <a:pt x="7306" y="10241"/>
                    </a:cubicBezTo>
                    <a:cubicBezTo>
                      <a:pt x="5972" y="6505"/>
                      <a:pt x="3937" y="3003"/>
                      <a:pt x="1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92;p37">
                <a:extLst>
                  <a:ext uri="{FF2B5EF4-FFF2-40B4-BE49-F238E27FC236}">
                    <a16:creationId xmlns:a16="http://schemas.microsoft.com/office/drawing/2014/main" xmlns="" id="{2B8B4048-7C2A-8F95-E035-B11CF6EF5F61}"/>
                  </a:ext>
                </a:extLst>
              </p:cNvPr>
              <p:cNvSpPr/>
              <p:nvPr/>
            </p:nvSpPr>
            <p:spPr>
              <a:xfrm>
                <a:off x="3104050" y="4197175"/>
                <a:ext cx="362800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17464" extrusionOk="0">
                    <a:moveTo>
                      <a:pt x="13492" y="1"/>
                    </a:moveTo>
                    <a:cubicBezTo>
                      <a:pt x="9506" y="1"/>
                      <a:pt x="5642" y="2289"/>
                      <a:pt x="3336" y="5455"/>
                    </a:cubicBezTo>
                    <a:cubicBezTo>
                      <a:pt x="835" y="8924"/>
                      <a:pt x="1" y="13261"/>
                      <a:pt x="268" y="17464"/>
                    </a:cubicBezTo>
                    <a:cubicBezTo>
                      <a:pt x="268" y="17464"/>
                      <a:pt x="4204" y="15896"/>
                      <a:pt x="4537" y="15696"/>
                    </a:cubicBezTo>
                    <a:cubicBezTo>
                      <a:pt x="5771" y="14995"/>
                      <a:pt x="7172" y="14262"/>
                      <a:pt x="8140" y="13294"/>
                    </a:cubicBezTo>
                    <a:cubicBezTo>
                      <a:pt x="10308" y="11259"/>
                      <a:pt x="11609" y="7790"/>
                      <a:pt x="12643" y="5122"/>
                    </a:cubicBezTo>
                    <a:cubicBezTo>
                      <a:pt x="13344" y="3420"/>
                      <a:pt x="13944" y="1753"/>
                      <a:pt x="14511" y="51"/>
                    </a:cubicBezTo>
                    <a:cubicBezTo>
                      <a:pt x="14171" y="17"/>
                      <a:pt x="13831" y="1"/>
                      <a:pt x="13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93;p37">
                <a:extLst>
                  <a:ext uri="{FF2B5EF4-FFF2-40B4-BE49-F238E27FC236}">
                    <a16:creationId xmlns:a16="http://schemas.microsoft.com/office/drawing/2014/main" xmlns="" id="{D88EA498-D775-B43C-89A3-0803E51C1C39}"/>
                  </a:ext>
                </a:extLst>
              </p:cNvPr>
              <p:cNvSpPr/>
              <p:nvPr/>
            </p:nvSpPr>
            <p:spPr>
              <a:xfrm>
                <a:off x="2987300" y="4103375"/>
                <a:ext cx="323600" cy="52072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0829" extrusionOk="0">
                    <a:moveTo>
                      <a:pt x="12943" y="1"/>
                    </a:moveTo>
                    <a:lnTo>
                      <a:pt x="12943" y="1"/>
                    </a:lnTo>
                    <a:cubicBezTo>
                      <a:pt x="10341" y="134"/>
                      <a:pt x="7840" y="1168"/>
                      <a:pt x="5872" y="2836"/>
                    </a:cubicBezTo>
                    <a:cubicBezTo>
                      <a:pt x="3937" y="4471"/>
                      <a:pt x="2502" y="6639"/>
                      <a:pt x="1535" y="8974"/>
                    </a:cubicBezTo>
                    <a:cubicBezTo>
                      <a:pt x="167" y="12376"/>
                      <a:pt x="1" y="16479"/>
                      <a:pt x="2202" y="19448"/>
                    </a:cubicBezTo>
                    <a:cubicBezTo>
                      <a:pt x="2703" y="20115"/>
                      <a:pt x="3336" y="20682"/>
                      <a:pt x="4170" y="20816"/>
                    </a:cubicBezTo>
                    <a:cubicBezTo>
                      <a:pt x="4235" y="20824"/>
                      <a:pt x="4300" y="20828"/>
                      <a:pt x="4363" y="20828"/>
                    </a:cubicBezTo>
                    <a:cubicBezTo>
                      <a:pt x="6071" y="20828"/>
                      <a:pt x="7394" y="17902"/>
                      <a:pt x="7973" y="16713"/>
                    </a:cubicBezTo>
                    <a:cubicBezTo>
                      <a:pt x="8974" y="14644"/>
                      <a:pt x="9541" y="12443"/>
                      <a:pt x="10008" y="10208"/>
                    </a:cubicBezTo>
                    <a:cubicBezTo>
                      <a:pt x="10708" y="6705"/>
                      <a:pt x="11175" y="3136"/>
                      <a:pt x="12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94;p37">
                <a:extLst>
                  <a:ext uri="{FF2B5EF4-FFF2-40B4-BE49-F238E27FC236}">
                    <a16:creationId xmlns:a16="http://schemas.microsoft.com/office/drawing/2014/main" xmlns="" id="{23B91834-CC73-5577-F790-008E09565E91}"/>
                  </a:ext>
                </a:extLst>
              </p:cNvPr>
              <p:cNvSpPr/>
              <p:nvPr/>
            </p:nvSpPr>
            <p:spPr>
              <a:xfrm>
                <a:off x="2878900" y="4060025"/>
                <a:ext cx="21182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21891" extrusionOk="0">
                    <a:moveTo>
                      <a:pt x="7506" y="0"/>
                    </a:moveTo>
                    <a:cubicBezTo>
                      <a:pt x="4804" y="2902"/>
                      <a:pt x="2635" y="6305"/>
                      <a:pt x="1201" y="10041"/>
                    </a:cubicBezTo>
                    <a:cubicBezTo>
                      <a:pt x="534" y="11742"/>
                      <a:pt x="0" y="13576"/>
                      <a:pt x="0" y="15444"/>
                    </a:cubicBezTo>
                    <a:cubicBezTo>
                      <a:pt x="0" y="17346"/>
                      <a:pt x="534" y="19214"/>
                      <a:pt x="1835" y="20615"/>
                    </a:cubicBezTo>
                    <a:cubicBezTo>
                      <a:pt x="2335" y="21215"/>
                      <a:pt x="3002" y="21682"/>
                      <a:pt x="3770" y="21816"/>
                    </a:cubicBezTo>
                    <a:cubicBezTo>
                      <a:pt x="3988" y="21866"/>
                      <a:pt x="4191" y="21890"/>
                      <a:pt x="4382" y="21890"/>
                    </a:cubicBezTo>
                    <a:cubicBezTo>
                      <a:pt x="6323" y="21890"/>
                      <a:pt x="6917" y="19431"/>
                      <a:pt x="7372" y="17913"/>
                    </a:cubicBezTo>
                    <a:cubicBezTo>
                      <a:pt x="8106" y="15611"/>
                      <a:pt x="8373" y="13176"/>
                      <a:pt x="8440" y="10741"/>
                    </a:cubicBezTo>
                    <a:cubicBezTo>
                      <a:pt x="8473" y="7139"/>
                      <a:pt x="8006" y="3569"/>
                      <a:pt x="7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95;p37">
                <a:extLst>
                  <a:ext uri="{FF2B5EF4-FFF2-40B4-BE49-F238E27FC236}">
                    <a16:creationId xmlns:a16="http://schemas.microsoft.com/office/drawing/2014/main" xmlns="" id="{AD41358D-2A33-1A9C-E712-4F44CE8C13D4}"/>
                  </a:ext>
                </a:extLst>
              </p:cNvPr>
              <p:cNvSpPr/>
              <p:nvPr/>
            </p:nvSpPr>
            <p:spPr>
              <a:xfrm>
                <a:off x="2514475" y="4512000"/>
                <a:ext cx="85312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4125" h="7340" extrusionOk="0">
                    <a:moveTo>
                      <a:pt x="1668" y="1"/>
                    </a:moveTo>
                    <a:cubicBezTo>
                      <a:pt x="734" y="1"/>
                      <a:pt x="0" y="768"/>
                      <a:pt x="0" y="1669"/>
                    </a:cubicBezTo>
                    <a:lnTo>
                      <a:pt x="0" y="5671"/>
                    </a:lnTo>
                    <a:cubicBezTo>
                      <a:pt x="0" y="6605"/>
                      <a:pt x="734" y="7339"/>
                      <a:pt x="1668" y="7339"/>
                    </a:cubicBezTo>
                    <a:lnTo>
                      <a:pt x="32423" y="7339"/>
                    </a:lnTo>
                    <a:cubicBezTo>
                      <a:pt x="33391" y="7339"/>
                      <a:pt x="34125" y="6605"/>
                      <a:pt x="34091" y="5671"/>
                    </a:cubicBezTo>
                    <a:lnTo>
                      <a:pt x="34091" y="1669"/>
                    </a:lnTo>
                    <a:cubicBezTo>
                      <a:pt x="34091" y="768"/>
                      <a:pt x="33357" y="1"/>
                      <a:pt x="32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96;p37">
                <a:extLst>
                  <a:ext uri="{FF2B5EF4-FFF2-40B4-BE49-F238E27FC236}">
                    <a16:creationId xmlns:a16="http://schemas.microsoft.com/office/drawing/2014/main" xmlns="" id="{852FB11A-B68A-67E8-0B18-D430B9969A7D}"/>
                  </a:ext>
                </a:extLst>
              </p:cNvPr>
              <p:cNvSpPr/>
              <p:nvPr/>
            </p:nvSpPr>
            <p:spPr>
              <a:xfrm>
                <a:off x="2553650" y="4695475"/>
                <a:ext cx="773925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30957" h="16346" extrusionOk="0">
                    <a:moveTo>
                      <a:pt x="1" y="0"/>
                    </a:moveTo>
                    <a:lnTo>
                      <a:pt x="1" y="9774"/>
                    </a:lnTo>
                    <a:cubicBezTo>
                      <a:pt x="1" y="13377"/>
                      <a:pt x="2970" y="16345"/>
                      <a:pt x="6606" y="16345"/>
                    </a:cubicBezTo>
                    <a:lnTo>
                      <a:pt x="24352" y="16345"/>
                    </a:lnTo>
                    <a:cubicBezTo>
                      <a:pt x="27988" y="16345"/>
                      <a:pt x="30956" y="13377"/>
                      <a:pt x="30956" y="9774"/>
                    </a:cubicBezTo>
                    <a:lnTo>
                      <a:pt x="30956" y="0"/>
                    </a:lnTo>
                    <a:close/>
                  </a:path>
                </a:pathLst>
              </a:custGeom>
              <a:solidFill>
                <a:schemeClr val="lt2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97;p37">
                <a:extLst>
                  <a:ext uri="{FF2B5EF4-FFF2-40B4-BE49-F238E27FC236}">
                    <a16:creationId xmlns:a16="http://schemas.microsoft.com/office/drawing/2014/main" xmlns="" id="{6C1BDA13-D10F-1AA2-6CBA-AE1C0A98E1FE}"/>
                  </a:ext>
                </a:extLst>
              </p:cNvPr>
              <p:cNvSpPr/>
              <p:nvPr/>
            </p:nvSpPr>
            <p:spPr>
              <a:xfrm>
                <a:off x="2662900" y="4752175"/>
                <a:ext cx="1192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305" extrusionOk="0">
                    <a:moveTo>
                      <a:pt x="2402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102" y="5304"/>
                      <a:pt x="2402" y="5304"/>
                    </a:cubicBezTo>
                    <a:cubicBezTo>
                      <a:pt x="3703" y="5304"/>
                      <a:pt x="4771" y="4104"/>
                      <a:pt x="4771" y="2669"/>
                    </a:cubicBezTo>
                    <a:cubicBezTo>
                      <a:pt x="4771" y="1201"/>
                      <a:pt x="3670" y="1"/>
                      <a:pt x="2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98;p37">
                <a:extLst>
                  <a:ext uri="{FF2B5EF4-FFF2-40B4-BE49-F238E27FC236}">
                    <a16:creationId xmlns:a16="http://schemas.microsoft.com/office/drawing/2014/main" xmlns="" id="{FF3520F6-C5D7-A88A-C5AC-49CFC911574A}"/>
                  </a:ext>
                </a:extLst>
              </p:cNvPr>
              <p:cNvSpPr/>
              <p:nvPr/>
            </p:nvSpPr>
            <p:spPr>
              <a:xfrm>
                <a:off x="3099050" y="4752175"/>
                <a:ext cx="1184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05" extrusionOk="0">
                    <a:moveTo>
                      <a:pt x="2369" y="1"/>
                    </a:moveTo>
                    <a:cubicBezTo>
                      <a:pt x="1068" y="1"/>
                      <a:pt x="1" y="1201"/>
                      <a:pt x="1" y="2669"/>
                    </a:cubicBezTo>
                    <a:cubicBezTo>
                      <a:pt x="1" y="4104"/>
                      <a:pt x="1035" y="5304"/>
                      <a:pt x="2369" y="5304"/>
                    </a:cubicBezTo>
                    <a:cubicBezTo>
                      <a:pt x="3670" y="5304"/>
                      <a:pt x="4737" y="4104"/>
                      <a:pt x="4737" y="2669"/>
                    </a:cubicBezTo>
                    <a:cubicBezTo>
                      <a:pt x="4737" y="1201"/>
                      <a:pt x="3703" y="1"/>
                      <a:pt x="2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99;p37">
                <a:extLst>
                  <a:ext uri="{FF2B5EF4-FFF2-40B4-BE49-F238E27FC236}">
                    <a16:creationId xmlns:a16="http://schemas.microsoft.com/office/drawing/2014/main" xmlns="" id="{02A27EBA-6386-0727-2B63-CCD2516BA3AD}"/>
                  </a:ext>
                </a:extLst>
              </p:cNvPr>
              <p:cNvSpPr/>
              <p:nvPr/>
            </p:nvSpPr>
            <p:spPr>
              <a:xfrm>
                <a:off x="26871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7" y="1"/>
                    </a:moveTo>
                    <a:cubicBezTo>
                      <a:pt x="300" y="1"/>
                      <a:pt x="0" y="368"/>
                      <a:pt x="0" y="835"/>
                    </a:cubicBezTo>
                    <a:cubicBezTo>
                      <a:pt x="0" y="1302"/>
                      <a:pt x="300" y="1668"/>
                      <a:pt x="667" y="1668"/>
                    </a:cubicBezTo>
                    <a:cubicBezTo>
                      <a:pt x="1034" y="1668"/>
                      <a:pt x="1334" y="1302"/>
                      <a:pt x="1334" y="835"/>
                    </a:cubicBezTo>
                    <a:cubicBezTo>
                      <a:pt x="1334" y="368"/>
                      <a:pt x="1034" y="34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00;p37">
                <a:extLst>
                  <a:ext uri="{FF2B5EF4-FFF2-40B4-BE49-F238E27FC236}">
                    <a16:creationId xmlns:a16="http://schemas.microsoft.com/office/drawing/2014/main" xmlns="" id="{A18EF325-9A5D-1393-A716-373B71ECEED5}"/>
                  </a:ext>
                </a:extLst>
              </p:cNvPr>
              <p:cNvSpPr/>
              <p:nvPr/>
            </p:nvSpPr>
            <p:spPr>
              <a:xfrm>
                <a:off x="2714600" y="4831400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268" y="1"/>
                    </a:moveTo>
                    <a:cubicBezTo>
                      <a:pt x="101" y="1"/>
                      <a:pt x="1" y="134"/>
                      <a:pt x="1" y="334"/>
                    </a:cubicBezTo>
                    <a:cubicBezTo>
                      <a:pt x="1" y="501"/>
                      <a:pt x="101" y="668"/>
                      <a:pt x="268" y="668"/>
                    </a:cubicBezTo>
                    <a:cubicBezTo>
                      <a:pt x="435" y="668"/>
                      <a:pt x="568" y="468"/>
                      <a:pt x="568" y="334"/>
                    </a:cubicBezTo>
                    <a:cubicBezTo>
                      <a:pt x="568" y="167"/>
                      <a:pt x="501" y="1"/>
                      <a:pt x="2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01;p37">
                <a:extLst>
                  <a:ext uri="{FF2B5EF4-FFF2-40B4-BE49-F238E27FC236}">
                    <a16:creationId xmlns:a16="http://schemas.microsoft.com/office/drawing/2014/main" xmlns="" id="{11AD9CE7-06E3-9462-FA8D-BC1EE061AEFC}"/>
                  </a:ext>
                </a:extLst>
              </p:cNvPr>
              <p:cNvSpPr/>
              <p:nvPr/>
            </p:nvSpPr>
            <p:spPr>
              <a:xfrm>
                <a:off x="3154100" y="4831400"/>
                <a:ext cx="150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6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334"/>
                    </a:cubicBezTo>
                    <a:cubicBezTo>
                      <a:pt x="0" y="501"/>
                      <a:pt x="134" y="668"/>
                      <a:pt x="300" y="668"/>
                    </a:cubicBezTo>
                    <a:cubicBezTo>
                      <a:pt x="467" y="668"/>
                      <a:pt x="601" y="468"/>
                      <a:pt x="601" y="334"/>
                    </a:cubicBezTo>
                    <a:cubicBezTo>
                      <a:pt x="601" y="167"/>
                      <a:pt x="467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02;p37">
                <a:extLst>
                  <a:ext uri="{FF2B5EF4-FFF2-40B4-BE49-F238E27FC236}">
                    <a16:creationId xmlns:a16="http://schemas.microsoft.com/office/drawing/2014/main" xmlns="" id="{549705CD-C0A3-1AA3-6F45-53F769B6F777}"/>
                  </a:ext>
                </a:extLst>
              </p:cNvPr>
              <p:cNvSpPr/>
              <p:nvPr/>
            </p:nvSpPr>
            <p:spPr>
              <a:xfrm>
                <a:off x="3124900" y="4787200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8" y="1"/>
                    </a:moveTo>
                    <a:cubicBezTo>
                      <a:pt x="301" y="1"/>
                      <a:pt x="1" y="368"/>
                      <a:pt x="1" y="835"/>
                    </a:cubicBezTo>
                    <a:cubicBezTo>
                      <a:pt x="1" y="1302"/>
                      <a:pt x="301" y="1668"/>
                      <a:pt x="668" y="1668"/>
                    </a:cubicBezTo>
                    <a:cubicBezTo>
                      <a:pt x="1035" y="1668"/>
                      <a:pt x="1335" y="1302"/>
                      <a:pt x="1335" y="835"/>
                    </a:cubicBezTo>
                    <a:cubicBezTo>
                      <a:pt x="1335" y="368"/>
                      <a:pt x="1035" y="34"/>
                      <a:pt x="6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03;p37">
                <a:extLst>
                  <a:ext uri="{FF2B5EF4-FFF2-40B4-BE49-F238E27FC236}">
                    <a16:creationId xmlns:a16="http://schemas.microsoft.com/office/drawing/2014/main" xmlns="" id="{C16CB9BC-0BFD-9253-4E88-753ED468F98D}"/>
                  </a:ext>
                </a:extLst>
              </p:cNvPr>
              <p:cNvSpPr/>
              <p:nvPr/>
            </p:nvSpPr>
            <p:spPr>
              <a:xfrm>
                <a:off x="2490275" y="4298525"/>
                <a:ext cx="283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468" fill="none" extrusionOk="0">
                    <a:moveTo>
                      <a:pt x="1" y="0"/>
                    </a:moveTo>
                    <a:cubicBezTo>
                      <a:pt x="368" y="501"/>
                      <a:pt x="735" y="968"/>
                      <a:pt x="1135" y="14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04;p37">
                <a:extLst>
                  <a:ext uri="{FF2B5EF4-FFF2-40B4-BE49-F238E27FC236}">
                    <a16:creationId xmlns:a16="http://schemas.microsoft.com/office/drawing/2014/main" xmlns="" id="{687661A9-2C7F-8750-FFC3-0FC68F9D85CE}"/>
                  </a:ext>
                </a:extLst>
              </p:cNvPr>
              <p:cNvSpPr/>
              <p:nvPr/>
            </p:nvSpPr>
            <p:spPr>
              <a:xfrm>
                <a:off x="2541975" y="4361900"/>
                <a:ext cx="112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605" fill="none" extrusionOk="0">
                    <a:moveTo>
                      <a:pt x="1" y="0"/>
                    </a:moveTo>
                    <a:cubicBezTo>
                      <a:pt x="1168" y="2135"/>
                      <a:pt x="2703" y="4003"/>
                      <a:pt x="4504" y="5604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05;p37">
                <a:extLst>
                  <a:ext uri="{FF2B5EF4-FFF2-40B4-BE49-F238E27FC236}">
                    <a16:creationId xmlns:a16="http://schemas.microsoft.com/office/drawing/2014/main" xmlns="" id="{6D49D366-789E-61EE-5B08-99F57592DCDD}"/>
                  </a:ext>
                </a:extLst>
              </p:cNvPr>
              <p:cNvSpPr/>
              <p:nvPr/>
            </p:nvSpPr>
            <p:spPr>
              <a:xfrm>
                <a:off x="2650400" y="4218450"/>
                <a:ext cx="242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703" fill="none" extrusionOk="0">
                    <a:moveTo>
                      <a:pt x="0" y="1"/>
                    </a:moveTo>
                    <a:cubicBezTo>
                      <a:pt x="334" y="568"/>
                      <a:pt x="668" y="1102"/>
                      <a:pt x="968" y="1702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06;p37">
                <a:extLst>
                  <a:ext uri="{FF2B5EF4-FFF2-40B4-BE49-F238E27FC236}">
                    <a16:creationId xmlns:a16="http://schemas.microsoft.com/office/drawing/2014/main" xmlns="" id="{EC1003F2-AE12-DC90-BA4B-0379EF3C6D11}"/>
                  </a:ext>
                </a:extLst>
              </p:cNvPr>
              <p:cNvSpPr/>
              <p:nvPr/>
            </p:nvSpPr>
            <p:spPr>
              <a:xfrm>
                <a:off x="2689600" y="4291025"/>
                <a:ext cx="83400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8440" fill="none" extrusionOk="0">
                    <a:moveTo>
                      <a:pt x="0" y="0"/>
                    </a:moveTo>
                    <a:cubicBezTo>
                      <a:pt x="667" y="2969"/>
                      <a:pt x="1768" y="5804"/>
                      <a:pt x="3336" y="84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07;p37">
                <a:extLst>
                  <a:ext uri="{FF2B5EF4-FFF2-40B4-BE49-F238E27FC236}">
                    <a16:creationId xmlns:a16="http://schemas.microsoft.com/office/drawing/2014/main" xmlns="" id="{7B9A87D2-F118-7929-1116-58F8CFE3B7D4}"/>
                  </a:ext>
                </a:extLst>
              </p:cNvPr>
              <p:cNvSpPr/>
              <p:nvPr/>
            </p:nvSpPr>
            <p:spPr>
              <a:xfrm>
                <a:off x="2841375" y="4211800"/>
                <a:ext cx="9200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969" fill="none" extrusionOk="0">
                    <a:moveTo>
                      <a:pt x="0" y="0"/>
                    </a:moveTo>
                    <a:cubicBezTo>
                      <a:pt x="200" y="634"/>
                      <a:pt x="334" y="1301"/>
                      <a:pt x="367" y="19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08;p37">
                <a:extLst>
                  <a:ext uri="{FF2B5EF4-FFF2-40B4-BE49-F238E27FC236}">
                    <a16:creationId xmlns:a16="http://schemas.microsoft.com/office/drawing/2014/main" xmlns="" id="{95C1633C-EBAB-0E5D-A51A-D770509ACC85}"/>
                  </a:ext>
                </a:extLst>
              </p:cNvPr>
              <p:cNvSpPr/>
              <p:nvPr/>
            </p:nvSpPr>
            <p:spPr>
              <a:xfrm>
                <a:off x="2853050" y="4306850"/>
                <a:ext cx="14200" cy="1926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7707" fill="none" extrusionOk="0">
                    <a:moveTo>
                      <a:pt x="0" y="1"/>
                    </a:moveTo>
                    <a:cubicBezTo>
                      <a:pt x="367" y="2536"/>
                      <a:pt x="534" y="5138"/>
                      <a:pt x="567" y="7706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09;p37">
                <a:extLst>
                  <a:ext uri="{FF2B5EF4-FFF2-40B4-BE49-F238E27FC236}">
                    <a16:creationId xmlns:a16="http://schemas.microsoft.com/office/drawing/2014/main" xmlns="" id="{BCE9E287-7A3A-4BA9-B826-5ACDE107F965}"/>
                  </a:ext>
                </a:extLst>
              </p:cNvPr>
              <p:cNvSpPr/>
              <p:nvPr/>
            </p:nvSpPr>
            <p:spPr>
              <a:xfrm>
                <a:off x="3011500" y="4235975"/>
                <a:ext cx="100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736" fill="none" extrusionOk="0">
                    <a:moveTo>
                      <a:pt x="400" y="0"/>
                    </a:moveTo>
                    <a:cubicBezTo>
                      <a:pt x="267" y="568"/>
                      <a:pt x="133" y="1168"/>
                      <a:pt x="0" y="17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10;p37">
                <a:extLst>
                  <a:ext uri="{FF2B5EF4-FFF2-40B4-BE49-F238E27FC236}">
                    <a16:creationId xmlns:a16="http://schemas.microsoft.com/office/drawing/2014/main" xmlns="" id="{9BCA9E85-393F-B87E-692D-67A7CF3047FF}"/>
                  </a:ext>
                </a:extLst>
              </p:cNvPr>
              <p:cNvSpPr/>
              <p:nvPr/>
            </p:nvSpPr>
            <p:spPr>
              <a:xfrm>
                <a:off x="2963125" y="4322700"/>
                <a:ext cx="37550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7240" fill="none" extrusionOk="0">
                    <a:moveTo>
                      <a:pt x="1501" y="1"/>
                    </a:moveTo>
                    <a:cubicBezTo>
                      <a:pt x="1268" y="2436"/>
                      <a:pt x="768" y="4904"/>
                      <a:pt x="0" y="7239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11;p37">
                <a:extLst>
                  <a:ext uri="{FF2B5EF4-FFF2-40B4-BE49-F238E27FC236}">
                    <a16:creationId xmlns:a16="http://schemas.microsoft.com/office/drawing/2014/main" xmlns="" id="{58D49510-AF1B-BF50-8E76-4F5A6DB25981}"/>
                  </a:ext>
                </a:extLst>
              </p:cNvPr>
              <p:cNvSpPr/>
              <p:nvPr/>
            </p:nvSpPr>
            <p:spPr>
              <a:xfrm>
                <a:off x="3154100" y="4235150"/>
                <a:ext cx="342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636" fill="none" extrusionOk="0">
                    <a:moveTo>
                      <a:pt x="1368" y="0"/>
                    </a:moveTo>
                    <a:cubicBezTo>
                      <a:pt x="934" y="867"/>
                      <a:pt x="467" y="1768"/>
                      <a:pt x="0" y="26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12;p37">
                <a:extLst>
                  <a:ext uri="{FF2B5EF4-FFF2-40B4-BE49-F238E27FC236}">
                    <a16:creationId xmlns:a16="http://schemas.microsoft.com/office/drawing/2014/main" xmlns="" id="{BBC64CB3-A2BB-57CB-C871-F45E63A3C9D9}"/>
                  </a:ext>
                </a:extLst>
              </p:cNvPr>
              <p:cNvSpPr/>
              <p:nvPr/>
            </p:nvSpPr>
            <p:spPr>
              <a:xfrm>
                <a:off x="3071525" y="4346050"/>
                <a:ext cx="617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6239" fill="none" extrusionOk="0">
                    <a:moveTo>
                      <a:pt x="2469" y="1"/>
                    </a:moveTo>
                    <a:cubicBezTo>
                      <a:pt x="1835" y="2135"/>
                      <a:pt x="1001" y="4237"/>
                      <a:pt x="1" y="623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13;p37">
                <a:extLst>
                  <a:ext uri="{FF2B5EF4-FFF2-40B4-BE49-F238E27FC236}">
                    <a16:creationId xmlns:a16="http://schemas.microsoft.com/office/drawing/2014/main" xmlns="" id="{A191E5E4-C108-E2EE-9DA5-4B76C5228F37}"/>
                  </a:ext>
                </a:extLst>
              </p:cNvPr>
              <p:cNvSpPr/>
              <p:nvPr/>
            </p:nvSpPr>
            <p:spPr>
              <a:xfrm>
                <a:off x="3316700" y="4310200"/>
                <a:ext cx="334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35" fill="none" extrusionOk="0">
                    <a:moveTo>
                      <a:pt x="1335" y="0"/>
                    </a:moveTo>
                    <a:cubicBezTo>
                      <a:pt x="835" y="534"/>
                      <a:pt x="368" y="1168"/>
                      <a:pt x="1" y="1835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14;p37">
                <a:extLst>
                  <a:ext uri="{FF2B5EF4-FFF2-40B4-BE49-F238E27FC236}">
                    <a16:creationId xmlns:a16="http://schemas.microsoft.com/office/drawing/2014/main" xmlns="" id="{C95A1CA4-0E8E-BBC6-21A4-034687AE8254}"/>
                  </a:ext>
                </a:extLst>
              </p:cNvPr>
              <p:cNvSpPr/>
              <p:nvPr/>
            </p:nvSpPr>
            <p:spPr>
              <a:xfrm>
                <a:off x="3209125" y="4398600"/>
                <a:ext cx="750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4070" fill="none" extrusionOk="0">
                    <a:moveTo>
                      <a:pt x="3003" y="0"/>
                    </a:moveTo>
                    <a:cubicBezTo>
                      <a:pt x="2302" y="1535"/>
                      <a:pt x="1268" y="2902"/>
                      <a:pt x="1" y="4070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15;p37">
                <a:extLst>
                  <a:ext uri="{FF2B5EF4-FFF2-40B4-BE49-F238E27FC236}">
                    <a16:creationId xmlns:a16="http://schemas.microsoft.com/office/drawing/2014/main" xmlns="" id="{76D28A6A-E7EC-0E58-100D-D4CDB0701715}"/>
                  </a:ext>
                </a:extLst>
              </p:cNvPr>
              <p:cNvSpPr/>
              <p:nvPr/>
            </p:nvSpPr>
            <p:spPr>
              <a:xfrm>
                <a:off x="2902500" y="4885550"/>
                <a:ext cx="76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4114" extrusionOk="0">
                    <a:moveTo>
                      <a:pt x="1753" y="1"/>
                    </a:moveTo>
                    <a:cubicBezTo>
                      <a:pt x="885" y="1"/>
                      <a:pt x="1" y="1190"/>
                      <a:pt x="24" y="2204"/>
                    </a:cubicBezTo>
                    <a:cubicBezTo>
                      <a:pt x="24" y="2738"/>
                      <a:pt x="190" y="3338"/>
                      <a:pt x="591" y="3705"/>
                    </a:cubicBezTo>
                    <a:cubicBezTo>
                      <a:pt x="864" y="3956"/>
                      <a:pt x="1231" y="4113"/>
                      <a:pt x="1596" y="4113"/>
                    </a:cubicBezTo>
                    <a:cubicBezTo>
                      <a:pt x="1765" y="4113"/>
                      <a:pt x="1933" y="4080"/>
                      <a:pt x="2092" y="4006"/>
                    </a:cubicBezTo>
                    <a:cubicBezTo>
                      <a:pt x="2592" y="3739"/>
                      <a:pt x="2859" y="3172"/>
                      <a:pt x="2926" y="2571"/>
                    </a:cubicBezTo>
                    <a:cubicBezTo>
                      <a:pt x="3059" y="2004"/>
                      <a:pt x="3059" y="1370"/>
                      <a:pt x="2826" y="837"/>
                    </a:cubicBezTo>
                    <a:cubicBezTo>
                      <a:pt x="2527" y="239"/>
                      <a:pt x="2142" y="1"/>
                      <a:pt x="1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31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16;p37">
                <a:extLst>
                  <a:ext uri="{FF2B5EF4-FFF2-40B4-BE49-F238E27FC236}">
                    <a16:creationId xmlns:a16="http://schemas.microsoft.com/office/drawing/2014/main" xmlns="" id="{A4149604-1AD7-1119-CF20-9F608E9615F6}"/>
                  </a:ext>
                </a:extLst>
              </p:cNvPr>
              <p:cNvSpPr/>
              <p:nvPr/>
            </p:nvSpPr>
            <p:spPr>
              <a:xfrm>
                <a:off x="2908075" y="4947325"/>
                <a:ext cx="650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644" extrusionOk="0">
                    <a:moveTo>
                      <a:pt x="1320" y="1"/>
                    </a:moveTo>
                    <a:cubicBezTo>
                      <a:pt x="1039" y="1"/>
                      <a:pt x="755" y="78"/>
                      <a:pt x="501" y="234"/>
                    </a:cubicBezTo>
                    <a:cubicBezTo>
                      <a:pt x="368" y="300"/>
                      <a:pt x="268" y="400"/>
                      <a:pt x="134" y="501"/>
                    </a:cubicBezTo>
                    <a:cubicBezTo>
                      <a:pt x="101" y="567"/>
                      <a:pt x="34" y="601"/>
                      <a:pt x="1" y="667"/>
                    </a:cubicBezTo>
                    <a:cubicBezTo>
                      <a:pt x="67" y="901"/>
                      <a:pt x="201" y="1101"/>
                      <a:pt x="368" y="1268"/>
                    </a:cubicBezTo>
                    <a:cubicBezTo>
                      <a:pt x="639" y="1494"/>
                      <a:pt x="1003" y="1643"/>
                      <a:pt x="1364" y="1643"/>
                    </a:cubicBezTo>
                    <a:cubicBezTo>
                      <a:pt x="1536" y="1643"/>
                      <a:pt x="1708" y="1610"/>
                      <a:pt x="1869" y="1535"/>
                    </a:cubicBezTo>
                    <a:cubicBezTo>
                      <a:pt x="2202" y="1368"/>
                      <a:pt x="2436" y="1034"/>
                      <a:pt x="2603" y="701"/>
                    </a:cubicBezTo>
                    <a:cubicBezTo>
                      <a:pt x="2536" y="601"/>
                      <a:pt x="2469" y="534"/>
                      <a:pt x="2369" y="434"/>
                    </a:cubicBezTo>
                    <a:cubicBezTo>
                      <a:pt x="2080" y="145"/>
                      <a:pt x="1703" y="1"/>
                      <a:pt x="1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17;p37">
                <a:extLst>
                  <a:ext uri="{FF2B5EF4-FFF2-40B4-BE49-F238E27FC236}">
                    <a16:creationId xmlns:a16="http://schemas.microsoft.com/office/drawing/2014/main" xmlns="" id="{A6BFE5DF-16C0-51E8-2F3D-542ADA3BCD36}"/>
                  </a:ext>
                </a:extLst>
              </p:cNvPr>
              <p:cNvSpPr/>
              <p:nvPr/>
            </p:nvSpPr>
            <p:spPr>
              <a:xfrm>
                <a:off x="2687925" y="4612900"/>
                <a:ext cx="534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935" fill="none" extrusionOk="0">
                    <a:moveTo>
                      <a:pt x="0" y="935"/>
                    </a:moveTo>
                    <a:cubicBezTo>
                      <a:pt x="501" y="301"/>
                      <a:pt x="1335" y="1"/>
                      <a:pt x="2135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18;p37">
                <a:extLst>
                  <a:ext uri="{FF2B5EF4-FFF2-40B4-BE49-F238E27FC236}">
                    <a16:creationId xmlns:a16="http://schemas.microsoft.com/office/drawing/2014/main" xmlns="" id="{0BDB8CB6-4C55-DB44-4CE2-D062A0FD66EE}"/>
                  </a:ext>
                </a:extLst>
              </p:cNvPr>
              <p:cNvSpPr/>
              <p:nvPr/>
            </p:nvSpPr>
            <p:spPr>
              <a:xfrm>
                <a:off x="3142425" y="4612900"/>
                <a:ext cx="533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935" fill="none" extrusionOk="0">
                    <a:moveTo>
                      <a:pt x="2135" y="935"/>
                    </a:moveTo>
                    <a:cubicBezTo>
                      <a:pt x="1635" y="301"/>
                      <a:pt x="801" y="1"/>
                      <a:pt x="0" y="168"/>
                    </a:cubicBez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19;p37">
                <a:extLst>
                  <a:ext uri="{FF2B5EF4-FFF2-40B4-BE49-F238E27FC236}">
                    <a16:creationId xmlns:a16="http://schemas.microsoft.com/office/drawing/2014/main" xmlns="" id="{914F1BFE-2BBA-8235-422B-ED8C7B571AC1}"/>
                  </a:ext>
                </a:extLst>
              </p:cNvPr>
              <p:cNvSpPr/>
              <p:nvPr/>
            </p:nvSpPr>
            <p:spPr>
              <a:xfrm>
                <a:off x="2617050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48" y="0"/>
                    </a:moveTo>
                    <a:cubicBezTo>
                      <a:pt x="1494" y="0"/>
                      <a:pt x="1167" y="41"/>
                      <a:pt x="967" y="91"/>
                    </a:cubicBezTo>
                    <a:cubicBezTo>
                      <a:pt x="634" y="191"/>
                      <a:pt x="334" y="324"/>
                      <a:pt x="167" y="591"/>
                    </a:cubicBezTo>
                    <a:cubicBezTo>
                      <a:pt x="0" y="991"/>
                      <a:pt x="167" y="1425"/>
                      <a:pt x="500" y="1659"/>
                    </a:cubicBezTo>
                    <a:cubicBezTo>
                      <a:pt x="834" y="1892"/>
                      <a:pt x="1268" y="1925"/>
                      <a:pt x="1635" y="1992"/>
                    </a:cubicBezTo>
                    <a:cubicBezTo>
                      <a:pt x="1757" y="2003"/>
                      <a:pt x="1883" y="2011"/>
                      <a:pt x="2010" y="2011"/>
                    </a:cubicBezTo>
                    <a:cubicBezTo>
                      <a:pt x="2265" y="2011"/>
                      <a:pt x="2524" y="1981"/>
                      <a:pt x="2769" y="1892"/>
                    </a:cubicBezTo>
                    <a:cubicBezTo>
                      <a:pt x="3136" y="1759"/>
                      <a:pt x="3436" y="1492"/>
                      <a:pt x="3503" y="1092"/>
                    </a:cubicBezTo>
                    <a:cubicBezTo>
                      <a:pt x="3666" y="226"/>
                      <a:pt x="2681" y="0"/>
                      <a:pt x="1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20;p37">
                <a:extLst>
                  <a:ext uri="{FF2B5EF4-FFF2-40B4-BE49-F238E27FC236}">
                    <a16:creationId xmlns:a16="http://schemas.microsoft.com/office/drawing/2014/main" xmlns="" id="{A32BBFF1-2F40-76E3-6411-A508FB59F604}"/>
                  </a:ext>
                </a:extLst>
              </p:cNvPr>
              <p:cNvSpPr/>
              <p:nvPr/>
            </p:nvSpPr>
            <p:spPr>
              <a:xfrm>
                <a:off x="3171675" y="4885850"/>
                <a:ext cx="91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011" extrusionOk="0">
                    <a:moveTo>
                      <a:pt x="1816" y="0"/>
                    </a:moveTo>
                    <a:cubicBezTo>
                      <a:pt x="969" y="0"/>
                      <a:pt x="1" y="226"/>
                      <a:pt x="164" y="1092"/>
                    </a:cubicBezTo>
                    <a:cubicBezTo>
                      <a:pt x="264" y="1492"/>
                      <a:pt x="565" y="1759"/>
                      <a:pt x="932" y="1892"/>
                    </a:cubicBezTo>
                    <a:cubicBezTo>
                      <a:pt x="1176" y="1981"/>
                      <a:pt x="1421" y="2011"/>
                      <a:pt x="1675" y="2011"/>
                    </a:cubicBezTo>
                    <a:cubicBezTo>
                      <a:pt x="1803" y="2011"/>
                      <a:pt x="1932" y="2003"/>
                      <a:pt x="2066" y="1992"/>
                    </a:cubicBezTo>
                    <a:cubicBezTo>
                      <a:pt x="2433" y="1925"/>
                      <a:pt x="2833" y="1892"/>
                      <a:pt x="3167" y="1659"/>
                    </a:cubicBezTo>
                    <a:cubicBezTo>
                      <a:pt x="3500" y="1425"/>
                      <a:pt x="3667" y="991"/>
                      <a:pt x="3500" y="591"/>
                    </a:cubicBezTo>
                    <a:cubicBezTo>
                      <a:pt x="3333" y="324"/>
                      <a:pt x="3066" y="191"/>
                      <a:pt x="2733" y="91"/>
                    </a:cubicBezTo>
                    <a:cubicBezTo>
                      <a:pt x="2514" y="41"/>
                      <a:pt x="2176" y="0"/>
                      <a:pt x="1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21;p37">
                <a:extLst>
                  <a:ext uri="{FF2B5EF4-FFF2-40B4-BE49-F238E27FC236}">
                    <a16:creationId xmlns:a16="http://schemas.microsoft.com/office/drawing/2014/main" xmlns="" id="{A940963A-EE52-EDBC-CCEB-3382C3D95EF4}"/>
                  </a:ext>
                </a:extLst>
              </p:cNvPr>
              <p:cNvSpPr/>
              <p:nvPr/>
            </p:nvSpPr>
            <p:spPr>
              <a:xfrm>
                <a:off x="2593700" y="5046550"/>
                <a:ext cx="14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" fill="none" extrusionOk="0">
                    <a:moveTo>
                      <a:pt x="0" y="1"/>
                    </a:moveTo>
                    <a:lnTo>
                      <a:pt x="5904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22;p37">
                <a:extLst>
                  <a:ext uri="{FF2B5EF4-FFF2-40B4-BE49-F238E27FC236}">
                    <a16:creationId xmlns:a16="http://schemas.microsoft.com/office/drawing/2014/main" xmlns="" id="{B818EFC4-A491-BFF7-7FC0-16F72173B8D1}"/>
                  </a:ext>
                </a:extLst>
              </p:cNvPr>
              <p:cNvSpPr/>
              <p:nvPr/>
            </p:nvSpPr>
            <p:spPr>
              <a:xfrm>
                <a:off x="2775475" y="5046550"/>
                <a:ext cx="65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" fill="none" extrusionOk="0">
                    <a:moveTo>
                      <a:pt x="1" y="1"/>
                    </a:moveTo>
                    <a:lnTo>
                      <a:pt x="2636" y="1"/>
                    </a:lnTo>
                  </a:path>
                </a:pathLst>
              </a:custGeom>
              <a:noFill/>
              <a:ln w="2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E83498B9-6DDD-CA52-3910-8A8FC28A4C95}"/>
              </a:ext>
            </a:extLst>
          </p:cNvPr>
          <p:cNvSpPr/>
          <p:nvPr/>
        </p:nvSpPr>
        <p:spPr>
          <a:xfrm>
            <a:off x="828801" y="2647333"/>
            <a:ext cx="7220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THỰC HÀNH, LUYỆN TẬP</a:t>
            </a:r>
          </a:p>
        </p:txBody>
      </p:sp>
      <p:pic>
        <p:nvPicPr>
          <p:cNvPr id="52" name="Picture 51" descr="A cartoon of a child holding a pencil&#10;&#10;Description automatically generated">
            <a:extLst>
              <a:ext uri="{FF2B5EF4-FFF2-40B4-BE49-F238E27FC236}">
                <a16:creationId xmlns:a16="http://schemas.microsoft.com/office/drawing/2014/main" xmlns="" id="{940DE188-3721-4BA5-8C9B-7DDD5857E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08" y="4425049"/>
            <a:ext cx="1816237" cy="1816237"/>
          </a:xfrm>
          <a:prstGeom prst="rect">
            <a:avLst/>
          </a:prstGeom>
          <a:effectLst/>
        </p:spPr>
      </p:pic>
      <p:pic>
        <p:nvPicPr>
          <p:cNvPr id="94" name="Picture 93" descr="A child reading a book&#10;&#10;Description automatically generated">
            <a:extLst>
              <a:ext uri="{FF2B5EF4-FFF2-40B4-BE49-F238E27FC236}">
                <a16:creationId xmlns:a16="http://schemas.microsoft.com/office/drawing/2014/main" xmlns="" id="{E98C9713-497E-3E3E-E43B-706749B3D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93" y="3335409"/>
            <a:ext cx="2913535" cy="291353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EDD2E188-6AE9-DA6D-6A8A-D22AFA5CE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692" y="2669982"/>
            <a:ext cx="111566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1017</Words>
  <Application>Microsoft Office PowerPoint</Application>
  <PresentationFormat>Custom</PresentationFormat>
  <Paragraphs>146</Paragraphs>
  <Slides>25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Doan Xuan</dc:creator>
  <cp:lastModifiedBy>ASUS</cp:lastModifiedBy>
  <cp:revision>22</cp:revision>
  <dcterms:created xsi:type="dcterms:W3CDTF">2023-12-07T17:09:53Z</dcterms:created>
  <dcterms:modified xsi:type="dcterms:W3CDTF">2023-12-10T12:14:36Z</dcterms:modified>
</cp:coreProperties>
</file>