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4" r:id="rId2"/>
  </p:sldMasterIdLst>
  <p:notesMasterIdLst>
    <p:notesMasterId r:id="rId40"/>
  </p:notesMasterIdLst>
  <p:sldIdLst>
    <p:sldId id="256" r:id="rId3"/>
    <p:sldId id="329" r:id="rId4"/>
    <p:sldId id="341" r:id="rId5"/>
    <p:sldId id="343" r:id="rId6"/>
    <p:sldId id="331" r:id="rId7"/>
    <p:sldId id="258" r:id="rId8"/>
    <p:sldId id="260" r:id="rId9"/>
    <p:sldId id="261" r:id="rId10"/>
    <p:sldId id="318" r:id="rId11"/>
    <p:sldId id="319" r:id="rId12"/>
    <p:sldId id="262" r:id="rId13"/>
    <p:sldId id="263" r:id="rId14"/>
    <p:sldId id="266" r:id="rId15"/>
    <p:sldId id="264" r:id="rId16"/>
    <p:sldId id="265" r:id="rId17"/>
    <p:sldId id="333" r:id="rId18"/>
    <p:sldId id="335" r:id="rId19"/>
    <p:sldId id="320" r:id="rId20"/>
    <p:sldId id="337" r:id="rId21"/>
    <p:sldId id="267" r:id="rId22"/>
    <p:sldId id="338" r:id="rId23"/>
    <p:sldId id="269" r:id="rId24"/>
    <p:sldId id="272" r:id="rId25"/>
    <p:sldId id="273" r:id="rId26"/>
    <p:sldId id="321" r:id="rId27"/>
    <p:sldId id="322" r:id="rId28"/>
    <p:sldId id="323" r:id="rId29"/>
    <p:sldId id="324" r:id="rId30"/>
    <p:sldId id="325" r:id="rId31"/>
    <p:sldId id="326" r:id="rId32"/>
    <p:sldId id="327" r:id="rId33"/>
    <p:sldId id="328" r:id="rId34"/>
    <p:sldId id="275" r:id="rId35"/>
    <p:sldId id="278" r:id="rId36"/>
    <p:sldId id="277" r:id="rId37"/>
    <p:sldId id="279" r:id="rId38"/>
    <p:sldId id="268" r:id="rId39"/>
  </p:sldIdLst>
  <p:sldSz cx="9144000" cy="5143500" type="screen16x9"/>
  <p:notesSz cx="6858000" cy="9144000"/>
  <p:embeddedFontLst>
    <p:embeddedFont>
      <p:font typeface="Nunito Light" charset="0"/>
      <p:regular r:id="rId41"/>
      <p:italic r:id="rId42"/>
    </p:embeddedFont>
    <p:embeddedFont>
      <p:font typeface="Bebas Neue" charset="0"/>
      <p:regular r:id="rId43"/>
    </p:embeddedFont>
    <p:embeddedFont>
      <p:font typeface="Calibri Light" pitchFamily="34" charset="0"/>
      <p:regular r:id="rId44"/>
      <p:italic r:id="rId45"/>
    </p:embeddedFont>
    <p:embeddedFont>
      <p:font typeface="Calibri" pitchFamily="34" charset="0"/>
      <p:regular r:id="rId46"/>
      <p:bold r:id="rId47"/>
      <p:italic r:id="rId48"/>
      <p:boldItalic r:id="rId49"/>
    </p:embeddedFont>
    <p:embeddedFont>
      <p:font typeface="宋体" pitchFamily="2" charset="-122"/>
      <p:regular r:id="rId50"/>
    </p:embeddedFont>
    <p:embeddedFont>
      <p:font typeface="Open Sans" charset="0"/>
      <p:regular r:id="rId51"/>
      <p:bold r:id="rId52"/>
      <p:italic r:id="rId53"/>
      <p:boldItalic r:id="rId54"/>
    </p:embeddedFont>
    <p:embeddedFont>
      <p:font typeface="Archivo" charset="0"/>
      <p:regular r:id="rId55"/>
      <p:bold r:id="rId56"/>
      <p:italic r:id="rId57"/>
      <p:boldItalic r:id="rId58"/>
    </p:embeddedFont>
    <p:embeddedFont>
      <p:font typeface="PT Sans" charset="0"/>
      <p:regular r:id="rId59"/>
      <p:bold r:id="rId60"/>
      <p:italic r:id="rId61"/>
      <p:boldItalic r:id="rId62"/>
    </p:embeddedFont>
    <p:embeddedFont>
      <p:font typeface="Archivo Black" charset="0"/>
      <p:regular r:id="rId63"/>
    </p:embeddedFont>
    <p:embeddedFont>
      <p:font typeface="Anaheim" charset="0"/>
      <p:regular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ng Trang" initials="TT" lastIdx="1" clrIdx="0">
    <p:extLst>
      <p:ext uri="{19B8F6BF-5375-455C-9EA6-DF929625EA0E}">
        <p15:presenceInfo xmlns="" xmlns:p15="http://schemas.microsoft.com/office/powerpoint/2012/main" userId="703a1c6f0b82bb6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B12054F8-8A15-48E8-B4F4-3BBE39964727}">
  <a:tblStyle styleId="{B12054F8-8A15-48E8-B4F4-3BBE3996472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09A0F3D-8A3B-4A08-9C06-7B23DA6FD2B8}"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3" d="100"/>
          <a:sy n="113" d="100"/>
        </p:scale>
        <p:origin x="-744"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font" Target="fonts/font23.fntdata"/><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57" Type="http://schemas.openxmlformats.org/officeDocument/2006/relationships/font" Target="fonts/font17.fntdata"/><Relationship Id="rId61" Type="http://schemas.openxmlformats.org/officeDocument/2006/relationships/font" Target="fonts/font2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57230236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20cd5c9207_5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220cd5c9207_5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250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171dc930e3_22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171dc930e3_22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20cd5c9207_5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220cd5c9207_5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20cd5c9207_5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220cd5c9207_5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8431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Giáo</a:t>
            </a:r>
            <a:r>
              <a:rPr lang="en-US" altLang="zh-CN" dirty="0"/>
              <a:t> </a:t>
            </a:r>
            <a:r>
              <a:rPr lang="en-US" altLang="zh-CN" dirty="0" err="1"/>
              <a:t>viên</a:t>
            </a:r>
            <a:r>
              <a:rPr lang="en-US" altLang="zh-CN" dirty="0"/>
              <a:t> </a:t>
            </a:r>
            <a:r>
              <a:rPr lang="en-US" altLang="zh-CN" dirty="0" err="1"/>
              <a:t>bấm</a:t>
            </a:r>
            <a:r>
              <a:rPr lang="en-US" altLang="zh-CN" dirty="0"/>
              <a:t> </a:t>
            </a:r>
            <a:r>
              <a:rPr lang="en-US" altLang="zh-CN" dirty="0" err="1"/>
              <a:t>choột</a:t>
            </a:r>
            <a:r>
              <a:rPr lang="en-US" altLang="zh-CN" dirty="0"/>
              <a:t>, </a:t>
            </a:r>
            <a:r>
              <a:rPr lang="en-US" altLang="zh-CN" dirty="0" err="1"/>
              <a:t>hình</a:t>
            </a:r>
            <a:r>
              <a:rPr lang="en-US" altLang="zh-CN" dirty="0"/>
              <a:t> </a:t>
            </a:r>
            <a:r>
              <a:rPr lang="en-US" altLang="zh-CN" dirty="0" err="1"/>
              <a:t>sẽ</a:t>
            </a:r>
            <a:r>
              <a:rPr lang="en-US" altLang="zh-CN" dirty="0"/>
              <a:t> </a:t>
            </a:r>
            <a:r>
              <a:rPr lang="en-US" altLang="zh-CN" dirty="0" err="1"/>
              <a:t>hiện</a:t>
            </a:r>
            <a:r>
              <a:rPr lang="en-US" altLang="zh-CN" dirty="0"/>
              <a:t> ra, </a:t>
            </a:r>
            <a:r>
              <a:rPr lang="en-US" altLang="zh-CN" dirty="0" err="1"/>
              <a:t>bấm</a:t>
            </a:r>
            <a:r>
              <a:rPr lang="en-US" altLang="zh-CN" dirty="0"/>
              <a:t> </a:t>
            </a:r>
            <a:r>
              <a:rPr lang="en-US" altLang="zh-CN" dirty="0" err="1"/>
              <a:t>vào</a:t>
            </a:r>
            <a:r>
              <a:rPr lang="en-US" altLang="zh-CN" dirty="0"/>
              <a:t> </a:t>
            </a:r>
            <a:r>
              <a:rPr lang="en-US" altLang="zh-CN" dirty="0" err="1"/>
              <a:t>đồng</a:t>
            </a:r>
            <a:r>
              <a:rPr lang="en-US" altLang="zh-CN" dirty="0"/>
              <a:t> </a:t>
            </a:r>
            <a:r>
              <a:rPr lang="en-US" altLang="zh-CN" dirty="0" err="1"/>
              <a:t>hồ</a:t>
            </a:r>
            <a:r>
              <a:rPr lang="en-US" altLang="zh-CN" dirty="0"/>
              <a:t>. </a:t>
            </a:r>
            <a:r>
              <a:rPr lang="en-US" altLang="zh-CN" dirty="0" err="1"/>
              <a:t>Khi</a:t>
            </a:r>
            <a:r>
              <a:rPr lang="en-US" altLang="zh-CN" dirty="0"/>
              <a:t> </a:t>
            </a:r>
            <a:r>
              <a:rPr lang="en-US" altLang="zh-CN" dirty="0" err="1"/>
              <a:t>học</a:t>
            </a:r>
            <a:r>
              <a:rPr lang="en-US" altLang="zh-CN" dirty="0"/>
              <a:t> </a:t>
            </a:r>
            <a:r>
              <a:rPr lang="en-US" altLang="zh-CN" dirty="0" err="1"/>
              <a:t>sinh</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gv</a:t>
            </a:r>
            <a:r>
              <a:rPr lang="en-US" altLang="zh-CN" dirty="0"/>
              <a:t> </a:t>
            </a:r>
            <a:r>
              <a:rPr lang="en-US" altLang="zh-CN" dirty="0" err="1"/>
              <a:t>bấm</a:t>
            </a:r>
            <a:r>
              <a:rPr lang="en-US" altLang="zh-CN" dirty="0"/>
              <a:t> </a:t>
            </a:r>
            <a:r>
              <a:rPr lang="en-US" altLang="zh-CN" dirty="0" err="1"/>
              <a:t>dừng</a:t>
            </a:r>
            <a:r>
              <a:rPr lang="en-US" altLang="zh-CN" dirty="0"/>
              <a:t> </a:t>
            </a:r>
            <a:r>
              <a:rPr lang="en-US" altLang="zh-CN" dirty="0" err="1"/>
              <a:t>đồng</a:t>
            </a:r>
            <a:r>
              <a:rPr lang="en-US" altLang="zh-CN" dirty="0"/>
              <a:t> </a:t>
            </a:r>
            <a:r>
              <a:rPr lang="en-US" altLang="zh-CN" dirty="0" err="1"/>
              <a:t>hồ</a:t>
            </a:r>
            <a:r>
              <a:rPr lang="en-US" altLang="zh-CN" dirty="0"/>
              <a:t>. </a:t>
            </a:r>
            <a:r>
              <a:rPr lang="en-US" altLang="zh-CN" dirty="0" err="1"/>
              <a:t>Bấm</a:t>
            </a:r>
            <a:r>
              <a:rPr lang="en-US" altLang="zh-CN" dirty="0"/>
              <a:t> </a:t>
            </a:r>
            <a:r>
              <a:rPr lang="en-US" altLang="zh-CN" dirty="0" err="1"/>
              <a:t>để</a:t>
            </a:r>
            <a:r>
              <a:rPr lang="en-US" altLang="zh-CN" dirty="0"/>
              <a:t> </a:t>
            </a:r>
            <a:r>
              <a:rPr lang="en-US" altLang="zh-CN" dirty="0" err="1"/>
              <a:t>hiện</a:t>
            </a:r>
            <a:r>
              <a:rPr lang="en-US" altLang="zh-CN" dirty="0"/>
              <a:t> </a:t>
            </a:r>
            <a:r>
              <a:rPr lang="en-US" altLang="zh-CN" dirty="0" err="1"/>
              <a:t>đáp</a:t>
            </a:r>
            <a:r>
              <a:rPr lang="en-US" altLang="zh-CN" dirty="0"/>
              <a:t> </a:t>
            </a:r>
            <a:r>
              <a:rPr lang="en-US" altLang="zh-CN" dirty="0" err="1"/>
              <a:t>án</a:t>
            </a:r>
            <a:r>
              <a:rPr lang="en-US" altLang="zh-CN" dirty="0"/>
              <a:t> </a:t>
            </a:r>
            <a:r>
              <a:rPr lang="en-US" altLang="zh-CN" dirty="0" err="1"/>
              <a:t>đúng</a:t>
            </a:r>
            <a:r>
              <a:rPr lang="en-US" altLang="zh-CN" dirty="0"/>
              <a:t>. T</a:t>
            </a:r>
            <a:r>
              <a:rPr lang="vi-VN" altLang="zh-CN" dirty="0"/>
              <a:t>ư</a:t>
            </a:r>
            <a:r>
              <a:rPr lang="en-US" altLang="zh-CN" dirty="0" err="1"/>
              <a:t>ơng</a:t>
            </a:r>
            <a:r>
              <a:rPr lang="en-US" altLang="zh-CN" dirty="0"/>
              <a:t> </a:t>
            </a:r>
            <a:r>
              <a:rPr lang="en-US" altLang="zh-CN" dirty="0" err="1"/>
              <a:t>tự</a:t>
            </a:r>
            <a:r>
              <a:rPr lang="en-US" altLang="zh-CN" dirty="0"/>
              <a:t> </a:t>
            </a:r>
            <a:r>
              <a:rPr lang="en-US" altLang="zh-CN" dirty="0" err="1"/>
              <a:t>cho</a:t>
            </a:r>
            <a:r>
              <a:rPr lang="en-US" altLang="zh-CN" dirty="0"/>
              <a:t> </a:t>
            </a:r>
            <a:r>
              <a:rPr lang="en-US" altLang="zh-CN" dirty="0" err="1"/>
              <a:t>các</a:t>
            </a:r>
            <a:r>
              <a:rPr lang="en-US" altLang="zh-CN" dirty="0"/>
              <a:t> </a:t>
            </a:r>
            <a:r>
              <a:rPr lang="en-US" altLang="zh-CN" dirty="0" err="1"/>
              <a:t>hình</a:t>
            </a:r>
            <a:r>
              <a:rPr lang="en-US" altLang="zh-CN" dirty="0"/>
              <a:t> </a:t>
            </a:r>
            <a:r>
              <a:rPr lang="en-US" altLang="zh-CN" dirty="0" err="1"/>
              <a:t>còn</a:t>
            </a:r>
            <a:r>
              <a:rPr lang="en-US" altLang="zh-CN" dirty="0"/>
              <a:t> </a:t>
            </a:r>
            <a:r>
              <a:rPr lang="en-US" altLang="zh-CN" dirty="0" err="1"/>
              <a:t>lại</a:t>
            </a:r>
            <a:r>
              <a:rPr lang="en-US" altLang="zh-CN" dirty="0"/>
              <a:t>.</a:t>
            </a:r>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5897B3D7-C832-466B-ABB6-FBC16C8A22C0}" type="slidenum">
              <a:rPr lang="zh-CN" altLang="en-US" smtClean="0"/>
              <a:t>3</a:t>
            </a:fld>
            <a:endParaRPr lang="zh-CN" altLang="en-US"/>
          </a:p>
        </p:txBody>
      </p:sp>
    </p:spTree>
    <p:extLst>
      <p:ext uri="{BB962C8B-B14F-4D97-AF65-F5344CB8AC3E}">
        <p14:creationId xmlns:p14="http://schemas.microsoft.com/office/powerpoint/2010/main" val="23048511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20cd5c9207_5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220cd5c9207_5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F13DA120-A66D-4789-A98A-0ADFF6EEE4FF}" type="slidenum">
              <a:rPr lang="zh-CN" altLang="en-US" smtClean="0"/>
              <a:pPr/>
              <a:t>4</a:t>
            </a:fld>
            <a:endParaRPr lang="zh-CN" altLang="en-US"/>
          </a:p>
        </p:txBody>
      </p:sp>
    </p:spTree>
    <p:extLst>
      <p:ext uri="{BB962C8B-B14F-4D97-AF65-F5344CB8AC3E}">
        <p14:creationId xmlns:p14="http://schemas.microsoft.com/office/powerpoint/2010/main" val="2956866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16a6b591b2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216a6b591b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16a6b591b2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216a6b591b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2952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16a6b591b2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216a6b591b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4880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101725" y="872625"/>
            <a:ext cx="7329000" cy="1774500"/>
          </a:xfrm>
          <a:prstGeom prst="rect">
            <a:avLst/>
          </a:prstGeom>
        </p:spPr>
        <p:txBody>
          <a:bodyPr spcFirstLastPara="1" wrap="square" lIns="91425" tIns="91425" rIns="91425" bIns="91425" anchor="b" anchorCtr="0">
            <a:noAutofit/>
          </a:bodyPr>
          <a:lstStyle>
            <a:lvl1pPr lvl="0" algn="r">
              <a:spcBef>
                <a:spcPts val="0"/>
              </a:spcBef>
              <a:spcAft>
                <a:spcPts val="0"/>
              </a:spcAft>
              <a:buClr>
                <a:srgbClr val="191919"/>
              </a:buClr>
              <a:buSzPts val="5200"/>
              <a:buNone/>
              <a:defRPr sz="5300"/>
            </a:lvl1pPr>
            <a:lvl2pPr lvl="1" algn="ctr">
              <a:spcBef>
                <a:spcPts val="0"/>
              </a:spcBef>
              <a:spcAft>
                <a:spcPts val="0"/>
              </a:spcAft>
              <a:buClr>
                <a:srgbClr val="191919"/>
              </a:buClr>
              <a:buSzPts val="5200"/>
              <a:buFont typeface="Archivo Black"/>
              <a:buNone/>
              <a:defRPr sz="5200" b="0">
                <a:solidFill>
                  <a:srgbClr val="191919"/>
                </a:solidFill>
                <a:latin typeface="Archivo Black"/>
                <a:ea typeface="Archivo Black"/>
                <a:cs typeface="Archivo Black"/>
                <a:sym typeface="Archivo Black"/>
              </a:defRPr>
            </a:lvl2pPr>
            <a:lvl3pPr lvl="2" algn="ctr">
              <a:spcBef>
                <a:spcPts val="0"/>
              </a:spcBef>
              <a:spcAft>
                <a:spcPts val="0"/>
              </a:spcAft>
              <a:buClr>
                <a:srgbClr val="191919"/>
              </a:buClr>
              <a:buSzPts val="5200"/>
              <a:buFont typeface="Archivo Black"/>
              <a:buNone/>
              <a:defRPr sz="5200" b="0">
                <a:solidFill>
                  <a:srgbClr val="191919"/>
                </a:solidFill>
                <a:latin typeface="Archivo Black"/>
                <a:ea typeface="Archivo Black"/>
                <a:cs typeface="Archivo Black"/>
                <a:sym typeface="Archivo Black"/>
              </a:defRPr>
            </a:lvl3pPr>
            <a:lvl4pPr lvl="3" algn="ctr">
              <a:spcBef>
                <a:spcPts val="0"/>
              </a:spcBef>
              <a:spcAft>
                <a:spcPts val="0"/>
              </a:spcAft>
              <a:buClr>
                <a:srgbClr val="191919"/>
              </a:buClr>
              <a:buSzPts val="5200"/>
              <a:buFont typeface="Archivo Black"/>
              <a:buNone/>
              <a:defRPr sz="5200" b="0">
                <a:solidFill>
                  <a:srgbClr val="191919"/>
                </a:solidFill>
                <a:latin typeface="Archivo Black"/>
                <a:ea typeface="Archivo Black"/>
                <a:cs typeface="Archivo Black"/>
                <a:sym typeface="Archivo Black"/>
              </a:defRPr>
            </a:lvl4pPr>
            <a:lvl5pPr lvl="4" algn="ctr">
              <a:spcBef>
                <a:spcPts val="0"/>
              </a:spcBef>
              <a:spcAft>
                <a:spcPts val="0"/>
              </a:spcAft>
              <a:buClr>
                <a:srgbClr val="191919"/>
              </a:buClr>
              <a:buSzPts val="5200"/>
              <a:buFont typeface="Archivo Black"/>
              <a:buNone/>
              <a:defRPr sz="5200" b="0">
                <a:solidFill>
                  <a:srgbClr val="191919"/>
                </a:solidFill>
                <a:latin typeface="Archivo Black"/>
                <a:ea typeface="Archivo Black"/>
                <a:cs typeface="Archivo Black"/>
                <a:sym typeface="Archivo Black"/>
              </a:defRPr>
            </a:lvl5pPr>
            <a:lvl6pPr lvl="5" algn="ctr">
              <a:spcBef>
                <a:spcPts val="0"/>
              </a:spcBef>
              <a:spcAft>
                <a:spcPts val="0"/>
              </a:spcAft>
              <a:buClr>
                <a:srgbClr val="191919"/>
              </a:buClr>
              <a:buSzPts val="5200"/>
              <a:buFont typeface="Archivo Black"/>
              <a:buNone/>
              <a:defRPr sz="5200" b="0">
                <a:solidFill>
                  <a:srgbClr val="191919"/>
                </a:solidFill>
                <a:latin typeface="Archivo Black"/>
                <a:ea typeface="Archivo Black"/>
                <a:cs typeface="Archivo Black"/>
                <a:sym typeface="Archivo Black"/>
              </a:defRPr>
            </a:lvl6pPr>
            <a:lvl7pPr lvl="6" algn="ctr">
              <a:spcBef>
                <a:spcPts val="0"/>
              </a:spcBef>
              <a:spcAft>
                <a:spcPts val="0"/>
              </a:spcAft>
              <a:buClr>
                <a:srgbClr val="191919"/>
              </a:buClr>
              <a:buSzPts val="5200"/>
              <a:buFont typeface="Archivo Black"/>
              <a:buNone/>
              <a:defRPr sz="5200" b="0">
                <a:solidFill>
                  <a:srgbClr val="191919"/>
                </a:solidFill>
                <a:latin typeface="Archivo Black"/>
                <a:ea typeface="Archivo Black"/>
                <a:cs typeface="Archivo Black"/>
                <a:sym typeface="Archivo Black"/>
              </a:defRPr>
            </a:lvl7pPr>
            <a:lvl8pPr lvl="7" algn="ctr">
              <a:spcBef>
                <a:spcPts val="0"/>
              </a:spcBef>
              <a:spcAft>
                <a:spcPts val="0"/>
              </a:spcAft>
              <a:buClr>
                <a:srgbClr val="191919"/>
              </a:buClr>
              <a:buSzPts val="5200"/>
              <a:buFont typeface="Archivo Black"/>
              <a:buNone/>
              <a:defRPr sz="5200" b="0">
                <a:solidFill>
                  <a:srgbClr val="191919"/>
                </a:solidFill>
                <a:latin typeface="Archivo Black"/>
                <a:ea typeface="Archivo Black"/>
                <a:cs typeface="Archivo Black"/>
                <a:sym typeface="Archivo Black"/>
              </a:defRPr>
            </a:lvl8pPr>
            <a:lvl9pPr lvl="8" algn="ctr">
              <a:spcBef>
                <a:spcPts val="0"/>
              </a:spcBef>
              <a:spcAft>
                <a:spcPts val="0"/>
              </a:spcAft>
              <a:buClr>
                <a:srgbClr val="191919"/>
              </a:buClr>
              <a:buSzPts val="5200"/>
              <a:buFont typeface="Archivo Black"/>
              <a:buNone/>
              <a:defRPr sz="5200" b="0">
                <a:solidFill>
                  <a:srgbClr val="191919"/>
                </a:solidFill>
                <a:latin typeface="Archivo Black"/>
                <a:ea typeface="Archivo Black"/>
                <a:cs typeface="Archivo Black"/>
                <a:sym typeface="Archivo Black"/>
              </a:defRPr>
            </a:lvl9pPr>
          </a:lstStyle>
          <a:p>
            <a:endParaRPr/>
          </a:p>
        </p:txBody>
      </p:sp>
      <p:sp>
        <p:nvSpPr>
          <p:cNvPr id="10" name="Google Shape;10;p2"/>
          <p:cNvSpPr txBox="1">
            <a:spLocks noGrp="1"/>
          </p:cNvSpPr>
          <p:nvPr>
            <p:ph type="subTitle" idx="1"/>
          </p:nvPr>
        </p:nvSpPr>
        <p:spPr>
          <a:xfrm>
            <a:off x="1101700" y="2687775"/>
            <a:ext cx="7329000" cy="475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600"/>
              <a:buFont typeface="Open Sans"/>
              <a:buNone/>
              <a:defRPr sz="1600">
                <a:solidFill>
                  <a:schemeClr val="accent2"/>
                </a:solidFill>
              </a:defRPr>
            </a:lvl1pPr>
            <a:lvl2pPr lvl="1" algn="ctr">
              <a:lnSpc>
                <a:spcPct val="100000"/>
              </a:lnSpc>
              <a:spcBef>
                <a:spcPts val="0"/>
              </a:spcBef>
              <a:spcAft>
                <a:spcPts val="0"/>
              </a:spcAft>
              <a:buSzPts val="1600"/>
              <a:buFont typeface="Open Sans"/>
              <a:buNone/>
              <a:defRPr sz="1600">
                <a:latin typeface="Open Sans"/>
                <a:ea typeface="Open Sans"/>
                <a:cs typeface="Open Sans"/>
                <a:sym typeface="Open Sans"/>
              </a:defRPr>
            </a:lvl2pPr>
            <a:lvl3pPr lvl="2" algn="ctr">
              <a:lnSpc>
                <a:spcPct val="100000"/>
              </a:lnSpc>
              <a:spcBef>
                <a:spcPts val="0"/>
              </a:spcBef>
              <a:spcAft>
                <a:spcPts val="0"/>
              </a:spcAft>
              <a:buSzPts val="1600"/>
              <a:buFont typeface="Open Sans"/>
              <a:buNone/>
              <a:defRPr sz="1600">
                <a:latin typeface="Open Sans"/>
                <a:ea typeface="Open Sans"/>
                <a:cs typeface="Open Sans"/>
                <a:sym typeface="Open Sans"/>
              </a:defRPr>
            </a:lvl3pPr>
            <a:lvl4pPr lvl="3" algn="ctr">
              <a:lnSpc>
                <a:spcPct val="100000"/>
              </a:lnSpc>
              <a:spcBef>
                <a:spcPts val="0"/>
              </a:spcBef>
              <a:spcAft>
                <a:spcPts val="0"/>
              </a:spcAft>
              <a:buSzPts val="1600"/>
              <a:buFont typeface="Open Sans"/>
              <a:buNone/>
              <a:defRPr sz="1600">
                <a:latin typeface="Open Sans"/>
                <a:ea typeface="Open Sans"/>
                <a:cs typeface="Open Sans"/>
                <a:sym typeface="Open Sans"/>
              </a:defRPr>
            </a:lvl4pPr>
            <a:lvl5pPr lvl="4" algn="ctr">
              <a:lnSpc>
                <a:spcPct val="100000"/>
              </a:lnSpc>
              <a:spcBef>
                <a:spcPts val="0"/>
              </a:spcBef>
              <a:spcAft>
                <a:spcPts val="0"/>
              </a:spcAft>
              <a:buSzPts val="1600"/>
              <a:buFont typeface="Open Sans"/>
              <a:buNone/>
              <a:defRPr sz="1600">
                <a:latin typeface="Open Sans"/>
                <a:ea typeface="Open Sans"/>
                <a:cs typeface="Open Sans"/>
                <a:sym typeface="Open Sans"/>
              </a:defRPr>
            </a:lvl5pPr>
            <a:lvl6pPr lvl="5" algn="ctr">
              <a:lnSpc>
                <a:spcPct val="100000"/>
              </a:lnSpc>
              <a:spcBef>
                <a:spcPts val="0"/>
              </a:spcBef>
              <a:spcAft>
                <a:spcPts val="0"/>
              </a:spcAft>
              <a:buSzPts val="1600"/>
              <a:buFont typeface="Open Sans"/>
              <a:buNone/>
              <a:defRPr sz="1600">
                <a:latin typeface="Open Sans"/>
                <a:ea typeface="Open Sans"/>
                <a:cs typeface="Open Sans"/>
                <a:sym typeface="Open Sans"/>
              </a:defRPr>
            </a:lvl6pPr>
            <a:lvl7pPr lvl="6" algn="ctr">
              <a:lnSpc>
                <a:spcPct val="100000"/>
              </a:lnSpc>
              <a:spcBef>
                <a:spcPts val="0"/>
              </a:spcBef>
              <a:spcAft>
                <a:spcPts val="0"/>
              </a:spcAft>
              <a:buSzPts val="1600"/>
              <a:buFont typeface="Open Sans"/>
              <a:buNone/>
              <a:defRPr sz="1600">
                <a:latin typeface="Open Sans"/>
                <a:ea typeface="Open Sans"/>
                <a:cs typeface="Open Sans"/>
                <a:sym typeface="Open Sans"/>
              </a:defRPr>
            </a:lvl7pPr>
            <a:lvl8pPr lvl="7" algn="ctr">
              <a:lnSpc>
                <a:spcPct val="100000"/>
              </a:lnSpc>
              <a:spcBef>
                <a:spcPts val="0"/>
              </a:spcBef>
              <a:spcAft>
                <a:spcPts val="0"/>
              </a:spcAft>
              <a:buSzPts val="1600"/>
              <a:buFont typeface="Open Sans"/>
              <a:buNone/>
              <a:defRPr sz="1600">
                <a:latin typeface="Open Sans"/>
                <a:ea typeface="Open Sans"/>
                <a:cs typeface="Open Sans"/>
                <a:sym typeface="Open Sans"/>
              </a:defRPr>
            </a:lvl8pPr>
            <a:lvl9pPr lvl="8" algn="ctr">
              <a:lnSpc>
                <a:spcPct val="100000"/>
              </a:lnSpc>
              <a:spcBef>
                <a:spcPts val="0"/>
              </a:spcBef>
              <a:spcAft>
                <a:spcPts val="0"/>
              </a:spcAft>
              <a:buSzPts val="1600"/>
              <a:buFont typeface="Open Sans"/>
              <a:buNone/>
              <a:defRPr sz="1600">
                <a:latin typeface="Open Sans"/>
                <a:ea typeface="Open Sans"/>
                <a:cs typeface="Open Sans"/>
                <a:sym typeface="Open Sans"/>
              </a:defRPr>
            </a:lvl9pPr>
          </a:lstStyle>
          <a:p>
            <a:endParaRPr/>
          </a:p>
        </p:txBody>
      </p:sp>
      <p:sp>
        <p:nvSpPr>
          <p:cNvPr id="11" name="Google Shape;11;p2"/>
          <p:cNvSpPr/>
          <p:nvPr/>
        </p:nvSpPr>
        <p:spPr>
          <a:xfrm>
            <a:off x="-627860" y="287590"/>
            <a:ext cx="10161450" cy="5262300"/>
          </a:xfrm>
          <a:custGeom>
            <a:avLst/>
            <a:gdLst/>
            <a:ahLst/>
            <a:cxnLst/>
            <a:rect l="l" t="t" r="r" b="b"/>
            <a:pathLst>
              <a:path w="406458" h="210492" extrusionOk="0">
                <a:moveTo>
                  <a:pt x="394650" y="144171"/>
                </a:moveTo>
                <a:cubicBezTo>
                  <a:pt x="384916" y="137490"/>
                  <a:pt x="359210" y="161249"/>
                  <a:pt x="338901" y="161957"/>
                </a:cubicBezTo>
                <a:cubicBezTo>
                  <a:pt x="318592" y="162665"/>
                  <a:pt x="294036" y="149524"/>
                  <a:pt x="272798" y="148418"/>
                </a:cubicBezTo>
                <a:cubicBezTo>
                  <a:pt x="251560" y="147312"/>
                  <a:pt x="227138" y="157621"/>
                  <a:pt x="211475" y="155320"/>
                </a:cubicBezTo>
                <a:cubicBezTo>
                  <a:pt x="195812" y="153019"/>
                  <a:pt x="192096" y="135410"/>
                  <a:pt x="178822" y="134614"/>
                </a:cubicBezTo>
                <a:cubicBezTo>
                  <a:pt x="165548" y="133818"/>
                  <a:pt x="143514" y="152976"/>
                  <a:pt x="131833" y="150542"/>
                </a:cubicBezTo>
                <a:cubicBezTo>
                  <a:pt x="120152" y="148109"/>
                  <a:pt x="122763" y="121340"/>
                  <a:pt x="108737" y="120013"/>
                </a:cubicBezTo>
                <a:cubicBezTo>
                  <a:pt x="94711" y="118686"/>
                  <a:pt x="55776" y="146560"/>
                  <a:pt x="47679" y="142578"/>
                </a:cubicBezTo>
                <a:cubicBezTo>
                  <a:pt x="39582" y="138596"/>
                  <a:pt x="60643" y="111163"/>
                  <a:pt x="60156" y="96120"/>
                </a:cubicBezTo>
                <a:cubicBezTo>
                  <a:pt x="59669" y="81077"/>
                  <a:pt x="46617" y="65547"/>
                  <a:pt x="44759" y="52318"/>
                </a:cubicBezTo>
                <a:cubicBezTo>
                  <a:pt x="42901" y="39089"/>
                  <a:pt x="54669" y="23603"/>
                  <a:pt x="49006" y="16745"/>
                </a:cubicBezTo>
                <a:cubicBezTo>
                  <a:pt x="43343" y="9887"/>
                  <a:pt x="17681" y="-13784"/>
                  <a:pt x="10779" y="11170"/>
                </a:cubicBezTo>
                <a:cubicBezTo>
                  <a:pt x="3877" y="36124"/>
                  <a:pt x="4938" y="133773"/>
                  <a:pt x="7593" y="166470"/>
                </a:cubicBezTo>
                <a:cubicBezTo>
                  <a:pt x="10248" y="199167"/>
                  <a:pt x="-20945" y="200583"/>
                  <a:pt x="26707" y="207352"/>
                </a:cubicBezTo>
                <a:cubicBezTo>
                  <a:pt x="74359" y="214122"/>
                  <a:pt x="231739" y="207972"/>
                  <a:pt x="293505" y="207087"/>
                </a:cubicBezTo>
                <a:cubicBezTo>
                  <a:pt x="355271" y="206202"/>
                  <a:pt x="380447" y="212529"/>
                  <a:pt x="397304" y="202043"/>
                </a:cubicBezTo>
                <a:cubicBezTo>
                  <a:pt x="414162" y="191557"/>
                  <a:pt x="404384" y="150852"/>
                  <a:pt x="394650" y="144171"/>
                </a:cubicBezTo>
                <a:close/>
              </a:path>
            </a:pathLst>
          </a:custGeom>
          <a:gradFill>
            <a:gsLst>
              <a:gs pos="0">
                <a:schemeClr val="lt1"/>
              </a:gs>
              <a:gs pos="100000">
                <a:schemeClr val="dk2"/>
              </a:gs>
            </a:gsLst>
            <a:lin ang="5400012" scaled="0"/>
          </a:gradFill>
          <a:ln>
            <a:noFill/>
          </a:ln>
        </p:spPr>
      </p:sp>
      <p:sp>
        <p:nvSpPr>
          <p:cNvPr id="12" name="Google Shape;12;p2"/>
          <p:cNvSpPr/>
          <p:nvPr/>
        </p:nvSpPr>
        <p:spPr>
          <a:xfrm>
            <a:off x="6486203" y="-145624"/>
            <a:ext cx="3483525" cy="821550"/>
          </a:xfrm>
          <a:custGeom>
            <a:avLst/>
            <a:gdLst/>
            <a:ahLst/>
            <a:cxnLst/>
            <a:rect l="l" t="t" r="r" b="b"/>
            <a:pathLst>
              <a:path w="139341" h="32862" extrusionOk="0">
                <a:moveTo>
                  <a:pt x="132525" y="27328"/>
                </a:moveTo>
                <a:cubicBezTo>
                  <a:pt x="126308" y="32284"/>
                  <a:pt x="98717" y="34010"/>
                  <a:pt x="88319" y="32107"/>
                </a:cubicBezTo>
                <a:cubicBezTo>
                  <a:pt x="77921" y="30205"/>
                  <a:pt x="80735" y="18878"/>
                  <a:pt x="70139" y="15913"/>
                </a:cubicBezTo>
                <a:cubicBezTo>
                  <a:pt x="59543" y="12949"/>
                  <a:pt x="35496" y="16577"/>
                  <a:pt x="24744" y="14320"/>
                </a:cubicBezTo>
                <a:cubicBezTo>
                  <a:pt x="13993" y="12064"/>
                  <a:pt x="-11183" y="4365"/>
                  <a:pt x="5630" y="2374"/>
                </a:cubicBezTo>
                <a:cubicBezTo>
                  <a:pt x="22443" y="383"/>
                  <a:pt x="104474" y="-1785"/>
                  <a:pt x="125623" y="2374"/>
                </a:cubicBezTo>
                <a:cubicBezTo>
                  <a:pt x="146772" y="6533"/>
                  <a:pt x="138742" y="22373"/>
                  <a:pt x="132525" y="27328"/>
                </a:cubicBezTo>
                <a:close/>
              </a:path>
            </a:pathLst>
          </a:custGeom>
          <a:gradFill>
            <a:gsLst>
              <a:gs pos="0">
                <a:schemeClr val="dk2"/>
              </a:gs>
              <a:gs pos="100000">
                <a:schemeClr val="lt2"/>
              </a:gs>
            </a:gsLst>
            <a:lin ang="5400012" scaled="0"/>
          </a:grad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118"/>
        <p:cNvGrpSpPr/>
        <p:nvPr/>
      </p:nvGrpSpPr>
      <p:grpSpPr>
        <a:xfrm>
          <a:off x="0" y="0"/>
          <a:ext cx="0" cy="0"/>
          <a:chOff x="0" y="0"/>
          <a:chExt cx="0" cy="0"/>
        </a:xfrm>
      </p:grpSpPr>
      <p:sp>
        <p:nvSpPr>
          <p:cNvPr id="119" name="Google Shape;119;p20"/>
          <p:cNvSpPr/>
          <p:nvPr/>
        </p:nvSpPr>
        <p:spPr>
          <a:xfrm flipH="1">
            <a:off x="-753575" y="-279015"/>
            <a:ext cx="5715325" cy="5259300"/>
          </a:xfrm>
          <a:custGeom>
            <a:avLst/>
            <a:gdLst/>
            <a:ahLst/>
            <a:cxnLst/>
            <a:rect l="l" t="t" r="r" b="b"/>
            <a:pathLst>
              <a:path w="228613" h="210372" extrusionOk="0">
                <a:moveTo>
                  <a:pt x="11139" y="7179"/>
                </a:moveTo>
                <a:cubicBezTo>
                  <a:pt x="-18992" y="9790"/>
                  <a:pt x="20254" y="21382"/>
                  <a:pt x="32112" y="23107"/>
                </a:cubicBezTo>
                <a:cubicBezTo>
                  <a:pt x="43970" y="24833"/>
                  <a:pt x="67464" y="16426"/>
                  <a:pt x="82286" y="17532"/>
                </a:cubicBezTo>
                <a:cubicBezTo>
                  <a:pt x="97108" y="18638"/>
                  <a:pt x="105072" y="27797"/>
                  <a:pt x="121044" y="29744"/>
                </a:cubicBezTo>
                <a:cubicBezTo>
                  <a:pt x="137017" y="31691"/>
                  <a:pt x="168476" y="19169"/>
                  <a:pt x="178121" y="29213"/>
                </a:cubicBezTo>
                <a:cubicBezTo>
                  <a:pt x="187767" y="39257"/>
                  <a:pt x="176528" y="76069"/>
                  <a:pt x="178917" y="90006"/>
                </a:cubicBezTo>
                <a:cubicBezTo>
                  <a:pt x="181306" y="103943"/>
                  <a:pt x="192589" y="101377"/>
                  <a:pt x="192456" y="112836"/>
                </a:cubicBezTo>
                <a:cubicBezTo>
                  <a:pt x="192323" y="124296"/>
                  <a:pt x="178342" y="145578"/>
                  <a:pt x="178121" y="158763"/>
                </a:cubicBezTo>
                <a:cubicBezTo>
                  <a:pt x="177900" y="171948"/>
                  <a:pt x="185510" y="184293"/>
                  <a:pt x="191129" y="191947"/>
                </a:cubicBezTo>
                <a:cubicBezTo>
                  <a:pt x="196748" y="199601"/>
                  <a:pt x="207853" y="220308"/>
                  <a:pt x="211835" y="204689"/>
                </a:cubicBezTo>
                <a:cubicBezTo>
                  <a:pt x="215817" y="189070"/>
                  <a:pt x="214844" y="131109"/>
                  <a:pt x="215021" y="98235"/>
                </a:cubicBezTo>
                <a:cubicBezTo>
                  <a:pt x="215198" y="65361"/>
                  <a:pt x="246877" y="22620"/>
                  <a:pt x="212897" y="7444"/>
                </a:cubicBezTo>
                <a:cubicBezTo>
                  <a:pt x="178917" y="-7732"/>
                  <a:pt x="41270" y="4569"/>
                  <a:pt x="11139" y="7179"/>
                </a:cubicBezTo>
                <a:close/>
              </a:path>
            </a:pathLst>
          </a:custGeom>
          <a:gradFill>
            <a:gsLst>
              <a:gs pos="0">
                <a:schemeClr val="dk2"/>
              </a:gs>
              <a:gs pos="100000">
                <a:schemeClr val="lt2"/>
              </a:gs>
            </a:gsLst>
            <a:lin ang="5400012" scaled="0"/>
          </a:gradFill>
          <a:ln>
            <a:noFill/>
          </a:ln>
        </p:spPr>
      </p:sp>
      <p:sp>
        <p:nvSpPr>
          <p:cNvPr id="120" name="Google Shape;120;p20"/>
          <p:cNvSpPr/>
          <p:nvPr/>
        </p:nvSpPr>
        <p:spPr>
          <a:xfrm rot="709732" flipH="1">
            <a:off x="8444310" y="3346587"/>
            <a:ext cx="1462516" cy="1312242"/>
          </a:xfrm>
          <a:custGeom>
            <a:avLst/>
            <a:gdLst/>
            <a:ahLst/>
            <a:cxnLst/>
            <a:rect l="l" t="t" r="r" b="b"/>
            <a:pathLst>
              <a:path w="137839" h="123676" extrusionOk="0">
                <a:moveTo>
                  <a:pt x="77843" y="0"/>
                </a:moveTo>
                <a:cubicBezTo>
                  <a:pt x="77263" y="0"/>
                  <a:pt x="76648" y="31"/>
                  <a:pt x="75998" y="94"/>
                </a:cubicBezTo>
                <a:cubicBezTo>
                  <a:pt x="56437" y="1986"/>
                  <a:pt x="43168" y="49710"/>
                  <a:pt x="40549" y="59915"/>
                </a:cubicBezTo>
                <a:lnTo>
                  <a:pt x="40549" y="59915"/>
                </a:lnTo>
                <a:cubicBezTo>
                  <a:pt x="42159" y="52873"/>
                  <a:pt x="46342" y="28757"/>
                  <a:pt x="28133" y="28757"/>
                </a:cubicBezTo>
                <a:cubicBezTo>
                  <a:pt x="27198" y="28757"/>
                  <a:pt x="26204" y="28821"/>
                  <a:pt x="25148" y="28953"/>
                </a:cubicBezTo>
                <a:cubicBezTo>
                  <a:pt x="1" y="32114"/>
                  <a:pt x="18226" y="123676"/>
                  <a:pt x="18226" y="123676"/>
                </a:cubicBezTo>
                <a:cubicBezTo>
                  <a:pt x="18226" y="123676"/>
                  <a:pt x="97643" y="121976"/>
                  <a:pt x="107587" y="99847"/>
                </a:cubicBezTo>
                <a:cubicBezTo>
                  <a:pt x="112134" y="89731"/>
                  <a:pt x="105320" y="86986"/>
                  <a:pt x="96582" y="86986"/>
                </a:cubicBezTo>
                <a:cubicBezTo>
                  <a:pt x="86206" y="86986"/>
                  <a:pt x="73117" y="90857"/>
                  <a:pt x="73117" y="90857"/>
                </a:cubicBezTo>
                <a:cubicBezTo>
                  <a:pt x="73117" y="90857"/>
                  <a:pt x="137839" y="66798"/>
                  <a:pt x="128168" y="50624"/>
                </a:cubicBezTo>
                <a:cubicBezTo>
                  <a:pt x="125051" y="45410"/>
                  <a:pt x="120571" y="43643"/>
                  <a:pt x="115931" y="43643"/>
                </a:cubicBezTo>
                <a:cubicBezTo>
                  <a:pt x="107472" y="43643"/>
                  <a:pt x="98483" y="49516"/>
                  <a:pt x="96249" y="51072"/>
                </a:cubicBezTo>
                <a:lnTo>
                  <a:pt x="96249" y="51072"/>
                </a:lnTo>
                <a:cubicBezTo>
                  <a:pt x="100826" y="47763"/>
                  <a:pt x="133522" y="23283"/>
                  <a:pt x="120951" y="7954"/>
                </a:cubicBezTo>
                <a:cubicBezTo>
                  <a:pt x="118700" y="5211"/>
                  <a:pt x="116053" y="4067"/>
                  <a:pt x="113202" y="4067"/>
                </a:cubicBezTo>
                <a:cubicBezTo>
                  <a:pt x="98945" y="4067"/>
                  <a:pt x="79618" y="32667"/>
                  <a:pt x="79618" y="32667"/>
                </a:cubicBezTo>
                <a:cubicBezTo>
                  <a:pt x="79618" y="32667"/>
                  <a:pt x="96836" y="0"/>
                  <a:pt x="77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0"/>
          <p:cNvSpPr/>
          <p:nvPr/>
        </p:nvSpPr>
        <p:spPr>
          <a:xfrm rot="-1034381" flipH="1">
            <a:off x="8201787" y="4143413"/>
            <a:ext cx="1462713" cy="1312419"/>
          </a:xfrm>
          <a:custGeom>
            <a:avLst/>
            <a:gdLst/>
            <a:ahLst/>
            <a:cxnLst/>
            <a:rect l="l" t="t" r="r" b="b"/>
            <a:pathLst>
              <a:path w="137839" h="123676" extrusionOk="0">
                <a:moveTo>
                  <a:pt x="77843" y="0"/>
                </a:moveTo>
                <a:cubicBezTo>
                  <a:pt x="77263" y="0"/>
                  <a:pt x="76648" y="31"/>
                  <a:pt x="75998" y="94"/>
                </a:cubicBezTo>
                <a:cubicBezTo>
                  <a:pt x="56437" y="1986"/>
                  <a:pt x="43168" y="49710"/>
                  <a:pt x="40549" y="59915"/>
                </a:cubicBezTo>
                <a:lnTo>
                  <a:pt x="40549" y="59915"/>
                </a:lnTo>
                <a:cubicBezTo>
                  <a:pt x="42159" y="52873"/>
                  <a:pt x="46342" y="28757"/>
                  <a:pt x="28133" y="28757"/>
                </a:cubicBezTo>
                <a:cubicBezTo>
                  <a:pt x="27198" y="28757"/>
                  <a:pt x="26204" y="28821"/>
                  <a:pt x="25148" y="28953"/>
                </a:cubicBezTo>
                <a:cubicBezTo>
                  <a:pt x="1" y="32114"/>
                  <a:pt x="18226" y="123676"/>
                  <a:pt x="18226" y="123676"/>
                </a:cubicBezTo>
                <a:cubicBezTo>
                  <a:pt x="18226" y="123676"/>
                  <a:pt x="97643" y="121976"/>
                  <a:pt x="107587" y="99847"/>
                </a:cubicBezTo>
                <a:cubicBezTo>
                  <a:pt x="112134" y="89731"/>
                  <a:pt x="105320" y="86986"/>
                  <a:pt x="96582" y="86986"/>
                </a:cubicBezTo>
                <a:cubicBezTo>
                  <a:pt x="86206" y="86986"/>
                  <a:pt x="73117" y="90857"/>
                  <a:pt x="73117" y="90857"/>
                </a:cubicBezTo>
                <a:cubicBezTo>
                  <a:pt x="73117" y="90857"/>
                  <a:pt x="137839" y="66798"/>
                  <a:pt x="128168" y="50624"/>
                </a:cubicBezTo>
                <a:cubicBezTo>
                  <a:pt x="125051" y="45410"/>
                  <a:pt x="120571" y="43643"/>
                  <a:pt x="115931" y="43643"/>
                </a:cubicBezTo>
                <a:cubicBezTo>
                  <a:pt x="107472" y="43643"/>
                  <a:pt x="98483" y="49516"/>
                  <a:pt x="96249" y="51072"/>
                </a:cubicBezTo>
                <a:lnTo>
                  <a:pt x="96249" y="51072"/>
                </a:lnTo>
                <a:cubicBezTo>
                  <a:pt x="100826" y="47763"/>
                  <a:pt x="133522" y="23283"/>
                  <a:pt x="120951" y="7954"/>
                </a:cubicBezTo>
                <a:cubicBezTo>
                  <a:pt x="118700" y="5211"/>
                  <a:pt x="116053" y="4067"/>
                  <a:pt x="113202" y="4067"/>
                </a:cubicBezTo>
                <a:cubicBezTo>
                  <a:pt x="98945" y="4067"/>
                  <a:pt x="79618" y="32667"/>
                  <a:pt x="79618" y="32667"/>
                </a:cubicBezTo>
                <a:cubicBezTo>
                  <a:pt x="79618" y="32667"/>
                  <a:pt x="96836" y="0"/>
                  <a:pt x="77843" y="0"/>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0"/>
          <p:cNvSpPr txBox="1">
            <a:spLocks noGrp="1"/>
          </p:cNvSpPr>
          <p:nvPr>
            <p:ph type="title"/>
          </p:nvPr>
        </p:nvSpPr>
        <p:spPr>
          <a:xfrm>
            <a:off x="720000" y="2022450"/>
            <a:ext cx="38520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3" name="Google Shape;123;p20"/>
          <p:cNvSpPr txBox="1">
            <a:spLocks noGrp="1"/>
          </p:cNvSpPr>
          <p:nvPr>
            <p:ph type="subTitle" idx="1"/>
          </p:nvPr>
        </p:nvSpPr>
        <p:spPr>
          <a:xfrm>
            <a:off x="720000" y="2518950"/>
            <a:ext cx="3852000" cy="602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124"/>
        <p:cNvGrpSpPr/>
        <p:nvPr/>
      </p:nvGrpSpPr>
      <p:grpSpPr>
        <a:xfrm>
          <a:off x="0" y="0"/>
          <a:ext cx="0" cy="0"/>
          <a:chOff x="0" y="0"/>
          <a:chExt cx="0" cy="0"/>
        </a:xfrm>
      </p:grpSpPr>
      <p:sp>
        <p:nvSpPr>
          <p:cNvPr id="125" name="Google Shape;125;p21"/>
          <p:cNvSpPr/>
          <p:nvPr/>
        </p:nvSpPr>
        <p:spPr>
          <a:xfrm>
            <a:off x="3505148" y="2711110"/>
            <a:ext cx="6751125" cy="2912725"/>
          </a:xfrm>
          <a:custGeom>
            <a:avLst/>
            <a:gdLst/>
            <a:ahLst/>
            <a:cxnLst/>
            <a:rect l="l" t="t" r="r" b="b"/>
            <a:pathLst>
              <a:path w="270045" h="116509" extrusionOk="0">
                <a:moveTo>
                  <a:pt x="257302" y="3840"/>
                </a:moveTo>
                <a:cubicBezTo>
                  <a:pt x="253541" y="-9389"/>
                  <a:pt x="234074" y="14738"/>
                  <a:pt x="228101" y="28264"/>
                </a:cubicBezTo>
                <a:cubicBezTo>
                  <a:pt x="222128" y="41790"/>
                  <a:pt x="231065" y="76559"/>
                  <a:pt x="221464" y="84997"/>
                </a:cubicBezTo>
                <a:cubicBezTo>
                  <a:pt x="211863" y="93435"/>
                  <a:pt x="186953" y="78006"/>
                  <a:pt x="170494" y="78891"/>
                </a:cubicBezTo>
                <a:cubicBezTo>
                  <a:pt x="154035" y="79776"/>
                  <a:pt x="137752" y="90173"/>
                  <a:pt x="122709" y="90306"/>
                </a:cubicBezTo>
                <a:cubicBezTo>
                  <a:pt x="107666" y="90439"/>
                  <a:pt x="99967" y="77285"/>
                  <a:pt x="80234" y="79687"/>
                </a:cubicBezTo>
                <a:cubicBezTo>
                  <a:pt x="60501" y="82089"/>
                  <a:pt x="11742" y="99574"/>
                  <a:pt x="4309" y="104719"/>
                </a:cubicBezTo>
                <a:cubicBezTo>
                  <a:pt x="-3124" y="109865"/>
                  <a:pt x="-5425" y="110073"/>
                  <a:pt x="35634" y="110560"/>
                </a:cubicBezTo>
                <a:cubicBezTo>
                  <a:pt x="76694" y="111047"/>
                  <a:pt x="213721" y="125427"/>
                  <a:pt x="250666" y="107640"/>
                </a:cubicBezTo>
                <a:cubicBezTo>
                  <a:pt x="287611" y="89853"/>
                  <a:pt x="261063" y="17069"/>
                  <a:pt x="257302" y="3840"/>
                </a:cubicBezTo>
                <a:close/>
              </a:path>
            </a:pathLst>
          </a:custGeom>
          <a:gradFill>
            <a:gsLst>
              <a:gs pos="0">
                <a:schemeClr val="lt1"/>
              </a:gs>
              <a:gs pos="100000">
                <a:schemeClr val="dk2"/>
              </a:gs>
            </a:gsLst>
            <a:lin ang="5400012" scaled="0"/>
          </a:gradFill>
          <a:ln>
            <a:noFill/>
          </a:ln>
        </p:spPr>
      </p:sp>
      <p:sp>
        <p:nvSpPr>
          <p:cNvPr id="126" name="Google Shape;126;p21"/>
          <p:cNvSpPr/>
          <p:nvPr/>
        </p:nvSpPr>
        <p:spPr>
          <a:xfrm>
            <a:off x="-2150193" y="-1461110"/>
            <a:ext cx="5544700" cy="2656550"/>
          </a:xfrm>
          <a:custGeom>
            <a:avLst/>
            <a:gdLst/>
            <a:ahLst/>
            <a:cxnLst/>
            <a:rect l="l" t="t" r="r" b="b"/>
            <a:pathLst>
              <a:path w="221788" h="106262" extrusionOk="0">
                <a:moveTo>
                  <a:pt x="208843" y="8604"/>
                </a:moveTo>
                <a:cubicBezTo>
                  <a:pt x="238974" y="16701"/>
                  <a:pt x="208799" y="46832"/>
                  <a:pt x="195835" y="55061"/>
                </a:cubicBezTo>
                <a:cubicBezTo>
                  <a:pt x="182871" y="63291"/>
                  <a:pt x="147608" y="50371"/>
                  <a:pt x="131060" y="57981"/>
                </a:cubicBezTo>
                <a:cubicBezTo>
                  <a:pt x="114512" y="65591"/>
                  <a:pt x="112078" y="93201"/>
                  <a:pt x="96548" y="100723"/>
                </a:cubicBezTo>
                <a:cubicBezTo>
                  <a:pt x="81018" y="108245"/>
                  <a:pt x="51374" y="107139"/>
                  <a:pt x="37879" y="103112"/>
                </a:cubicBezTo>
                <a:cubicBezTo>
                  <a:pt x="24384" y="99086"/>
                  <a:pt x="19385" y="92669"/>
                  <a:pt x="15580" y="76564"/>
                </a:cubicBezTo>
                <a:cubicBezTo>
                  <a:pt x="11775" y="60459"/>
                  <a:pt x="-17161" y="17807"/>
                  <a:pt x="15049" y="6480"/>
                </a:cubicBezTo>
                <a:cubicBezTo>
                  <a:pt x="47260" y="-4847"/>
                  <a:pt x="178712" y="507"/>
                  <a:pt x="208843" y="8604"/>
                </a:cubicBezTo>
                <a:close/>
              </a:path>
            </a:pathLst>
          </a:custGeom>
          <a:gradFill>
            <a:gsLst>
              <a:gs pos="0">
                <a:schemeClr val="lt1"/>
              </a:gs>
              <a:gs pos="100000">
                <a:schemeClr val="dk2"/>
              </a:gs>
            </a:gsLst>
            <a:lin ang="5400012" scaled="0"/>
          </a:gradFill>
          <a:ln>
            <a:noFill/>
          </a:ln>
        </p:spPr>
      </p:sp>
      <p:sp>
        <p:nvSpPr>
          <p:cNvPr id="127" name="Google Shape;127;p21"/>
          <p:cNvSpPr/>
          <p:nvPr/>
        </p:nvSpPr>
        <p:spPr>
          <a:xfrm rot="-10090268" flipH="1">
            <a:off x="-761406" y="75249"/>
            <a:ext cx="1462516" cy="1312242"/>
          </a:xfrm>
          <a:custGeom>
            <a:avLst/>
            <a:gdLst/>
            <a:ahLst/>
            <a:cxnLst/>
            <a:rect l="l" t="t" r="r" b="b"/>
            <a:pathLst>
              <a:path w="137839" h="123676" extrusionOk="0">
                <a:moveTo>
                  <a:pt x="77843" y="0"/>
                </a:moveTo>
                <a:cubicBezTo>
                  <a:pt x="77263" y="0"/>
                  <a:pt x="76648" y="31"/>
                  <a:pt x="75998" y="94"/>
                </a:cubicBezTo>
                <a:cubicBezTo>
                  <a:pt x="56437" y="1986"/>
                  <a:pt x="43168" y="49710"/>
                  <a:pt x="40549" y="59915"/>
                </a:cubicBezTo>
                <a:lnTo>
                  <a:pt x="40549" y="59915"/>
                </a:lnTo>
                <a:cubicBezTo>
                  <a:pt x="42159" y="52873"/>
                  <a:pt x="46342" y="28757"/>
                  <a:pt x="28133" y="28757"/>
                </a:cubicBezTo>
                <a:cubicBezTo>
                  <a:pt x="27198" y="28757"/>
                  <a:pt x="26204" y="28821"/>
                  <a:pt x="25148" y="28953"/>
                </a:cubicBezTo>
                <a:cubicBezTo>
                  <a:pt x="1" y="32114"/>
                  <a:pt x="18226" y="123676"/>
                  <a:pt x="18226" y="123676"/>
                </a:cubicBezTo>
                <a:cubicBezTo>
                  <a:pt x="18226" y="123676"/>
                  <a:pt x="97643" y="121976"/>
                  <a:pt x="107587" y="99847"/>
                </a:cubicBezTo>
                <a:cubicBezTo>
                  <a:pt x="112134" y="89731"/>
                  <a:pt x="105320" y="86986"/>
                  <a:pt x="96582" y="86986"/>
                </a:cubicBezTo>
                <a:cubicBezTo>
                  <a:pt x="86206" y="86986"/>
                  <a:pt x="73117" y="90857"/>
                  <a:pt x="73117" y="90857"/>
                </a:cubicBezTo>
                <a:cubicBezTo>
                  <a:pt x="73117" y="90857"/>
                  <a:pt x="137839" y="66798"/>
                  <a:pt x="128168" y="50624"/>
                </a:cubicBezTo>
                <a:cubicBezTo>
                  <a:pt x="125051" y="45410"/>
                  <a:pt x="120571" y="43643"/>
                  <a:pt x="115931" y="43643"/>
                </a:cubicBezTo>
                <a:cubicBezTo>
                  <a:pt x="107472" y="43643"/>
                  <a:pt x="98483" y="49516"/>
                  <a:pt x="96249" y="51072"/>
                </a:cubicBezTo>
                <a:lnTo>
                  <a:pt x="96249" y="51072"/>
                </a:lnTo>
                <a:cubicBezTo>
                  <a:pt x="100826" y="47763"/>
                  <a:pt x="133522" y="23283"/>
                  <a:pt x="120951" y="7954"/>
                </a:cubicBezTo>
                <a:cubicBezTo>
                  <a:pt x="118700" y="5211"/>
                  <a:pt x="116053" y="4067"/>
                  <a:pt x="113202" y="4067"/>
                </a:cubicBezTo>
                <a:cubicBezTo>
                  <a:pt x="98945" y="4067"/>
                  <a:pt x="79618" y="32667"/>
                  <a:pt x="79618" y="32667"/>
                </a:cubicBezTo>
                <a:cubicBezTo>
                  <a:pt x="79618" y="32667"/>
                  <a:pt x="96836" y="0"/>
                  <a:pt x="77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1"/>
          <p:cNvSpPr/>
          <p:nvPr/>
        </p:nvSpPr>
        <p:spPr>
          <a:xfrm>
            <a:off x="8432645" y="3508251"/>
            <a:ext cx="1869075" cy="2098611"/>
          </a:xfrm>
          <a:custGeom>
            <a:avLst/>
            <a:gdLst/>
            <a:ahLst/>
            <a:cxnLst/>
            <a:rect l="l" t="t" r="r" b="b"/>
            <a:pathLst>
              <a:path w="143005" h="160567" extrusionOk="0">
                <a:moveTo>
                  <a:pt x="40107" y="1"/>
                </a:moveTo>
                <a:cubicBezTo>
                  <a:pt x="38889" y="1"/>
                  <a:pt x="37630" y="165"/>
                  <a:pt x="36328" y="513"/>
                </a:cubicBezTo>
                <a:cubicBezTo>
                  <a:pt x="13032" y="6738"/>
                  <a:pt x="42480" y="54695"/>
                  <a:pt x="42480" y="54695"/>
                </a:cubicBezTo>
                <a:lnTo>
                  <a:pt x="42480" y="54695"/>
                </a:lnTo>
                <a:cubicBezTo>
                  <a:pt x="42480" y="54695"/>
                  <a:pt x="27230" y="35040"/>
                  <a:pt x="16178" y="35040"/>
                </a:cubicBezTo>
                <a:cubicBezTo>
                  <a:pt x="12464" y="35040"/>
                  <a:pt x="9224" y="37260"/>
                  <a:pt x="7196" y="43192"/>
                </a:cubicBezTo>
                <a:cubicBezTo>
                  <a:pt x="1" y="64249"/>
                  <a:pt x="43008" y="100254"/>
                  <a:pt x="52305" y="107726"/>
                </a:cubicBezTo>
                <a:lnTo>
                  <a:pt x="52305" y="107726"/>
                </a:lnTo>
                <a:cubicBezTo>
                  <a:pt x="48115" y="104537"/>
                  <a:pt x="37127" y="96939"/>
                  <a:pt x="27558" y="96939"/>
                </a:cubicBezTo>
                <a:cubicBezTo>
                  <a:pt x="21499" y="96939"/>
                  <a:pt x="16009" y="99985"/>
                  <a:pt x="13174" y="109126"/>
                </a:cubicBezTo>
                <a:cubicBezTo>
                  <a:pt x="4670" y="136536"/>
                  <a:pt x="107612" y="160567"/>
                  <a:pt x="107612" y="160567"/>
                </a:cubicBezTo>
                <a:cubicBezTo>
                  <a:pt x="107612" y="160567"/>
                  <a:pt x="143005" y="77879"/>
                  <a:pt x="124838" y="57274"/>
                </a:cubicBezTo>
                <a:cubicBezTo>
                  <a:pt x="121831" y="53864"/>
                  <a:pt x="119124" y="52441"/>
                  <a:pt x="116700" y="52441"/>
                </a:cubicBezTo>
                <a:cubicBezTo>
                  <a:pt x="104477" y="52441"/>
                  <a:pt x="99444" y="88614"/>
                  <a:pt x="99444" y="88614"/>
                </a:cubicBezTo>
                <a:cubicBezTo>
                  <a:pt x="99444" y="88614"/>
                  <a:pt x="104742" y="12974"/>
                  <a:pt x="84653" y="12974"/>
                </a:cubicBezTo>
                <a:cubicBezTo>
                  <a:pt x="84343" y="12974"/>
                  <a:pt x="84027" y="12992"/>
                  <a:pt x="83705" y="13029"/>
                </a:cubicBezTo>
                <a:cubicBezTo>
                  <a:pt x="64407" y="15221"/>
                  <a:pt x="68371" y="41460"/>
                  <a:pt x="69238" y="46153"/>
                </a:cubicBezTo>
                <a:lnTo>
                  <a:pt x="69238" y="46153"/>
                </a:lnTo>
                <a:cubicBezTo>
                  <a:pt x="68043" y="40262"/>
                  <a:pt x="59178" y="1"/>
                  <a:pt x="40107" y="1"/>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1"/>
          <p:cNvSpPr/>
          <p:nvPr/>
        </p:nvSpPr>
        <p:spPr>
          <a:xfrm>
            <a:off x="6547424" y="-170222"/>
            <a:ext cx="2981100" cy="1187950"/>
          </a:xfrm>
          <a:custGeom>
            <a:avLst/>
            <a:gdLst/>
            <a:ahLst/>
            <a:cxnLst/>
            <a:rect l="l" t="t" r="r" b="b"/>
            <a:pathLst>
              <a:path w="119244" h="47518" extrusionOk="0">
                <a:moveTo>
                  <a:pt x="1802" y="3360"/>
                </a:moveTo>
                <a:cubicBezTo>
                  <a:pt x="-4699" y="6382"/>
                  <a:pt x="8624" y="17460"/>
                  <a:pt x="16086" y="19566"/>
                </a:cubicBezTo>
                <a:cubicBezTo>
                  <a:pt x="23548" y="21672"/>
                  <a:pt x="37466" y="15079"/>
                  <a:pt x="46576" y="15995"/>
                </a:cubicBezTo>
                <a:cubicBezTo>
                  <a:pt x="55686" y="16911"/>
                  <a:pt x="62507" y="23275"/>
                  <a:pt x="70748" y="25060"/>
                </a:cubicBezTo>
                <a:cubicBezTo>
                  <a:pt x="78989" y="26846"/>
                  <a:pt x="91442" y="23503"/>
                  <a:pt x="96020" y="26708"/>
                </a:cubicBezTo>
                <a:cubicBezTo>
                  <a:pt x="100598" y="29913"/>
                  <a:pt x="94967" y="41495"/>
                  <a:pt x="98217" y="44288"/>
                </a:cubicBezTo>
                <a:cubicBezTo>
                  <a:pt x="101467" y="47081"/>
                  <a:pt x="113004" y="50194"/>
                  <a:pt x="115522" y="43464"/>
                </a:cubicBezTo>
                <a:cubicBezTo>
                  <a:pt x="118040" y="36734"/>
                  <a:pt x="123397" y="10914"/>
                  <a:pt x="113325" y="3909"/>
                </a:cubicBezTo>
                <a:cubicBezTo>
                  <a:pt x="103253" y="-3095"/>
                  <a:pt x="73678" y="1529"/>
                  <a:pt x="55091" y="1437"/>
                </a:cubicBezTo>
                <a:cubicBezTo>
                  <a:pt x="36504" y="1346"/>
                  <a:pt x="8303" y="339"/>
                  <a:pt x="1802" y="3360"/>
                </a:cubicBezTo>
                <a:close/>
              </a:path>
            </a:pathLst>
          </a:custGeom>
          <a:gradFill>
            <a:gsLst>
              <a:gs pos="0">
                <a:schemeClr val="lt1"/>
              </a:gs>
              <a:gs pos="100000">
                <a:schemeClr val="dk2"/>
              </a:gs>
            </a:gsLst>
            <a:lin ang="5400012" scaled="0"/>
          </a:gradFill>
          <a:ln>
            <a:noFill/>
          </a:ln>
        </p:spPr>
      </p:sp>
      <p:sp>
        <p:nvSpPr>
          <p:cNvPr id="130" name="Google Shape;130;p21"/>
          <p:cNvSpPr txBox="1">
            <a:spLocks noGrp="1"/>
          </p:cNvSpPr>
          <p:nvPr>
            <p:ph type="title"/>
          </p:nvPr>
        </p:nvSpPr>
        <p:spPr>
          <a:xfrm>
            <a:off x="4571976" y="2037150"/>
            <a:ext cx="3858600" cy="572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1" name="Google Shape;131;p21"/>
          <p:cNvSpPr txBox="1">
            <a:spLocks noGrp="1"/>
          </p:cNvSpPr>
          <p:nvPr>
            <p:ph type="subTitle" idx="1"/>
          </p:nvPr>
        </p:nvSpPr>
        <p:spPr>
          <a:xfrm>
            <a:off x="4572150" y="2533650"/>
            <a:ext cx="38586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32"/>
        <p:cNvGrpSpPr/>
        <p:nvPr/>
      </p:nvGrpSpPr>
      <p:grpSpPr>
        <a:xfrm>
          <a:off x="0" y="0"/>
          <a:ext cx="0" cy="0"/>
          <a:chOff x="0" y="0"/>
          <a:chExt cx="0" cy="0"/>
        </a:xfrm>
      </p:grpSpPr>
      <p:sp>
        <p:nvSpPr>
          <p:cNvPr id="133" name="Google Shape;133;p22"/>
          <p:cNvSpPr/>
          <p:nvPr/>
        </p:nvSpPr>
        <p:spPr>
          <a:xfrm>
            <a:off x="2938344" y="2613980"/>
            <a:ext cx="6670950" cy="2857450"/>
          </a:xfrm>
          <a:custGeom>
            <a:avLst/>
            <a:gdLst/>
            <a:ahLst/>
            <a:cxnLst/>
            <a:rect l="l" t="t" r="r" b="b"/>
            <a:pathLst>
              <a:path w="266838" h="114298" extrusionOk="0">
                <a:moveTo>
                  <a:pt x="254727" y="1629"/>
                </a:moveTo>
                <a:cubicBezTo>
                  <a:pt x="253213" y="-8780"/>
                  <a:pt x="248313" y="33748"/>
                  <a:pt x="239009" y="42974"/>
                </a:cubicBezTo>
                <a:cubicBezTo>
                  <a:pt x="229705" y="52200"/>
                  <a:pt x="212273" y="48880"/>
                  <a:pt x="198905" y="56983"/>
                </a:cubicBezTo>
                <a:cubicBezTo>
                  <a:pt x="185537" y="65086"/>
                  <a:pt x="175602" y="88800"/>
                  <a:pt x="158800" y="91593"/>
                </a:cubicBezTo>
                <a:cubicBezTo>
                  <a:pt x="141998" y="94386"/>
                  <a:pt x="117415" y="73281"/>
                  <a:pt x="98095" y="73739"/>
                </a:cubicBezTo>
                <a:cubicBezTo>
                  <a:pt x="78776" y="74197"/>
                  <a:pt x="58943" y="89545"/>
                  <a:pt x="42883" y="94340"/>
                </a:cubicBezTo>
                <a:cubicBezTo>
                  <a:pt x="26823" y="99135"/>
                  <a:pt x="3371" y="100173"/>
                  <a:pt x="1734" y="102508"/>
                </a:cubicBezTo>
                <a:cubicBezTo>
                  <a:pt x="97" y="104843"/>
                  <a:pt x="-8000" y="107862"/>
                  <a:pt x="33059" y="108349"/>
                </a:cubicBezTo>
                <a:cubicBezTo>
                  <a:pt x="74119" y="108836"/>
                  <a:pt x="211146" y="123216"/>
                  <a:pt x="248091" y="105429"/>
                </a:cubicBezTo>
                <a:cubicBezTo>
                  <a:pt x="285036" y="87642"/>
                  <a:pt x="256241" y="12038"/>
                  <a:pt x="254727" y="1629"/>
                </a:cubicBezTo>
                <a:close/>
              </a:path>
            </a:pathLst>
          </a:custGeom>
          <a:gradFill>
            <a:gsLst>
              <a:gs pos="0">
                <a:schemeClr val="lt1"/>
              </a:gs>
              <a:gs pos="100000">
                <a:schemeClr val="dk2"/>
              </a:gs>
            </a:gsLst>
            <a:lin ang="5400012" scaled="0"/>
          </a:gradFill>
          <a:ln>
            <a:noFill/>
          </a:ln>
        </p:spPr>
      </p:sp>
      <p:sp>
        <p:nvSpPr>
          <p:cNvPr id="134" name="Google Shape;134;p22"/>
          <p:cNvSpPr/>
          <p:nvPr/>
        </p:nvSpPr>
        <p:spPr>
          <a:xfrm rot="-8872518" flipH="1">
            <a:off x="-716760" y="525117"/>
            <a:ext cx="1332992" cy="1196027"/>
          </a:xfrm>
          <a:custGeom>
            <a:avLst/>
            <a:gdLst/>
            <a:ahLst/>
            <a:cxnLst/>
            <a:rect l="l" t="t" r="r" b="b"/>
            <a:pathLst>
              <a:path w="137839" h="123676" extrusionOk="0">
                <a:moveTo>
                  <a:pt x="77843" y="0"/>
                </a:moveTo>
                <a:cubicBezTo>
                  <a:pt x="77263" y="0"/>
                  <a:pt x="76648" y="31"/>
                  <a:pt x="75998" y="94"/>
                </a:cubicBezTo>
                <a:cubicBezTo>
                  <a:pt x="56437" y="1986"/>
                  <a:pt x="43168" y="49710"/>
                  <a:pt x="40549" y="59915"/>
                </a:cubicBezTo>
                <a:lnTo>
                  <a:pt x="40549" y="59915"/>
                </a:lnTo>
                <a:cubicBezTo>
                  <a:pt x="42159" y="52873"/>
                  <a:pt x="46342" y="28757"/>
                  <a:pt x="28133" y="28757"/>
                </a:cubicBezTo>
                <a:cubicBezTo>
                  <a:pt x="27198" y="28757"/>
                  <a:pt x="26204" y="28821"/>
                  <a:pt x="25148" y="28953"/>
                </a:cubicBezTo>
                <a:cubicBezTo>
                  <a:pt x="1" y="32114"/>
                  <a:pt x="18226" y="123676"/>
                  <a:pt x="18226" y="123676"/>
                </a:cubicBezTo>
                <a:cubicBezTo>
                  <a:pt x="18226" y="123676"/>
                  <a:pt x="97643" y="121976"/>
                  <a:pt x="107587" y="99847"/>
                </a:cubicBezTo>
                <a:cubicBezTo>
                  <a:pt x="112134" y="89731"/>
                  <a:pt x="105320" y="86986"/>
                  <a:pt x="96582" y="86986"/>
                </a:cubicBezTo>
                <a:cubicBezTo>
                  <a:pt x="86206" y="86986"/>
                  <a:pt x="73117" y="90857"/>
                  <a:pt x="73117" y="90857"/>
                </a:cubicBezTo>
                <a:cubicBezTo>
                  <a:pt x="73117" y="90857"/>
                  <a:pt x="137839" y="66798"/>
                  <a:pt x="128168" y="50624"/>
                </a:cubicBezTo>
                <a:cubicBezTo>
                  <a:pt x="125051" y="45410"/>
                  <a:pt x="120571" y="43643"/>
                  <a:pt x="115931" y="43643"/>
                </a:cubicBezTo>
                <a:cubicBezTo>
                  <a:pt x="107472" y="43643"/>
                  <a:pt x="98483" y="49516"/>
                  <a:pt x="96249" y="51072"/>
                </a:cubicBezTo>
                <a:lnTo>
                  <a:pt x="96249" y="51072"/>
                </a:lnTo>
                <a:cubicBezTo>
                  <a:pt x="100826" y="47763"/>
                  <a:pt x="133522" y="23283"/>
                  <a:pt x="120951" y="7954"/>
                </a:cubicBezTo>
                <a:cubicBezTo>
                  <a:pt x="118700" y="5211"/>
                  <a:pt x="116053" y="4067"/>
                  <a:pt x="113202" y="4067"/>
                </a:cubicBezTo>
                <a:cubicBezTo>
                  <a:pt x="98945" y="4067"/>
                  <a:pt x="79618" y="32667"/>
                  <a:pt x="79618" y="32667"/>
                </a:cubicBezTo>
                <a:cubicBezTo>
                  <a:pt x="79618" y="32667"/>
                  <a:pt x="96836" y="0"/>
                  <a:pt x="77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6" name="Google Shape;136;p22"/>
          <p:cNvSpPr txBox="1">
            <a:spLocks noGrp="1"/>
          </p:cNvSpPr>
          <p:nvPr>
            <p:ph type="subTitle" idx="1"/>
          </p:nvPr>
        </p:nvSpPr>
        <p:spPr>
          <a:xfrm>
            <a:off x="5045000" y="2968050"/>
            <a:ext cx="2262000" cy="8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7" name="Google Shape;137;p22"/>
          <p:cNvSpPr txBox="1">
            <a:spLocks noGrp="1"/>
          </p:cNvSpPr>
          <p:nvPr>
            <p:ph type="subTitle" idx="2"/>
          </p:nvPr>
        </p:nvSpPr>
        <p:spPr>
          <a:xfrm>
            <a:off x="1837175" y="2968050"/>
            <a:ext cx="2262000" cy="8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8" name="Google Shape;138;p22"/>
          <p:cNvSpPr txBox="1">
            <a:spLocks noGrp="1"/>
          </p:cNvSpPr>
          <p:nvPr>
            <p:ph type="subTitle" idx="3"/>
          </p:nvPr>
        </p:nvSpPr>
        <p:spPr>
          <a:xfrm>
            <a:off x="1837175" y="2584900"/>
            <a:ext cx="2262000" cy="45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Archivo"/>
                <a:ea typeface="Archivo"/>
                <a:cs typeface="Archivo"/>
                <a:sym typeface="Archiv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39" name="Google Shape;139;p22"/>
          <p:cNvSpPr txBox="1">
            <a:spLocks noGrp="1"/>
          </p:cNvSpPr>
          <p:nvPr>
            <p:ph type="subTitle" idx="4"/>
          </p:nvPr>
        </p:nvSpPr>
        <p:spPr>
          <a:xfrm>
            <a:off x="5045001" y="2584900"/>
            <a:ext cx="2262000" cy="45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Archivo"/>
                <a:ea typeface="Archivo"/>
                <a:cs typeface="Archivo"/>
                <a:sym typeface="Archiv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40"/>
        <p:cNvGrpSpPr/>
        <p:nvPr/>
      </p:nvGrpSpPr>
      <p:grpSpPr>
        <a:xfrm>
          <a:off x="0" y="0"/>
          <a:ext cx="0" cy="0"/>
          <a:chOff x="0" y="0"/>
          <a:chExt cx="0" cy="0"/>
        </a:xfrm>
      </p:grpSpPr>
      <p:sp>
        <p:nvSpPr>
          <p:cNvPr id="141" name="Google Shape;141;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2" name="Google Shape;142;p23"/>
          <p:cNvSpPr txBox="1">
            <a:spLocks noGrp="1"/>
          </p:cNvSpPr>
          <p:nvPr>
            <p:ph type="subTitle" idx="1"/>
          </p:nvPr>
        </p:nvSpPr>
        <p:spPr>
          <a:xfrm>
            <a:off x="4717175" y="1628050"/>
            <a:ext cx="3384900" cy="190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3" name="Google Shape;143;p23"/>
          <p:cNvSpPr txBox="1">
            <a:spLocks noGrp="1"/>
          </p:cNvSpPr>
          <p:nvPr>
            <p:ph type="subTitle" idx="2"/>
          </p:nvPr>
        </p:nvSpPr>
        <p:spPr>
          <a:xfrm>
            <a:off x="1041925" y="1628050"/>
            <a:ext cx="3384900" cy="190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4" name="Google Shape;144;p23"/>
          <p:cNvSpPr/>
          <p:nvPr/>
        </p:nvSpPr>
        <p:spPr>
          <a:xfrm flipH="1">
            <a:off x="-627916" y="2482510"/>
            <a:ext cx="6751125" cy="2912725"/>
          </a:xfrm>
          <a:custGeom>
            <a:avLst/>
            <a:gdLst/>
            <a:ahLst/>
            <a:cxnLst/>
            <a:rect l="l" t="t" r="r" b="b"/>
            <a:pathLst>
              <a:path w="270045" h="116509" extrusionOk="0">
                <a:moveTo>
                  <a:pt x="257302" y="3840"/>
                </a:moveTo>
                <a:cubicBezTo>
                  <a:pt x="253541" y="-9389"/>
                  <a:pt x="234074" y="14738"/>
                  <a:pt x="228101" y="28264"/>
                </a:cubicBezTo>
                <a:cubicBezTo>
                  <a:pt x="222128" y="41790"/>
                  <a:pt x="231065" y="76559"/>
                  <a:pt x="221464" y="84997"/>
                </a:cubicBezTo>
                <a:cubicBezTo>
                  <a:pt x="211863" y="93435"/>
                  <a:pt x="186953" y="78006"/>
                  <a:pt x="170494" y="78891"/>
                </a:cubicBezTo>
                <a:cubicBezTo>
                  <a:pt x="154035" y="79776"/>
                  <a:pt x="137752" y="90173"/>
                  <a:pt x="122709" y="90306"/>
                </a:cubicBezTo>
                <a:cubicBezTo>
                  <a:pt x="107666" y="90439"/>
                  <a:pt x="99967" y="77285"/>
                  <a:pt x="80234" y="79687"/>
                </a:cubicBezTo>
                <a:cubicBezTo>
                  <a:pt x="60501" y="82089"/>
                  <a:pt x="11742" y="99574"/>
                  <a:pt x="4309" y="104719"/>
                </a:cubicBezTo>
                <a:cubicBezTo>
                  <a:pt x="-3124" y="109865"/>
                  <a:pt x="-5425" y="110073"/>
                  <a:pt x="35634" y="110560"/>
                </a:cubicBezTo>
                <a:cubicBezTo>
                  <a:pt x="76694" y="111047"/>
                  <a:pt x="213721" y="125427"/>
                  <a:pt x="250666" y="107640"/>
                </a:cubicBezTo>
                <a:cubicBezTo>
                  <a:pt x="287611" y="89853"/>
                  <a:pt x="261063" y="17069"/>
                  <a:pt x="257302" y="3840"/>
                </a:cubicBezTo>
                <a:close/>
              </a:path>
            </a:pathLst>
          </a:custGeom>
          <a:gradFill>
            <a:gsLst>
              <a:gs pos="0">
                <a:schemeClr val="lt1"/>
              </a:gs>
              <a:gs pos="100000">
                <a:schemeClr val="dk2"/>
              </a:gs>
            </a:gsLst>
            <a:lin ang="5400012" scaled="0"/>
          </a:gradFill>
          <a:ln>
            <a:noFill/>
          </a:ln>
        </p:spPr>
      </p:sp>
      <p:sp>
        <p:nvSpPr>
          <p:cNvPr id="145" name="Google Shape;145;p23"/>
          <p:cNvSpPr/>
          <p:nvPr/>
        </p:nvSpPr>
        <p:spPr>
          <a:xfrm rot="8872518">
            <a:off x="8457161" y="525117"/>
            <a:ext cx="1332992" cy="1196027"/>
          </a:xfrm>
          <a:custGeom>
            <a:avLst/>
            <a:gdLst/>
            <a:ahLst/>
            <a:cxnLst/>
            <a:rect l="l" t="t" r="r" b="b"/>
            <a:pathLst>
              <a:path w="137839" h="123676" extrusionOk="0">
                <a:moveTo>
                  <a:pt x="77843" y="0"/>
                </a:moveTo>
                <a:cubicBezTo>
                  <a:pt x="77263" y="0"/>
                  <a:pt x="76648" y="31"/>
                  <a:pt x="75998" y="94"/>
                </a:cubicBezTo>
                <a:cubicBezTo>
                  <a:pt x="56437" y="1986"/>
                  <a:pt x="43168" y="49710"/>
                  <a:pt x="40549" y="59915"/>
                </a:cubicBezTo>
                <a:lnTo>
                  <a:pt x="40549" y="59915"/>
                </a:lnTo>
                <a:cubicBezTo>
                  <a:pt x="42159" y="52873"/>
                  <a:pt x="46342" y="28757"/>
                  <a:pt x="28133" y="28757"/>
                </a:cubicBezTo>
                <a:cubicBezTo>
                  <a:pt x="27198" y="28757"/>
                  <a:pt x="26204" y="28821"/>
                  <a:pt x="25148" y="28953"/>
                </a:cubicBezTo>
                <a:cubicBezTo>
                  <a:pt x="1" y="32114"/>
                  <a:pt x="18226" y="123676"/>
                  <a:pt x="18226" y="123676"/>
                </a:cubicBezTo>
                <a:cubicBezTo>
                  <a:pt x="18226" y="123676"/>
                  <a:pt x="97643" y="121976"/>
                  <a:pt x="107587" y="99847"/>
                </a:cubicBezTo>
                <a:cubicBezTo>
                  <a:pt x="112134" y="89731"/>
                  <a:pt x="105320" y="86986"/>
                  <a:pt x="96582" y="86986"/>
                </a:cubicBezTo>
                <a:cubicBezTo>
                  <a:pt x="86206" y="86986"/>
                  <a:pt x="73117" y="90857"/>
                  <a:pt x="73117" y="90857"/>
                </a:cubicBezTo>
                <a:cubicBezTo>
                  <a:pt x="73117" y="90857"/>
                  <a:pt x="137839" y="66798"/>
                  <a:pt x="128168" y="50624"/>
                </a:cubicBezTo>
                <a:cubicBezTo>
                  <a:pt x="125051" y="45410"/>
                  <a:pt x="120571" y="43643"/>
                  <a:pt x="115931" y="43643"/>
                </a:cubicBezTo>
                <a:cubicBezTo>
                  <a:pt x="107472" y="43643"/>
                  <a:pt x="98483" y="49516"/>
                  <a:pt x="96249" y="51072"/>
                </a:cubicBezTo>
                <a:lnTo>
                  <a:pt x="96249" y="51072"/>
                </a:lnTo>
                <a:cubicBezTo>
                  <a:pt x="100826" y="47763"/>
                  <a:pt x="133522" y="23283"/>
                  <a:pt x="120951" y="7954"/>
                </a:cubicBezTo>
                <a:cubicBezTo>
                  <a:pt x="118700" y="5211"/>
                  <a:pt x="116053" y="4067"/>
                  <a:pt x="113202" y="4067"/>
                </a:cubicBezTo>
                <a:cubicBezTo>
                  <a:pt x="98945" y="4067"/>
                  <a:pt x="79618" y="32667"/>
                  <a:pt x="79618" y="32667"/>
                </a:cubicBezTo>
                <a:cubicBezTo>
                  <a:pt x="79618" y="32667"/>
                  <a:pt x="96836" y="0"/>
                  <a:pt x="77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51"/>
        <p:cNvGrpSpPr/>
        <p:nvPr/>
      </p:nvGrpSpPr>
      <p:grpSpPr>
        <a:xfrm>
          <a:off x="0" y="0"/>
          <a:ext cx="0" cy="0"/>
          <a:chOff x="0" y="0"/>
          <a:chExt cx="0" cy="0"/>
        </a:xfrm>
      </p:grpSpPr>
      <p:sp>
        <p:nvSpPr>
          <p:cNvPr id="152" name="Google Shape;152;p25"/>
          <p:cNvSpPr/>
          <p:nvPr/>
        </p:nvSpPr>
        <p:spPr>
          <a:xfrm>
            <a:off x="3505148" y="2711110"/>
            <a:ext cx="6751125" cy="2912725"/>
          </a:xfrm>
          <a:custGeom>
            <a:avLst/>
            <a:gdLst/>
            <a:ahLst/>
            <a:cxnLst/>
            <a:rect l="l" t="t" r="r" b="b"/>
            <a:pathLst>
              <a:path w="270045" h="116509" extrusionOk="0">
                <a:moveTo>
                  <a:pt x="257302" y="3840"/>
                </a:moveTo>
                <a:cubicBezTo>
                  <a:pt x="253541" y="-9389"/>
                  <a:pt x="234074" y="14738"/>
                  <a:pt x="228101" y="28264"/>
                </a:cubicBezTo>
                <a:cubicBezTo>
                  <a:pt x="222128" y="41790"/>
                  <a:pt x="231065" y="76559"/>
                  <a:pt x="221464" y="84997"/>
                </a:cubicBezTo>
                <a:cubicBezTo>
                  <a:pt x="211863" y="93435"/>
                  <a:pt x="186953" y="78006"/>
                  <a:pt x="170494" y="78891"/>
                </a:cubicBezTo>
                <a:cubicBezTo>
                  <a:pt x="154035" y="79776"/>
                  <a:pt x="137752" y="90173"/>
                  <a:pt x="122709" y="90306"/>
                </a:cubicBezTo>
                <a:cubicBezTo>
                  <a:pt x="107666" y="90439"/>
                  <a:pt x="99967" y="77285"/>
                  <a:pt x="80234" y="79687"/>
                </a:cubicBezTo>
                <a:cubicBezTo>
                  <a:pt x="60501" y="82089"/>
                  <a:pt x="11742" y="99574"/>
                  <a:pt x="4309" y="104719"/>
                </a:cubicBezTo>
                <a:cubicBezTo>
                  <a:pt x="-3124" y="109865"/>
                  <a:pt x="-5425" y="110073"/>
                  <a:pt x="35634" y="110560"/>
                </a:cubicBezTo>
                <a:cubicBezTo>
                  <a:pt x="76694" y="111047"/>
                  <a:pt x="213721" y="125427"/>
                  <a:pt x="250666" y="107640"/>
                </a:cubicBezTo>
                <a:cubicBezTo>
                  <a:pt x="287611" y="89853"/>
                  <a:pt x="261063" y="17069"/>
                  <a:pt x="257302" y="3840"/>
                </a:cubicBezTo>
                <a:close/>
              </a:path>
            </a:pathLst>
          </a:custGeom>
          <a:gradFill>
            <a:gsLst>
              <a:gs pos="0">
                <a:schemeClr val="lt1"/>
              </a:gs>
              <a:gs pos="100000">
                <a:schemeClr val="dk2"/>
              </a:gs>
            </a:gsLst>
            <a:lin ang="5400012" scaled="0"/>
          </a:gradFill>
          <a:ln>
            <a:noFill/>
          </a:ln>
        </p:spPr>
      </p:sp>
      <p:sp>
        <p:nvSpPr>
          <p:cNvPr id="153" name="Google Shape;153;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4" name="Google Shape;154;p25"/>
          <p:cNvSpPr txBox="1">
            <a:spLocks noGrp="1"/>
          </p:cNvSpPr>
          <p:nvPr>
            <p:ph type="subTitle" idx="1"/>
          </p:nvPr>
        </p:nvSpPr>
        <p:spPr>
          <a:xfrm>
            <a:off x="937625" y="3043651"/>
            <a:ext cx="2175300" cy="69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55" name="Google Shape;155;p25"/>
          <p:cNvSpPr txBox="1">
            <a:spLocks noGrp="1"/>
          </p:cNvSpPr>
          <p:nvPr>
            <p:ph type="subTitle" idx="2"/>
          </p:nvPr>
        </p:nvSpPr>
        <p:spPr>
          <a:xfrm>
            <a:off x="3484347" y="3043651"/>
            <a:ext cx="2175300" cy="69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56" name="Google Shape;156;p25"/>
          <p:cNvSpPr txBox="1">
            <a:spLocks noGrp="1"/>
          </p:cNvSpPr>
          <p:nvPr>
            <p:ph type="subTitle" idx="3"/>
          </p:nvPr>
        </p:nvSpPr>
        <p:spPr>
          <a:xfrm>
            <a:off x="6031075" y="3043651"/>
            <a:ext cx="2175300" cy="69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57" name="Google Shape;157;p25"/>
          <p:cNvSpPr txBox="1">
            <a:spLocks noGrp="1"/>
          </p:cNvSpPr>
          <p:nvPr>
            <p:ph type="subTitle" idx="4"/>
          </p:nvPr>
        </p:nvSpPr>
        <p:spPr>
          <a:xfrm>
            <a:off x="937625" y="2641425"/>
            <a:ext cx="2175300" cy="475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8" name="Google Shape;158;p25"/>
          <p:cNvSpPr txBox="1">
            <a:spLocks noGrp="1"/>
          </p:cNvSpPr>
          <p:nvPr>
            <p:ph type="subTitle" idx="5"/>
          </p:nvPr>
        </p:nvSpPr>
        <p:spPr>
          <a:xfrm>
            <a:off x="3484350" y="2641425"/>
            <a:ext cx="2175300" cy="475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9" name="Google Shape;159;p25"/>
          <p:cNvSpPr txBox="1">
            <a:spLocks noGrp="1"/>
          </p:cNvSpPr>
          <p:nvPr>
            <p:ph type="subTitle" idx="6"/>
          </p:nvPr>
        </p:nvSpPr>
        <p:spPr>
          <a:xfrm>
            <a:off x="6031075" y="2641425"/>
            <a:ext cx="2175300" cy="475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60" name="Google Shape;160;p25"/>
          <p:cNvSpPr/>
          <p:nvPr/>
        </p:nvSpPr>
        <p:spPr>
          <a:xfrm>
            <a:off x="-2150193" y="-1461110"/>
            <a:ext cx="5544700" cy="2656550"/>
          </a:xfrm>
          <a:custGeom>
            <a:avLst/>
            <a:gdLst/>
            <a:ahLst/>
            <a:cxnLst/>
            <a:rect l="l" t="t" r="r" b="b"/>
            <a:pathLst>
              <a:path w="221788" h="106262" extrusionOk="0">
                <a:moveTo>
                  <a:pt x="208843" y="8604"/>
                </a:moveTo>
                <a:cubicBezTo>
                  <a:pt x="238974" y="16701"/>
                  <a:pt x="208799" y="46832"/>
                  <a:pt x="195835" y="55061"/>
                </a:cubicBezTo>
                <a:cubicBezTo>
                  <a:pt x="182871" y="63291"/>
                  <a:pt x="147608" y="50371"/>
                  <a:pt x="131060" y="57981"/>
                </a:cubicBezTo>
                <a:cubicBezTo>
                  <a:pt x="114512" y="65591"/>
                  <a:pt x="112078" y="93201"/>
                  <a:pt x="96548" y="100723"/>
                </a:cubicBezTo>
                <a:cubicBezTo>
                  <a:pt x="81018" y="108245"/>
                  <a:pt x="51374" y="107139"/>
                  <a:pt x="37879" y="103112"/>
                </a:cubicBezTo>
                <a:cubicBezTo>
                  <a:pt x="24384" y="99086"/>
                  <a:pt x="19385" y="92669"/>
                  <a:pt x="15580" y="76564"/>
                </a:cubicBezTo>
                <a:cubicBezTo>
                  <a:pt x="11775" y="60459"/>
                  <a:pt x="-17161" y="17807"/>
                  <a:pt x="15049" y="6480"/>
                </a:cubicBezTo>
                <a:cubicBezTo>
                  <a:pt x="47260" y="-4847"/>
                  <a:pt x="178712" y="507"/>
                  <a:pt x="208843" y="8604"/>
                </a:cubicBezTo>
                <a:close/>
              </a:path>
            </a:pathLst>
          </a:custGeom>
          <a:gradFill>
            <a:gsLst>
              <a:gs pos="0">
                <a:schemeClr val="lt1"/>
              </a:gs>
              <a:gs pos="100000">
                <a:schemeClr val="dk2"/>
              </a:gs>
            </a:gsLst>
            <a:lin ang="5400012" scaled="0"/>
          </a:gradFill>
          <a:ln>
            <a:noFill/>
          </a:ln>
        </p:spPr>
      </p:sp>
      <p:sp>
        <p:nvSpPr>
          <p:cNvPr id="161" name="Google Shape;161;p25"/>
          <p:cNvSpPr/>
          <p:nvPr/>
        </p:nvSpPr>
        <p:spPr>
          <a:xfrm rot="-10090268" flipH="1">
            <a:off x="-761406" y="75249"/>
            <a:ext cx="1462516" cy="1312242"/>
          </a:xfrm>
          <a:custGeom>
            <a:avLst/>
            <a:gdLst/>
            <a:ahLst/>
            <a:cxnLst/>
            <a:rect l="l" t="t" r="r" b="b"/>
            <a:pathLst>
              <a:path w="137839" h="123676" extrusionOk="0">
                <a:moveTo>
                  <a:pt x="77843" y="0"/>
                </a:moveTo>
                <a:cubicBezTo>
                  <a:pt x="77263" y="0"/>
                  <a:pt x="76648" y="31"/>
                  <a:pt x="75998" y="94"/>
                </a:cubicBezTo>
                <a:cubicBezTo>
                  <a:pt x="56437" y="1986"/>
                  <a:pt x="43168" y="49710"/>
                  <a:pt x="40549" y="59915"/>
                </a:cubicBezTo>
                <a:lnTo>
                  <a:pt x="40549" y="59915"/>
                </a:lnTo>
                <a:cubicBezTo>
                  <a:pt x="42159" y="52873"/>
                  <a:pt x="46342" y="28757"/>
                  <a:pt x="28133" y="28757"/>
                </a:cubicBezTo>
                <a:cubicBezTo>
                  <a:pt x="27198" y="28757"/>
                  <a:pt x="26204" y="28821"/>
                  <a:pt x="25148" y="28953"/>
                </a:cubicBezTo>
                <a:cubicBezTo>
                  <a:pt x="1" y="32114"/>
                  <a:pt x="18226" y="123676"/>
                  <a:pt x="18226" y="123676"/>
                </a:cubicBezTo>
                <a:cubicBezTo>
                  <a:pt x="18226" y="123676"/>
                  <a:pt x="97643" y="121976"/>
                  <a:pt x="107587" y="99847"/>
                </a:cubicBezTo>
                <a:cubicBezTo>
                  <a:pt x="112134" y="89731"/>
                  <a:pt x="105320" y="86986"/>
                  <a:pt x="96582" y="86986"/>
                </a:cubicBezTo>
                <a:cubicBezTo>
                  <a:pt x="86206" y="86986"/>
                  <a:pt x="73117" y="90857"/>
                  <a:pt x="73117" y="90857"/>
                </a:cubicBezTo>
                <a:cubicBezTo>
                  <a:pt x="73117" y="90857"/>
                  <a:pt x="137839" y="66798"/>
                  <a:pt x="128168" y="50624"/>
                </a:cubicBezTo>
                <a:cubicBezTo>
                  <a:pt x="125051" y="45410"/>
                  <a:pt x="120571" y="43643"/>
                  <a:pt x="115931" y="43643"/>
                </a:cubicBezTo>
                <a:cubicBezTo>
                  <a:pt x="107472" y="43643"/>
                  <a:pt x="98483" y="49516"/>
                  <a:pt x="96249" y="51072"/>
                </a:cubicBezTo>
                <a:lnTo>
                  <a:pt x="96249" y="51072"/>
                </a:lnTo>
                <a:cubicBezTo>
                  <a:pt x="100826" y="47763"/>
                  <a:pt x="133522" y="23283"/>
                  <a:pt x="120951" y="7954"/>
                </a:cubicBezTo>
                <a:cubicBezTo>
                  <a:pt x="118700" y="5211"/>
                  <a:pt x="116053" y="4067"/>
                  <a:pt x="113202" y="4067"/>
                </a:cubicBezTo>
                <a:cubicBezTo>
                  <a:pt x="98945" y="4067"/>
                  <a:pt x="79618" y="32667"/>
                  <a:pt x="79618" y="32667"/>
                </a:cubicBezTo>
                <a:cubicBezTo>
                  <a:pt x="79618" y="32667"/>
                  <a:pt x="96836" y="0"/>
                  <a:pt x="77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5"/>
          <p:cNvSpPr/>
          <p:nvPr/>
        </p:nvSpPr>
        <p:spPr>
          <a:xfrm>
            <a:off x="8432645" y="3508251"/>
            <a:ext cx="1869075" cy="2098611"/>
          </a:xfrm>
          <a:custGeom>
            <a:avLst/>
            <a:gdLst/>
            <a:ahLst/>
            <a:cxnLst/>
            <a:rect l="l" t="t" r="r" b="b"/>
            <a:pathLst>
              <a:path w="143005" h="160567" extrusionOk="0">
                <a:moveTo>
                  <a:pt x="40107" y="1"/>
                </a:moveTo>
                <a:cubicBezTo>
                  <a:pt x="38889" y="1"/>
                  <a:pt x="37630" y="165"/>
                  <a:pt x="36328" y="513"/>
                </a:cubicBezTo>
                <a:cubicBezTo>
                  <a:pt x="13032" y="6738"/>
                  <a:pt x="42480" y="54695"/>
                  <a:pt x="42480" y="54695"/>
                </a:cubicBezTo>
                <a:lnTo>
                  <a:pt x="42480" y="54695"/>
                </a:lnTo>
                <a:cubicBezTo>
                  <a:pt x="42480" y="54695"/>
                  <a:pt x="27230" y="35040"/>
                  <a:pt x="16178" y="35040"/>
                </a:cubicBezTo>
                <a:cubicBezTo>
                  <a:pt x="12464" y="35040"/>
                  <a:pt x="9224" y="37260"/>
                  <a:pt x="7196" y="43192"/>
                </a:cubicBezTo>
                <a:cubicBezTo>
                  <a:pt x="1" y="64249"/>
                  <a:pt x="43008" y="100254"/>
                  <a:pt x="52305" y="107726"/>
                </a:cubicBezTo>
                <a:lnTo>
                  <a:pt x="52305" y="107726"/>
                </a:lnTo>
                <a:cubicBezTo>
                  <a:pt x="48115" y="104537"/>
                  <a:pt x="37127" y="96939"/>
                  <a:pt x="27558" y="96939"/>
                </a:cubicBezTo>
                <a:cubicBezTo>
                  <a:pt x="21499" y="96939"/>
                  <a:pt x="16009" y="99985"/>
                  <a:pt x="13174" y="109126"/>
                </a:cubicBezTo>
                <a:cubicBezTo>
                  <a:pt x="4670" y="136536"/>
                  <a:pt x="107612" y="160567"/>
                  <a:pt x="107612" y="160567"/>
                </a:cubicBezTo>
                <a:cubicBezTo>
                  <a:pt x="107612" y="160567"/>
                  <a:pt x="143005" y="77879"/>
                  <a:pt x="124838" y="57274"/>
                </a:cubicBezTo>
                <a:cubicBezTo>
                  <a:pt x="121831" y="53864"/>
                  <a:pt x="119124" y="52441"/>
                  <a:pt x="116700" y="52441"/>
                </a:cubicBezTo>
                <a:cubicBezTo>
                  <a:pt x="104477" y="52441"/>
                  <a:pt x="99444" y="88614"/>
                  <a:pt x="99444" y="88614"/>
                </a:cubicBezTo>
                <a:cubicBezTo>
                  <a:pt x="99444" y="88614"/>
                  <a:pt x="104742" y="12974"/>
                  <a:pt x="84653" y="12974"/>
                </a:cubicBezTo>
                <a:cubicBezTo>
                  <a:pt x="84343" y="12974"/>
                  <a:pt x="84027" y="12992"/>
                  <a:pt x="83705" y="13029"/>
                </a:cubicBezTo>
                <a:cubicBezTo>
                  <a:pt x="64407" y="15221"/>
                  <a:pt x="68371" y="41460"/>
                  <a:pt x="69238" y="46153"/>
                </a:cubicBezTo>
                <a:lnTo>
                  <a:pt x="69238" y="46153"/>
                </a:lnTo>
                <a:cubicBezTo>
                  <a:pt x="68043" y="40262"/>
                  <a:pt x="59178" y="1"/>
                  <a:pt x="40107" y="1"/>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5"/>
          <p:cNvSpPr/>
          <p:nvPr/>
        </p:nvSpPr>
        <p:spPr>
          <a:xfrm>
            <a:off x="6547424" y="-170222"/>
            <a:ext cx="2981100" cy="1187950"/>
          </a:xfrm>
          <a:custGeom>
            <a:avLst/>
            <a:gdLst/>
            <a:ahLst/>
            <a:cxnLst/>
            <a:rect l="l" t="t" r="r" b="b"/>
            <a:pathLst>
              <a:path w="119244" h="47518" extrusionOk="0">
                <a:moveTo>
                  <a:pt x="1802" y="3360"/>
                </a:moveTo>
                <a:cubicBezTo>
                  <a:pt x="-4699" y="6382"/>
                  <a:pt x="8624" y="17460"/>
                  <a:pt x="16086" y="19566"/>
                </a:cubicBezTo>
                <a:cubicBezTo>
                  <a:pt x="23548" y="21672"/>
                  <a:pt x="37466" y="15079"/>
                  <a:pt x="46576" y="15995"/>
                </a:cubicBezTo>
                <a:cubicBezTo>
                  <a:pt x="55686" y="16911"/>
                  <a:pt x="62507" y="23275"/>
                  <a:pt x="70748" y="25060"/>
                </a:cubicBezTo>
                <a:cubicBezTo>
                  <a:pt x="78989" y="26846"/>
                  <a:pt x="91442" y="23503"/>
                  <a:pt x="96020" y="26708"/>
                </a:cubicBezTo>
                <a:cubicBezTo>
                  <a:pt x="100598" y="29913"/>
                  <a:pt x="94967" y="41495"/>
                  <a:pt x="98217" y="44288"/>
                </a:cubicBezTo>
                <a:cubicBezTo>
                  <a:pt x="101467" y="47081"/>
                  <a:pt x="113004" y="50194"/>
                  <a:pt x="115522" y="43464"/>
                </a:cubicBezTo>
                <a:cubicBezTo>
                  <a:pt x="118040" y="36734"/>
                  <a:pt x="123397" y="10914"/>
                  <a:pt x="113325" y="3909"/>
                </a:cubicBezTo>
                <a:cubicBezTo>
                  <a:pt x="103253" y="-3095"/>
                  <a:pt x="73678" y="1529"/>
                  <a:pt x="55091" y="1437"/>
                </a:cubicBezTo>
                <a:cubicBezTo>
                  <a:pt x="36504" y="1346"/>
                  <a:pt x="8303" y="339"/>
                  <a:pt x="1802" y="3360"/>
                </a:cubicBezTo>
                <a:close/>
              </a:path>
            </a:pathLst>
          </a:custGeom>
          <a:gradFill>
            <a:gsLst>
              <a:gs pos="0">
                <a:schemeClr val="lt1"/>
              </a:gs>
              <a:gs pos="100000">
                <a:schemeClr val="dk2"/>
              </a:gs>
            </a:gsLst>
            <a:lin ang="5400012" scaled="0"/>
          </a:gra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64"/>
        <p:cNvGrpSpPr/>
        <p:nvPr/>
      </p:nvGrpSpPr>
      <p:grpSpPr>
        <a:xfrm>
          <a:off x="0" y="0"/>
          <a:ext cx="0" cy="0"/>
          <a:chOff x="0" y="0"/>
          <a:chExt cx="0" cy="0"/>
        </a:xfrm>
      </p:grpSpPr>
      <p:sp>
        <p:nvSpPr>
          <p:cNvPr id="165" name="Google Shape;165;p26"/>
          <p:cNvSpPr/>
          <p:nvPr/>
        </p:nvSpPr>
        <p:spPr>
          <a:xfrm rot="-839372">
            <a:off x="-358974" y="3548875"/>
            <a:ext cx="1332806" cy="1195859"/>
          </a:xfrm>
          <a:custGeom>
            <a:avLst/>
            <a:gdLst/>
            <a:ahLst/>
            <a:cxnLst/>
            <a:rect l="l" t="t" r="r" b="b"/>
            <a:pathLst>
              <a:path w="137839" h="123676" extrusionOk="0">
                <a:moveTo>
                  <a:pt x="77843" y="0"/>
                </a:moveTo>
                <a:cubicBezTo>
                  <a:pt x="77263" y="0"/>
                  <a:pt x="76648" y="31"/>
                  <a:pt x="75998" y="94"/>
                </a:cubicBezTo>
                <a:cubicBezTo>
                  <a:pt x="56437" y="1986"/>
                  <a:pt x="43168" y="49710"/>
                  <a:pt x="40549" y="59915"/>
                </a:cubicBezTo>
                <a:lnTo>
                  <a:pt x="40549" y="59915"/>
                </a:lnTo>
                <a:cubicBezTo>
                  <a:pt x="42159" y="52873"/>
                  <a:pt x="46342" y="28757"/>
                  <a:pt x="28133" y="28757"/>
                </a:cubicBezTo>
                <a:cubicBezTo>
                  <a:pt x="27198" y="28757"/>
                  <a:pt x="26204" y="28821"/>
                  <a:pt x="25148" y="28953"/>
                </a:cubicBezTo>
                <a:cubicBezTo>
                  <a:pt x="1" y="32114"/>
                  <a:pt x="18226" y="123676"/>
                  <a:pt x="18226" y="123676"/>
                </a:cubicBezTo>
                <a:cubicBezTo>
                  <a:pt x="18226" y="123676"/>
                  <a:pt x="97643" y="121976"/>
                  <a:pt x="107587" y="99847"/>
                </a:cubicBezTo>
                <a:cubicBezTo>
                  <a:pt x="112134" y="89731"/>
                  <a:pt x="105320" y="86986"/>
                  <a:pt x="96582" y="86986"/>
                </a:cubicBezTo>
                <a:cubicBezTo>
                  <a:pt x="86206" y="86986"/>
                  <a:pt x="73117" y="90857"/>
                  <a:pt x="73117" y="90857"/>
                </a:cubicBezTo>
                <a:cubicBezTo>
                  <a:pt x="73117" y="90857"/>
                  <a:pt x="137839" y="66798"/>
                  <a:pt x="128168" y="50624"/>
                </a:cubicBezTo>
                <a:cubicBezTo>
                  <a:pt x="125051" y="45410"/>
                  <a:pt x="120571" y="43643"/>
                  <a:pt x="115931" y="43643"/>
                </a:cubicBezTo>
                <a:cubicBezTo>
                  <a:pt x="107472" y="43643"/>
                  <a:pt x="98483" y="49516"/>
                  <a:pt x="96249" y="51072"/>
                </a:cubicBezTo>
                <a:lnTo>
                  <a:pt x="96249" y="51072"/>
                </a:lnTo>
                <a:cubicBezTo>
                  <a:pt x="100826" y="47763"/>
                  <a:pt x="133522" y="23283"/>
                  <a:pt x="120951" y="7954"/>
                </a:cubicBezTo>
                <a:cubicBezTo>
                  <a:pt x="118700" y="5211"/>
                  <a:pt x="116053" y="4067"/>
                  <a:pt x="113202" y="4067"/>
                </a:cubicBezTo>
                <a:cubicBezTo>
                  <a:pt x="98945" y="4067"/>
                  <a:pt x="79618" y="32667"/>
                  <a:pt x="79618" y="32667"/>
                </a:cubicBezTo>
                <a:cubicBezTo>
                  <a:pt x="79618" y="32667"/>
                  <a:pt x="96836" y="0"/>
                  <a:pt x="77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6"/>
          <p:cNvSpPr/>
          <p:nvPr/>
        </p:nvSpPr>
        <p:spPr>
          <a:xfrm rot="10800000">
            <a:off x="-444748" y="4563017"/>
            <a:ext cx="4725750" cy="984000"/>
          </a:xfrm>
          <a:custGeom>
            <a:avLst/>
            <a:gdLst/>
            <a:ahLst/>
            <a:cxnLst/>
            <a:rect l="l" t="t" r="r" b="b"/>
            <a:pathLst>
              <a:path w="189030" h="39360" extrusionOk="0">
                <a:moveTo>
                  <a:pt x="9561" y="3299"/>
                </a:moveTo>
                <a:cubicBezTo>
                  <a:pt x="-15172" y="5954"/>
                  <a:pt x="14914" y="16484"/>
                  <a:pt x="25223" y="19227"/>
                </a:cubicBezTo>
                <a:cubicBezTo>
                  <a:pt x="35532" y="21970"/>
                  <a:pt x="57832" y="17369"/>
                  <a:pt x="71415" y="19758"/>
                </a:cubicBezTo>
                <a:cubicBezTo>
                  <a:pt x="84998" y="22147"/>
                  <a:pt x="93051" y="31571"/>
                  <a:pt x="106723" y="33562"/>
                </a:cubicBezTo>
                <a:cubicBezTo>
                  <a:pt x="120395" y="35553"/>
                  <a:pt x="141279" y="30952"/>
                  <a:pt x="153446" y="31704"/>
                </a:cubicBezTo>
                <a:cubicBezTo>
                  <a:pt x="165613" y="32456"/>
                  <a:pt x="176364" y="42809"/>
                  <a:pt x="179727" y="38075"/>
                </a:cubicBezTo>
                <a:cubicBezTo>
                  <a:pt x="183090" y="33341"/>
                  <a:pt x="201983" y="9095"/>
                  <a:pt x="173622" y="3299"/>
                </a:cubicBezTo>
                <a:cubicBezTo>
                  <a:pt x="145261" y="-2497"/>
                  <a:pt x="34294" y="644"/>
                  <a:pt x="9561" y="3299"/>
                </a:cubicBezTo>
                <a:close/>
              </a:path>
            </a:pathLst>
          </a:custGeom>
          <a:gradFill>
            <a:gsLst>
              <a:gs pos="0">
                <a:srgbClr val="DBF1F6"/>
              </a:gs>
              <a:gs pos="100000">
                <a:srgbClr val="78C4D7"/>
              </a:gs>
            </a:gsLst>
            <a:lin ang="5400012" scaled="0"/>
          </a:gradFill>
          <a:ln>
            <a:noFill/>
          </a:ln>
        </p:spPr>
      </p:sp>
      <p:sp>
        <p:nvSpPr>
          <p:cNvPr id="167" name="Google Shape;167;p26"/>
          <p:cNvSpPr/>
          <p:nvPr/>
        </p:nvSpPr>
        <p:spPr>
          <a:xfrm rot="8872518">
            <a:off x="8457161" y="525117"/>
            <a:ext cx="1332992" cy="1196027"/>
          </a:xfrm>
          <a:custGeom>
            <a:avLst/>
            <a:gdLst/>
            <a:ahLst/>
            <a:cxnLst/>
            <a:rect l="l" t="t" r="r" b="b"/>
            <a:pathLst>
              <a:path w="137839" h="123676" extrusionOk="0">
                <a:moveTo>
                  <a:pt x="77843" y="0"/>
                </a:moveTo>
                <a:cubicBezTo>
                  <a:pt x="77263" y="0"/>
                  <a:pt x="76648" y="31"/>
                  <a:pt x="75998" y="94"/>
                </a:cubicBezTo>
                <a:cubicBezTo>
                  <a:pt x="56437" y="1986"/>
                  <a:pt x="43168" y="49710"/>
                  <a:pt x="40549" y="59915"/>
                </a:cubicBezTo>
                <a:lnTo>
                  <a:pt x="40549" y="59915"/>
                </a:lnTo>
                <a:cubicBezTo>
                  <a:pt x="42159" y="52873"/>
                  <a:pt x="46342" y="28757"/>
                  <a:pt x="28133" y="28757"/>
                </a:cubicBezTo>
                <a:cubicBezTo>
                  <a:pt x="27198" y="28757"/>
                  <a:pt x="26204" y="28821"/>
                  <a:pt x="25148" y="28953"/>
                </a:cubicBezTo>
                <a:cubicBezTo>
                  <a:pt x="1" y="32114"/>
                  <a:pt x="18226" y="123676"/>
                  <a:pt x="18226" y="123676"/>
                </a:cubicBezTo>
                <a:cubicBezTo>
                  <a:pt x="18226" y="123676"/>
                  <a:pt x="97643" y="121976"/>
                  <a:pt x="107587" y="99847"/>
                </a:cubicBezTo>
                <a:cubicBezTo>
                  <a:pt x="112134" y="89731"/>
                  <a:pt x="105320" y="86986"/>
                  <a:pt x="96582" y="86986"/>
                </a:cubicBezTo>
                <a:cubicBezTo>
                  <a:pt x="86206" y="86986"/>
                  <a:pt x="73117" y="90857"/>
                  <a:pt x="73117" y="90857"/>
                </a:cubicBezTo>
                <a:cubicBezTo>
                  <a:pt x="73117" y="90857"/>
                  <a:pt x="137839" y="66798"/>
                  <a:pt x="128168" y="50624"/>
                </a:cubicBezTo>
                <a:cubicBezTo>
                  <a:pt x="125051" y="45410"/>
                  <a:pt x="120571" y="43643"/>
                  <a:pt x="115931" y="43643"/>
                </a:cubicBezTo>
                <a:cubicBezTo>
                  <a:pt x="107472" y="43643"/>
                  <a:pt x="98483" y="49516"/>
                  <a:pt x="96249" y="51072"/>
                </a:cubicBezTo>
                <a:lnTo>
                  <a:pt x="96249" y="51072"/>
                </a:lnTo>
                <a:cubicBezTo>
                  <a:pt x="100826" y="47763"/>
                  <a:pt x="133522" y="23283"/>
                  <a:pt x="120951" y="7954"/>
                </a:cubicBezTo>
                <a:cubicBezTo>
                  <a:pt x="118700" y="5211"/>
                  <a:pt x="116053" y="4067"/>
                  <a:pt x="113202" y="4067"/>
                </a:cubicBezTo>
                <a:cubicBezTo>
                  <a:pt x="98945" y="4067"/>
                  <a:pt x="79618" y="32667"/>
                  <a:pt x="79618" y="32667"/>
                </a:cubicBezTo>
                <a:cubicBezTo>
                  <a:pt x="79618" y="32667"/>
                  <a:pt x="96836" y="0"/>
                  <a:pt x="77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9" name="Google Shape;169;p26"/>
          <p:cNvSpPr txBox="1">
            <a:spLocks noGrp="1"/>
          </p:cNvSpPr>
          <p:nvPr>
            <p:ph type="subTitle" idx="1"/>
          </p:nvPr>
        </p:nvSpPr>
        <p:spPr>
          <a:xfrm>
            <a:off x="720000" y="2433375"/>
            <a:ext cx="1853100" cy="52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70" name="Google Shape;170;p26"/>
          <p:cNvSpPr txBox="1">
            <a:spLocks noGrp="1"/>
          </p:cNvSpPr>
          <p:nvPr>
            <p:ph type="subTitle" idx="2"/>
          </p:nvPr>
        </p:nvSpPr>
        <p:spPr>
          <a:xfrm>
            <a:off x="4620601" y="2433375"/>
            <a:ext cx="1853100" cy="52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71" name="Google Shape;171;p26"/>
          <p:cNvSpPr txBox="1">
            <a:spLocks noGrp="1"/>
          </p:cNvSpPr>
          <p:nvPr>
            <p:ph type="subTitle" idx="3"/>
          </p:nvPr>
        </p:nvSpPr>
        <p:spPr>
          <a:xfrm>
            <a:off x="2670301" y="4068826"/>
            <a:ext cx="1853100" cy="52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72" name="Google Shape;172;p26"/>
          <p:cNvSpPr txBox="1">
            <a:spLocks noGrp="1"/>
          </p:cNvSpPr>
          <p:nvPr>
            <p:ph type="subTitle" idx="4"/>
          </p:nvPr>
        </p:nvSpPr>
        <p:spPr>
          <a:xfrm>
            <a:off x="6570902" y="4068826"/>
            <a:ext cx="1853100" cy="52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73" name="Google Shape;173;p26"/>
          <p:cNvSpPr txBox="1">
            <a:spLocks noGrp="1"/>
          </p:cNvSpPr>
          <p:nvPr>
            <p:ph type="subTitle" idx="5"/>
          </p:nvPr>
        </p:nvSpPr>
        <p:spPr>
          <a:xfrm>
            <a:off x="720000" y="2149775"/>
            <a:ext cx="18531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4" name="Google Shape;174;p26"/>
          <p:cNvSpPr txBox="1">
            <a:spLocks noGrp="1"/>
          </p:cNvSpPr>
          <p:nvPr>
            <p:ph type="subTitle" idx="6"/>
          </p:nvPr>
        </p:nvSpPr>
        <p:spPr>
          <a:xfrm>
            <a:off x="2670300" y="3785301"/>
            <a:ext cx="18531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5" name="Google Shape;175;p26"/>
          <p:cNvSpPr txBox="1">
            <a:spLocks noGrp="1"/>
          </p:cNvSpPr>
          <p:nvPr>
            <p:ph type="subTitle" idx="7"/>
          </p:nvPr>
        </p:nvSpPr>
        <p:spPr>
          <a:xfrm>
            <a:off x="4620600" y="2149775"/>
            <a:ext cx="18531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6" name="Google Shape;176;p26"/>
          <p:cNvSpPr txBox="1">
            <a:spLocks noGrp="1"/>
          </p:cNvSpPr>
          <p:nvPr>
            <p:ph type="subTitle" idx="8"/>
          </p:nvPr>
        </p:nvSpPr>
        <p:spPr>
          <a:xfrm>
            <a:off x="6570900" y="3785301"/>
            <a:ext cx="18531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ive columns ">
  <p:cSld name="CUSTOM_5_1">
    <p:spTree>
      <p:nvGrpSpPr>
        <p:cNvPr id="1" name="Shape 177"/>
        <p:cNvGrpSpPr/>
        <p:nvPr/>
      </p:nvGrpSpPr>
      <p:grpSpPr>
        <a:xfrm>
          <a:off x="0" y="0"/>
          <a:ext cx="0" cy="0"/>
          <a:chOff x="0" y="0"/>
          <a:chExt cx="0" cy="0"/>
        </a:xfrm>
      </p:grpSpPr>
      <p:sp>
        <p:nvSpPr>
          <p:cNvPr id="178" name="Google Shape;178;p27"/>
          <p:cNvSpPr/>
          <p:nvPr/>
        </p:nvSpPr>
        <p:spPr>
          <a:xfrm rot="-839372">
            <a:off x="-358974" y="3548875"/>
            <a:ext cx="1332806" cy="1195859"/>
          </a:xfrm>
          <a:custGeom>
            <a:avLst/>
            <a:gdLst/>
            <a:ahLst/>
            <a:cxnLst/>
            <a:rect l="l" t="t" r="r" b="b"/>
            <a:pathLst>
              <a:path w="137839" h="123676" extrusionOk="0">
                <a:moveTo>
                  <a:pt x="77843" y="0"/>
                </a:moveTo>
                <a:cubicBezTo>
                  <a:pt x="77263" y="0"/>
                  <a:pt x="76648" y="31"/>
                  <a:pt x="75998" y="94"/>
                </a:cubicBezTo>
                <a:cubicBezTo>
                  <a:pt x="56437" y="1986"/>
                  <a:pt x="43168" y="49710"/>
                  <a:pt x="40549" y="59915"/>
                </a:cubicBezTo>
                <a:lnTo>
                  <a:pt x="40549" y="59915"/>
                </a:lnTo>
                <a:cubicBezTo>
                  <a:pt x="42159" y="52873"/>
                  <a:pt x="46342" y="28757"/>
                  <a:pt x="28133" y="28757"/>
                </a:cubicBezTo>
                <a:cubicBezTo>
                  <a:pt x="27198" y="28757"/>
                  <a:pt x="26204" y="28821"/>
                  <a:pt x="25148" y="28953"/>
                </a:cubicBezTo>
                <a:cubicBezTo>
                  <a:pt x="1" y="32114"/>
                  <a:pt x="18226" y="123676"/>
                  <a:pt x="18226" y="123676"/>
                </a:cubicBezTo>
                <a:cubicBezTo>
                  <a:pt x="18226" y="123676"/>
                  <a:pt x="97643" y="121976"/>
                  <a:pt x="107587" y="99847"/>
                </a:cubicBezTo>
                <a:cubicBezTo>
                  <a:pt x="112134" y="89731"/>
                  <a:pt x="105320" y="86986"/>
                  <a:pt x="96582" y="86986"/>
                </a:cubicBezTo>
                <a:cubicBezTo>
                  <a:pt x="86206" y="86986"/>
                  <a:pt x="73117" y="90857"/>
                  <a:pt x="73117" y="90857"/>
                </a:cubicBezTo>
                <a:cubicBezTo>
                  <a:pt x="73117" y="90857"/>
                  <a:pt x="137839" y="66798"/>
                  <a:pt x="128168" y="50624"/>
                </a:cubicBezTo>
                <a:cubicBezTo>
                  <a:pt x="125051" y="45410"/>
                  <a:pt x="120571" y="43643"/>
                  <a:pt x="115931" y="43643"/>
                </a:cubicBezTo>
                <a:cubicBezTo>
                  <a:pt x="107472" y="43643"/>
                  <a:pt x="98483" y="49516"/>
                  <a:pt x="96249" y="51072"/>
                </a:cubicBezTo>
                <a:lnTo>
                  <a:pt x="96249" y="51072"/>
                </a:lnTo>
                <a:cubicBezTo>
                  <a:pt x="100826" y="47763"/>
                  <a:pt x="133522" y="23283"/>
                  <a:pt x="120951" y="7954"/>
                </a:cubicBezTo>
                <a:cubicBezTo>
                  <a:pt x="118700" y="5211"/>
                  <a:pt x="116053" y="4067"/>
                  <a:pt x="113202" y="4067"/>
                </a:cubicBezTo>
                <a:cubicBezTo>
                  <a:pt x="98945" y="4067"/>
                  <a:pt x="79618" y="32667"/>
                  <a:pt x="79618" y="32667"/>
                </a:cubicBezTo>
                <a:cubicBezTo>
                  <a:pt x="79618" y="32667"/>
                  <a:pt x="96836" y="0"/>
                  <a:pt x="77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7"/>
          <p:cNvSpPr/>
          <p:nvPr/>
        </p:nvSpPr>
        <p:spPr>
          <a:xfrm rot="10800000">
            <a:off x="-444748" y="4563017"/>
            <a:ext cx="4725750" cy="984000"/>
          </a:xfrm>
          <a:custGeom>
            <a:avLst/>
            <a:gdLst/>
            <a:ahLst/>
            <a:cxnLst/>
            <a:rect l="l" t="t" r="r" b="b"/>
            <a:pathLst>
              <a:path w="189030" h="39360" extrusionOk="0">
                <a:moveTo>
                  <a:pt x="9561" y="3299"/>
                </a:moveTo>
                <a:cubicBezTo>
                  <a:pt x="-15172" y="5954"/>
                  <a:pt x="14914" y="16484"/>
                  <a:pt x="25223" y="19227"/>
                </a:cubicBezTo>
                <a:cubicBezTo>
                  <a:pt x="35532" y="21970"/>
                  <a:pt x="57832" y="17369"/>
                  <a:pt x="71415" y="19758"/>
                </a:cubicBezTo>
                <a:cubicBezTo>
                  <a:pt x="84998" y="22147"/>
                  <a:pt x="93051" y="31571"/>
                  <a:pt x="106723" y="33562"/>
                </a:cubicBezTo>
                <a:cubicBezTo>
                  <a:pt x="120395" y="35553"/>
                  <a:pt x="141279" y="30952"/>
                  <a:pt x="153446" y="31704"/>
                </a:cubicBezTo>
                <a:cubicBezTo>
                  <a:pt x="165613" y="32456"/>
                  <a:pt x="176364" y="42809"/>
                  <a:pt x="179727" y="38075"/>
                </a:cubicBezTo>
                <a:cubicBezTo>
                  <a:pt x="183090" y="33341"/>
                  <a:pt x="201983" y="9095"/>
                  <a:pt x="173622" y="3299"/>
                </a:cubicBezTo>
                <a:cubicBezTo>
                  <a:pt x="145261" y="-2497"/>
                  <a:pt x="34294" y="644"/>
                  <a:pt x="9561" y="3299"/>
                </a:cubicBezTo>
                <a:close/>
              </a:path>
            </a:pathLst>
          </a:custGeom>
          <a:gradFill>
            <a:gsLst>
              <a:gs pos="0">
                <a:srgbClr val="DBF1F6"/>
              </a:gs>
              <a:gs pos="100000">
                <a:srgbClr val="78C4D7"/>
              </a:gs>
            </a:gsLst>
            <a:lin ang="5400012" scaled="0"/>
          </a:gradFill>
          <a:ln>
            <a:noFill/>
          </a:ln>
        </p:spPr>
      </p:sp>
      <p:sp>
        <p:nvSpPr>
          <p:cNvPr id="180" name="Google Shape;180;p27"/>
          <p:cNvSpPr/>
          <p:nvPr/>
        </p:nvSpPr>
        <p:spPr>
          <a:xfrm rot="8872518">
            <a:off x="8457161" y="525117"/>
            <a:ext cx="1332992" cy="1196027"/>
          </a:xfrm>
          <a:custGeom>
            <a:avLst/>
            <a:gdLst/>
            <a:ahLst/>
            <a:cxnLst/>
            <a:rect l="l" t="t" r="r" b="b"/>
            <a:pathLst>
              <a:path w="137839" h="123676" extrusionOk="0">
                <a:moveTo>
                  <a:pt x="77843" y="0"/>
                </a:moveTo>
                <a:cubicBezTo>
                  <a:pt x="77263" y="0"/>
                  <a:pt x="76648" y="31"/>
                  <a:pt x="75998" y="94"/>
                </a:cubicBezTo>
                <a:cubicBezTo>
                  <a:pt x="56437" y="1986"/>
                  <a:pt x="43168" y="49710"/>
                  <a:pt x="40549" y="59915"/>
                </a:cubicBezTo>
                <a:lnTo>
                  <a:pt x="40549" y="59915"/>
                </a:lnTo>
                <a:cubicBezTo>
                  <a:pt x="42159" y="52873"/>
                  <a:pt x="46342" y="28757"/>
                  <a:pt x="28133" y="28757"/>
                </a:cubicBezTo>
                <a:cubicBezTo>
                  <a:pt x="27198" y="28757"/>
                  <a:pt x="26204" y="28821"/>
                  <a:pt x="25148" y="28953"/>
                </a:cubicBezTo>
                <a:cubicBezTo>
                  <a:pt x="1" y="32114"/>
                  <a:pt x="18226" y="123676"/>
                  <a:pt x="18226" y="123676"/>
                </a:cubicBezTo>
                <a:cubicBezTo>
                  <a:pt x="18226" y="123676"/>
                  <a:pt x="97643" y="121976"/>
                  <a:pt x="107587" y="99847"/>
                </a:cubicBezTo>
                <a:cubicBezTo>
                  <a:pt x="112134" y="89731"/>
                  <a:pt x="105320" y="86986"/>
                  <a:pt x="96582" y="86986"/>
                </a:cubicBezTo>
                <a:cubicBezTo>
                  <a:pt x="86206" y="86986"/>
                  <a:pt x="73117" y="90857"/>
                  <a:pt x="73117" y="90857"/>
                </a:cubicBezTo>
                <a:cubicBezTo>
                  <a:pt x="73117" y="90857"/>
                  <a:pt x="137839" y="66798"/>
                  <a:pt x="128168" y="50624"/>
                </a:cubicBezTo>
                <a:cubicBezTo>
                  <a:pt x="125051" y="45410"/>
                  <a:pt x="120571" y="43643"/>
                  <a:pt x="115931" y="43643"/>
                </a:cubicBezTo>
                <a:cubicBezTo>
                  <a:pt x="107472" y="43643"/>
                  <a:pt x="98483" y="49516"/>
                  <a:pt x="96249" y="51072"/>
                </a:cubicBezTo>
                <a:lnTo>
                  <a:pt x="96249" y="51072"/>
                </a:lnTo>
                <a:cubicBezTo>
                  <a:pt x="100826" y="47763"/>
                  <a:pt x="133522" y="23283"/>
                  <a:pt x="120951" y="7954"/>
                </a:cubicBezTo>
                <a:cubicBezTo>
                  <a:pt x="118700" y="5211"/>
                  <a:pt x="116053" y="4067"/>
                  <a:pt x="113202" y="4067"/>
                </a:cubicBezTo>
                <a:cubicBezTo>
                  <a:pt x="98945" y="4067"/>
                  <a:pt x="79618" y="32667"/>
                  <a:pt x="79618" y="32667"/>
                </a:cubicBezTo>
                <a:cubicBezTo>
                  <a:pt x="79618" y="32667"/>
                  <a:pt x="96836" y="0"/>
                  <a:pt x="77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2" name="Google Shape;182;p27"/>
          <p:cNvSpPr txBox="1">
            <a:spLocks noGrp="1"/>
          </p:cNvSpPr>
          <p:nvPr>
            <p:ph type="subTitle" idx="1"/>
          </p:nvPr>
        </p:nvSpPr>
        <p:spPr>
          <a:xfrm>
            <a:off x="1133900" y="2433375"/>
            <a:ext cx="1760100" cy="52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83" name="Google Shape;183;p27"/>
          <p:cNvSpPr txBox="1">
            <a:spLocks noGrp="1"/>
          </p:cNvSpPr>
          <p:nvPr>
            <p:ph type="subTitle" idx="2"/>
          </p:nvPr>
        </p:nvSpPr>
        <p:spPr>
          <a:xfrm>
            <a:off x="3695351" y="2433375"/>
            <a:ext cx="1760100" cy="52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84" name="Google Shape;184;p27"/>
          <p:cNvSpPr txBox="1">
            <a:spLocks noGrp="1"/>
          </p:cNvSpPr>
          <p:nvPr>
            <p:ph type="subTitle" idx="3"/>
          </p:nvPr>
        </p:nvSpPr>
        <p:spPr>
          <a:xfrm>
            <a:off x="2563650" y="4068825"/>
            <a:ext cx="1760100" cy="52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85" name="Google Shape;185;p27"/>
          <p:cNvSpPr txBox="1">
            <a:spLocks noGrp="1"/>
          </p:cNvSpPr>
          <p:nvPr>
            <p:ph type="subTitle" idx="4"/>
          </p:nvPr>
        </p:nvSpPr>
        <p:spPr>
          <a:xfrm>
            <a:off x="5125051" y="4068825"/>
            <a:ext cx="1760100" cy="52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86" name="Google Shape;186;p27"/>
          <p:cNvSpPr txBox="1">
            <a:spLocks noGrp="1"/>
          </p:cNvSpPr>
          <p:nvPr>
            <p:ph type="subTitle" idx="5"/>
          </p:nvPr>
        </p:nvSpPr>
        <p:spPr>
          <a:xfrm>
            <a:off x="1133900" y="2149775"/>
            <a:ext cx="17601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7" name="Google Shape;187;p27"/>
          <p:cNvSpPr txBox="1">
            <a:spLocks noGrp="1"/>
          </p:cNvSpPr>
          <p:nvPr>
            <p:ph type="subTitle" idx="6"/>
          </p:nvPr>
        </p:nvSpPr>
        <p:spPr>
          <a:xfrm>
            <a:off x="2563650" y="3785300"/>
            <a:ext cx="17601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8" name="Google Shape;188;p27"/>
          <p:cNvSpPr txBox="1">
            <a:spLocks noGrp="1"/>
          </p:cNvSpPr>
          <p:nvPr>
            <p:ph type="subTitle" idx="7"/>
          </p:nvPr>
        </p:nvSpPr>
        <p:spPr>
          <a:xfrm>
            <a:off x="3695350" y="2149775"/>
            <a:ext cx="17601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9" name="Google Shape;189;p27"/>
          <p:cNvSpPr txBox="1">
            <a:spLocks noGrp="1"/>
          </p:cNvSpPr>
          <p:nvPr>
            <p:ph type="subTitle" idx="8"/>
          </p:nvPr>
        </p:nvSpPr>
        <p:spPr>
          <a:xfrm>
            <a:off x="5125050" y="3785300"/>
            <a:ext cx="17601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0" name="Google Shape;190;p27"/>
          <p:cNvSpPr txBox="1">
            <a:spLocks noGrp="1"/>
          </p:cNvSpPr>
          <p:nvPr>
            <p:ph type="subTitle" idx="9"/>
          </p:nvPr>
        </p:nvSpPr>
        <p:spPr>
          <a:xfrm>
            <a:off x="6256827" y="2433375"/>
            <a:ext cx="1760100" cy="52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91" name="Google Shape;191;p27"/>
          <p:cNvSpPr txBox="1">
            <a:spLocks noGrp="1"/>
          </p:cNvSpPr>
          <p:nvPr>
            <p:ph type="subTitle" idx="13"/>
          </p:nvPr>
        </p:nvSpPr>
        <p:spPr>
          <a:xfrm>
            <a:off x="6256825" y="2149775"/>
            <a:ext cx="17601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92"/>
        <p:cNvGrpSpPr/>
        <p:nvPr/>
      </p:nvGrpSpPr>
      <p:grpSpPr>
        <a:xfrm>
          <a:off x="0" y="0"/>
          <a:ext cx="0" cy="0"/>
          <a:chOff x="0" y="0"/>
          <a:chExt cx="0" cy="0"/>
        </a:xfrm>
      </p:grpSpPr>
      <p:sp>
        <p:nvSpPr>
          <p:cNvPr id="193" name="Google Shape;193;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4" name="Google Shape;194;p28"/>
          <p:cNvSpPr txBox="1">
            <a:spLocks noGrp="1"/>
          </p:cNvSpPr>
          <p:nvPr>
            <p:ph type="subTitle" idx="1"/>
          </p:nvPr>
        </p:nvSpPr>
        <p:spPr>
          <a:xfrm>
            <a:off x="1158025" y="2094880"/>
            <a:ext cx="1888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95" name="Google Shape;195;p28"/>
          <p:cNvSpPr txBox="1">
            <a:spLocks noGrp="1"/>
          </p:cNvSpPr>
          <p:nvPr>
            <p:ph type="subTitle" idx="2"/>
          </p:nvPr>
        </p:nvSpPr>
        <p:spPr>
          <a:xfrm>
            <a:off x="3627875" y="2094883"/>
            <a:ext cx="1888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96" name="Google Shape;196;p28"/>
          <p:cNvSpPr txBox="1">
            <a:spLocks noGrp="1"/>
          </p:cNvSpPr>
          <p:nvPr>
            <p:ph type="subTitle" idx="3"/>
          </p:nvPr>
        </p:nvSpPr>
        <p:spPr>
          <a:xfrm>
            <a:off x="1158025" y="3223479"/>
            <a:ext cx="1888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97" name="Google Shape;197;p28"/>
          <p:cNvSpPr txBox="1">
            <a:spLocks noGrp="1"/>
          </p:cNvSpPr>
          <p:nvPr>
            <p:ph type="subTitle" idx="4"/>
          </p:nvPr>
        </p:nvSpPr>
        <p:spPr>
          <a:xfrm>
            <a:off x="3627875" y="3223479"/>
            <a:ext cx="1888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98" name="Google Shape;198;p28"/>
          <p:cNvSpPr txBox="1">
            <a:spLocks noGrp="1"/>
          </p:cNvSpPr>
          <p:nvPr>
            <p:ph type="subTitle" idx="5"/>
          </p:nvPr>
        </p:nvSpPr>
        <p:spPr>
          <a:xfrm>
            <a:off x="6097725" y="2094875"/>
            <a:ext cx="1888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99" name="Google Shape;199;p28"/>
          <p:cNvSpPr txBox="1">
            <a:spLocks noGrp="1"/>
          </p:cNvSpPr>
          <p:nvPr>
            <p:ph type="subTitle" idx="6"/>
          </p:nvPr>
        </p:nvSpPr>
        <p:spPr>
          <a:xfrm>
            <a:off x="6097750" y="3223479"/>
            <a:ext cx="1888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200" name="Google Shape;200;p28"/>
          <p:cNvSpPr txBox="1">
            <a:spLocks noGrp="1"/>
          </p:cNvSpPr>
          <p:nvPr>
            <p:ph type="subTitle" idx="7"/>
          </p:nvPr>
        </p:nvSpPr>
        <p:spPr>
          <a:xfrm>
            <a:off x="1158138" y="1833400"/>
            <a:ext cx="188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1" name="Google Shape;201;p28"/>
          <p:cNvSpPr txBox="1">
            <a:spLocks noGrp="1"/>
          </p:cNvSpPr>
          <p:nvPr>
            <p:ph type="subTitle" idx="8"/>
          </p:nvPr>
        </p:nvSpPr>
        <p:spPr>
          <a:xfrm>
            <a:off x="3627863" y="1833400"/>
            <a:ext cx="188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2" name="Google Shape;202;p28"/>
          <p:cNvSpPr txBox="1">
            <a:spLocks noGrp="1"/>
          </p:cNvSpPr>
          <p:nvPr>
            <p:ph type="subTitle" idx="9"/>
          </p:nvPr>
        </p:nvSpPr>
        <p:spPr>
          <a:xfrm>
            <a:off x="6097687" y="1833400"/>
            <a:ext cx="188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3" name="Google Shape;203;p28"/>
          <p:cNvSpPr txBox="1">
            <a:spLocks noGrp="1"/>
          </p:cNvSpPr>
          <p:nvPr>
            <p:ph type="subTitle" idx="13"/>
          </p:nvPr>
        </p:nvSpPr>
        <p:spPr>
          <a:xfrm>
            <a:off x="1161757" y="2960850"/>
            <a:ext cx="18807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4" name="Google Shape;204;p28"/>
          <p:cNvSpPr txBox="1">
            <a:spLocks noGrp="1"/>
          </p:cNvSpPr>
          <p:nvPr>
            <p:ph type="subTitle" idx="14"/>
          </p:nvPr>
        </p:nvSpPr>
        <p:spPr>
          <a:xfrm>
            <a:off x="3631607" y="2960850"/>
            <a:ext cx="18807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5" name="Google Shape;205;p28"/>
          <p:cNvSpPr txBox="1">
            <a:spLocks noGrp="1"/>
          </p:cNvSpPr>
          <p:nvPr>
            <p:ph type="subTitle" idx="15"/>
          </p:nvPr>
        </p:nvSpPr>
        <p:spPr>
          <a:xfrm>
            <a:off x="6101458" y="2960850"/>
            <a:ext cx="18807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6" name="Google Shape;206;p28"/>
          <p:cNvSpPr/>
          <p:nvPr/>
        </p:nvSpPr>
        <p:spPr>
          <a:xfrm>
            <a:off x="2873984" y="2482510"/>
            <a:ext cx="6751125" cy="2912725"/>
          </a:xfrm>
          <a:custGeom>
            <a:avLst/>
            <a:gdLst/>
            <a:ahLst/>
            <a:cxnLst/>
            <a:rect l="l" t="t" r="r" b="b"/>
            <a:pathLst>
              <a:path w="270045" h="116509" extrusionOk="0">
                <a:moveTo>
                  <a:pt x="257302" y="3840"/>
                </a:moveTo>
                <a:cubicBezTo>
                  <a:pt x="253541" y="-9389"/>
                  <a:pt x="234074" y="14738"/>
                  <a:pt x="228101" y="28264"/>
                </a:cubicBezTo>
                <a:cubicBezTo>
                  <a:pt x="222128" y="41790"/>
                  <a:pt x="231065" y="76559"/>
                  <a:pt x="221464" y="84997"/>
                </a:cubicBezTo>
                <a:cubicBezTo>
                  <a:pt x="211863" y="93435"/>
                  <a:pt x="186953" y="78006"/>
                  <a:pt x="170494" y="78891"/>
                </a:cubicBezTo>
                <a:cubicBezTo>
                  <a:pt x="154035" y="79776"/>
                  <a:pt x="137752" y="90173"/>
                  <a:pt x="122709" y="90306"/>
                </a:cubicBezTo>
                <a:cubicBezTo>
                  <a:pt x="107666" y="90439"/>
                  <a:pt x="99967" y="77285"/>
                  <a:pt x="80234" y="79687"/>
                </a:cubicBezTo>
                <a:cubicBezTo>
                  <a:pt x="60501" y="82089"/>
                  <a:pt x="11742" y="99574"/>
                  <a:pt x="4309" y="104719"/>
                </a:cubicBezTo>
                <a:cubicBezTo>
                  <a:pt x="-3124" y="109865"/>
                  <a:pt x="-5425" y="110073"/>
                  <a:pt x="35634" y="110560"/>
                </a:cubicBezTo>
                <a:cubicBezTo>
                  <a:pt x="76694" y="111047"/>
                  <a:pt x="213721" y="125427"/>
                  <a:pt x="250666" y="107640"/>
                </a:cubicBezTo>
                <a:cubicBezTo>
                  <a:pt x="287611" y="89853"/>
                  <a:pt x="261063" y="17069"/>
                  <a:pt x="257302" y="3840"/>
                </a:cubicBezTo>
                <a:close/>
              </a:path>
            </a:pathLst>
          </a:custGeom>
          <a:gradFill>
            <a:gsLst>
              <a:gs pos="0">
                <a:schemeClr val="lt1"/>
              </a:gs>
              <a:gs pos="100000">
                <a:schemeClr val="dk2"/>
              </a:gs>
            </a:gsLst>
            <a:lin ang="5400012" scaled="0"/>
          </a:gradFill>
          <a:ln>
            <a:noFill/>
          </a:ln>
        </p:spPr>
      </p:sp>
      <p:sp>
        <p:nvSpPr>
          <p:cNvPr id="207" name="Google Shape;207;p28"/>
          <p:cNvSpPr/>
          <p:nvPr/>
        </p:nvSpPr>
        <p:spPr>
          <a:xfrm rot="-8872518" flipH="1">
            <a:off x="-792960" y="525117"/>
            <a:ext cx="1332992" cy="1196027"/>
          </a:xfrm>
          <a:custGeom>
            <a:avLst/>
            <a:gdLst/>
            <a:ahLst/>
            <a:cxnLst/>
            <a:rect l="l" t="t" r="r" b="b"/>
            <a:pathLst>
              <a:path w="137839" h="123676" extrusionOk="0">
                <a:moveTo>
                  <a:pt x="77843" y="0"/>
                </a:moveTo>
                <a:cubicBezTo>
                  <a:pt x="77263" y="0"/>
                  <a:pt x="76648" y="31"/>
                  <a:pt x="75998" y="94"/>
                </a:cubicBezTo>
                <a:cubicBezTo>
                  <a:pt x="56437" y="1986"/>
                  <a:pt x="43168" y="49710"/>
                  <a:pt x="40549" y="59915"/>
                </a:cubicBezTo>
                <a:lnTo>
                  <a:pt x="40549" y="59915"/>
                </a:lnTo>
                <a:cubicBezTo>
                  <a:pt x="42159" y="52873"/>
                  <a:pt x="46342" y="28757"/>
                  <a:pt x="28133" y="28757"/>
                </a:cubicBezTo>
                <a:cubicBezTo>
                  <a:pt x="27198" y="28757"/>
                  <a:pt x="26204" y="28821"/>
                  <a:pt x="25148" y="28953"/>
                </a:cubicBezTo>
                <a:cubicBezTo>
                  <a:pt x="1" y="32114"/>
                  <a:pt x="18226" y="123676"/>
                  <a:pt x="18226" y="123676"/>
                </a:cubicBezTo>
                <a:cubicBezTo>
                  <a:pt x="18226" y="123676"/>
                  <a:pt x="97643" y="121976"/>
                  <a:pt x="107587" y="99847"/>
                </a:cubicBezTo>
                <a:cubicBezTo>
                  <a:pt x="112134" y="89731"/>
                  <a:pt x="105320" y="86986"/>
                  <a:pt x="96582" y="86986"/>
                </a:cubicBezTo>
                <a:cubicBezTo>
                  <a:pt x="86206" y="86986"/>
                  <a:pt x="73117" y="90857"/>
                  <a:pt x="73117" y="90857"/>
                </a:cubicBezTo>
                <a:cubicBezTo>
                  <a:pt x="73117" y="90857"/>
                  <a:pt x="137839" y="66798"/>
                  <a:pt x="128168" y="50624"/>
                </a:cubicBezTo>
                <a:cubicBezTo>
                  <a:pt x="125051" y="45410"/>
                  <a:pt x="120571" y="43643"/>
                  <a:pt x="115931" y="43643"/>
                </a:cubicBezTo>
                <a:cubicBezTo>
                  <a:pt x="107472" y="43643"/>
                  <a:pt x="98483" y="49516"/>
                  <a:pt x="96249" y="51072"/>
                </a:cubicBezTo>
                <a:lnTo>
                  <a:pt x="96249" y="51072"/>
                </a:lnTo>
                <a:cubicBezTo>
                  <a:pt x="100826" y="47763"/>
                  <a:pt x="133522" y="23283"/>
                  <a:pt x="120951" y="7954"/>
                </a:cubicBezTo>
                <a:cubicBezTo>
                  <a:pt x="118700" y="5211"/>
                  <a:pt x="116053" y="4067"/>
                  <a:pt x="113202" y="4067"/>
                </a:cubicBezTo>
                <a:cubicBezTo>
                  <a:pt x="98945" y="4067"/>
                  <a:pt x="79618" y="32667"/>
                  <a:pt x="79618" y="32667"/>
                </a:cubicBezTo>
                <a:cubicBezTo>
                  <a:pt x="79618" y="32667"/>
                  <a:pt x="96836" y="0"/>
                  <a:pt x="77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8"/>
          <p:cNvSpPr/>
          <p:nvPr/>
        </p:nvSpPr>
        <p:spPr>
          <a:xfrm rot="9765859" flipH="1">
            <a:off x="-995030" y="-884927"/>
            <a:ext cx="1801472" cy="1616370"/>
          </a:xfrm>
          <a:custGeom>
            <a:avLst/>
            <a:gdLst/>
            <a:ahLst/>
            <a:cxnLst/>
            <a:rect l="l" t="t" r="r" b="b"/>
            <a:pathLst>
              <a:path w="137839" h="123676" extrusionOk="0">
                <a:moveTo>
                  <a:pt x="77843" y="0"/>
                </a:moveTo>
                <a:cubicBezTo>
                  <a:pt x="77263" y="0"/>
                  <a:pt x="76648" y="31"/>
                  <a:pt x="75998" y="94"/>
                </a:cubicBezTo>
                <a:cubicBezTo>
                  <a:pt x="56437" y="1986"/>
                  <a:pt x="43168" y="49710"/>
                  <a:pt x="40549" y="59915"/>
                </a:cubicBezTo>
                <a:lnTo>
                  <a:pt x="40549" y="59915"/>
                </a:lnTo>
                <a:cubicBezTo>
                  <a:pt x="42159" y="52873"/>
                  <a:pt x="46342" y="28757"/>
                  <a:pt x="28133" y="28757"/>
                </a:cubicBezTo>
                <a:cubicBezTo>
                  <a:pt x="27198" y="28757"/>
                  <a:pt x="26204" y="28821"/>
                  <a:pt x="25148" y="28953"/>
                </a:cubicBezTo>
                <a:cubicBezTo>
                  <a:pt x="1" y="32114"/>
                  <a:pt x="18226" y="123676"/>
                  <a:pt x="18226" y="123676"/>
                </a:cubicBezTo>
                <a:cubicBezTo>
                  <a:pt x="18226" y="123676"/>
                  <a:pt x="97643" y="121976"/>
                  <a:pt x="107587" y="99847"/>
                </a:cubicBezTo>
                <a:cubicBezTo>
                  <a:pt x="112134" y="89731"/>
                  <a:pt x="105320" y="86986"/>
                  <a:pt x="96582" y="86986"/>
                </a:cubicBezTo>
                <a:cubicBezTo>
                  <a:pt x="86206" y="86986"/>
                  <a:pt x="73117" y="90857"/>
                  <a:pt x="73117" y="90857"/>
                </a:cubicBezTo>
                <a:cubicBezTo>
                  <a:pt x="73117" y="90857"/>
                  <a:pt x="137839" y="66798"/>
                  <a:pt x="128168" y="50624"/>
                </a:cubicBezTo>
                <a:cubicBezTo>
                  <a:pt x="125051" y="45410"/>
                  <a:pt x="120571" y="43643"/>
                  <a:pt x="115931" y="43643"/>
                </a:cubicBezTo>
                <a:cubicBezTo>
                  <a:pt x="107472" y="43643"/>
                  <a:pt x="98483" y="49516"/>
                  <a:pt x="96249" y="51072"/>
                </a:cubicBezTo>
                <a:lnTo>
                  <a:pt x="96249" y="51072"/>
                </a:lnTo>
                <a:cubicBezTo>
                  <a:pt x="100826" y="47763"/>
                  <a:pt x="133522" y="23283"/>
                  <a:pt x="120951" y="7954"/>
                </a:cubicBezTo>
                <a:cubicBezTo>
                  <a:pt x="118700" y="5211"/>
                  <a:pt x="116053" y="4067"/>
                  <a:pt x="113202" y="4067"/>
                </a:cubicBezTo>
                <a:cubicBezTo>
                  <a:pt x="98945" y="4067"/>
                  <a:pt x="79618" y="32667"/>
                  <a:pt x="79618" y="32667"/>
                </a:cubicBezTo>
                <a:cubicBezTo>
                  <a:pt x="79618" y="32667"/>
                  <a:pt x="96836" y="0"/>
                  <a:pt x="77843" y="0"/>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217"/>
        <p:cNvGrpSpPr/>
        <p:nvPr/>
      </p:nvGrpSpPr>
      <p:grpSpPr>
        <a:xfrm>
          <a:off x="0" y="0"/>
          <a:ext cx="0" cy="0"/>
          <a:chOff x="0" y="0"/>
          <a:chExt cx="0" cy="0"/>
        </a:xfrm>
      </p:grpSpPr>
      <p:sp>
        <p:nvSpPr>
          <p:cNvPr id="218" name="Google Shape;218;p30"/>
          <p:cNvSpPr/>
          <p:nvPr/>
        </p:nvSpPr>
        <p:spPr>
          <a:xfrm>
            <a:off x="2873984" y="2482510"/>
            <a:ext cx="6751125" cy="2912725"/>
          </a:xfrm>
          <a:custGeom>
            <a:avLst/>
            <a:gdLst/>
            <a:ahLst/>
            <a:cxnLst/>
            <a:rect l="l" t="t" r="r" b="b"/>
            <a:pathLst>
              <a:path w="270045" h="116509" extrusionOk="0">
                <a:moveTo>
                  <a:pt x="257302" y="3840"/>
                </a:moveTo>
                <a:cubicBezTo>
                  <a:pt x="253541" y="-9389"/>
                  <a:pt x="234074" y="14738"/>
                  <a:pt x="228101" y="28264"/>
                </a:cubicBezTo>
                <a:cubicBezTo>
                  <a:pt x="222128" y="41790"/>
                  <a:pt x="231065" y="76559"/>
                  <a:pt x="221464" y="84997"/>
                </a:cubicBezTo>
                <a:cubicBezTo>
                  <a:pt x="211863" y="93435"/>
                  <a:pt x="186953" y="78006"/>
                  <a:pt x="170494" y="78891"/>
                </a:cubicBezTo>
                <a:cubicBezTo>
                  <a:pt x="154035" y="79776"/>
                  <a:pt x="137752" y="90173"/>
                  <a:pt x="122709" y="90306"/>
                </a:cubicBezTo>
                <a:cubicBezTo>
                  <a:pt x="107666" y="90439"/>
                  <a:pt x="99967" y="77285"/>
                  <a:pt x="80234" y="79687"/>
                </a:cubicBezTo>
                <a:cubicBezTo>
                  <a:pt x="60501" y="82089"/>
                  <a:pt x="11742" y="99574"/>
                  <a:pt x="4309" y="104719"/>
                </a:cubicBezTo>
                <a:cubicBezTo>
                  <a:pt x="-3124" y="109865"/>
                  <a:pt x="-5425" y="110073"/>
                  <a:pt x="35634" y="110560"/>
                </a:cubicBezTo>
                <a:cubicBezTo>
                  <a:pt x="76694" y="111047"/>
                  <a:pt x="213721" y="125427"/>
                  <a:pt x="250666" y="107640"/>
                </a:cubicBezTo>
                <a:cubicBezTo>
                  <a:pt x="287611" y="89853"/>
                  <a:pt x="261063" y="17069"/>
                  <a:pt x="257302" y="3840"/>
                </a:cubicBezTo>
                <a:close/>
              </a:path>
            </a:pathLst>
          </a:custGeom>
          <a:gradFill>
            <a:gsLst>
              <a:gs pos="0">
                <a:schemeClr val="lt1"/>
              </a:gs>
              <a:gs pos="100000">
                <a:schemeClr val="dk2"/>
              </a:gs>
            </a:gsLst>
            <a:lin ang="5400012" scaled="0"/>
          </a:gradFill>
          <a:ln>
            <a:noFill/>
          </a:ln>
        </p:spPr>
      </p:sp>
      <p:sp>
        <p:nvSpPr>
          <p:cNvPr id="219" name="Google Shape;219;p30"/>
          <p:cNvSpPr/>
          <p:nvPr/>
        </p:nvSpPr>
        <p:spPr>
          <a:xfrm rot="-8872518" flipH="1">
            <a:off x="-792960" y="525117"/>
            <a:ext cx="1332992" cy="1196027"/>
          </a:xfrm>
          <a:custGeom>
            <a:avLst/>
            <a:gdLst/>
            <a:ahLst/>
            <a:cxnLst/>
            <a:rect l="l" t="t" r="r" b="b"/>
            <a:pathLst>
              <a:path w="137839" h="123676" extrusionOk="0">
                <a:moveTo>
                  <a:pt x="77843" y="0"/>
                </a:moveTo>
                <a:cubicBezTo>
                  <a:pt x="77263" y="0"/>
                  <a:pt x="76648" y="31"/>
                  <a:pt x="75998" y="94"/>
                </a:cubicBezTo>
                <a:cubicBezTo>
                  <a:pt x="56437" y="1986"/>
                  <a:pt x="43168" y="49710"/>
                  <a:pt x="40549" y="59915"/>
                </a:cubicBezTo>
                <a:lnTo>
                  <a:pt x="40549" y="59915"/>
                </a:lnTo>
                <a:cubicBezTo>
                  <a:pt x="42159" y="52873"/>
                  <a:pt x="46342" y="28757"/>
                  <a:pt x="28133" y="28757"/>
                </a:cubicBezTo>
                <a:cubicBezTo>
                  <a:pt x="27198" y="28757"/>
                  <a:pt x="26204" y="28821"/>
                  <a:pt x="25148" y="28953"/>
                </a:cubicBezTo>
                <a:cubicBezTo>
                  <a:pt x="1" y="32114"/>
                  <a:pt x="18226" y="123676"/>
                  <a:pt x="18226" y="123676"/>
                </a:cubicBezTo>
                <a:cubicBezTo>
                  <a:pt x="18226" y="123676"/>
                  <a:pt x="97643" y="121976"/>
                  <a:pt x="107587" y="99847"/>
                </a:cubicBezTo>
                <a:cubicBezTo>
                  <a:pt x="112134" y="89731"/>
                  <a:pt x="105320" y="86986"/>
                  <a:pt x="96582" y="86986"/>
                </a:cubicBezTo>
                <a:cubicBezTo>
                  <a:pt x="86206" y="86986"/>
                  <a:pt x="73117" y="90857"/>
                  <a:pt x="73117" y="90857"/>
                </a:cubicBezTo>
                <a:cubicBezTo>
                  <a:pt x="73117" y="90857"/>
                  <a:pt x="137839" y="66798"/>
                  <a:pt x="128168" y="50624"/>
                </a:cubicBezTo>
                <a:cubicBezTo>
                  <a:pt x="125051" y="45410"/>
                  <a:pt x="120571" y="43643"/>
                  <a:pt x="115931" y="43643"/>
                </a:cubicBezTo>
                <a:cubicBezTo>
                  <a:pt x="107472" y="43643"/>
                  <a:pt x="98483" y="49516"/>
                  <a:pt x="96249" y="51072"/>
                </a:cubicBezTo>
                <a:lnTo>
                  <a:pt x="96249" y="51072"/>
                </a:lnTo>
                <a:cubicBezTo>
                  <a:pt x="100826" y="47763"/>
                  <a:pt x="133522" y="23283"/>
                  <a:pt x="120951" y="7954"/>
                </a:cubicBezTo>
                <a:cubicBezTo>
                  <a:pt x="118700" y="5211"/>
                  <a:pt x="116053" y="4067"/>
                  <a:pt x="113202" y="4067"/>
                </a:cubicBezTo>
                <a:cubicBezTo>
                  <a:pt x="98945" y="4067"/>
                  <a:pt x="79618" y="32667"/>
                  <a:pt x="79618" y="32667"/>
                </a:cubicBezTo>
                <a:cubicBezTo>
                  <a:pt x="79618" y="32667"/>
                  <a:pt x="96836" y="0"/>
                  <a:pt x="77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0"/>
          <p:cNvSpPr/>
          <p:nvPr/>
        </p:nvSpPr>
        <p:spPr>
          <a:xfrm rot="9765859" flipH="1">
            <a:off x="-995030" y="-884927"/>
            <a:ext cx="1801472" cy="1616370"/>
          </a:xfrm>
          <a:custGeom>
            <a:avLst/>
            <a:gdLst/>
            <a:ahLst/>
            <a:cxnLst/>
            <a:rect l="l" t="t" r="r" b="b"/>
            <a:pathLst>
              <a:path w="137839" h="123676" extrusionOk="0">
                <a:moveTo>
                  <a:pt x="77843" y="0"/>
                </a:moveTo>
                <a:cubicBezTo>
                  <a:pt x="77263" y="0"/>
                  <a:pt x="76648" y="31"/>
                  <a:pt x="75998" y="94"/>
                </a:cubicBezTo>
                <a:cubicBezTo>
                  <a:pt x="56437" y="1986"/>
                  <a:pt x="43168" y="49710"/>
                  <a:pt x="40549" y="59915"/>
                </a:cubicBezTo>
                <a:lnTo>
                  <a:pt x="40549" y="59915"/>
                </a:lnTo>
                <a:cubicBezTo>
                  <a:pt x="42159" y="52873"/>
                  <a:pt x="46342" y="28757"/>
                  <a:pt x="28133" y="28757"/>
                </a:cubicBezTo>
                <a:cubicBezTo>
                  <a:pt x="27198" y="28757"/>
                  <a:pt x="26204" y="28821"/>
                  <a:pt x="25148" y="28953"/>
                </a:cubicBezTo>
                <a:cubicBezTo>
                  <a:pt x="1" y="32114"/>
                  <a:pt x="18226" y="123676"/>
                  <a:pt x="18226" y="123676"/>
                </a:cubicBezTo>
                <a:cubicBezTo>
                  <a:pt x="18226" y="123676"/>
                  <a:pt x="97643" y="121976"/>
                  <a:pt x="107587" y="99847"/>
                </a:cubicBezTo>
                <a:cubicBezTo>
                  <a:pt x="112134" y="89731"/>
                  <a:pt x="105320" y="86986"/>
                  <a:pt x="96582" y="86986"/>
                </a:cubicBezTo>
                <a:cubicBezTo>
                  <a:pt x="86206" y="86986"/>
                  <a:pt x="73117" y="90857"/>
                  <a:pt x="73117" y="90857"/>
                </a:cubicBezTo>
                <a:cubicBezTo>
                  <a:pt x="73117" y="90857"/>
                  <a:pt x="137839" y="66798"/>
                  <a:pt x="128168" y="50624"/>
                </a:cubicBezTo>
                <a:cubicBezTo>
                  <a:pt x="125051" y="45410"/>
                  <a:pt x="120571" y="43643"/>
                  <a:pt x="115931" y="43643"/>
                </a:cubicBezTo>
                <a:cubicBezTo>
                  <a:pt x="107472" y="43643"/>
                  <a:pt x="98483" y="49516"/>
                  <a:pt x="96249" y="51072"/>
                </a:cubicBezTo>
                <a:lnTo>
                  <a:pt x="96249" y="51072"/>
                </a:lnTo>
                <a:cubicBezTo>
                  <a:pt x="100826" y="47763"/>
                  <a:pt x="133522" y="23283"/>
                  <a:pt x="120951" y="7954"/>
                </a:cubicBezTo>
                <a:cubicBezTo>
                  <a:pt x="118700" y="5211"/>
                  <a:pt x="116053" y="4067"/>
                  <a:pt x="113202" y="4067"/>
                </a:cubicBezTo>
                <a:cubicBezTo>
                  <a:pt x="98945" y="4067"/>
                  <a:pt x="79618" y="32667"/>
                  <a:pt x="79618" y="32667"/>
                </a:cubicBezTo>
                <a:cubicBezTo>
                  <a:pt x="79618" y="32667"/>
                  <a:pt x="96836" y="0"/>
                  <a:pt x="77843" y="0"/>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0"/>
          <p:cNvSpPr txBox="1">
            <a:spLocks noGrp="1"/>
          </p:cNvSpPr>
          <p:nvPr>
            <p:ph type="title" hasCustomPrompt="1"/>
          </p:nvPr>
        </p:nvSpPr>
        <p:spPr>
          <a:xfrm>
            <a:off x="2294750" y="2038350"/>
            <a:ext cx="10170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2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2" name="Google Shape;222;p30"/>
          <p:cNvSpPr txBox="1">
            <a:spLocks noGrp="1"/>
          </p:cNvSpPr>
          <p:nvPr>
            <p:ph type="subTitle" idx="1"/>
          </p:nvPr>
        </p:nvSpPr>
        <p:spPr>
          <a:xfrm>
            <a:off x="1716650" y="3476775"/>
            <a:ext cx="2173200" cy="7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23" name="Google Shape;223;p30"/>
          <p:cNvSpPr txBox="1">
            <a:spLocks noGrp="1"/>
          </p:cNvSpPr>
          <p:nvPr>
            <p:ph type="subTitle" idx="2"/>
          </p:nvPr>
        </p:nvSpPr>
        <p:spPr>
          <a:xfrm>
            <a:off x="1716650" y="3120900"/>
            <a:ext cx="21732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000" b="1">
                <a:solidFill>
                  <a:schemeClr val="dk1"/>
                </a:solidFil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24" name="Google Shape;224;p30"/>
          <p:cNvSpPr txBox="1">
            <a:spLocks noGrp="1"/>
          </p:cNvSpPr>
          <p:nvPr>
            <p:ph type="title" idx="3" hasCustomPrompt="1"/>
          </p:nvPr>
        </p:nvSpPr>
        <p:spPr>
          <a:xfrm>
            <a:off x="5832200" y="2038350"/>
            <a:ext cx="10170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2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5" name="Google Shape;225;p30"/>
          <p:cNvSpPr txBox="1">
            <a:spLocks noGrp="1"/>
          </p:cNvSpPr>
          <p:nvPr>
            <p:ph type="subTitle" idx="4"/>
          </p:nvPr>
        </p:nvSpPr>
        <p:spPr>
          <a:xfrm>
            <a:off x="5254150" y="3476775"/>
            <a:ext cx="2173200" cy="7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26" name="Google Shape;226;p30"/>
          <p:cNvSpPr txBox="1">
            <a:spLocks noGrp="1"/>
          </p:cNvSpPr>
          <p:nvPr>
            <p:ph type="subTitle" idx="5"/>
          </p:nvPr>
        </p:nvSpPr>
        <p:spPr>
          <a:xfrm>
            <a:off x="5254150" y="3120900"/>
            <a:ext cx="21732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000" b="1">
                <a:solidFill>
                  <a:schemeClr val="dk1"/>
                </a:solidFil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27" name="Google Shape;227;p30"/>
          <p:cNvSpPr txBox="1">
            <a:spLocks noGrp="1"/>
          </p:cNvSpPr>
          <p:nvPr>
            <p:ph type="title" idx="6"/>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34"/>
        <p:cNvGrpSpPr/>
        <p:nvPr/>
      </p:nvGrpSpPr>
      <p:grpSpPr>
        <a:xfrm>
          <a:off x="0" y="0"/>
          <a:ext cx="0" cy="0"/>
          <a:chOff x="0" y="0"/>
          <a:chExt cx="0" cy="0"/>
        </a:xfrm>
      </p:grpSpPr>
      <p:sp>
        <p:nvSpPr>
          <p:cNvPr id="235" name="Google Shape;235;p32"/>
          <p:cNvSpPr/>
          <p:nvPr/>
        </p:nvSpPr>
        <p:spPr>
          <a:xfrm rot="-839372">
            <a:off x="-358974" y="3548875"/>
            <a:ext cx="1332806" cy="1195859"/>
          </a:xfrm>
          <a:custGeom>
            <a:avLst/>
            <a:gdLst/>
            <a:ahLst/>
            <a:cxnLst/>
            <a:rect l="l" t="t" r="r" b="b"/>
            <a:pathLst>
              <a:path w="137839" h="123676" extrusionOk="0">
                <a:moveTo>
                  <a:pt x="77843" y="0"/>
                </a:moveTo>
                <a:cubicBezTo>
                  <a:pt x="77263" y="0"/>
                  <a:pt x="76648" y="31"/>
                  <a:pt x="75998" y="94"/>
                </a:cubicBezTo>
                <a:cubicBezTo>
                  <a:pt x="56437" y="1986"/>
                  <a:pt x="43168" y="49710"/>
                  <a:pt x="40549" y="59915"/>
                </a:cubicBezTo>
                <a:lnTo>
                  <a:pt x="40549" y="59915"/>
                </a:lnTo>
                <a:cubicBezTo>
                  <a:pt x="42159" y="52873"/>
                  <a:pt x="46342" y="28757"/>
                  <a:pt x="28133" y="28757"/>
                </a:cubicBezTo>
                <a:cubicBezTo>
                  <a:pt x="27198" y="28757"/>
                  <a:pt x="26204" y="28821"/>
                  <a:pt x="25148" y="28953"/>
                </a:cubicBezTo>
                <a:cubicBezTo>
                  <a:pt x="1" y="32114"/>
                  <a:pt x="18226" y="123676"/>
                  <a:pt x="18226" y="123676"/>
                </a:cubicBezTo>
                <a:cubicBezTo>
                  <a:pt x="18226" y="123676"/>
                  <a:pt x="97643" y="121976"/>
                  <a:pt x="107587" y="99847"/>
                </a:cubicBezTo>
                <a:cubicBezTo>
                  <a:pt x="112134" y="89731"/>
                  <a:pt x="105320" y="86986"/>
                  <a:pt x="96582" y="86986"/>
                </a:cubicBezTo>
                <a:cubicBezTo>
                  <a:pt x="86206" y="86986"/>
                  <a:pt x="73117" y="90857"/>
                  <a:pt x="73117" y="90857"/>
                </a:cubicBezTo>
                <a:cubicBezTo>
                  <a:pt x="73117" y="90857"/>
                  <a:pt x="137839" y="66798"/>
                  <a:pt x="128168" y="50624"/>
                </a:cubicBezTo>
                <a:cubicBezTo>
                  <a:pt x="125051" y="45410"/>
                  <a:pt x="120571" y="43643"/>
                  <a:pt x="115931" y="43643"/>
                </a:cubicBezTo>
                <a:cubicBezTo>
                  <a:pt x="107472" y="43643"/>
                  <a:pt x="98483" y="49516"/>
                  <a:pt x="96249" y="51072"/>
                </a:cubicBezTo>
                <a:lnTo>
                  <a:pt x="96249" y="51072"/>
                </a:lnTo>
                <a:cubicBezTo>
                  <a:pt x="100826" y="47763"/>
                  <a:pt x="133522" y="23283"/>
                  <a:pt x="120951" y="7954"/>
                </a:cubicBezTo>
                <a:cubicBezTo>
                  <a:pt x="118700" y="5211"/>
                  <a:pt x="116053" y="4067"/>
                  <a:pt x="113202" y="4067"/>
                </a:cubicBezTo>
                <a:cubicBezTo>
                  <a:pt x="98945" y="4067"/>
                  <a:pt x="79618" y="32667"/>
                  <a:pt x="79618" y="32667"/>
                </a:cubicBezTo>
                <a:cubicBezTo>
                  <a:pt x="79618" y="32667"/>
                  <a:pt x="96836" y="0"/>
                  <a:pt x="77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2"/>
          <p:cNvSpPr/>
          <p:nvPr/>
        </p:nvSpPr>
        <p:spPr>
          <a:xfrm rot="10800000">
            <a:off x="-444748" y="4563017"/>
            <a:ext cx="4725750" cy="984000"/>
          </a:xfrm>
          <a:custGeom>
            <a:avLst/>
            <a:gdLst/>
            <a:ahLst/>
            <a:cxnLst/>
            <a:rect l="l" t="t" r="r" b="b"/>
            <a:pathLst>
              <a:path w="189030" h="39360" extrusionOk="0">
                <a:moveTo>
                  <a:pt x="9561" y="3299"/>
                </a:moveTo>
                <a:cubicBezTo>
                  <a:pt x="-15172" y="5954"/>
                  <a:pt x="14914" y="16484"/>
                  <a:pt x="25223" y="19227"/>
                </a:cubicBezTo>
                <a:cubicBezTo>
                  <a:pt x="35532" y="21970"/>
                  <a:pt x="57832" y="17369"/>
                  <a:pt x="71415" y="19758"/>
                </a:cubicBezTo>
                <a:cubicBezTo>
                  <a:pt x="84998" y="22147"/>
                  <a:pt x="93051" y="31571"/>
                  <a:pt x="106723" y="33562"/>
                </a:cubicBezTo>
                <a:cubicBezTo>
                  <a:pt x="120395" y="35553"/>
                  <a:pt x="141279" y="30952"/>
                  <a:pt x="153446" y="31704"/>
                </a:cubicBezTo>
                <a:cubicBezTo>
                  <a:pt x="165613" y="32456"/>
                  <a:pt x="176364" y="42809"/>
                  <a:pt x="179727" y="38075"/>
                </a:cubicBezTo>
                <a:cubicBezTo>
                  <a:pt x="183090" y="33341"/>
                  <a:pt x="201983" y="9095"/>
                  <a:pt x="173622" y="3299"/>
                </a:cubicBezTo>
                <a:cubicBezTo>
                  <a:pt x="145261" y="-2497"/>
                  <a:pt x="34294" y="644"/>
                  <a:pt x="9561" y="3299"/>
                </a:cubicBezTo>
                <a:close/>
              </a:path>
            </a:pathLst>
          </a:custGeom>
          <a:gradFill>
            <a:gsLst>
              <a:gs pos="0">
                <a:srgbClr val="DBF1F6"/>
              </a:gs>
              <a:gs pos="100000">
                <a:srgbClr val="78C4D7"/>
              </a:gs>
            </a:gsLst>
            <a:lin ang="5400012" scaled="0"/>
          </a:gradFill>
          <a:ln>
            <a:noFill/>
          </a:ln>
        </p:spPr>
      </p:sp>
      <p:sp>
        <p:nvSpPr>
          <p:cNvPr id="237" name="Google Shape;237;p32"/>
          <p:cNvSpPr/>
          <p:nvPr/>
        </p:nvSpPr>
        <p:spPr>
          <a:xfrm rot="8872518">
            <a:off x="8457161" y="525117"/>
            <a:ext cx="1332992" cy="1196027"/>
          </a:xfrm>
          <a:custGeom>
            <a:avLst/>
            <a:gdLst/>
            <a:ahLst/>
            <a:cxnLst/>
            <a:rect l="l" t="t" r="r" b="b"/>
            <a:pathLst>
              <a:path w="137839" h="123676" extrusionOk="0">
                <a:moveTo>
                  <a:pt x="77843" y="0"/>
                </a:moveTo>
                <a:cubicBezTo>
                  <a:pt x="77263" y="0"/>
                  <a:pt x="76648" y="31"/>
                  <a:pt x="75998" y="94"/>
                </a:cubicBezTo>
                <a:cubicBezTo>
                  <a:pt x="56437" y="1986"/>
                  <a:pt x="43168" y="49710"/>
                  <a:pt x="40549" y="59915"/>
                </a:cubicBezTo>
                <a:lnTo>
                  <a:pt x="40549" y="59915"/>
                </a:lnTo>
                <a:cubicBezTo>
                  <a:pt x="42159" y="52873"/>
                  <a:pt x="46342" y="28757"/>
                  <a:pt x="28133" y="28757"/>
                </a:cubicBezTo>
                <a:cubicBezTo>
                  <a:pt x="27198" y="28757"/>
                  <a:pt x="26204" y="28821"/>
                  <a:pt x="25148" y="28953"/>
                </a:cubicBezTo>
                <a:cubicBezTo>
                  <a:pt x="1" y="32114"/>
                  <a:pt x="18226" y="123676"/>
                  <a:pt x="18226" y="123676"/>
                </a:cubicBezTo>
                <a:cubicBezTo>
                  <a:pt x="18226" y="123676"/>
                  <a:pt x="97643" y="121976"/>
                  <a:pt x="107587" y="99847"/>
                </a:cubicBezTo>
                <a:cubicBezTo>
                  <a:pt x="112134" y="89731"/>
                  <a:pt x="105320" y="86986"/>
                  <a:pt x="96582" y="86986"/>
                </a:cubicBezTo>
                <a:cubicBezTo>
                  <a:pt x="86206" y="86986"/>
                  <a:pt x="73117" y="90857"/>
                  <a:pt x="73117" y="90857"/>
                </a:cubicBezTo>
                <a:cubicBezTo>
                  <a:pt x="73117" y="90857"/>
                  <a:pt x="137839" y="66798"/>
                  <a:pt x="128168" y="50624"/>
                </a:cubicBezTo>
                <a:cubicBezTo>
                  <a:pt x="125051" y="45410"/>
                  <a:pt x="120571" y="43643"/>
                  <a:pt x="115931" y="43643"/>
                </a:cubicBezTo>
                <a:cubicBezTo>
                  <a:pt x="107472" y="43643"/>
                  <a:pt x="98483" y="49516"/>
                  <a:pt x="96249" y="51072"/>
                </a:cubicBezTo>
                <a:lnTo>
                  <a:pt x="96249" y="51072"/>
                </a:lnTo>
                <a:cubicBezTo>
                  <a:pt x="100826" y="47763"/>
                  <a:pt x="133522" y="23283"/>
                  <a:pt x="120951" y="7954"/>
                </a:cubicBezTo>
                <a:cubicBezTo>
                  <a:pt x="118700" y="5211"/>
                  <a:pt x="116053" y="4067"/>
                  <a:pt x="113202" y="4067"/>
                </a:cubicBezTo>
                <a:cubicBezTo>
                  <a:pt x="98945" y="4067"/>
                  <a:pt x="79618" y="32667"/>
                  <a:pt x="79618" y="32667"/>
                </a:cubicBezTo>
                <a:cubicBezTo>
                  <a:pt x="79618" y="32667"/>
                  <a:pt x="96836" y="0"/>
                  <a:pt x="77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1717675" y="2567924"/>
            <a:ext cx="6713100" cy="841800"/>
          </a:xfrm>
          <a:prstGeom prst="rect">
            <a:avLst/>
          </a:prstGeom>
        </p:spPr>
        <p:txBody>
          <a:bodyPr spcFirstLastPara="1" wrap="square" lIns="91425" tIns="91425" rIns="91425" bIns="91425" anchor="b" anchorCtr="0">
            <a:noAutofit/>
          </a:bodyPr>
          <a:lstStyle>
            <a:lvl1pPr lvl="0" algn="r">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7481625" y="1611149"/>
            <a:ext cx="900900" cy="646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 name="Google Shape;16;p3"/>
          <p:cNvSpPr txBox="1">
            <a:spLocks noGrp="1"/>
          </p:cNvSpPr>
          <p:nvPr>
            <p:ph type="subTitle" idx="1"/>
          </p:nvPr>
        </p:nvSpPr>
        <p:spPr>
          <a:xfrm>
            <a:off x="1717675" y="3320649"/>
            <a:ext cx="6713100" cy="375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solidFill>
                  <a:schemeClr val="accent2"/>
                </a:solidFill>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7" name="Google Shape;17;p3"/>
          <p:cNvSpPr/>
          <p:nvPr/>
        </p:nvSpPr>
        <p:spPr>
          <a:xfrm rot="-6622357">
            <a:off x="8017329" y="4060262"/>
            <a:ext cx="1801563" cy="1616452"/>
          </a:xfrm>
          <a:custGeom>
            <a:avLst/>
            <a:gdLst/>
            <a:ahLst/>
            <a:cxnLst/>
            <a:rect l="l" t="t" r="r" b="b"/>
            <a:pathLst>
              <a:path w="137839" h="123676" extrusionOk="0">
                <a:moveTo>
                  <a:pt x="77843" y="0"/>
                </a:moveTo>
                <a:cubicBezTo>
                  <a:pt x="77263" y="0"/>
                  <a:pt x="76648" y="31"/>
                  <a:pt x="75998" y="94"/>
                </a:cubicBezTo>
                <a:cubicBezTo>
                  <a:pt x="56437" y="1986"/>
                  <a:pt x="43168" y="49710"/>
                  <a:pt x="40549" y="59915"/>
                </a:cubicBezTo>
                <a:lnTo>
                  <a:pt x="40549" y="59915"/>
                </a:lnTo>
                <a:cubicBezTo>
                  <a:pt x="42159" y="52873"/>
                  <a:pt x="46342" y="28757"/>
                  <a:pt x="28133" y="28757"/>
                </a:cubicBezTo>
                <a:cubicBezTo>
                  <a:pt x="27198" y="28757"/>
                  <a:pt x="26204" y="28821"/>
                  <a:pt x="25148" y="28953"/>
                </a:cubicBezTo>
                <a:cubicBezTo>
                  <a:pt x="1" y="32114"/>
                  <a:pt x="18226" y="123676"/>
                  <a:pt x="18226" y="123676"/>
                </a:cubicBezTo>
                <a:cubicBezTo>
                  <a:pt x="18226" y="123676"/>
                  <a:pt x="97643" y="121976"/>
                  <a:pt x="107587" y="99847"/>
                </a:cubicBezTo>
                <a:cubicBezTo>
                  <a:pt x="112134" y="89731"/>
                  <a:pt x="105320" y="86986"/>
                  <a:pt x="96582" y="86986"/>
                </a:cubicBezTo>
                <a:cubicBezTo>
                  <a:pt x="86206" y="86986"/>
                  <a:pt x="73117" y="90857"/>
                  <a:pt x="73117" y="90857"/>
                </a:cubicBezTo>
                <a:cubicBezTo>
                  <a:pt x="73117" y="90857"/>
                  <a:pt x="137839" y="66798"/>
                  <a:pt x="128168" y="50624"/>
                </a:cubicBezTo>
                <a:cubicBezTo>
                  <a:pt x="125051" y="45410"/>
                  <a:pt x="120571" y="43643"/>
                  <a:pt x="115931" y="43643"/>
                </a:cubicBezTo>
                <a:cubicBezTo>
                  <a:pt x="107472" y="43643"/>
                  <a:pt x="98483" y="49516"/>
                  <a:pt x="96249" y="51072"/>
                </a:cubicBezTo>
                <a:lnTo>
                  <a:pt x="96249" y="51072"/>
                </a:lnTo>
                <a:cubicBezTo>
                  <a:pt x="100826" y="47763"/>
                  <a:pt x="133522" y="23283"/>
                  <a:pt x="120951" y="7954"/>
                </a:cubicBezTo>
                <a:cubicBezTo>
                  <a:pt x="118700" y="5211"/>
                  <a:pt x="116053" y="4067"/>
                  <a:pt x="113202" y="4067"/>
                </a:cubicBezTo>
                <a:cubicBezTo>
                  <a:pt x="98945" y="4067"/>
                  <a:pt x="79618" y="32667"/>
                  <a:pt x="79618" y="32667"/>
                </a:cubicBezTo>
                <a:cubicBezTo>
                  <a:pt x="79618" y="32667"/>
                  <a:pt x="96836" y="0"/>
                  <a:pt x="77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827900" y="-334508"/>
            <a:ext cx="8846775" cy="4988150"/>
          </a:xfrm>
          <a:custGeom>
            <a:avLst/>
            <a:gdLst/>
            <a:ahLst/>
            <a:cxnLst/>
            <a:rect l="l" t="t" r="r" b="b"/>
            <a:pathLst>
              <a:path w="353871" h="199526" extrusionOk="0">
                <a:moveTo>
                  <a:pt x="16126" y="194431"/>
                </a:moveTo>
                <a:cubicBezTo>
                  <a:pt x="23205" y="209917"/>
                  <a:pt x="43956" y="185494"/>
                  <a:pt x="58070" y="181954"/>
                </a:cubicBezTo>
                <a:cubicBezTo>
                  <a:pt x="72184" y="178415"/>
                  <a:pt x="95325" y="185229"/>
                  <a:pt x="100811" y="173194"/>
                </a:cubicBezTo>
                <a:cubicBezTo>
                  <a:pt x="106298" y="161159"/>
                  <a:pt x="84175" y="124613"/>
                  <a:pt x="90989" y="109746"/>
                </a:cubicBezTo>
                <a:cubicBezTo>
                  <a:pt x="97803" y="94880"/>
                  <a:pt x="126076" y="95499"/>
                  <a:pt x="141694" y="83995"/>
                </a:cubicBezTo>
                <a:cubicBezTo>
                  <a:pt x="157313" y="72491"/>
                  <a:pt x="166692" y="45591"/>
                  <a:pt x="184700" y="40724"/>
                </a:cubicBezTo>
                <a:cubicBezTo>
                  <a:pt x="202708" y="35857"/>
                  <a:pt x="229122" y="55103"/>
                  <a:pt x="249740" y="54793"/>
                </a:cubicBezTo>
                <a:cubicBezTo>
                  <a:pt x="270358" y="54483"/>
                  <a:pt x="293985" y="47316"/>
                  <a:pt x="308409" y="38865"/>
                </a:cubicBezTo>
                <a:cubicBezTo>
                  <a:pt x="322833" y="30414"/>
                  <a:pt x="383272" y="8868"/>
                  <a:pt x="336284" y="4089"/>
                </a:cubicBezTo>
                <a:cubicBezTo>
                  <a:pt x="289296" y="-689"/>
                  <a:pt x="79927" y="-3964"/>
                  <a:pt x="26479" y="10194"/>
                </a:cubicBezTo>
                <a:cubicBezTo>
                  <a:pt x="-26969" y="24352"/>
                  <a:pt x="17321" y="58333"/>
                  <a:pt x="15595" y="89039"/>
                </a:cubicBezTo>
                <a:cubicBezTo>
                  <a:pt x="13870" y="119745"/>
                  <a:pt x="9047" y="178945"/>
                  <a:pt x="16126" y="194431"/>
                </a:cubicBezTo>
                <a:close/>
              </a:path>
            </a:pathLst>
          </a:custGeom>
          <a:gradFill>
            <a:gsLst>
              <a:gs pos="0">
                <a:srgbClr val="DBF1F6"/>
              </a:gs>
              <a:gs pos="100000">
                <a:schemeClr val="dk2"/>
              </a:gs>
            </a:gsLst>
            <a:lin ang="5400012" scaled="0"/>
          </a:grad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38"/>
        <p:cNvGrpSpPr/>
        <p:nvPr/>
      </p:nvGrpSpPr>
      <p:grpSpPr>
        <a:xfrm>
          <a:off x="0" y="0"/>
          <a:ext cx="0" cy="0"/>
          <a:chOff x="0" y="0"/>
          <a:chExt cx="0" cy="0"/>
        </a:xfrm>
      </p:grpSpPr>
      <p:sp>
        <p:nvSpPr>
          <p:cNvPr id="239" name="Google Shape;239;p33"/>
          <p:cNvSpPr/>
          <p:nvPr/>
        </p:nvSpPr>
        <p:spPr>
          <a:xfrm>
            <a:off x="4081869" y="-279015"/>
            <a:ext cx="5715325" cy="5259300"/>
          </a:xfrm>
          <a:custGeom>
            <a:avLst/>
            <a:gdLst/>
            <a:ahLst/>
            <a:cxnLst/>
            <a:rect l="l" t="t" r="r" b="b"/>
            <a:pathLst>
              <a:path w="228613" h="210372" extrusionOk="0">
                <a:moveTo>
                  <a:pt x="11139" y="7179"/>
                </a:moveTo>
                <a:cubicBezTo>
                  <a:pt x="-18992" y="9790"/>
                  <a:pt x="20254" y="21382"/>
                  <a:pt x="32112" y="23107"/>
                </a:cubicBezTo>
                <a:cubicBezTo>
                  <a:pt x="43970" y="24833"/>
                  <a:pt x="67464" y="16426"/>
                  <a:pt x="82286" y="17532"/>
                </a:cubicBezTo>
                <a:cubicBezTo>
                  <a:pt x="97108" y="18638"/>
                  <a:pt x="105072" y="27797"/>
                  <a:pt x="121044" y="29744"/>
                </a:cubicBezTo>
                <a:cubicBezTo>
                  <a:pt x="137017" y="31691"/>
                  <a:pt x="168476" y="19169"/>
                  <a:pt x="178121" y="29213"/>
                </a:cubicBezTo>
                <a:cubicBezTo>
                  <a:pt x="187767" y="39257"/>
                  <a:pt x="176528" y="76069"/>
                  <a:pt x="178917" y="90006"/>
                </a:cubicBezTo>
                <a:cubicBezTo>
                  <a:pt x="181306" y="103943"/>
                  <a:pt x="192589" y="101377"/>
                  <a:pt x="192456" y="112836"/>
                </a:cubicBezTo>
                <a:cubicBezTo>
                  <a:pt x="192323" y="124296"/>
                  <a:pt x="178342" y="145578"/>
                  <a:pt x="178121" y="158763"/>
                </a:cubicBezTo>
                <a:cubicBezTo>
                  <a:pt x="177900" y="171948"/>
                  <a:pt x="185510" y="184293"/>
                  <a:pt x="191129" y="191947"/>
                </a:cubicBezTo>
                <a:cubicBezTo>
                  <a:pt x="196748" y="199601"/>
                  <a:pt x="207853" y="220308"/>
                  <a:pt x="211835" y="204689"/>
                </a:cubicBezTo>
                <a:cubicBezTo>
                  <a:pt x="215817" y="189070"/>
                  <a:pt x="214844" y="131109"/>
                  <a:pt x="215021" y="98235"/>
                </a:cubicBezTo>
                <a:cubicBezTo>
                  <a:pt x="215198" y="65361"/>
                  <a:pt x="246877" y="22620"/>
                  <a:pt x="212897" y="7444"/>
                </a:cubicBezTo>
                <a:cubicBezTo>
                  <a:pt x="178917" y="-7732"/>
                  <a:pt x="41270" y="4569"/>
                  <a:pt x="11139" y="7179"/>
                </a:cubicBezTo>
                <a:close/>
              </a:path>
            </a:pathLst>
          </a:custGeom>
          <a:gradFill>
            <a:gsLst>
              <a:gs pos="0">
                <a:schemeClr val="dk2"/>
              </a:gs>
              <a:gs pos="100000">
                <a:schemeClr val="lt2"/>
              </a:gs>
            </a:gsLst>
            <a:lin ang="5400012" scaled="0"/>
          </a:gradFill>
          <a:ln>
            <a:noFill/>
          </a:ln>
        </p:spPr>
      </p:sp>
      <p:sp>
        <p:nvSpPr>
          <p:cNvPr id="240" name="Google Shape;240;p33"/>
          <p:cNvSpPr/>
          <p:nvPr/>
        </p:nvSpPr>
        <p:spPr>
          <a:xfrm rot="-709732">
            <a:off x="-634606" y="3346587"/>
            <a:ext cx="1462516" cy="1312242"/>
          </a:xfrm>
          <a:custGeom>
            <a:avLst/>
            <a:gdLst/>
            <a:ahLst/>
            <a:cxnLst/>
            <a:rect l="l" t="t" r="r" b="b"/>
            <a:pathLst>
              <a:path w="137839" h="123676" extrusionOk="0">
                <a:moveTo>
                  <a:pt x="77843" y="0"/>
                </a:moveTo>
                <a:cubicBezTo>
                  <a:pt x="77263" y="0"/>
                  <a:pt x="76648" y="31"/>
                  <a:pt x="75998" y="94"/>
                </a:cubicBezTo>
                <a:cubicBezTo>
                  <a:pt x="56437" y="1986"/>
                  <a:pt x="43168" y="49710"/>
                  <a:pt x="40549" y="59915"/>
                </a:cubicBezTo>
                <a:lnTo>
                  <a:pt x="40549" y="59915"/>
                </a:lnTo>
                <a:cubicBezTo>
                  <a:pt x="42159" y="52873"/>
                  <a:pt x="46342" y="28757"/>
                  <a:pt x="28133" y="28757"/>
                </a:cubicBezTo>
                <a:cubicBezTo>
                  <a:pt x="27198" y="28757"/>
                  <a:pt x="26204" y="28821"/>
                  <a:pt x="25148" y="28953"/>
                </a:cubicBezTo>
                <a:cubicBezTo>
                  <a:pt x="1" y="32114"/>
                  <a:pt x="18226" y="123676"/>
                  <a:pt x="18226" y="123676"/>
                </a:cubicBezTo>
                <a:cubicBezTo>
                  <a:pt x="18226" y="123676"/>
                  <a:pt x="97643" y="121976"/>
                  <a:pt x="107587" y="99847"/>
                </a:cubicBezTo>
                <a:cubicBezTo>
                  <a:pt x="112134" y="89731"/>
                  <a:pt x="105320" y="86986"/>
                  <a:pt x="96582" y="86986"/>
                </a:cubicBezTo>
                <a:cubicBezTo>
                  <a:pt x="86206" y="86986"/>
                  <a:pt x="73117" y="90857"/>
                  <a:pt x="73117" y="90857"/>
                </a:cubicBezTo>
                <a:cubicBezTo>
                  <a:pt x="73117" y="90857"/>
                  <a:pt x="137839" y="66798"/>
                  <a:pt x="128168" y="50624"/>
                </a:cubicBezTo>
                <a:cubicBezTo>
                  <a:pt x="125051" y="45410"/>
                  <a:pt x="120571" y="43643"/>
                  <a:pt x="115931" y="43643"/>
                </a:cubicBezTo>
                <a:cubicBezTo>
                  <a:pt x="107472" y="43643"/>
                  <a:pt x="98483" y="49516"/>
                  <a:pt x="96249" y="51072"/>
                </a:cubicBezTo>
                <a:lnTo>
                  <a:pt x="96249" y="51072"/>
                </a:lnTo>
                <a:cubicBezTo>
                  <a:pt x="100826" y="47763"/>
                  <a:pt x="133522" y="23283"/>
                  <a:pt x="120951" y="7954"/>
                </a:cubicBezTo>
                <a:cubicBezTo>
                  <a:pt x="118700" y="5211"/>
                  <a:pt x="116053" y="4067"/>
                  <a:pt x="113202" y="4067"/>
                </a:cubicBezTo>
                <a:cubicBezTo>
                  <a:pt x="98945" y="4067"/>
                  <a:pt x="79618" y="32667"/>
                  <a:pt x="79618" y="32667"/>
                </a:cubicBezTo>
                <a:cubicBezTo>
                  <a:pt x="79618" y="32667"/>
                  <a:pt x="96836" y="0"/>
                  <a:pt x="77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3"/>
          <p:cNvSpPr/>
          <p:nvPr/>
        </p:nvSpPr>
        <p:spPr>
          <a:xfrm rot="1034381">
            <a:off x="-392280" y="4143413"/>
            <a:ext cx="1462713" cy="1312419"/>
          </a:xfrm>
          <a:custGeom>
            <a:avLst/>
            <a:gdLst/>
            <a:ahLst/>
            <a:cxnLst/>
            <a:rect l="l" t="t" r="r" b="b"/>
            <a:pathLst>
              <a:path w="137839" h="123676" extrusionOk="0">
                <a:moveTo>
                  <a:pt x="77843" y="0"/>
                </a:moveTo>
                <a:cubicBezTo>
                  <a:pt x="77263" y="0"/>
                  <a:pt x="76648" y="31"/>
                  <a:pt x="75998" y="94"/>
                </a:cubicBezTo>
                <a:cubicBezTo>
                  <a:pt x="56437" y="1986"/>
                  <a:pt x="43168" y="49710"/>
                  <a:pt x="40549" y="59915"/>
                </a:cubicBezTo>
                <a:lnTo>
                  <a:pt x="40549" y="59915"/>
                </a:lnTo>
                <a:cubicBezTo>
                  <a:pt x="42159" y="52873"/>
                  <a:pt x="46342" y="28757"/>
                  <a:pt x="28133" y="28757"/>
                </a:cubicBezTo>
                <a:cubicBezTo>
                  <a:pt x="27198" y="28757"/>
                  <a:pt x="26204" y="28821"/>
                  <a:pt x="25148" y="28953"/>
                </a:cubicBezTo>
                <a:cubicBezTo>
                  <a:pt x="1" y="32114"/>
                  <a:pt x="18226" y="123676"/>
                  <a:pt x="18226" y="123676"/>
                </a:cubicBezTo>
                <a:cubicBezTo>
                  <a:pt x="18226" y="123676"/>
                  <a:pt x="97643" y="121976"/>
                  <a:pt x="107587" y="99847"/>
                </a:cubicBezTo>
                <a:cubicBezTo>
                  <a:pt x="112134" y="89731"/>
                  <a:pt x="105320" y="86986"/>
                  <a:pt x="96582" y="86986"/>
                </a:cubicBezTo>
                <a:cubicBezTo>
                  <a:pt x="86206" y="86986"/>
                  <a:pt x="73117" y="90857"/>
                  <a:pt x="73117" y="90857"/>
                </a:cubicBezTo>
                <a:cubicBezTo>
                  <a:pt x="73117" y="90857"/>
                  <a:pt x="137839" y="66798"/>
                  <a:pt x="128168" y="50624"/>
                </a:cubicBezTo>
                <a:cubicBezTo>
                  <a:pt x="125051" y="45410"/>
                  <a:pt x="120571" y="43643"/>
                  <a:pt x="115931" y="43643"/>
                </a:cubicBezTo>
                <a:cubicBezTo>
                  <a:pt x="107472" y="43643"/>
                  <a:pt x="98483" y="49516"/>
                  <a:pt x="96249" y="51072"/>
                </a:cubicBezTo>
                <a:lnTo>
                  <a:pt x="96249" y="51072"/>
                </a:lnTo>
                <a:cubicBezTo>
                  <a:pt x="100826" y="47763"/>
                  <a:pt x="133522" y="23283"/>
                  <a:pt x="120951" y="7954"/>
                </a:cubicBezTo>
                <a:cubicBezTo>
                  <a:pt x="118700" y="5211"/>
                  <a:pt x="116053" y="4067"/>
                  <a:pt x="113202" y="4067"/>
                </a:cubicBezTo>
                <a:cubicBezTo>
                  <a:pt x="98945" y="4067"/>
                  <a:pt x="79618" y="32667"/>
                  <a:pt x="79618" y="32667"/>
                </a:cubicBezTo>
                <a:cubicBezTo>
                  <a:pt x="79618" y="32667"/>
                  <a:pt x="96836" y="0"/>
                  <a:pt x="77843" y="0"/>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标题幻灯片">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517434"/>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7693BC-AF92-CC9F-F0F6-A63CC50654C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D3A3BDB1-0840-E4E1-4729-CCBE8E5A41E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35EEF13C-A5E4-7202-0DEA-560A31D02BE3}"/>
              </a:ext>
            </a:extLst>
          </p:cNvPr>
          <p:cNvSpPr>
            <a:spLocks noGrp="1"/>
          </p:cNvSpPr>
          <p:nvPr>
            <p:ph type="dt" sz="half" idx="10"/>
          </p:nvPr>
        </p:nvSpPr>
        <p:spPr/>
        <p:txBody>
          <a:bodyPr/>
          <a:lstStyle/>
          <a:p>
            <a:fld id="{3E7A662F-ADB8-46B8-818A-62BC133FFAB9}" type="datetimeFigureOut">
              <a:rPr lang="en-US" smtClean="0"/>
              <a:t>12/14/2024</a:t>
            </a:fld>
            <a:endParaRPr lang="en-US"/>
          </a:p>
        </p:txBody>
      </p:sp>
      <p:sp>
        <p:nvSpPr>
          <p:cNvPr id="5" name="Footer Placeholder 4">
            <a:extLst>
              <a:ext uri="{FF2B5EF4-FFF2-40B4-BE49-F238E27FC236}">
                <a16:creationId xmlns="" xmlns:a16="http://schemas.microsoft.com/office/drawing/2014/main" id="{81803000-B2D4-7179-C3C1-38F2D19CE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C4A112A-77C9-58D8-B37A-53F8E66B270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5388013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835324-8267-132B-A11B-7AE46AF1BD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558A2A9-9856-EA24-BEED-701C46A567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B6FEF54-67A4-A36E-2C37-CC9C6FF82C01}"/>
              </a:ext>
            </a:extLst>
          </p:cNvPr>
          <p:cNvSpPr>
            <a:spLocks noGrp="1"/>
          </p:cNvSpPr>
          <p:nvPr>
            <p:ph type="dt" sz="half" idx="10"/>
          </p:nvPr>
        </p:nvSpPr>
        <p:spPr/>
        <p:txBody>
          <a:bodyPr/>
          <a:lstStyle/>
          <a:p>
            <a:fld id="{3E7A662F-ADB8-46B8-818A-62BC133FFAB9}" type="datetimeFigureOut">
              <a:rPr lang="en-US" smtClean="0"/>
              <a:t>12/14/2024</a:t>
            </a:fld>
            <a:endParaRPr lang="en-US"/>
          </a:p>
        </p:txBody>
      </p:sp>
      <p:sp>
        <p:nvSpPr>
          <p:cNvPr id="5" name="Footer Placeholder 4">
            <a:extLst>
              <a:ext uri="{FF2B5EF4-FFF2-40B4-BE49-F238E27FC236}">
                <a16:creationId xmlns="" xmlns:a16="http://schemas.microsoft.com/office/drawing/2014/main" id="{4F1338B9-C07F-FEFB-49D0-23A92A3154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86B5C84-5290-50AB-44C7-5A2CF4DF84E0}"/>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19309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6471E5-DF2E-0B05-9BB6-D9805214ABC0}"/>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7CDD26D5-F523-2AD4-BE79-989A632471E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F7F8548-A112-EEB6-C991-C2DFEE306884}"/>
              </a:ext>
            </a:extLst>
          </p:cNvPr>
          <p:cNvSpPr>
            <a:spLocks noGrp="1"/>
          </p:cNvSpPr>
          <p:nvPr>
            <p:ph type="dt" sz="half" idx="10"/>
          </p:nvPr>
        </p:nvSpPr>
        <p:spPr/>
        <p:txBody>
          <a:bodyPr/>
          <a:lstStyle/>
          <a:p>
            <a:fld id="{3E7A662F-ADB8-46B8-818A-62BC133FFAB9}" type="datetimeFigureOut">
              <a:rPr lang="en-US" smtClean="0"/>
              <a:t>12/14/2024</a:t>
            </a:fld>
            <a:endParaRPr lang="en-US"/>
          </a:p>
        </p:txBody>
      </p:sp>
      <p:sp>
        <p:nvSpPr>
          <p:cNvPr id="5" name="Footer Placeholder 4">
            <a:extLst>
              <a:ext uri="{FF2B5EF4-FFF2-40B4-BE49-F238E27FC236}">
                <a16:creationId xmlns="" xmlns:a16="http://schemas.microsoft.com/office/drawing/2014/main" id="{15AEBFA2-728A-88B8-57B7-F612095588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FFE61AE-AA2B-0E2E-87CB-EBE643C8AD1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2579817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869D69-7EE2-A2A9-3DFD-82A23F8D59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F09708F-40F8-02D9-9E08-3081FA9A478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0BEDAC71-91D4-0CCA-B5C6-B860CE3A321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F9446B6C-E8EB-5F24-2EC4-5AE59D34863F}"/>
              </a:ext>
            </a:extLst>
          </p:cNvPr>
          <p:cNvSpPr>
            <a:spLocks noGrp="1"/>
          </p:cNvSpPr>
          <p:nvPr>
            <p:ph type="dt" sz="half" idx="10"/>
          </p:nvPr>
        </p:nvSpPr>
        <p:spPr/>
        <p:txBody>
          <a:bodyPr/>
          <a:lstStyle/>
          <a:p>
            <a:fld id="{3E7A662F-ADB8-46B8-818A-62BC133FFAB9}" type="datetimeFigureOut">
              <a:rPr lang="en-US" smtClean="0"/>
              <a:t>12/14/2024</a:t>
            </a:fld>
            <a:endParaRPr lang="en-US"/>
          </a:p>
        </p:txBody>
      </p:sp>
      <p:sp>
        <p:nvSpPr>
          <p:cNvPr id="6" name="Footer Placeholder 5">
            <a:extLst>
              <a:ext uri="{FF2B5EF4-FFF2-40B4-BE49-F238E27FC236}">
                <a16:creationId xmlns="" xmlns:a16="http://schemas.microsoft.com/office/drawing/2014/main" id="{B66288BF-083A-86BA-71B5-6534DC4E31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2D57735-B5D3-05FF-B5FE-375ABA1DDB4F}"/>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41639345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62AADF-8A58-BB8E-E058-A8A6F7CB7684}"/>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E5ACF5C-C4EA-C5ED-B796-3AF0194E3F2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28866CA-9EAA-B2E7-0CA4-23C2B9BE1CC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DE5AA61-3D09-2AEC-00EE-88C753CD334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2E2378F0-596B-A615-EAA1-80966A4772A2}"/>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E359671-8629-FC9D-902D-D54820F694CA}"/>
              </a:ext>
            </a:extLst>
          </p:cNvPr>
          <p:cNvSpPr>
            <a:spLocks noGrp="1"/>
          </p:cNvSpPr>
          <p:nvPr>
            <p:ph type="dt" sz="half" idx="10"/>
          </p:nvPr>
        </p:nvSpPr>
        <p:spPr/>
        <p:txBody>
          <a:bodyPr/>
          <a:lstStyle/>
          <a:p>
            <a:fld id="{3E7A662F-ADB8-46B8-818A-62BC133FFAB9}" type="datetimeFigureOut">
              <a:rPr lang="en-US" smtClean="0"/>
              <a:t>12/14/2024</a:t>
            </a:fld>
            <a:endParaRPr lang="en-US"/>
          </a:p>
        </p:txBody>
      </p:sp>
      <p:sp>
        <p:nvSpPr>
          <p:cNvPr id="8" name="Footer Placeholder 7">
            <a:extLst>
              <a:ext uri="{FF2B5EF4-FFF2-40B4-BE49-F238E27FC236}">
                <a16:creationId xmlns="" xmlns:a16="http://schemas.microsoft.com/office/drawing/2014/main" id="{B8001AA0-D4A0-81A9-EB96-DA620DD28C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D1210D1A-F1F3-F0E0-8BD5-2E879590AE51}"/>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7344227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663E61-4878-6491-ACCA-B61AF82B43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8A9DE5D-57A7-A9DA-861A-E0F5251E2ED2}"/>
              </a:ext>
            </a:extLst>
          </p:cNvPr>
          <p:cNvSpPr>
            <a:spLocks noGrp="1"/>
          </p:cNvSpPr>
          <p:nvPr>
            <p:ph type="dt" sz="half" idx="10"/>
          </p:nvPr>
        </p:nvSpPr>
        <p:spPr/>
        <p:txBody>
          <a:bodyPr/>
          <a:lstStyle/>
          <a:p>
            <a:fld id="{3E7A662F-ADB8-46B8-818A-62BC133FFAB9}" type="datetimeFigureOut">
              <a:rPr lang="en-US" smtClean="0"/>
              <a:t>12/14/2024</a:t>
            </a:fld>
            <a:endParaRPr lang="en-US"/>
          </a:p>
        </p:txBody>
      </p:sp>
      <p:sp>
        <p:nvSpPr>
          <p:cNvPr id="4" name="Footer Placeholder 3">
            <a:extLst>
              <a:ext uri="{FF2B5EF4-FFF2-40B4-BE49-F238E27FC236}">
                <a16:creationId xmlns="" xmlns:a16="http://schemas.microsoft.com/office/drawing/2014/main" id="{8C099F61-5088-0C8A-6CBE-8917919D2F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1085E899-16C9-B5D2-82F3-E5FB94DAB191}"/>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938888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5CFDB1B-419D-895B-711E-9F0B85A0687C}"/>
              </a:ext>
            </a:extLst>
          </p:cNvPr>
          <p:cNvSpPr>
            <a:spLocks noGrp="1"/>
          </p:cNvSpPr>
          <p:nvPr>
            <p:ph type="dt" sz="half" idx="10"/>
          </p:nvPr>
        </p:nvSpPr>
        <p:spPr/>
        <p:txBody>
          <a:bodyPr/>
          <a:lstStyle/>
          <a:p>
            <a:fld id="{3E7A662F-ADB8-46B8-818A-62BC133FFAB9}" type="datetimeFigureOut">
              <a:rPr lang="en-US" smtClean="0"/>
              <a:t>12/14/2024</a:t>
            </a:fld>
            <a:endParaRPr lang="en-US"/>
          </a:p>
        </p:txBody>
      </p:sp>
      <p:sp>
        <p:nvSpPr>
          <p:cNvPr id="3" name="Footer Placeholder 2">
            <a:extLst>
              <a:ext uri="{FF2B5EF4-FFF2-40B4-BE49-F238E27FC236}">
                <a16:creationId xmlns="" xmlns:a16="http://schemas.microsoft.com/office/drawing/2014/main" id="{8E767070-4869-57D1-F0BF-139307D8C7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4205A51C-B304-8479-EE0A-457E9FC8E89C}"/>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0903716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1E0625-3FDF-3F0A-D514-E1092C1DA34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739B1D21-3F22-CD13-CA06-34557532E0D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38C4C45-995B-8A6E-3410-3FE2ABC92C5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E3E32418-ADF5-4315-18B3-486F702989C9}"/>
              </a:ext>
            </a:extLst>
          </p:cNvPr>
          <p:cNvSpPr>
            <a:spLocks noGrp="1"/>
          </p:cNvSpPr>
          <p:nvPr>
            <p:ph type="dt" sz="half" idx="10"/>
          </p:nvPr>
        </p:nvSpPr>
        <p:spPr/>
        <p:txBody>
          <a:bodyPr/>
          <a:lstStyle/>
          <a:p>
            <a:fld id="{3E7A662F-ADB8-46B8-818A-62BC133FFAB9}" type="datetimeFigureOut">
              <a:rPr lang="en-US" smtClean="0"/>
              <a:t>12/14/2024</a:t>
            </a:fld>
            <a:endParaRPr lang="en-US"/>
          </a:p>
        </p:txBody>
      </p:sp>
      <p:sp>
        <p:nvSpPr>
          <p:cNvPr id="6" name="Footer Placeholder 5">
            <a:extLst>
              <a:ext uri="{FF2B5EF4-FFF2-40B4-BE49-F238E27FC236}">
                <a16:creationId xmlns="" xmlns:a16="http://schemas.microsoft.com/office/drawing/2014/main" id="{FF6C6413-116F-06EC-F381-FE5310BB4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114981A-09F2-A49D-C83C-0854A3A8E95E}"/>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958636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7" name="Google Shape;37;p6"/>
          <p:cNvSpPr/>
          <p:nvPr/>
        </p:nvSpPr>
        <p:spPr>
          <a:xfrm rot="10800000">
            <a:off x="-444748" y="4563017"/>
            <a:ext cx="4725750" cy="984000"/>
          </a:xfrm>
          <a:custGeom>
            <a:avLst/>
            <a:gdLst/>
            <a:ahLst/>
            <a:cxnLst/>
            <a:rect l="l" t="t" r="r" b="b"/>
            <a:pathLst>
              <a:path w="189030" h="39360" extrusionOk="0">
                <a:moveTo>
                  <a:pt x="9561" y="3299"/>
                </a:moveTo>
                <a:cubicBezTo>
                  <a:pt x="-15172" y="5954"/>
                  <a:pt x="14914" y="16484"/>
                  <a:pt x="25223" y="19227"/>
                </a:cubicBezTo>
                <a:cubicBezTo>
                  <a:pt x="35532" y="21970"/>
                  <a:pt x="57832" y="17369"/>
                  <a:pt x="71415" y="19758"/>
                </a:cubicBezTo>
                <a:cubicBezTo>
                  <a:pt x="84998" y="22147"/>
                  <a:pt x="93051" y="31571"/>
                  <a:pt x="106723" y="33562"/>
                </a:cubicBezTo>
                <a:cubicBezTo>
                  <a:pt x="120395" y="35553"/>
                  <a:pt x="141279" y="30952"/>
                  <a:pt x="153446" y="31704"/>
                </a:cubicBezTo>
                <a:cubicBezTo>
                  <a:pt x="165613" y="32456"/>
                  <a:pt x="176364" y="42809"/>
                  <a:pt x="179727" y="38075"/>
                </a:cubicBezTo>
                <a:cubicBezTo>
                  <a:pt x="183090" y="33341"/>
                  <a:pt x="201983" y="9095"/>
                  <a:pt x="173622" y="3299"/>
                </a:cubicBezTo>
                <a:cubicBezTo>
                  <a:pt x="145261" y="-2497"/>
                  <a:pt x="34294" y="644"/>
                  <a:pt x="9561" y="3299"/>
                </a:cubicBezTo>
                <a:close/>
              </a:path>
            </a:pathLst>
          </a:custGeom>
          <a:gradFill>
            <a:gsLst>
              <a:gs pos="0">
                <a:srgbClr val="DBF1F6"/>
              </a:gs>
              <a:gs pos="100000">
                <a:srgbClr val="78C4D7"/>
              </a:gs>
            </a:gsLst>
            <a:lin ang="5400012" scaled="0"/>
          </a:gradFill>
          <a:ln>
            <a:noFill/>
          </a:ln>
        </p:spPr>
      </p:sp>
      <p:sp>
        <p:nvSpPr>
          <p:cNvPr id="38" name="Google Shape;38;p6"/>
          <p:cNvSpPr/>
          <p:nvPr/>
        </p:nvSpPr>
        <p:spPr>
          <a:xfrm>
            <a:off x="6547424" y="-170222"/>
            <a:ext cx="2981100" cy="1187950"/>
          </a:xfrm>
          <a:custGeom>
            <a:avLst/>
            <a:gdLst/>
            <a:ahLst/>
            <a:cxnLst/>
            <a:rect l="l" t="t" r="r" b="b"/>
            <a:pathLst>
              <a:path w="119244" h="47518" extrusionOk="0">
                <a:moveTo>
                  <a:pt x="1802" y="3360"/>
                </a:moveTo>
                <a:cubicBezTo>
                  <a:pt x="-4699" y="6382"/>
                  <a:pt x="8624" y="17460"/>
                  <a:pt x="16086" y="19566"/>
                </a:cubicBezTo>
                <a:cubicBezTo>
                  <a:pt x="23548" y="21672"/>
                  <a:pt x="37466" y="15079"/>
                  <a:pt x="46576" y="15995"/>
                </a:cubicBezTo>
                <a:cubicBezTo>
                  <a:pt x="55686" y="16911"/>
                  <a:pt x="62507" y="23275"/>
                  <a:pt x="70748" y="25060"/>
                </a:cubicBezTo>
                <a:cubicBezTo>
                  <a:pt x="78989" y="26846"/>
                  <a:pt x="91442" y="23503"/>
                  <a:pt x="96020" y="26708"/>
                </a:cubicBezTo>
                <a:cubicBezTo>
                  <a:pt x="100598" y="29913"/>
                  <a:pt x="94967" y="41495"/>
                  <a:pt x="98217" y="44288"/>
                </a:cubicBezTo>
                <a:cubicBezTo>
                  <a:pt x="101467" y="47081"/>
                  <a:pt x="113004" y="50194"/>
                  <a:pt x="115522" y="43464"/>
                </a:cubicBezTo>
                <a:cubicBezTo>
                  <a:pt x="118040" y="36734"/>
                  <a:pt x="123397" y="10914"/>
                  <a:pt x="113325" y="3909"/>
                </a:cubicBezTo>
                <a:cubicBezTo>
                  <a:pt x="103253" y="-3095"/>
                  <a:pt x="73678" y="1529"/>
                  <a:pt x="55091" y="1437"/>
                </a:cubicBezTo>
                <a:cubicBezTo>
                  <a:pt x="36504" y="1346"/>
                  <a:pt x="8303" y="339"/>
                  <a:pt x="1802" y="3360"/>
                </a:cubicBezTo>
                <a:close/>
              </a:path>
            </a:pathLst>
          </a:custGeom>
          <a:gradFill>
            <a:gsLst>
              <a:gs pos="0">
                <a:schemeClr val="lt1"/>
              </a:gs>
              <a:gs pos="100000">
                <a:schemeClr val="dk2"/>
              </a:gs>
            </a:gsLst>
            <a:lin ang="5400012" scaled="0"/>
          </a:grad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5979C2-6668-E0F2-9323-011DFBF724C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DA80B6CD-8876-D6A7-8784-6DFFAC8F72A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 xmlns:a16="http://schemas.microsoft.com/office/drawing/2014/main" id="{085A2E31-90F8-108C-AD05-C79AEF11FFA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073759EC-2DEE-0FE0-8650-D5105FDA4E08}"/>
              </a:ext>
            </a:extLst>
          </p:cNvPr>
          <p:cNvSpPr>
            <a:spLocks noGrp="1"/>
          </p:cNvSpPr>
          <p:nvPr>
            <p:ph type="dt" sz="half" idx="10"/>
          </p:nvPr>
        </p:nvSpPr>
        <p:spPr/>
        <p:txBody>
          <a:bodyPr/>
          <a:lstStyle/>
          <a:p>
            <a:fld id="{3E7A662F-ADB8-46B8-818A-62BC133FFAB9}" type="datetimeFigureOut">
              <a:rPr lang="en-US" smtClean="0"/>
              <a:t>12/14/2024</a:t>
            </a:fld>
            <a:endParaRPr lang="en-US"/>
          </a:p>
        </p:txBody>
      </p:sp>
      <p:sp>
        <p:nvSpPr>
          <p:cNvPr id="6" name="Footer Placeholder 5">
            <a:extLst>
              <a:ext uri="{FF2B5EF4-FFF2-40B4-BE49-F238E27FC236}">
                <a16:creationId xmlns="" xmlns:a16="http://schemas.microsoft.com/office/drawing/2014/main" id="{3EBD7A55-F48A-0D2B-CA8D-08D73C12D2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5C301F2-CC68-04B8-A3F4-B2A86107EE25}"/>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5688967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12742A-C17C-B156-0D47-543BDA88E4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A683E31-EB7D-BBCC-4FA8-36A252A884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B1616F0-2107-7400-E27E-BC284092CDD2}"/>
              </a:ext>
            </a:extLst>
          </p:cNvPr>
          <p:cNvSpPr>
            <a:spLocks noGrp="1"/>
          </p:cNvSpPr>
          <p:nvPr>
            <p:ph type="dt" sz="half" idx="10"/>
          </p:nvPr>
        </p:nvSpPr>
        <p:spPr/>
        <p:txBody>
          <a:bodyPr/>
          <a:lstStyle/>
          <a:p>
            <a:fld id="{3E7A662F-ADB8-46B8-818A-62BC133FFAB9}" type="datetimeFigureOut">
              <a:rPr lang="en-US" smtClean="0"/>
              <a:t>12/14/2024</a:t>
            </a:fld>
            <a:endParaRPr lang="en-US"/>
          </a:p>
        </p:txBody>
      </p:sp>
      <p:sp>
        <p:nvSpPr>
          <p:cNvPr id="5" name="Footer Placeholder 4">
            <a:extLst>
              <a:ext uri="{FF2B5EF4-FFF2-40B4-BE49-F238E27FC236}">
                <a16:creationId xmlns="" xmlns:a16="http://schemas.microsoft.com/office/drawing/2014/main" id="{3E53F94C-02A9-1F77-6E25-51B5C1F50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5F836C7-7C3E-871C-8BB7-85CAEB48DA8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1630646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7934B22-C4FD-20C9-8E63-1B549246433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0D9EAE1C-3141-B001-93FF-8DE85AA0B9C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052F049-7F1C-9103-03B8-3BA6D45B3653}"/>
              </a:ext>
            </a:extLst>
          </p:cNvPr>
          <p:cNvSpPr>
            <a:spLocks noGrp="1"/>
          </p:cNvSpPr>
          <p:nvPr>
            <p:ph type="dt" sz="half" idx="10"/>
          </p:nvPr>
        </p:nvSpPr>
        <p:spPr/>
        <p:txBody>
          <a:bodyPr/>
          <a:lstStyle/>
          <a:p>
            <a:fld id="{3E7A662F-ADB8-46B8-818A-62BC133FFAB9}" type="datetimeFigureOut">
              <a:rPr lang="en-US" smtClean="0"/>
              <a:t>12/14/2024</a:t>
            </a:fld>
            <a:endParaRPr lang="en-US"/>
          </a:p>
        </p:txBody>
      </p:sp>
      <p:sp>
        <p:nvSpPr>
          <p:cNvPr id="5" name="Footer Placeholder 4">
            <a:extLst>
              <a:ext uri="{FF2B5EF4-FFF2-40B4-BE49-F238E27FC236}">
                <a16:creationId xmlns="" xmlns:a16="http://schemas.microsoft.com/office/drawing/2014/main" id="{1901EC97-8FA8-BE09-A6C9-F247B292D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F8AD60F-19B6-A3A4-3E93-7F6ABE7F79AC}"/>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209345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
        <p:cNvGrpSpPr/>
        <p:nvPr/>
      </p:nvGrpSpPr>
      <p:grpSpPr>
        <a:xfrm>
          <a:off x="0" y="0"/>
          <a:ext cx="0" cy="0"/>
          <a:chOff x="0" y="0"/>
          <a:chExt cx="0" cy="0"/>
        </a:xfrm>
      </p:grpSpPr>
      <p:sp>
        <p:nvSpPr>
          <p:cNvPr id="40" name="Google Shape;40;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subTitle" idx="1"/>
          </p:nvPr>
        </p:nvSpPr>
        <p:spPr>
          <a:xfrm>
            <a:off x="720000" y="1652375"/>
            <a:ext cx="4294800" cy="180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200"/>
              <a:buFont typeface="Nunito Light"/>
              <a:buChar char="○"/>
              <a:defRPr/>
            </a:lvl5pPr>
            <a:lvl6pPr lvl="5" algn="ctr" rtl="0">
              <a:lnSpc>
                <a:spcPct val="100000"/>
              </a:lnSpc>
              <a:spcBef>
                <a:spcPts val="1600"/>
              </a:spcBef>
              <a:spcAft>
                <a:spcPts val="0"/>
              </a:spcAft>
              <a:buClr>
                <a:srgbClr val="999999"/>
              </a:buClr>
              <a:buSzPts val="12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200"/>
              <a:buFont typeface="Nunito Light"/>
              <a:buChar char="■"/>
              <a:defRPr/>
            </a:lvl9pPr>
          </a:lstStyle>
          <a:p>
            <a:endParaRPr/>
          </a:p>
        </p:txBody>
      </p:sp>
      <p:sp>
        <p:nvSpPr>
          <p:cNvPr id="42" name="Google Shape;42;p7"/>
          <p:cNvSpPr>
            <a:spLocks noGrp="1"/>
          </p:cNvSpPr>
          <p:nvPr>
            <p:ph type="pic" idx="2"/>
          </p:nvPr>
        </p:nvSpPr>
        <p:spPr>
          <a:xfrm>
            <a:off x="5412375" y="1296275"/>
            <a:ext cx="2891100" cy="3131400"/>
          </a:xfrm>
          <a:prstGeom prst="roundRect">
            <a:avLst>
              <a:gd name="adj" fmla="val 13777"/>
            </a:avLst>
          </a:prstGeom>
          <a:noFill/>
          <a:ln>
            <a:noFill/>
          </a:ln>
        </p:spPr>
      </p:sp>
      <p:sp>
        <p:nvSpPr>
          <p:cNvPr id="43" name="Google Shape;43;p7"/>
          <p:cNvSpPr/>
          <p:nvPr/>
        </p:nvSpPr>
        <p:spPr>
          <a:xfrm rot="10800000">
            <a:off x="-444748" y="4563017"/>
            <a:ext cx="4725750" cy="984000"/>
          </a:xfrm>
          <a:custGeom>
            <a:avLst/>
            <a:gdLst/>
            <a:ahLst/>
            <a:cxnLst/>
            <a:rect l="l" t="t" r="r" b="b"/>
            <a:pathLst>
              <a:path w="189030" h="39360" extrusionOk="0">
                <a:moveTo>
                  <a:pt x="9561" y="3299"/>
                </a:moveTo>
                <a:cubicBezTo>
                  <a:pt x="-15172" y="5954"/>
                  <a:pt x="14914" y="16484"/>
                  <a:pt x="25223" y="19227"/>
                </a:cubicBezTo>
                <a:cubicBezTo>
                  <a:pt x="35532" y="21970"/>
                  <a:pt x="57832" y="17369"/>
                  <a:pt x="71415" y="19758"/>
                </a:cubicBezTo>
                <a:cubicBezTo>
                  <a:pt x="84998" y="22147"/>
                  <a:pt x="93051" y="31571"/>
                  <a:pt x="106723" y="33562"/>
                </a:cubicBezTo>
                <a:cubicBezTo>
                  <a:pt x="120395" y="35553"/>
                  <a:pt x="141279" y="30952"/>
                  <a:pt x="153446" y="31704"/>
                </a:cubicBezTo>
                <a:cubicBezTo>
                  <a:pt x="165613" y="32456"/>
                  <a:pt x="176364" y="42809"/>
                  <a:pt x="179727" y="38075"/>
                </a:cubicBezTo>
                <a:cubicBezTo>
                  <a:pt x="183090" y="33341"/>
                  <a:pt x="201983" y="9095"/>
                  <a:pt x="173622" y="3299"/>
                </a:cubicBezTo>
                <a:cubicBezTo>
                  <a:pt x="145261" y="-2497"/>
                  <a:pt x="34294" y="644"/>
                  <a:pt x="9561" y="3299"/>
                </a:cubicBezTo>
                <a:close/>
              </a:path>
            </a:pathLst>
          </a:custGeom>
          <a:gradFill>
            <a:gsLst>
              <a:gs pos="0">
                <a:srgbClr val="DBF1F6"/>
              </a:gs>
              <a:gs pos="100000">
                <a:srgbClr val="78C4D7"/>
              </a:gs>
            </a:gsLst>
            <a:lin ang="5400012" scaled="0"/>
          </a:gra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4"/>
        <p:cNvGrpSpPr/>
        <p:nvPr/>
      </p:nvGrpSpPr>
      <p:grpSpPr>
        <a:xfrm>
          <a:off x="0" y="0"/>
          <a:ext cx="0" cy="0"/>
          <a:chOff x="0" y="0"/>
          <a:chExt cx="0" cy="0"/>
        </a:xfrm>
      </p:grpSpPr>
      <p:sp>
        <p:nvSpPr>
          <p:cNvPr id="45" name="Google Shape;45;p8"/>
          <p:cNvSpPr txBox="1">
            <a:spLocks noGrp="1"/>
          </p:cNvSpPr>
          <p:nvPr>
            <p:ph type="title"/>
          </p:nvPr>
        </p:nvSpPr>
        <p:spPr>
          <a:xfrm>
            <a:off x="1146675" y="2067450"/>
            <a:ext cx="6850800" cy="10086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6" name="Google Shape;46;p8"/>
          <p:cNvSpPr/>
          <p:nvPr/>
        </p:nvSpPr>
        <p:spPr>
          <a:xfrm flipH="1">
            <a:off x="-563626" y="2482510"/>
            <a:ext cx="6751125" cy="2912725"/>
          </a:xfrm>
          <a:custGeom>
            <a:avLst/>
            <a:gdLst/>
            <a:ahLst/>
            <a:cxnLst/>
            <a:rect l="l" t="t" r="r" b="b"/>
            <a:pathLst>
              <a:path w="270045" h="116509" extrusionOk="0">
                <a:moveTo>
                  <a:pt x="257302" y="3840"/>
                </a:moveTo>
                <a:cubicBezTo>
                  <a:pt x="253541" y="-9389"/>
                  <a:pt x="234074" y="14738"/>
                  <a:pt x="228101" y="28264"/>
                </a:cubicBezTo>
                <a:cubicBezTo>
                  <a:pt x="222128" y="41790"/>
                  <a:pt x="231065" y="76559"/>
                  <a:pt x="221464" y="84997"/>
                </a:cubicBezTo>
                <a:cubicBezTo>
                  <a:pt x="211863" y="93435"/>
                  <a:pt x="186953" y="78006"/>
                  <a:pt x="170494" y="78891"/>
                </a:cubicBezTo>
                <a:cubicBezTo>
                  <a:pt x="154035" y="79776"/>
                  <a:pt x="137752" y="90173"/>
                  <a:pt x="122709" y="90306"/>
                </a:cubicBezTo>
                <a:cubicBezTo>
                  <a:pt x="107666" y="90439"/>
                  <a:pt x="99967" y="77285"/>
                  <a:pt x="80234" y="79687"/>
                </a:cubicBezTo>
                <a:cubicBezTo>
                  <a:pt x="60501" y="82089"/>
                  <a:pt x="11742" y="99574"/>
                  <a:pt x="4309" y="104719"/>
                </a:cubicBezTo>
                <a:cubicBezTo>
                  <a:pt x="-3124" y="109865"/>
                  <a:pt x="-5425" y="110073"/>
                  <a:pt x="35634" y="110560"/>
                </a:cubicBezTo>
                <a:cubicBezTo>
                  <a:pt x="76694" y="111047"/>
                  <a:pt x="213721" y="125427"/>
                  <a:pt x="250666" y="107640"/>
                </a:cubicBezTo>
                <a:cubicBezTo>
                  <a:pt x="287611" y="89853"/>
                  <a:pt x="261063" y="17069"/>
                  <a:pt x="257302" y="3840"/>
                </a:cubicBezTo>
                <a:close/>
              </a:path>
            </a:pathLst>
          </a:custGeom>
          <a:gradFill>
            <a:gsLst>
              <a:gs pos="0">
                <a:schemeClr val="lt1"/>
              </a:gs>
              <a:gs pos="100000">
                <a:schemeClr val="dk2"/>
              </a:gs>
            </a:gsLst>
            <a:lin ang="5400012" scaled="0"/>
          </a:gradFill>
          <a:ln>
            <a:noFill/>
          </a:ln>
        </p:spPr>
      </p:sp>
      <p:sp>
        <p:nvSpPr>
          <p:cNvPr id="47" name="Google Shape;47;p8"/>
          <p:cNvSpPr/>
          <p:nvPr/>
        </p:nvSpPr>
        <p:spPr>
          <a:xfrm flipH="1">
            <a:off x="4680820" y="-470510"/>
            <a:ext cx="5544700" cy="2656550"/>
          </a:xfrm>
          <a:custGeom>
            <a:avLst/>
            <a:gdLst/>
            <a:ahLst/>
            <a:cxnLst/>
            <a:rect l="l" t="t" r="r" b="b"/>
            <a:pathLst>
              <a:path w="221788" h="106262" extrusionOk="0">
                <a:moveTo>
                  <a:pt x="208843" y="8604"/>
                </a:moveTo>
                <a:cubicBezTo>
                  <a:pt x="238974" y="16701"/>
                  <a:pt x="208799" y="46832"/>
                  <a:pt x="195835" y="55061"/>
                </a:cubicBezTo>
                <a:cubicBezTo>
                  <a:pt x="182871" y="63291"/>
                  <a:pt x="147608" y="50371"/>
                  <a:pt x="131060" y="57981"/>
                </a:cubicBezTo>
                <a:cubicBezTo>
                  <a:pt x="114512" y="65591"/>
                  <a:pt x="112078" y="93201"/>
                  <a:pt x="96548" y="100723"/>
                </a:cubicBezTo>
                <a:cubicBezTo>
                  <a:pt x="81018" y="108245"/>
                  <a:pt x="51374" y="107139"/>
                  <a:pt x="37879" y="103112"/>
                </a:cubicBezTo>
                <a:cubicBezTo>
                  <a:pt x="24384" y="99086"/>
                  <a:pt x="19385" y="92669"/>
                  <a:pt x="15580" y="76564"/>
                </a:cubicBezTo>
                <a:cubicBezTo>
                  <a:pt x="11775" y="60459"/>
                  <a:pt x="-17161" y="17807"/>
                  <a:pt x="15049" y="6480"/>
                </a:cubicBezTo>
                <a:cubicBezTo>
                  <a:pt x="47260" y="-4847"/>
                  <a:pt x="178712" y="507"/>
                  <a:pt x="208843" y="8604"/>
                </a:cubicBezTo>
                <a:close/>
              </a:path>
            </a:pathLst>
          </a:custGeom>
          <a:gradFill>
            <a:gsLst>
              <a:gs pos="0">
                <a:schemeClr val="lt1"/>
              </a:gs>
              <a:gs pos="100000">
                <a:schemeClr val="dk2"/>
              </a:gs>
            </a:gsLst>
            <a:lin ang="5400012" scaled="0"/>
          </a:gra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62"/>
        <p:cNvGrpSpPr/>
        <p:nvPr/>
      </p:nvGrpSpPr>
      <p:grpSpPr>
        <a:xfrm>
          <a:off x="0" y="0"/>
          <a:ext cx="0" cy="0"/>
          <a:chOff x="0" y="0"/>
          <a:chExt cx="0" cy="0"/>
        </a:xfrm>
      </p:grpSpPr>
      <p:sp>
        <p:nvSpPr>
          <p:cNvPr id="63" name="Google Shape;63;p13"/>
          <p:cNvSpPr/>
          <p:nvPr/>
        </p:nvSpPr>
        <p:spPr>
          <a:xfrm>
            <a:off x="4081869" y="-279015"/>
            <a:ext cx="5715325" cy="5259300"/>
          </a:xfrm>
          <a:custGeom>
            <a:avLst/>
            <a:gdLst/>
            <a:ahLst/>
            <a:cxnLst/>
            <a:rect l="l" t="t" r="r" b="b"/>
            <a:pathLst>
              <a:path w="228613" h="210372" extrusionOk="0">
                <a:moveTo>
                  <a:pt x="11139" y="7179"/>
                </a:moveTo>
                <a:cubicBezTo>
                  <a:pt x="-18992" y="9790"/>
                  <a:pt x="20254" y="21382"/>
                  <a:pt x="32112" y="23107"/>
                </a:cubicBezTo>
                <a:cubicBezTo>
                  <a:pt x="43970" y="24833"/>
                  <a:pt x="67464" y="16426"/>
                  <a:pt x="82286" y="17532"/>
                </a:cubicBezTo>
                <a:cubicBezTo>
                  <a:pt x="97108" y="18638"/>
                  <a:pt x="105072" y="27797"/>
                  <a:pt x="121044" y="29744"/>
                </a:cubicBezTo>
                <a:cubicBezTo>
                  <a:pt x="137017" y="31691"/>
                  <a:pt x="168476" y="19169"/>
                  <a:pt x="178121" y="29213"/>
                </a:cubicBezTo>
                <a:cubicBezTo>
                  <a:pt x="187767" y="39257"/>
                  <a:pt x="176528" y="76069"/>
                  <a:pt x="178917" y="90006"/>
                </a:cubicBezTo>
                <a:cubicBezTo>
                  <a:pt x="181306" y="103943"/>
                  <a:pt x="192589" y="101377"/>
                  <a:pt x="192456" y="112836"/>
                </a:cubicBezTo>
                <a:cubicBezTo>
                  <a:pt x="192323" y="124296"/>
                  <a:pt x="178342" y="145578"/>
                  <a:pt x="178121" y="158763"/>
                </a:cubicBezTo>
                <a:cubicBezTo>
                  <a:pt x="177900" y="171948"/>
                  <a:pt x="185510" y="184293"/>
                  <a:pt x="191129" y="191947"/>
                </a:cubicBezTo>
                <a:cubicBezTo>
                  <a:pt x="196748" y="199601"/>
                  <a:pt x="207853" y="220308"/>
                  <a:pt x="211835" y="204689"/>
                </a:cubicBezTo>
                <a:cubicBezTo>
                  <a:pt x="215817" y="189070"/>
                  <a:pt x="214844" y="131109"/>
                  <a:pt x="215021" y="98235"/>
                </a:cubicBezTo>
                <a:cubicBezTo>
                  <a:pt x="215198" y="65361"/>
                  <a:pt x="246877" y="22620"/>
                  <a:pt x="212897" y="7444"/>
                </a:cubicBezTo>
                <a:cubicBezTo>
                  <a:pt x="178917" y="-7732"/>
                  <a:pt x="41270" y="4569"/>
                  <a:pt x="11139" y="7179"/>
                </a:cubicBezTo>
                <a:close/>
              </a:path>
            </a:pathLst>
          </a:custGeom>
          <a:gradFill>
            <a:gsLst>
              <a:gs pos="0">
                <a:schemeClr val="dk2"/>
              </a:gs>
              <a:gs pos="100000">
                <a:schemeClr val="lt2"/>
              </a:gs>
            </a:gsLst>
            <a:lin ang="5400012" scaled="0"/>
          </a:gradFill>
          <a:ln>
            <a:noFill/>
          </a:ln>
        </p:spPr>
      </p:sp>
      <p:sp>
        <p:nvSpPr>
          <p:cNvPr id="64" name="Google Shape;64;p13"/>
          <p:cNvSpPr/>
          <p:nvPr/>
        </p:nvSpPr>
        <p:spPr>
          <a:xfrm rot="-709732">
            <a:off x="-634606" y="3346587"/>
            <a:ext cx="1462516" cy="1312242"/>
          </a:xfrm>
          <a:custGeom>
            <a:avLst/>
            <a:gdLst/>
            <a:ahLst/>
            <a:cxnLst/>
            <a:rect l="l" t="t" r="r" b="b"/>
            <a:pathLst>
              <a:path w="137839" h="123676" extrusionOk="0">
                <a:moveTo>
                  <a:pt x="77843" y="0"/>
                </a:moveTo>
                <a:cubicBezTo>
                  <a:pt x="77263" y="0"/>
                  <a:pt x="76648" y="31"/>
                  <a:pt x="75998" y="94"/>
                </a:cubicBezTo>
                <a:cubicBezTo>
                  <a:pt x="56437" y="1986"/>
                  <a:pt x="43168" y="49710"/>
                  <a:pt x="40549" y="59915"/>
                </a:cubicBezTo>
                <a:lnTo>
                  <a:pt x="40549" y="59915"/>
                </a:lnTo>
                <a:cubicBezTo>
                  <a:pt x="42159" y="52873"/>
                  <a:pt x="46342" y="28757"/>
                  <a:pt x="28133" y="28757"/>
                </a:cubicBezTo>
                <a:cubicBezTo>
                  <a:pt x="27198" y="28757"/>
                  <a:pt x="26204" y="28821"/>
                  <a:pt x="25148" y="28953"/>
                </a:cubicBezTo>
                <a:cubicBezTo>
                  <a:pt x="1" y="32114"/>
                  <a:pt x="18226" y="123676"/>
                  <a:pt x="18226" y="123676"/>
                </a:cubicBezTo>
                <a:cubicBezTo>
                  <a:pt x="18226" y="123676"/>
                  <a:pt x="97643" y="121976"/>
                  <a:pt x="107587" y="99847"/>
                </a:cubicBezTo>
                <a:cubicBezTo>
                  <a:pt x="112134" y="89731"/>
                  <a:pt x="105320" y="86986"/>
                  <a:pt x="96582" y="86986"/>
                </a:cubicBezTo>
                <a:cubicBezTo>
                  <a:pt x="86206" y="86986"/>
                  <a:pt x="73117" y="90857"/>
                  <a:pt x="73117" y="90857"/>
                </a:cubicBezTo>
                <a:cubicBezTo>
                  <a:pt x="73117" y="90857"/>
                  <a:pt x="137839" y="66798"/>
                  <a:pt x="128168" y="50624"/>
                </a:cubicBezTo>
                <a:cubicBezTo>
                  <a:pt x="125051" y="45410"/>
                  <a:pt x="120571" y="43643"/>
                  <a:pt x="115931" y="43643"/>
                </a:cubicBezTo>
                <a:cubicBezTo>
                  <a:pt x="107472" y="43643"/>
                  <a:pt x="98483" y="49516"/>
                  <a:pt x="96249" y="51072"/>
                </a:cubicBezTo>
                <a:lnTo>
                  <a:pt x="96249" y="51072"/>
                </a:lnTo>
                <a:cubicBezTo>
                  <a:pt x="100826" y="47763"/>
                  <a:pt x="133522" y="23283"/>
                  <a:pt x="120951" y="7954"/>
                </a:cubicBezTo>
                <a:cubicBezTo>
                  <a:pt x="118700" y="5211"/>
                  <a:pt x="116053" y="4067"/>
                  <a:pt x="113202" y="4067"/>
                </a:cubicBezTo>
                <a:cubicBezTo>
                  <a:pt x="98945" y="4067"/>
                  <a:pt x="79618" y="32667"/>
                  <a:pt x="79618" y="32667"/>
                </a:cubicBezTo>
                <a:cubicBezTo>
                  <a:pt x="79618" y="32667"/>
                  <a:pt x="96836" y="0"/>
                  <a:pt x="77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3"/>
          <p:cNvSpPr/>
          <p:nvPr/>
        </p:nvSpPr>
        <p:spPr>
          <a:xfrm rot="1034381">
            <a:off x="-392280" y="4143413"/>
            <a:ext cx="1462713" cy="1312419"/>
          </a:xfrm>
          <a:custGeom>
            <a:avLst/>
            <a:gdLst/>
            <a:ahLst/>
            <a:cxnLst/>
            <a:rect l="l" t="t" r="r" b="b"/>
            <a:pathLst>
              <a:path w="137839" h="123676" extrusionOk="0">
                <a:moveTo>
                  <a:pt x="77843" y="0"/>
                </a:moveTo>
                <a:cubicBezTo>
                  <a:pt x="77263" y="0"/>
                  <a:pt x="76648" y="31"/>
                  <a:pt x="75998" y="94"/>
                </a:cubicBezTo>
                <a:cubicBezTo>
                  <a:pt x="56437" y="1986"/>
                  <a:pt x="43168" y="49710"/>
                  <a:pt x="40549" y="59915"/>
                </a:cubicBezTo>
                <a:lnTo>
                  <a:pt x="40549" y="59915"/>
                </a:lnTo>
                <a:cubicBezTo>
                  <a:pt x="42159" y="52873"/>
                  <a:pt x="46342" y="28757"/>
                  <a:pt x="28133" y="28757"/>
                </a:cubicBezTo>
                <a:cubicBezTo>
                  <a:pt x="27198" y="28757"/>
                  <a:pt x="26204" y="28821"/>
                  <a:pt x="25148" y="28953"/>
                </a:cubicBezTo>
                <a:cubicBezTo>
                  <a:pt x="1" y="32114"/>
                  <a:pt x="18226" y="123676"/>
                  <a:pt x="18226" y="123676"/>
                </a:cubicBezTo>
                <a:cubicBezTo>
                  <a:pt x="18226" y="123676"/>
                  <a:pt x="97643" y="121976"/>
                  <a:pt x="107587" y="99847"/>
                </a:cubicBezTo>
                <a:cubicBezTo>
                  <a:pt x="112134" y="89731"/>
                  <a:pt x="105320" y="86986"/>
                  <a:pt x="96582" y="86986"/>
                </a:cubicBezTo>
                <a:cubicBezTo>
                  <a:pt x="86206" y="86986"/>
                  <a:pt x="73117" y="90857"/>
                  <a:pt x="73117" y="90857"/>
                </a:cubicBezTo>
                <a:cubicBezTo>
                  <a:pt x="73117" y="90857"/>
                  <a:pt x="137839" y="66798"/>
                  <a:pt x="128168" y="50624"/>
                </a:cubicBezTo>
                <a:cubicBezTo>
                  <a:pt x="125051" y="45410"/>
                  <a:pt x="120571" y="43643"/>
                  <a:pt x="115931" y="43643"/>
                </a:cubicBezTo>
                <a:cubicBezTo>
                  <a:pt x="107472" y="43643"/>
                  <a:pt x="98483" y="49516"/>
                  <a:pt x="96249" y="51072"/>
                </a:cubicBezTo>
                <a:lnTo>
                  <a:pt x="96249" y="51072"/>
                </a:lnTo>
                <a:cubicBezTo>
                  <a:pt x="100826" y="47763"/>
                  <a:pt x="133522" y="23283"/>
                  <a:pt x="120951" y="7954"/>
                </a:cubicBezTo>
                <a:cubicBezTo>
                  <a:pt x="118700" y="5211"/>
                  <a:pt x="116053" y="4067"/>
                  <a:pt x="113202" y="4067"/>
                </a:cubicBezTo>
                <a:cubicBezTo>
                  <a:pt x="98945" y="4067"/>
                  <a:pt x="79618" y="32667"/>
                  <a:pt x="79618" y="32667"/>
                </a:cubicBezTo>
                <a:cubicBezTo>
                  <a:pt x="79618" y="32667"/>
                  <a:pt x="96836" y="0"/>
                  <a:pt x="77843" y="0"/>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7" name="Google Shape;67;p13"/>
          <p:cNvSpPr txBox="1">
            <a:spLocks noGrp="1"/>
          </p:cNvSpPr>
          <p:nvPr>
            <p:ph type="subTitle" idx="1"/>
          </p:nvPr>
        </p:nvSpPr>
        <p:spPr>
          <a:xfrm>
            <a:off x="1537588" y="2269400"/>
            <a:ext cx="2683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68" name="Google Shape;68;p13"/>
          <p:cNvSpPr txBox="1">
            <a:spLocks noGrp="1"/>
          </p:cNvSpPr>
          <p:nvPr>
            <p:ph type="subTitle" idx="2"/>
          </p:nvPr>
        </p:nvSpPr>
        <p:spPr>
          <a:xfrm>
            <a:off x="5040597" y="2269400"/>
            <a:ext cx="25737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69" name="Google Shape;69;p13"/>
          <p:cNvSpPr txBox="1">
            <a:spLocks noGrp="1"/>
          </p:cNvSpPr>
          <p:nvPr>
            <p:ph type="subTitle" idx="3"/>
          </p:nvPr>
        </p:nvSpPr>
        <p:spPr>
          <a:xfrm>
            <a:off x="5040598" y="4128325"/>
            <a:ext cx="25737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70" name="Google Shape;70;p13"/>
          <p:cNvSpPr txBox="1">
            <a:spLocks noGrp="1"/>
          </p:cNvSpPr>
          <p:nvPr>
            <p:ph type="subTitle" idx="4"/>
          </p:nvPr>
        </p:nvSpPr>
        <p:spPr>
          <a:xfrm>
            <a:off x="1537600" y="4128325"/>
            <a:ext cx="2683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71" name="Google Shape;71;p13"/>
          <p:cNvSpPr txBox="1">
            <a:spLocks noGrp="1"/>
          </p:cNvSpPr>
          <p:nvPr>
            <p:ph type="title" idx="5" hasCustomPrompt="1"/>
          </p:nvPr>
        </p:nvSpPr>
        <p:spPr>
          <a:xfrm>
            <a:off x="1589721" y="1371325"/>
            <a:ext cx="734700" cy="39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2" name="Google Shape;72;p13"/>
          <p:cNvSpPr txBox="1">
            <a:spLocks noGrp="1"/>
          </p:cNvSpPr>
          <p:nvPr>
            <p:ph type="title" idx="6" hasCustomPrompt="1"/>
          </p:nvPr>
        </p:nvSpPr>
        <p:spPr>
          <a:xfrm>
            <a:off x="5101897" y="3230275"/>
            <a:ext cx="734700" cy="39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 name="Google Shape;73;p13"/>
          <p:cNvSpPr txBox="1">
            <a:spLocks noGrp="1"/>
          </p:cNvSpPr>
          <p:nvPr>
            <p:ph type="title" idx="7" hasCustomPrompt="1"/>
          </p:nvPr>
        </p:nvSpPr>
        <p:spPr>
          <a:xfrm>
            <a:off x="5101885" y="1371325"/>
            <a:ext cx="734700" cy="39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 name="Google Shape;74;p13"/>
          <p:cNvSpPr txBox="1">
            <a:spLocks noGrp="1"/>
          </p:cNvSpPr>
          <p:nvPr>
            <p:ph type="title" idx="8" hasCustomPrompt="1"/>
          </p:nvPr>
        </p:nvSpPr>
        <p:spPr>
          <a:xfrm>
            <a:off x="1589722" y="3230275"/>
            <a:ext cx="734700" cy="39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 name="Google Shape;75;p13"/>
          <p:cNvSpPr txBox="1">
            <a:spLocks noGrp="1"/>
          </p:cNvSpPr>
          <p:nvPr>
            <p:ph type="subTitle" idx="9"/>
          </p:nvPr>
        </p:nvSpPr>
        <p:spPr>
          <a:xfrm>
            <a:off x="1537588" y="1980375"/>
            <a:ext cx="2683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b="1">
                <a:solidFill>
                  <a:schemeClr val="dk1"/>
                </a:solidFill>
                <a:latin typeface="Archivo"/>
                <a:ea typeface="Archivo"/>
                <a:cs typeface="Archivo"/>
                <a:sym typeface="Archivo"/>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6" name="Google Shape;76;p13"/>
          <p:cNvSpPr txBox="1">
            <a:spLocks noGrp="1"/>
          </p:cNvSpPr>
          <p:nvPr>
            <p:ph type="subTitle" idx="13"/>
          </p:nvPr>
        </p:nvSpPr>
        <p:spPr>
          <a:xfrm>
            <a:off x="5040604" y="1980375"/>
            <a:ext cx="25737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b="1">
                <a:solidFill>
                  <a:schemeClr val="dk1"/>
                </a:solidFill>
                <a:latin typeface="Archivo"/>
                <a:ea typeface="Archivo"/>
                <a:cs typeface="Archivo"/>
                <a:sym typeface="Archivo"/>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7" name="Google Shape;77;p13"/>
          <p:cNvSpPr txBox="1">
            <a:spLocks noGrp="1"/>
          </p:cNvSpPr>
          <p:nvPr>
            <p:ph type="subTitle" idx="14"/>
          </p:nvPr>
        </p:nvSpPr>
        <p:spPr>
          <a:xfrm>
            <a:off x="1537606" y="3839350"/>
            <a:ext cx="2683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b="1">
                <a:solidFill>
                  <a:schemeClr val="dk1"/>
                </a:solidFill>
                <a:latin typeface="Archivo"/>
                <a:ea typeface="Archivo"/>
                <a:cs typeface="Archivo"/>
                <a:sym typeface="Archivo"/>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8" name="Google Shape;78;p13"/>
          <p:cNvSpPr txBox="1">
            <a:spLocks noGrp="1"/>
          </p:cNvSpPr>
          <p:nvPr>
            <p:ph type="subTitle" idx="15"/>
          </p:nvPr>
        </p:nvSpPr>
        <p:spPr>
          <a:xfrm>
            <a:off x="5040598" y="3839375"/>
            <a:ext cx="25737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b="1">
                <a:solidFill>
                  <a:schemeClr val="dk1"/>
                </a:solidFill>
                <a:latin typeface="Archivo"/>
                <a:ea typeface="Archivo"/>
                <a:cs typeface="Archivo"/>
                <a:sym typeface="Archivo"/>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96"/>
        <p:cNvGrpSpPr/>
        <p:nvPr/>
      </p:nvGrpSpPr>
      <p:grpSpPr>
        <a:xfrm>
          <a:off x="0" y="0"/>
          <a:ext cx="0" cy="0"/>
          <a:chOff x="0" y="0"/>
          <a:chExt cx="0" cy="0"/>
        </a:xfrm>
      </p:grpSpPr>
      <p:sp>
        <p:nvSpPr>
          <p:cNvPr id="97" name="Google Shape;97;p16"/>
          <p:cNvSpPr txBox="1">
            <a:spLocks noGrp="1"/>
          </p:cNvSpPr>
          <p:nvPr>
            <p:ph type="title"/>
          </p:nvPr>
        </p:nvSpPr>
        <p:spPr>
          <a:xfrm>
            <a:off x="720000" y="445025"/>
            <a:ext cx="7704000" cy="10683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8" name="Google Shape;98;p16"/>
          <p:cNvSpPr/>
          <p:nvPr/>
        </p:nvSpPr>
        <p:spPr>
          <a:xfrm>
            <a:off x="3505148" y="2711110"/>
            <a:ext cx="6751125" cy="2912725"/>
          </a:xfrm>
          <a:custGeom>
            <a:avLst/>
            <a:gdLst/>
            <a:ahLst/>
            <a:cxnLst/>
            <a:rect l="l" t="t" r="r" b="b"/>
            <a:pathLst>
              <a:path w="270045" h="116509" extrusionOk="0">
                <a:moveTo>
                  <a:pt x="257302" y="3840"/>
                </a:moveTo>
                <a:cubicBezTo>
                  <a:pt x="253541" y="-9389"/>
                  <a:pt x="234074" y="14738"/>
                  <a:pt x="228101" y="28264"/>
                </a:cubicBezTo>
                <a:cubicBezTo>
                  <a:pt x="222128" y="41790"/>
                  <a:pt x="231065" y="76559"/>
                  <a:pt x="221464" y="84997"/>
                </a:cubicBezTo>
                <a:cubicBezTo>
                  <a:pt x="211863" y="93435"/>
                  <a:pt x="186953" y="78006"/>
                  <a:pt x="170494" y="78891"/>
                </a:cubicBezTo>
                <a:cubicBezTo>
                  <a:pt x="154035" y="79776"/>
                  <a:pt x="137752" y="90173"/>
                  <a:pt x="122709" y="90306"/>
                </a:cubicBezTo>
                <a:cubicBezTo>
                  <a:pt x="107666" y="90439"/>
                  <a:pt x="99967" y="77285"/>
                  <a:pt x="80234" y="79687"/>
                </a:cubicBezTo>
                <a:cubicBezTo>
                  <a:pt x="60501" y="82089"/>
                  <a:pt x="11742" y="99574"/>
                  <a:pt x="4309" y="104719"/>
                </a:cubicBezTo>
                <a:cubicBezTo>
                  <a:pt x="-3124" y="109865"/>
                  <a:pt x="-5425" y="110073"/>
                  <a:pt x="35634" y="110560"/>
                </a:cubicBezTo>
                <a:cubicBezTo>
                  <a:pt x="76694" y="111047"/>
                  <a:pt x="213721" y="125427"/>
                  <a:pt x="250666" y="107640"/>
                </a:cubicBezTo>
                <a:cubicBezTo>
                  <a:pt x="287611" y="89853"/>
                  <a:pt x="261063" y="17069"/>
                  <a:pt x="257302" y="3840"/>
                </a:cubicBezTo>
                <a:close/>
              </a:path>
            </a:pathLst>
          </a:custGeom>
          <a:gradFill>
            <a:gsLst>
              <a:gs pos="0">
                <a:schemeClr val="lt1"/>
              </a:gs>
              <a:gs pos="100000">
                <a:schemeClr val="dk2"/>
              </a:gs>
            </a:gsLst>
            <a:lin ang="5400012" scaled="0"/>
          </a:gradFill>
          <a:ln>
            <a:noFill/>
          </a:ln>
        </p:spPr>
      </p:sp>
      <p:sp>
        <p:nvSpPr>
          <p:cNvPr id="99" name="Google Shape;99;p16"/>
          <p:cNvSpPr/>
          <p:nvPr/>
        </p:nvSpPr>
        <p:spPr>
          <a:xfrm>
            <a:off x="-2150193" y="-1461110"/>
            <a:ext cx="5544700" cy="2656550"/>
          </a:xfrm>
          <a:custGeom>
            <a:avLst/>
            <a:gdLst/>
            <a:ahLst/>
            <a:cxnLst/>
            <a:rect l="l" t="t" r="r" b="b"/>
            <a:pathLst>
              <a:path w="221788" h="106262" extrusionOk="0">
                <a:moveTo>
                  <a:pt x="208843" y="8604"/>
                </a:moveTo>
                <a:cubicBezTo>
                  <a:pt x="238974" y="16701"/>
                  <a:pt x="208799" y="46832"/>
                  <a:pt x="195835" y="55061"/>
                </a:cubicBezTo>
                <a:cubicBezTo>
                  <a:pt x="182871" y="63291"/>
                  <a:pt x="147608" y="50371"/>
                  <a:pt x="131060" y="57981"/>
                </a:cubicBezTo>
                <a:cubicBezTo>
                  <a:pt x="114512" y="65591"/>
                  <a:pt x="112078" y="93201"/>
                  <a:pt x="96548" y="100723"/>
                </a:cubicBezTo>
                <a:cubicBezTo>
                  <a:pt x="81018" y="108245"/>
                  <a:pt x="51374" y="107139"/>
                  <a:pt x="37879" y="103112"/>
                </a:cubicBezTo>
                <a:cubicBezTo>
                  <a:pt x="24384" y="99086"/>
                  <a:pt x="19385" y="92669"/>
                  <a:pt x="15580" y="76564"/>
                </a:cubicBezTo>
                <a:cubicBezTo>
                  <a:pt x="11775" y="60459"/>
                  <a:pt x="-17161" y="17807"/>
                  <a:pt x="15049" y="6480"/>
                </a:cubicBezTo>
                <a:cubicBezTo>
                  <a:pt x="47260" y="-4847"/>
                  <a:pt x="178712" y="507"/>
                  <a:pt x="208843" y="8604"/>
                </a:cubicBezTo>
                <a:close/>
              </a:path>
            </a:pathLst>
          </a:custGeom>
          <a:gradFill>
            <a:gsLst>
              <a:gs pos="0">
                <a:schemeClr val="lt1"/>
              </a:gs>
              <a:gs pos="100000">
                <a:schemeClr val="dk2"/>
              </a:gs>
            </a:gsLst>
            <a:lin ang="5400012" scaled="0"/>
          </a:gradFill>
          <a:ln>
            <a:noFill/>
          </a:ln>
        </p:spPr>
      </p:sp>
      <p:sp>
        <p:nvSpPr>
          <p:cNvPr id="100" name="Google Shape;100;p16"/>
          <p:cNvSpPr/>
          <p:nvPr/>
        </p:nvSpPr>
        <p:spPr>
          <a:xfrm rot="-10090268" flipH="1">
            <a:off x="-761406" y="75249"/>
            <a:ext cx="1462516" cy="1312242"/>
          </a:xfrm>
          <a:custGeom>
            <a:avLst/>
            <a:gdLst/>
            <a:ahLst/>
            <a:cxnLst/>
            <a:rect l="l" t="t" r="r" b="b"/>
            <a:pathLst>
              <a:path w="137839" h="123676" extrusionOk="0">
                <a:moveTo>
                  <a:pt x="77843" y="0"/>
                </a:moveTo>
                <a:cubicBezTo>
                  <a:pt x="77263" y="0"/>
                  <a:pt x="76648" y="31"/>
                  <a:pt x="75998" y="94"/>
                </a:cubicBezTo>
                <a:cubicBezTo>
                  <a:pt x="56437" y="1986"/>
                  <a:pt x="43168" y="49710"/>
                  <a:pt x="40549" y="59915"/>
                </a:cubicBezTo>
                <a:lnTo>
                  <a:pt x="40549" y="59915"/>
                </a:lnTo>
                <a:cubicBezTo>
                  <a:pt x="42159" y="52873"/>
                  <a:pt x="46342" y="28757"/>
                  <a:pt x="28133" y="28757"/>
                </a:cubicBezTo>
                <a:cubicBezTo>
                  <a:pt x="27198" y="28757"/>
                  <a:pt x="26204" y="28821"/>
                  <a:pt x="25148" y="28953"/>
                </a:cubicBezTo>
                <a:cubicBezTo>
                  <a:pt x="1" y="32114"/>
                  <a:pt x="18226" y="123676"/>
                  <a:pt x="18226" y="123676"/>
                </a:cubicBezTo>
                <a:cubicBezTo>
                  <a:pt x="18226" y="123676"/>
                  <a:pt x="97643" y="121976"/>
                  <a:pt x="107587" y="99847"/>
                </a:cubicBezTo>
                <a:cubicBezTo>
                  <a:pt x="112134" y="89731"/>
                  <a:pt x="105320" y="86986"/>
                  <a:pt x="96582" y="86986"/>
                </a:cubicBezTo>
                <a:cubicBezTo>
                  <a:pt x="86206" y="86986"/>
                  <a:pt x="73117" y="90857"/>
                  <a:pt x="73117" y="90857"/>
                </a:cubicBezTo>
                <a:cubicBezTo>
                  <a:pt x="73117" y="90857"/>
                  <a:pt x="137839" y="66798"/>
                  <a:pt x="128168" y="50624"/>
                </a:cubicBezTo>
                <a:cubicBezTo>
                  <a:pt x="125051" y="45410"/>
                  <a:pt x="120571" y="43643"/>
                  <a:pt x="115931" y="43643"/>
                </a:cubicBezTo>
                <a:cubicBezTo>
                  <a:pt x="107472" y="43643"/>
                  <a:pt x="98483" y="49516"/>
                  <a:pt x="96249" y="51072"/>
                </a:cubicBezTo>
                <a:lnTo>
                  <a:pt x="96249" y="51072"/>
                </a:lnTo>
                <a:cubicBezTo>
                  <a:pt x="100826" y="47763"/>
                  <a:pt x="133522" y="23283"/>
                  <a:pt x="120951" y="7954"/>
                </a:cubicBezTo>
                <a:cubicBezTo>
                  <a:pt x="118700" y="5211"/>
                  <a:pt x="116053" y="4067"/>
                  <a:pt x="113202" y="4067"/>
                </a:cubicBezTo>
                <a:cubicBezTo>
                  <a:pt x="98945" y="4067"/>
                  <a:pt x="79618" y="32667"/>
                  <a:pt x="79618" y="32667"/>
                </a:cubicBezTo>
                <a:cubicBezTo>
                  <a:pt x="79618" y="32667"/>
                  <a:pt x="96836" y="0"/>
                  <a:pt x="77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6"/>
          <p:cNvSpPr/>
          <p:nvPr/>
        </p:nvSpPr>
        <p:spPr>
          <a:xfrm>
            <a:off x="8432645" y="3508251"/>
            <a:ext cx="1869075" cy="2098611"/>
          </a:xfrm>
          <a:custGeom>
            <a:avLst/>
            <a:gdLst/>
            <a:ahLst/>
            <a:cxnLst/>
            <a:rect l="l" t="t" r="r" b="b"/>
            <a:pathLst>
              <a:path w="143005" h="160567" extrusionOk="0">
                <a:moveTo>
                  <a:pt x="40107" y="1"/>
                </a:moveTo>
                <a:cubicBezTo>
                  <a:pt x="38889" y="1"/>
                  <a:pt x="37630" y="165"/>
                  <a:pt x="36328" y="513"/>
                </a:cubicBezTo>
                <a:cubicBezTo>
                  <a:pt x="13032" y="6738"/>
                  <a:pt x="42480" y="54695"/>
                  <a:pt x="42480" y="54695"/>
                </a:cubicBezTo>
                <a:lnTo>
                  <a:pt x="42480" y="54695"/>
                </a:lnTo>
                <a:cubicBezTo>
                  <a:pt x="42480" y="54695"/>
                  <a:pt x="27230" y="35040"/>
                  <a:pt x="16178" y="35040"/>
                </a:cubicBezTo>
                <a:cubicBezTo>
                  <a:pt x="12464" y="35040"/>
                  <a:pt x="9224" y="37260"/>
                  <a:pt x="7196" y="43192"/>
                </a:cubicBezTo>
                <a:cubicBezTo>
                  <a:pt x="1" y="64249"/>
                  <a:pt x="43008" y="100254"/>
                  <a:pt x="52305" y="107726"/>
                </a:cubicBezTo>
                <a:lnTo>
                  <a:pt x="52305" y="107726"/>
                </a:lnTo>
                <a:cubicBezTo>
                  <a:pt x="48115" y="104537"/>
                  <a:pt x="37127" y="96939"/>
                  <a:pt x="27558" y="96939"/>
                </a:cubicBezTo>
                <a:cubicBezTo>
                  <a:pt x="21499" y="96939"/>
                  <a:pt x="16009" y="99985"/>
                  <a:pt x="13174" y="109126"/>
                </a:cubicBezTo>
                <a:cubicBezTo>
                  <a:pt x="4670" y="136536"/>
                  <a:pt x="107612" y="160567"/>
                  <a:pt x="107612" y="160567"/>
                </a:cubicBezTo>
                <a:cubicBezTo>
                  <a:pt x="107612" y="160567"/>
                  <a:pt x="143005" y="77879"/>
                  <a:pt x="124838" y="57274"/>
                </a:cubicBezTo>
                <a:cubicBezTo>
                  <a:pt x="121831" y="53864"/>
                  <a:pt x="119124" y="52441"/>
                  <a:pt x="116700" y="52441"/>
                </a:cubicBezTo>
                <a:cubicBezTo>
                  <a:pt x="104477" y="52441"/>
                  <a:pt x="99444" y="88614"/>
                  <a:pt x="99444" y="88614"/>
                </a:cubicBezTo>
                <a:cubicBezTo>
                  <a:pt x="99444" y="88614"/>
                  <a:pt x="104742" y="12974"/>
                  <a:pt x="84653" y="12974"/>
                </a:cubicBezTo>
                <a:cubicBezTo>
                  <a:pt x="84343" y="12974"/>
                  <a:pt x="84027" y="12992"/>
                  <a:pt x="83705" y="13029"/>
                </a:cubicBezTo>
                <a:cubicBezTo>
                  <a:pt x="64407" y="15221"/>
                  <a:pt x="68371" y="41460"/>
                  <a:pt x="69238" y="46153"/>
                </a:cubicBezTo>
                <a:lnTo>
                  <a:pt x="69238" y="46153"/>
                </a:lnTo>
                <a:cubicBezTo>
                  <a:pt x="68043" y="40262"/>
                  <a:pt x="59178" y="1"/>
                  <a:pt x="40107" y="1"/>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08"/>
        <p:cNvGrpSpPr/>
        <p:nvPr/>
      </p:nvGrpSpPr>
      <p:grpSpPr>
        <a:xfrm>
          <a:off x="0" y="0"/>
          <a:ext cx="0" cy="0"/>
          <a:chOff x="0" y="0"/>
          <a:chExt cx="0" cy="0"/>
        </a:xfrm>
      </p:grpSpPr>
      <p:sp>
        <p:nvSpPr>
          <p:cNvPr id="109" name="Google Shape;109;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0" name="Google Shape;110;p18"/>
          <p:cNvSpPr/>
          <p:nvPr/>
        </p:nvSpPr>
        <p:spPr>
          <a:xfrm rot="10800000" flipH="1">
            <a:off x="4878974" y="4715417"/>
            <a:ext cx="4725750" cy="984000"/>
          </a:xfrm>
          <a:custGeom>
            <a:avLst/>
            <a:gdLst/>
            <a:ahLst/>
            <a:cxnLst/>
            <a:rect l="l" t="t" r="r" b="b"/>
            <a:pathLst>
              <a:path w="189030" h="39360" extrusionOk="0">
                <a:moveTo>
                  <a:pt x="9561" y="3299"/>
                </a:moveTo>
                <a:cubicBezTo>
                  <a:pt x="-15172" y="5954"/>
                  <a:pt x="14914" y="16484"/>
                  <a:pt x="25223" y="19227"/>
                </a:cubicBezTo>
                <a:cubicBezTo>
                  <a:pt x="35532" y="21970"/>
                  <a:pt x="57832" y="17369"/>
                  <a:pt x="71415" y="19758"/>
                </a:cubicBezTo>
                <a:cubicBezTo>
                  <a:pt x="84998" y="22147"/>
                  <a:pt x="93051" y="31571"/>
                  <a:pt x="106723" y="33562"/>
                </a:cubicBezTo>
                <a:cubicBezTo>
                  <a:pt x="120395" y="35553"/>
                  <a:pt x="141279" y="30952"/>
                  <a:pt x="153446" y="31704"/>
                </a:cubicBezTo>
                <a:cubicBezTo>
                  <a:pt x="165613" y="32456"/>
                  <a:pt x="176364" y="42809"/>
                  <a:pt x="179727" y="38075"/>
                </a:cubicBezTo>
                <a:cubicBezTo>
                  <a:pt x="183090" y="33341"/>
                  <a:pt x="201983" y="9095"/>
                  <a:pt x="173622" y="3299"/>
                </a:cubicBezTo>
                <a:cubicBezTo>
                  <a:pt x="145261" y="-2497"/>
                  <a:pt x="34294" y="644"/>
                  <a:pt x="9561" y="3299"/>
                </a:cubicBezTo>
                <a:close/>
              </a:path>
            </a:pathLst>
          </a:custGeom>
          <a:gradFill>
            <a:gsLst>
              <a:gs pos="0">
                <a:srgbClr val="DBF1F6"/>
              </a:gs>
              <a:gs pos="100000">
                <a:srgbClr val="78C4D7"/>
              </a:gs>
            </a:gsLst>
            <a:lin ang="5400012" scaled="0"/>
          </a:gradFill>
          <a:ln>
            <a:noFill/>
          </a:ln>
        </p:spPr>
      </p:sp>
      <p:sp>
        <p:nvSpPr>
          <p:cNvPr id="111" name="Google Shape;111;p18"/>
          <p:cNvSpPr/>
          <p:nvPr/>
        </p:nvSpPr>
        <p:spPr>
          <a:xfrm flipH="1">
            <a:off x="-368548" y="-170222"/>
            <a:ext cx="2981100" cy="1187950"/>
          </a:xfrm>
          <a:custGeom>
            <a:avLst/>
            <a:gdLst/>
            <a:ahLst/>
            <a:cxnLst/>
            <a:rect l="l" t="t" r="r" b="b"/>
            <a:pathLst>
              <a:path w="119244" h="47518" extrusionOk="0">
                <a:moveTo>
                  <a:pt x="1802" y="3360"/>
                </a:moveTo>
                <a:cubicBezTo>
                  <a:pt x="-4699" y="6382"/>
                  <a:pt x="8624" y="17460"/>
                  <a:pt x="16086" y="19566"/>
                </a:cubicBezTo>
                <a:cubicBezTo>
                  <a:pt x="23548" y="21672"/>
                  <a:pt x="37466" y="15079"/>
                  <a:pt x="46576" y="15995"/>
                </a:cubicBezTo>
                <a:cubicBezTo>
                  <a:pt x="55686" y="16911"/>
                  <a:pt x="62507" y="23275"/>
                  <a:pt x="70748" y="25060"/>
                </a:cubicBezTo>
                <a:cubicBezTo>
                  <a:pt x="78989" y="26846"/>
                  <a:pt x="91442" y="23503"/>
                  <a:pt x="96020" y="26708"/>
                </a:cubicBezTo>
                <a:cubicBezTo>
                  <a:pt x="100598" y="29913"/>
                  <a:pt x="94967" y="41495"/>
                  <a:pt x="98217" y="44288"/>
                </a:cubicBezTo>
                <a:cubicBezTo>
                  <a:pt x="101467" y="47081"/>
                  <a:pt x="113004" y="50194"/>
                  <a:pt x="115522" y="43464"/>
                </a:cubicBezTo>
                <a:cubicBezTo>
                  <a:pt x="118040" y="36734"/>
                  <a:pt x="123397" y="10914"/>
                  <a:pt x="113325" y="3909"/>
                </a:cubicBezTo>
                <a:cubicBezTo>
                  <a:pt x="103253" y="-3095"/>
                  <a:pt x="73678" y="1529"/>
                  <a:pt x="55091" y="1437"/>
                </a:cubicBezTo>
                <a:cubicBezTo>
                  <a:pt x="36504" y="1346"/>
                  <a:pt x="8303" y="339"/>
                  <a:pt x="1802" y="3360"/>
                </a:cubicBezTo>
                <a:close/>
              </a:path>
            </a:pathLst>
          </a:custGeom>
          <a:gradFill>
            <a:gsLst>
              <a:gs pos="0">
                <a:schemeClr val="lt1"/>
              </a:gs>
              <a:gs pos="100000">
                <a:schemeClr val="dk2"/>
              </a:gs>
            </a:gsLst>
            <a:lin ang="5400012" scaled="0"/>
          </a:grad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12"/>
        <p:cNvGrpSpPr/>
        <p:nvPr/>
      </p:nvGrpSpPr>
      <p:grpSpPr>
        <a:xfrm>
          <a:off x="0" y="0"/>
          <a:ext cx="0" cy="0"/>
          <a:chOff x="0" y="0"/>
          <a:chExt cx="0" cy="0"/>
        </a:xfrm>
      </p:grpSpPr>
      <p:sp>
        <p:nvSpPr>
          <p:cNvPr id="113" name="Google Shape;113;p19"/>
          <p:cNvSpPr txBox="1">
            <a:spLocks noGrp="1"/>
          </p:cNvSpPr>
          <p:nvPr>
            <p:ph type="title"/>
          </p:nvPr>
        </p:nvSpPr>
        <p:spPr>
          <a:xfrm>
            <a:off x="4836775" y="1387350"/>
            <a:ext cx="3594000" cy="1632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4" name="Google Shape;114;p19"/>
          <p:cNvSpPr txBox="1">
            <a:spLocks noGrp="1"/>
          </p:cNvSpPr>
          <p:nvPr>
            <p:ph type="subTitle" idx="1"/>
          </p:nvPr>
        </p:nvSpPr>
        <p:spPr>
          <a:xfrm>
            <a:off x="4836775" y="3019338"/>
            <a:ext cx="3594000" cy="73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160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15" name="Google Shape;115;p19"/>
          <p:cNvSpPr>
            <a:spLocks noGrp="1"/>
          </p:cNvSpPr>
          <p:nvPr>
            <p:ph type="pic" idx="2"/>
          </p:nvPr>
        </p:nvSpPr>
        <p:spPr>
          <a:xfrm>
            <a:off x="1161600" y="1006050"/>
            <a:ext cx="2891100" cy="3131400"/>
          </a:xfrm>
          <a:prstGeom prst="roundRect">
            <a:avLst>
              <a:gd name="adj" fmla="val 13777"/>
            </a:avLst>
          </a:prstGeom>
          <a:noFill/>
          <a:ln>
            <a:noFill/>
          </a:ln>
        </p:spPr>
      </p:sp>
      <p:sp>
        <p:nvSpPr>
          <p:cNvPr id="116" name="Google Shape;116;p19"/>
          <p:cNvSpPr/>
          <p:nvPr/>
        </p:nvSpPr>
        <p:spPr>
          <a:xfrm>
            <a:off x="4456762" y="-161347"/>
            <a:ext cx="5328725" cy="1284625"/>
          </a:xfrm>
          <a:custGeom>
            <a:avLst/>
            <a:gdLst/>
            <a:ahLst/>
            <a:cxnLst/>
            <a:rect l="l" t="t" r="r" b="b"/>
            <a:pathLst>
              <a:path w="213149" h="51385" extrusionOk="0">
                <a:moveTo>
                  <a:pt x="12604" y="5923"/>
                </a:moveTo>
                <a:cubicBezTo>
                  <a:pt x="13710" y="8268"/>
                  <a:pt x="14772" y="14949"/>
                  <a:pt x="21364" y="16807"/>
                </a:cubicBezTo>
                <a:cubicBezTo>
                  <a:pt x="27957" y="18665"/>
                  <a:pt x="43310" y="13887"/>
                  <a:pt x="52159" y="17073"/>
                </a:cubicBezTo>
                <a:cubicBezTo>
                  <a:pt x="61008" y="20259"/>
                  <a:pt x="65653" y="31187"/>
                  <a:pt x="74458" y="35921"/>
                </a:cubicBezTo>
                <a:cubicBezTo>
                  <a:pt x="83263" y="40655"/>
                  <a:pt x="91449" y="46097"/>
                  <a:pt x="104988" y="45478"/>
                </a:cubicBezTo>
                <a:cubicBezTo>
                  <a:pt x="118527" y="44859"/>
                  <a:pt x="142684" y="31586"/>
                  <a:pt x="155692" y="32205"/>
                </a:cubicBezTo>
                <a:cubicBezTo>
                  <a:pt x="168700" y="32825"/>
                  <a:pt x="175780" y="46894"/>
                  <a:pt x="183036" y="49195"/>
                </a:cubicBezTo>
                <a:cubicBezTo>
                  <a:pt x="190292" y="51496"/>
                  <a:pt x="196620" y="53619"/>
                  <a:pt x="199230" y="46009"/>
                </a:cubicBezTo>
                <a:cubicBezTo>
                  <a:pt x="201841" y="38399"/>
                  <a:pt x="229450" y="10746"/>
                  <a:pt x="198699" y="3534"/>
                </a:cubicBezTo>
                <a:cubicBezTo>
                  <a:pt x="167949" y="-3678"/>
                  <a:pt x="45743" y="2339"/>
                  <a:pt x="14727" y="2737"/>
                </a:cubicBezTo>
                <a:cubicBezTo>
                  <a:pt x="-16289" y="3135"/>
                  <a:pt x="11498" y="3578"/>
                  <a:pt x="12604" y="5923"/>
                </a:cubicBezTo>
                <a:close/>
              </a:path>
            </a:pathLst>
          </a:custGeom>
          <a:gradFill>
            <a:gsLst>
              <a:gs pos="0">
                <a:schemeClr val="lt1"/>
              </a:gs>
              <a:gs pos="100000">
                <a:schemeClr val="dk2"/>
              </a:gs>
            </a:gsLst>
            <a:lin ang="5400700" scaled="0"/>
          </a:gradFill>
          <a:ln>
            <a:noFill/>
          </a:ln>
        </p:spPr>
      </p:sp>
      <p:sp>
        <p:nvSpPr>
          <p:cNvPr id="117" name="Google Shape;117;p19"/>
          <p:cNvSpPr/>
          <p:nvPr/>
        </p:nvSpPr>
        <p:spPr>
          <a:xfrm>
            <a:off x="3162330" y="4747166"/>
            <a:ext cx="7398475" cy="552425"/>
          </a:xfrm>
          <a:custGeom>
            <a:avLst/>
            <a:gdLst/>
            <a:ahLst/>
            <a:cxnLst/>
            <a:rect l="l" t="t" r="r" b="b"/>
            <a:pathLst>
              <a:path w="295939" h="22097" extrusionOk="0">
                <a:moveTo>
                  <a:pt x="274000" y="5234"/>
                </a:moveTo>
                <a:cubicBezTo>
                  <a:pt x="270107" y="3641"/>
                  <a:pt x="261435" y="10366"/>
                  <a:pt x="253028" y="9747"/>
                </a:cubicBezTo>
                <a:cubicBezTo>
                  <a:pt x="244622" y="9128"/>
                  <a:pt x="235552" y="1253"/>
                  <a:pt x="223561" y="1518"/>
                </a:cubicBezTo>
                <a:cubicBezTo>
                  <a:pt x="211571" y="1784"/>
                  <a:pt x="195465" y="11384"/>
                  <a:pt x="181085" y="11340"/>
                </a:cubicBezTo>
                <a:cubicBezTo>
                  <a:pt x="166705" y="11296"/>
                  <a:pt x="152769" y="1518"/>
                  <a:pt x="137283" y="1252"/>
                </a:cubicBezTo>
                <a:cubicBezTo>
                  <a:pt x="121797" y="987"/>
                  <a:pt x="103790" y="9924"/>
                  <a:pt x="88171" y="9747"/>
                </a:cubicBezTo>
                <a:cubicBezTo>
                  <a:pt x="72552" y="9570"/>
                  <a:pt x="56031" y="-1580"/>
                  <a:pt x="43571" y="190"/>
                </a:cubicBezTo>
                <a:cubicBezTo>
                  <a:pt x="31111" y="1960"/>
                  <a:pt x="-25393" y="17180"/>
                  <a:pt x="13410" y="20366"/>
                </a:cubicBezTo>
                <a:cubicBezTo>
                  <a:pt x="52213" y="23552"/>
                  <a:pt x="232957" y="21826"/>
                  <a:pt x="276389" y="19304"/>
                </a:cubicBezTo>
                <a:cubicBezTo>
                  <a:pt x="319821" y="16782"/>
                  <a:pt x="277894" y="6827"/>
                  <a:pt x="274000" y="5234"/>
                </a:cubicBezTo>
                <a:close/>
              </a:path>
            </a:pathLst>
          </a:custGeom>
          <a:gradFill>
            <a:gsLst>
              <a:gs pos="0">
                <a:schemeClr val="lt1"/>
              </a:gs>
              <a:gs pos="100000">
                <a:schemeClr val="dk2"/>
              </a:gs>
            </a:gsLst>
            <a:lin ang="5400700" scaled="0"/>
          </a:gra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rchivo"/>
              <a:buNone/>
              <a:defRPr sz="3000" b="1">
                <a:solidFill>
                  <a:schemeClr val="dk1"/>
                </a:solidFill>
                <a:latin typeface="Archivo"/>
                <a:ea typeface="Archivo"/>
                <a:cs typeface="Archivo"/>
                <a:sym typeface="Archivo"/>
              </a:defRPr>
            </a:lvl1pPr>
            <a:lvl2pPr lvl="1" rtl="0">
              <a:spcBef>
                <a:spcPts val="0"/>
              </a:spcBef>
              <a:spcAft>
                <a:spcPts val="0"/>
              </a:spcAft>
              <a:buClr>
                <a:schemeClr val="dk1"/>
              </a:buClr>
              <a:buSzPts val="3000"/>
              <a:buFont typeface="Archivo"/>
              <a:buNone/>
              <a:defRPr sz="3000" b="1">
                <a:solidFill>
                  <a:schemeClr val="dk1"/>
                </a:solidFill>
                <a:latin typeface="Archivo"/>
                <a:ea typeface="Archivo"/>
                <a:cs typeface="Archivo"/>
                <a:sym typeface="Archivo"/>
              </a:defRPr>
            </a:lvl2pPr>
            <a:lvl3pPr lvl="2" rtl="0">
              <a:spcBef>
                <a:spcPts val="0"/>
              </a:spcBef>
              <a:spcAft>
                <a:spcPts val="0"/>
              </a:spcAft>
              <a:buClr>
                <a:schemeClr val="dk1"/>
              </a:buClr>
              <a:buSzPts val="3000"/>
              <a:buFont typeface="Archivo"/>
              <a:buNone/>
              <a:defRPr sz="3000" b="1">
                <a:solidFill>
                  <a:schemeClr val="dk1"/>
                </a:solidFill>
                <a:latin typeface="Archivo"/>
                <a:ea typeface="Archivo"/>
                <a:cs typeface="Archivo"/>
                <a:sym typeface="Archivo"/>
              </a:defRPr>
            </a:lvl3pPr>
            <a:lvl4pPr lvl="3" rtl="0">
              <a:spcBef>
                <a:spcPts val="0"/>
              </a:spcBef>
              <a:spcAft>
                <a:spcPts val="0"/>
              </a:spcAft>
              <a:buClr>
                <a:schemeClr val="dk1"/>
              </a:buClr>
              <a:buSzPts val="3000"/>
              <a:buFont typeface="Archivo"/>
              <a:buNone/>
              <a:defRPr sz="3000" b="1">
                <a:solidFill>
                  <a:schemeClr val="dk1"/>
                </a:solidFill>
                <a:latin typeface="Archivo"/>
                <a:ea typeface="Archivo"/>
                <a:cs typeface="Archivo"/>
                <a:sym typeface="Archivo"/>
              </a:defRPr>
            </a:lvl4pPr>
            <a:lvl5pPr lvl="4" rtl="0">
              <a:spcBef>
                <a:spcPts val="0"/>
              </a:spcBef>
              <a:spcAft>
                <a:spcPts val="0"/>
              </a:spcAft>
              <a:buClr>
                <a:schemeClr val="dk1"/>
              </a:buClr>
              <a:buSzPts val="3000"/>
              <a:buFont typeface="Archivo"/>
              <a:buNone/>
              <a:defRPr sz="3000" b="1">
                <a:solidFill>
                  <a:schemeClr val="dk1"/>
                </a:solidFill>
                <a:latin typeface="Archivo"/>
                <a:ea typeface="Archivo"/>
                <a:cs typeface="Archivo"/>
                <a:sym typeface="Archivo"/>
              </a:defRPr>
            </a:lvl5pPr>
            <a:lvl6pPr lvl="5" rtl="0">
              <a:spcBef>
                <a:spcPts val="0"/>
              </a:spcBef>
              <a:spcAft>
                <a:spcPts val="0"/>
              </a:spcAft>
              <a:buClr>
                <a:schemeClr val="dk1"/>
              </a:buClr>
              <a:buSzPts val="3000"/>
              <a:buFont typeface="Archivo"/>
              <a:buNone/>
              <a:defRPr sz="3000" b="1">
                <a:solidFill>
                  <a:schemeClr val="dk1"/>
                </a:solidFill>
                <a:latin typeface="Archivo"/>
                <a:ea typeface="Archivo"/>
                <a:cs typeface="Archivo"/>
                <a:sym typeface="Archivo"/>
              </a:defRPr>
            </a:lvl6pPr>
            <a:lvl7pPr lvl="6" rtl="0">
              <a:spcBef>
                <a:spcPts val="0"/>
              </a:spcBef>
              <a:spcAft>
                <a:spcPts val="0"/>
              </a:spcAft>
              <a:buClr>
                <a:schemeClr val="dk1"/>
              </a:buClr>
              <a:buSzPts val="3000"/>
              <a:buFont typeface="Archivo"/>
              <a:buNone/>
              <a:defRPr sz="3000" b="1">
                <a:solidFill>
                  <a:schemeClr val="dk1"/>
                </a:solidFill>
                <a:latin typeface="Archivo"/>
                <a:ea typeface="Archivo"/>
                <a:cs typeface="Archivo"/>
                <a:sym typeface="Archivo"/>
              </a:defRPr>
            </a:lvl7pPr>
            <a:lvl8pPr lvl="7" rtl="0">
              <a:spcBef>
                <a:spcPts val="0"/>
              </a:spcBef>
              <a:spcAft>
                <a:spcPts val="0"/>
              </a:spcAft>
              <a:buClr>
                <a:schemeClr val="dk1"/>
              </a:buClr>
              <a:buSzPts val="3000"/>
              <a:buFont typeface="Archivo"/>
              <a:buNone/>
              <a:defRPr sz="3000" b="1">
                <a:solidFill>
                  <a:schemeClr val="dk1"/>
                </a:solidFill>
                <a:latin typeface="Archivo"/>
                <a:ea typeface="Archivo"/>
                <a:cs typeface="Archivo"/>
                <a:sym typeface="Archivo"/>
              </a:defRPr>
            </a:lvl8pPr>
            <a:lvl9pPr lvl="8" rtl="0">
              <a:spcBef>
                <a:spcPts val="0"/>
              </a:spcBef>
              <a:spcAft>
                <a:spcPts val="0"/>
              </a:spcAft>
              <a:buClr>
                <a:schemeClr val="dk1"/>
              </a:buClr>
              <a:buSzPts val="3000"/>
              <a:buFont typeface="Archivo"/>
              <a:buNone/>
              <a:defRPr sz="3000" b="1">
                <a:solidFill>
                  <a:schemeClr val="dk1"/>
                </a:solidFill>
                <a:latin typeface="Archivo"/>
                <a:ea typeface="Archivo"/>
                <a:cs typeface="Archivo"/>
                <a:sym typeface="Archivo"/>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accent2"/>
              </a:buClr>
              <a:buSzPts val="1200"/>
              <a:buFont typeface="Archivo"/>
              <a:buChar char="●"/>
              <a:defRPr sz="1200">
                <a:solidFill>
                  <a:schemeClr val="accent2"/>
                </a:solidFill>
                <a:latin typeface="Archivo"/>
                <a:ea typeface="Archivo"/>
                <a:cs typeface="Archivo"/>
                <a:sym typeface="Archivo"/>
              </a:defRPr>
            </a:lvl1pPr>
            <a:lvl2pPr marL="914400" lvl="1" indent="-304800">
              <a:lnSpc>
                <a:spcPct val="100000"/>
              </a:lnSpc>
              <a:spcBef>
                <a:spcPts val="1600"/>
              </a:spcBef>
              <a:spcAft>
                <a:spcPts val="0"/>
              </a:spcAft>
              <a:buClr>
                <a:schemeClr val="accent2"/>
              </a:buClr>
              <a:buSzPts val="1200"/>
              <a:buFont typeface="Archivo"/>
              <a:buChar char="○"/>
              <a:defRPr sz="1200">
                <a:solidFill>
                  <a:schemeClr val="accent2"/>
                </a:solidFill>
                <a:latin typeface="Archivo"/>
                <a:ea typeface="Archivo"/>
                <a:cs typeface="Archivo"/>
                <a:sym typeface="Archivo"/>
              </a:defRPr>
            </a:lvl2pPr>
            <a:lvl3pPr marL="1371600" lvl="2" indent="-304800">
              <a:lnSpc>
                <a:spcPct val="100000"/>
              </a:lnSpc>
              <a:spcBef>
                <a:spcPts val="1600"/>
              </a:spcBef>
              <a:spcAft>
                <a:spcPts val="0"/>
              </a:spcAft>
              <a:buClr>
                <a:schemeClr val="accent2"/>
              </a:buClr>
              <a:buSzPts val="1200"/>
              <a:buFont typeface="Archivo"/>
              <a:buChar char="■"/>
              <a:defRPr sz="1200">
                <a:solidFill>
                  <a:schemeClr val="accent2"/>
                </a:solidFill>
                <a:latin typeface="Archivo"/>
                <a:ea typeface="Archivo"/>
                <a:cs typeface="Archivo"/>
                <a:sym typeface="Archivo"/>
              </a:defRPr>
            </a:lvl3pPr>
            <a:lvl4pPr marL="1828800" lvl="3" indent="-304800">
              <a:lnSpc>
                <a:spcPct val="100000"/>
              </a:lnSpc>
              <a:spcBef>
                <a:spcPts val="1600"/>
              </a:spcBef>
              <a:spcAft>
                <a:spcPts val="0"/>
              </a:spcAft>
              <a:buClr>
                <a:schemeClr val="accent2"/>
              </a:buClr>
              <a:buSzPts val="1200"/>
              <a:buFont typeface="Archivo"/>
              <a:buChar char="●"/>
              <a:defRPr sz="1200">
                <a:solidFill>
                  <a:schemeClr val="accent2"/>
                </a:solidFill>
                <a:latin typeface="Archivo"/>
                <a:ea typeface="Archivo"/>
                <a:cs typeface="Archivo"/>
                <a:sym typeface="Archivo"/>
              </a:defRPr>
            </a:lvl4pPr>
            <a:lvl5pPr marL="2286000" lvl="4" indent="-304800">
              <a:lnSpc>
                <a:spcPct val="100000"/>
              </a:lnSpc>
              <a:spcBef>
                <a:spcPts val="1600"/>
              </a:spcBef>
              <a:spcAft>
                <a:spcPts val="0"/>
              </a:spcAft>
              <a:buClr>
                <a:schemeClr val="accent2"/>
              </a:buClr>
              <a:buSzPts val="1200"/>
              <a:buFont typeface="Archivo"/>
              <a:buChar char="○"/>
              <a:defRPr sz="1200">
                <a:solidFill>
                  <a:schemeClr val="accent2"/>
                </a:solidFill>
                <a:latin typeface="Archivo"/>
                <a:ea typeface="Archivo"/>
                <a:cs typeface="Archivo"/>
                <a:sym typeface="Archivo"/>
              </a:defRPr>
            </a:lvl5pPr>
            <a:lvl6pPr marL="2743200" lvl="5" indent="-304800">
              <a:lnSpc>
                <a:spcPct val="100000"/>
              </a:lnSpc>
              <a:spcBef>
                <a:spcPts val="1600"/>
              </a:spcBef>
              <a:spcAft>
                <a:spcPts val="0"/>
              </a:spcAft>
              <a:buClr>
                <a:schemeClr val="accent2"/>
              </a:buClr>
              <a:buSzPts val="1200"/>
              <a:buFont typeface="Archivo"/>
              <a:buChar char="■"/>
              <a:defRPr sz="1200">
                <a:solidFill>
                  <a:schemeClr val="accent2"/>
                </a:solidFill>
                <a:latin typeface="Archivo"/>
                <a:ea typeface="Archivo"/>
                <a:cs typeface="Archivo"/>
                <a:sym typeface="Archivo"/>
              </a:defRPr>
            </a:lvl6pPr>
            <a:lvl7pPr marL="3200400" lvl="6" indent="-304800">
              <a:lnSpc>
                <a:spcPct val="100000"/>
              </a:lnSpc>
              <a:spcBef>
                <a:spcPts val="1600"/>
              </a:spcBef>
              <a:spcAft>
                <a:spcPts val="0"/>
              </a:spcAft>
              <a:buClr>
                <a:schemeClr val="accent2"/>
              </a:buClr>
              <a:buSzPts val="1200"/>
              <a:buFont typeface="Archivo"/>
              <a:buChar char="●"/>
              <a:defRPr sz="1200">
                <a:solidFill>
                  <a:schemeClr val="accent2"/>
                </a:solidFill>
                <a:latin typeface="Archivo"/>
                <a:ea typeface="Archivo"/>
                <a:cs typeface="Archivo"/>
                <a:sym typeface="Archivo"/>
              </a:defRPr>
            </a:lvl7pPr>
            <a:lvl8pPr marL="3657600" lvl="7" indent="-304800">
              <a:lnSpc>
                <a:spcPct val="100000"/>
              </a:lnSpc>
              <a:spcBef>
                <a:spcPts val="1600"/>
              </a:spcBef>
              <a:spcAft>
                <a:spcPts val="0"/>
              </a:spcAft>
              <a:buClr>
                <a:schemeClr val="accent2"/>
              </a:buClr>
              <a:buSzPts val="1200"/>
              <a:buFont typeface="Archivo"/>
              <a:buChar char="○"/>
              <a:defRPr sz="1200">
                <a:solidFill>
                  <a:schemeClr val="accent2"/>
                </a:solidFill>
                <a:latin typeface="Archivo"/>
                <a:ea typeface="Archivo"/>
                <a:cs typeface="Archivo"/>
                <a:sym typeface="Archivo"/>
              </a:defRPr>
            </a:lvl8pPr>
            <a:lvl9pPr marL="4114800" lvl="8" indent="-304800">
              <a:lnSpc>
                <a:spcPct val="100000"/>
              </a:lnSpc>
              <a:spcBef>
                <a:spcPts val="1600"/>
              </a:spcBef>
              <a:spcAft>
                <a:spcPts val="1600"/>
              </a:spcAft>
              <a:buClr>
                <a:schemeClr val="accent2"/>
              </a:buClr>
              <a:buSzPts val="1200"/>
              <a:buFont typeface="Archivo"/>
              <a:buChar char="■"/>
              <a:defRPr sz="1200">
                <a:solidFill>
                  <a:schemeClr val="accent2"/>
                </a:solidFill>
                <a:latin typeface="Archivo"/>
                <a:ea typeface="Archivo"/>
                <a:cs typeface="Archivo"/>
                <a:sym typeface="Archiv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9" r:id="rId6"/>
    <p:sldLayoutId id="2147483662" r:id="rId7"/>
    <p:sldLayoutId id="2147483664" r:id="rId8"/>
    <p:sldLayoutId id="2147483665" r:id="rId9"/>
    <p:sldLayoutId id="2147483666" r:id="rId10"/>
    <p:sldLayoutId id="2147483667" r:id="rId11"/>
    <p:sldLayoutId id="2147483668" r:id="rId12"/>
    <p:sldLayoutId id="2147483669" r:id="rId13"/>
    <p:sldLayoutId id="2147483671" r:id="rId14"/>
    <p:sldLayoutId id="2147483672" r:id="rId15"/>
    <p:sldLayoutId id="2147483673" r:id="rId16"/>
    <p:sldLayoutId id="2147483674" r:id="rId17"/>
    <p:sldLayoutId id="2147483676" r:id="rId18"/>
    <p:sldLayoutId id="2147483678" r:id="rId19"/>
    <p:sldLayoutId id="2147483679" r:id="rId20"/>
    <p:sldLayoutId id="2147483696"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AF27F12-8837-2B33-CED8-292B49EB479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51C00B7A-46BB-67FC-329A-5ED05D94FE2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E963C1A-4EE7-BC6E-5365-7BAEC323EBD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E7A662F-ADB8-46B8-818A-62BC133FFAB9}" type="datetimeFigureOut">
              <a:rPr lang="en-US" smtClean="0"/>
              <a:t>12/14/2024</a:t>
            </a:fld>
            <a:endParaRPr lang="en-US"/>
          </a:p>
        </p:txBody>
      </p:sp>
      <p:sp>
        <p:nvSpPr>
          <p:cNvPr id="5" name="Footer Placeholder 4">
            <a:extLst>
              <a:ext uri="{FF2B5EF4-FFF2-40B4-BE49-F238E27FC236}">
                <a16:creationId xmlns="" xmlns:a16="http://schemas.microsoft.com/office/drawing/2014/main" id="{7C2F39F5-EBF4-CCB9-4C46-C73F1B5298D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E9373C51-22E2-A174-FD82-15FFD07744E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D488BAC-C627-4D4D-894C-97E6872A1480}" type="slidenum">
              <a:rPr lang="en-US" smtClean="0"/>
              <a:t>‹#›</a:t>
            </a:fld>
            <a:endParaRPr lang="en-US"/>
          </a:p>
        </p:txBody>
      </p:sp>
    </p:spTree>
    <p:extLst>
      <p:ext uri="{BB962C8B-B14F-4D97-AF65-F5344CB8AC3E}">
        <p14:creationId xmlns:p14="http://schemas.microsoft.com/office/powerpoint/2010/main" val="35800099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8.sv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5.sv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image" Target="../media/image13.sv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3.sv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openxmlformats.org/officeDocument/2006/relationships/image" Target="../media/image19.svg"/><Relationship Id="rId7" Type="http://schemas.openxmlformats.org/officeDocument/2006/relationships/image" Target="../media/image39.png"/><Relationship Id="rId12" Type="http://schemas.openxmlformats.org/officeDocument/2006/relationships/slide" Target="slide27.xml"/><Relationship Id="rId2" Type="http://schemas.openxmlformats.org/officeDocument/2006/relationships/image" Target="../media/image35.png"/><Relationship Id="rId1" Type="http://schemas.openxmlformats.org/officeDocument/2006/relationships/slideLayout" Target="../slideLayouts/slideLayout22.xml"/><Relationship Id="rId6" Type="http://schemas.openxmlformats.org/officeDocument/2006/relationships/image" Target="../media/image38.png"/><Relationship Id="rId11" Type="http://schemas.openxmlformats.org/officeDocument/2006/relationships/image" Target="../media/image27.sv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image" Target="../media/image35.png"/><Relationship Id="rId21" Type="http://schemas.openxmlformats.org/officeDocument/2006/relationships/slide" Target="slide31.xml"/><Relationship Id="rId7" Type="http://schemas.openxmlformats.org/officeDocument/2006/relationships/image" Target="../media/image39.png"/><Relationship Id="rId12" Type="http://schemas.openxmlformats.org/officeDocument/2006/relationships/image" Target="../media/image37.png"/><Relationship Id="rId17" Type="http://schemas.openxmlformats.org/officeDocument/2006/relationships/image" Target="../media/image49.png"/><Relationship Id="rId2" Type="http://schemas.openxmlformats.org/officeDocument/2006/relationships/audio" Target="../media/audio1.wav"/><Relationship Id="rId16" Type="http://schemas.openxmlformats.org/officeDocument/2006/relationships/image" Target="../media/image48.png"/><Relationship Id="rId20" Type="http://schemas.openxmlformats.org/officeDocument/2006/relationships/slide" Target="slide30.xml"/><Relationship Id="rId1" Type="http://schemas.openxmlformats.org/officeDocument/2006/relationships/slideLayout" Target="../slideLayouts/slideLayout22.xml"/><Relationship Id="rId6" Type="http://schemas.openxmlformats.org/officeDocument/2006/relationships/image" Target="../media/image38.png"/><Relationship Id="rId11" Type="http://schemas.openxmlformats.org/officeDocument/2006/relationships/image" Target="../media/image44.png"/><Relationship Id="rId5" Type="http://schemas.openxmlformats.org/officeDocument/2006/relationships/image" Target="../media/image36.png"/><Relationship Id="rId15" Type="http://schemas.openxmlformats.org/officeDocument/2006/relationships/image" Target="../media/image47.png"/><Relationship Id="rId10" Type="http://schemas.openxmlformats.org/officeDocument/2006/relationships/slide" Target="slide33.xml"/><Relationship Id="rId19" Type="http://schemas.openxmlformats.org/officeDocument/2006/relationships/slide" Target="slide28.xml"/><Relationship Id="rId4" Type="http://schemas.openxmlformats.org/officeDocument/2006/relationships/image" Target="../media/image19.sv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slide" Target="slide32.xml"/></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media" Target="../media/media3.mp3"/><Relationship Id="rId7" Type="http://schemas.openxmlformats.org/officeDocument/2006/relationships/image" Target="../media/image37.svg"/><Relationship Id="rId12" Type="http://schemas.openxmlformats.org/officeDocument/2006/relationships/image" Target="../media/image5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1.png"/><Relationship Id="rId11" Type="http://schemas.openxmlformats.org/officeDocument/2006/relationships/slide" Target="slide27.xml"/><Relationship Id="rId5" Type="http://schemas.openxmlformats.org/officeDocument/2006/relationships/slideLayout" Target="../slideLayouts/slideLayout22.xml"/><Relationship Id="rId10" Type="http://schemas.openxmlformats.org/officeDocument/2006/relationships/image" Target="../media/image53.png"/><Relationship Id="rId4" Type="http://schemas.openxmlformats.org/officeDocument/2006/relationships/audio" Target="../media/media3.mp3"/><Relationship Id="rId9" Type="http://schemas.openxmlformats.org/officeDocument/2006/relationships/image" Target="../media/image39.svg"/></Relationships>
</file>

<file path=ppt/slides/_rels/slide29.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55.png"/><Relationship Id="rId3" Type="http://schemas.microsoft.com/office/2007/relationships/media" Target="../media/media3.mp3"/><Relationship Id="rId7" Type="http://schemas.openxmlformats.org/officeDocument/2006/relationships/image" Target="../media/image51.png"/><Relationship Id="rId12" Type="http://schemas.openxmlformats.org/officeDocument/2006/relationships/image" Target="../media/image5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3.png"/><Relationship Id="rId11" Type="http://schemas.openxmlformats.org/officeDocument/2006/relationships/slide" Target="slide27.xml"/><Relationship Id="rId5" Type="http://schemas.openxmlformats.org/officeDocument/2006/relationships/slideLayout" Target="../slideLayouts/slideLayout22.xml"/><Relationship Id="rId10" Type="http://schemas.openxmlformats.org/officeDocument/2006/relationships/image" Target="../media/image39.svg"/><Relationship Id="rId4" Type="http://schemas.openxmlformats.org/officeDocument/2006/relationships/audio" Target="../media/media3.mp3"/><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3.jpeg"/><Relationship Id="rId12" Type="http://schemas.openxmlformats.org/officeDocument/2006/relationships/image" Target="../media/image8.jpe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11" Type="http://schemas.openxmlformats.org/officeDocument/2006/relationships/image" Target="../media/image7.jpeg"/><Relationship Id="rId5" Type="http://schemas.openxmlformats.org/officeDocument/2006/relationships/image" Target="../media/image2.png"/><Relationship Id="rId10" Type="http://schemas.openxmlformats.org/officeDocument/2006/relationships/image" Target="../media/image6.jpeg"/><Relationship Id="rId4" Type="http://schemas.openxmlformats.org/officeDocument/2006/relationships/notesSlide" Target="../notesSlides/notesSlide2.xml"/><Relationship Id="rId9"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image" Target="../media/image37.svg"/><Relationship Id="rId3" Type="http://schemas.microsoft.com/office/2007/relationships/media" Target="../media/media3.mp3"/><Relationship Id="rId7" Type="http://schemas.openxmlformats.org/officeDocument/2006/relationships/image" Target="../media/image51.png"/><Relationship Id="rId12" Type="http://schemas.openxmlformats.org/officeDocument/2006/relationships/image" Target="../media/image5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3.png"/><Relationship Id="rId11" Type="http://schemas.openxmlformats.org/officeDocument/2006/relationships/slide" Target="slide27.xml"/><Relationship Id="rId5" Type="http://schemas.openxmlformats.org/officeDocument/2006/relationships/slideLayout" Target="../slideLayouts/slideLayout22.xml"/><Relationship Id="rId10" Type="http://schemas.openxmlformats.org/officeDocument/2006/relationships/image" Target="../media/image39.svg"/><Relationship Id="rId4" Type="http://schemas.openxmlformats.org/officeDocument/2006/relationships/audio" Target="../media/media3.mp3"/><Relationship Id="rId9" Type="http://schemas.openxmlformats.org/officeDocument/2006/relationships/image" Target="../media/image52.png"/></Relationships>
</file>

<file path=ppt/slides/_rels/slide31.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media" Target="../media/media3.mp3"/><Relationship Id="rId7" Type="http://schemas.openxmlformats.org/officeDocument/2006/relationships/image" Target="../media/image37.svg"/><Relationship Id="rId12" Type="http://schemas.openxmlformats.org/officeDocument/2006/relationships/image" Target="../media/image5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1.png"/><Relationship Id="rId11" Type="http://schemas.openxmlformats.org/officeDocument/2006/relationships/slide" Target="slide27.xml"/><Relationship Id="rId5" Type="http://schemas.openxmlformats.org/officeDocument/2006/relationships/slideLayout" Target="../slideLayouts/slideLayout22.xml"/><Relationship Id="rId10" Type="http://schemas.openxmlformats.org/officeDocument/2006/relationships/image" Target="../media/image53.png"/><Relationship Id="rId4" Type="http://schemas.openxmlformats.org/officeDocument/2006/relationships/audio" Target="../media/media3.mp3"/><Relationship Id="rId9" Type="http://schemas.openxmlformats.org/officeDocument/2006/relationships/image" Target="../media/image39.svg"/></Relationships>
</file>

<file path=ppt/slides/_rels/slide32.xml.rels><?xml version="1.0" encoding="UTF-8" standalone="yes"?>
<Relationships xmlns="http://schemas.openxmlformats.org/package/2006/relationships"><Relationship Id="rId8" Type="http://schemas.openxmlformats.org/officeDocument/2006/relationships/image" Target="../media/image37.svg"/><Relationship Id="rId3" Type="http://schemas.microsoft.com/office/2007/relationships/media" Target="../media/media3.mp3"/><Relationship Id="rId7" Type="http://schemas.openxmlformats.org/officeDocument/2006/relationships/image" Target="../media/image51.png"/><Relationship Id="rId12" Type="http://schemas.openxmlformats.org/officeDocument/2006/relationships/image" Target="../media/image5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3.png"/><Relationship Id="rId11" Type="http://schemas.openxmlformats.org/officeDocument/2006/relationships/slide" Target="slide27.xml"/><Relationship Id="rId5" Type="http://schemas.openxmlformats.org/officeDocument/2006/relationships/slideLayout" Target="../slideLayouts/slideLayout22.xml"/><Relationship Id="rId10" Type="http://schemas.openxmlformats.org/officeDocument/2006/relationships/image" Target="../media/image39.svg"/><Relationship Id="rId4" Type="http://schemas.openxmlformats.org/officeDocument/2006/relationships/audio" Target="../media/media3.mp3"/><Relationship Id="rId9"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4" name="Google Shape;254;p37"/>
          <p:cNvSpPr/>
          <p:nvPr/>
        </p:nvSpPr>
        <p:spPr>
          <a:xfrm>
            <a:off x="7664520" y="3454276"/>
            <a:ext cx="1869075" cy="2098611"/>
          </a:xfrm>
          <a:custGeom>
            <a:avLst/>
            <a:gdLst/>
            <a:ahLst/>
            <a:cxnLst/>
            <a:rect l="l" t="t" r="r" b="b"/>
            <a:pathLst>
              <a:path w="143005" h="160567" extrusionOk="0">
                <a:moveTo>
                  <a:pt x="40107" y="1"/>
                </a:moveTo>
                <a:cubicBezTo>
                  <a:pt x="38889" y="1"/>
                  <a:pt x="37630" y="165"/>
                  <a:pt x="36328" y="513"/>
                </a:cubicBezTo>
                <a:cubicBezTo>
                  <a:pt x="13032" y="6738"/>
                  <a:pt x="42480" y="54695"/>
                  <a:pt x="42480" y="54695"/>
                </a:cubicBezTo>
                <a:lnTo>
                  <a:pt x="42480" y="54695"/>
                </a:lnTo>
                <a:cubicBezTo>
                  <a:pt x="42480" y="54695"/>
                  <a:pt x="27230" y="35040"/>
                  <a:pt x="16178" y="35040"/>
                </a:cubicBezTo>
                <a:cubicBezTo>
                  <a:pt x="12464" y="35040"/>
                  <a:pt x="9224" y="37260"/>
                  <a:pt x="7196" y="43192"/>
                </a:cubicBezTo>
                <a:cubicBezTo>
                  <a:pt x="1" y="64249"/>
                  <a:pt x="43008" y="100254"/>
                  <a:pt x="52305" y="107726"/>
                </a:cubicBezTo>
                <a:lnTo>
                  <a:pt x="52305" y="107726"/>
                </a:lnTo>
                <a:cubicBezTo>
                  <a:pt x="48115" y="104537"/>
                  <a:pt x="37127" y="96939"/>
                  <a:pt x="27558" y="96939"/>
                </a:cubicBezTo>
                <a:cubicBezTo>
                  <a:pt x="21499" y="96939"/>
                  <a:pt x="16009" y="99985"/>
                  <a:pt x="13174" y="109126"/>
                </a:cubicBezTo>
                <a:cubicBezTo>
                  <a:pt x="4670" y="136536"/>
                  <a:pt x="107612" y="160567"/>
                  <a:pt x="107612" y="160567"/>
                </a:cubicBezTo>
                <a:cubicBezTo>
                  <a:pt x="107612" y="160567"/>
                  <a:pt x="143005" y="77879"/>
                  <a:pt x="124838" y="57274"/>
                </a:cubicBezTo>
                <a:cubicBezTo>
                  <a:pt x="121831" y="53864"/>
                  <a:pt x="119124" y="52441"/>
                  <a:pt x="116700" y="52441"/>
                </a:cubicBezTo>
                <a:cubicBezTo>
                  <a:pt x="104477" y="52441"/>
                  <a:pt x="99444" y="88614"/>
                  <a:pt x="99444" y="88614"/>
                </a:cubicBezTo>
                <a:cubicBezTo>
                  <a:pt x="99444" y="88614"/>
                  <a:pt x="104742" y="12974"/>
                  <a:pt x="84653" y="12974"/>
                </a:cubicBezTo>
                <a:cubicBezTo>
                  <a:pt x="84343" y="12974"/>
                  <a:pt x="84027" y="12992"/>
                  <a:pt x="83705" y="13029"/>
                </a:cubicBezTo>
                <a:cubicBezTo>
                  <a:pt x="64407" y="15221"/>
                  <a:pt x="68371" y="41460"/>
                  <a:pt x="69238" y="46153"/>
                </a:cubicBezTo>
                <a:lnTo>
                  <a:pt x="69238" y="46153"/>
                </a:lnTo>
                <a:cubicBezTo>
                  <a:pt x="68043" y="40262"/>
                  <a:pt x="59178" y="1"/>
                  <a:pt x="40107" y="1"/>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7"/>
          <p:cNvSpPr/>
          <p:nvPr/>
        </p:nvSpPr>
        <p:spPr>
          <a:xfrm rot="-709289">
            <a:off x="-530907" y="2814509"/>
            <a:ext cx="1801514" cy="1616408"/>
          </a:xfrm>
          <a:custGeom>
            <a:avLst/>
            <a:gdLst/>
            <a:ahLst/>
            <a:cxnLst/>
            <a:rect l="l" t="t" r="r" b="b"/>
            <a:pathLst>
              <a:path w="137839" h="123676" extrusionOk="0">
                <a:moveTo>
                  <a:pt x="77843" y="0"/>
                </a:moveTo>
                <a:cubicBezTo>
                  <a:pt x="77263" y="0"/>
                  <a:pt x="76648" y="31"/>
                  <a:pt x="75998" y="94"/>
                </a:cubicBezTo>
                <a:cubicBezTo>
                  <a:pt x="56437" y="1986"/>
                  <a:pt x="43168" y="49710"/>
                  <a:pt x="40549" y="59915"/>
                </a:cubicBezTo>
                <a:lnTo>
                  <a:pt x="40549" y="59915"/>
                </a:lnTo>
                <a:cubicBezTo>
                  <a:pt x="42159" y="52873"/>
                  <a:pt x="46342" y="28757"/>
                  <a:pt x="28133" y="28757"/>
                </a:cubicBezTo>
                <a:cubicBezTo>
                  <a:pt x="27198" y="28757"/>
                  <a:pt x="26204" y="28821"/>
                  <a:pt x="25148" y="28953"/>
                </a:cubicBezTo>
                <a:cubicBezTo>
                  <a:pt x="1" y="32114"/>
                  <a:pt x="18226" y="123676"/>
                  <a:pt x="18226" y="123676"/>
                </a:cubicBezTo>
                <a:cubicBezTo>
                  <a:pt x="18226" y="123676"/>
                  <a:pt x="97643" y="121976"/>
                  <a:pt x="107587" y="99847"/>
                </a:cubicBezTo>
                <a:cubicBezTo>
                  <a:pt x="112134" y="89731"/>
                  <a:pt x="105320" y="86986"/>
                  <a:pt x="96582" y="86986"/>
                </a:cubicBezTo>
                <a:cubicBezTo>
                  <a:pt x="86206" y="86986"/>
                  <a:pt x="73117" y="90857"/>
                  <a:pt x="73117" y="90857"/>
                </a:cubicBezTo>
                <a:cubicBezTo>
                  <a:pt x="73117" y="90857"/>
                  <a:pt x="137839" y="66798"/>
                  <a:pt x="128168" y="50624"/>
                </a:cubicBezTo>
                <a:cubicBezTo>
                  <a:pt x="125051" y="45410"/>
                  <a:pt x="120571" y="43643"/>
                  <a:pt x="115931" y="43643"/>
                </a:cubicBezTo>
                <a:cubicBezTo>
                  <a:pt x="107472" y="43643"/>
                  <a:pt x="98483" y="49516"/>
                  <a:pt x="96249" y="51072"/>
                </a:cubicBezTo>
                <a:lnTo>
                  <a:pt x="96249" y="51072"/>
                </a:lnTo>
                <a:cubicBezTo>
                  <a:pt x="100826" y="47763"/>
                  <a:pt x="133522" y="23283"/>
                  <a:pt x="120951" y="7954"/>
                </a:cubicBezTo>
                <a:cubicBezTo>
                  <a:pt x="118700" y="5211"/>
                  <a:pt x="116053" y="4067"/>
                  <a:pt x="113202" y="4067"/>
                </a:cubicBezTo>
                <a:cubicBezTo>
                  <a:pt x="98945" y="4067"/>
                  <a:pt x="79618" y="32667"/>
                  <a:pt x="79618" y="32667"/>
                </a:cubicBezTo>
                <a:cubicBezTo>
                  <a:pt x="79618" y="32667"/>
                  <a:pt x="96836" y="0"/>
                  <a:pt x="77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7"/>
          <p:cNvSpPr/>
          <p:nvPr/>
        </p:nvSpPr>
        <p:spPr>
          <a:xfrm rot="1034141">
            <a:off x="-232229" y="3795814"/>
            <a:ext cx="1801472" cy="1616370"/>
          </a:xfrm>
          <a:custGeom>
            <a:avLst/>
            <a:gdLst/>
            <a:ahLst/>
            <a:cxnLst/>
            <a:rect l="l" t="t" r="r" b="b"/>
            <a:pathLst>
              <a:path w="137839" h="123676" extrusionOk="0">
                <a:moveTo>
                  <a:pt x="77843" y="0"/>
                </a:moveTo>
                <a:cubicBezTo>
                  <a:pt x="77263" y="0"/>
                  <a:pt x="76648" y="31"/>
                  <a:pt x="75998" y="94"/>
                </a:cubicBezTo>
                <a:cubicBezTo>
                  <a:pt x="56437" y="1986"/>
                  <a:pt x="43168" y="49710"/>
                  <a:pt x="40549" y="59915"/>
                </a:cubicBezTo>
                <a:lnTo>
                  <a:pt x="40549" y="59915"/>
                </a:lnTo>
                <a:cubicBezTo>
                  <a:pt x="42159" y="52873"/>
                  <a:pt x="46342" y="28757"/>
                  <a:pt x="28133" y="28757"/>
                </a:cubicBezTo>
                <a:cubicBezTo>
                  <a:pt x="27198" y="28757"/>
                  <a:pt x="26204" y="28821"/>
                  <a:pt x="25148" y="28953"/>
                </a:cubicBezTo>
                <a:cubicBezTo>
                  <a:pt x="1" y="32114"/>
                  <a:pt x="18226" y="123676"/>
                  <a:pt x="18226" y="123676"/>
                </a:cubicBezTo>
                <a:cubicBezTo>
                  <a:pt x="18226" y="123676"/>
                  <a:pt x="97643" y="121976"/>
                  <a:pt x="107587" y="99847"/>
                </a:cubicBezTo>
                <a:cubicBezTo>
                  <a:pt x="112134" y="89731"/>
                  <a:pt x="105320" y="86986"/>
                  <a:pt x="96582" y="86986"/>
                </a:cubicBezTo>
                <a:cubicBezTo>
                  <a:pt x="86206" y="86986"/>
                  <a:pt x="73117" y="90857"/>
                  <a:pt x="73117" y="90857"/>
                </a:cubicBezTo>
                <a:cubicBezTo>
                  <a:pt x="73117" y="90857"/>
                  <a:pt x="137839" y="66798"/>
                  <a:pt x="128168" y="50624"/>
                </a:cubicBezTo>
                <a:cubicBezTo>
                  <a:pt x="125051" y="45410"/>
                  <a:pt x="120571" y="43643"/>
                  <a:pt x="115931" y="43643"/>
                </a:cubicBezTo>
                <a:cubicBezTo>
                  <a:pt x="107472" y="43643"/>
                  <a:pt x="98483" y="49516"/>
                  <a:pt x="96249" y="51072"/>
                </a:cubicBezTo>
                <a:lnTo>
                  <a:pt x="96249" y="51072"/>
                </a:lnTo>
                <a:cubicBezTo>
                  <a:pt x="100826" y="47763"/>
                  <a:pt x="133522" y="23283"/>
                  <a:pt x="120951" y="7954"/>
                </a:cubicBezTo>
                <a:cubicBezTo>
                  <a:pt x="118700" y="5211"/>
                  <a:pt x="116053" y="4067"/>
                  <a:pt x="113202" y="4067"/>
                </a:cubicBezTo>
                <a:cubicBezTo>
                  <a:pt x="98945" y="4067"/>
                  <a:pt x="79618" y="32667"/>
                  <a:pt x="79618" y="32667"/>
                </a:cubicBezTo>
                <a:cubicBezTo>
                  <a:pt x="79618" y="32667"/>
                  <a:pt x="96836" y="0"/>
                  <a:pt x="77843" y="0"/>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 xmlns:a16="http://schemas.microsoft.com/office/drawing/2014/main" id="{98CBE907-6E58-1499-F89C-3CEC9D0CCA01}"/>
              </a:ext>
            </a:extLst>
          </p:cNvPr>
          <p:cNvSpPr txBox="1"/>
          <p:nvPr/>
        </p:nvSpPr>
        <p:spPr>
          <a:xfrm>
            <a:off x="975375" y="941010"/>
            <a:ext cx="7130845" cy="3412216"/>
          </a:xfrm>
          <a:prstGeom prst="rect">
            <a:avLst/>
          </a:prstGeom>
          <a:noFill/>
        </p:spPr>
        <p:txBody>
          <a:bodyPr wrap="square" rtlCol="0">
            <a:spAutoFit/>
          </a:bodyPr>
          <a:lstStyle/>
          <a:p>
            <a:pPr algn="ctr">
              <a:lnSpc>
                <a:spcPct val="150000"/>
              </a:lnSpc>
            </a:pPr>
            <a:r>
              <a:rPr lang="en-US" sz="5000" b="1">
                <a:solidFill>
                  <a:srgbClr val="002060"/>
                </a:solidFill>
              </a:rPr>
              <a:t>CHÀO MỪNG CÁC EM ĐẾN VỚI BÀI HỌC HÔM NAY!</a:t>
            </a:r>
          </a:p>
        </p:txBody>
      </p:sp>
    </p:spTree>
  </p:cSld>
  <p:clrMapOvr>
    <a:masterClrMapping/>
  </p:clrMapOvr>
  <p:transition spd="med">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8" name="TextBox 7">
            <a:extLst>
              <a:ext uri="{FF2B5EF4-FFF2-40B4-BE49-F238E27FC236}">
                <a16:creationId xmlns="" xmlns:a16="http://schemas.microsoft.com/office/drawing/2014/main" id="{EFAF0FC6-B0B5-0ED5-F1CB-685BFEFACC4C}"/>
              </a:ext>
            </a:extLst>
          </p:cNvPr>
          <p:cNvSpPr txBox="1"/>
          <p:nvPr/>
        </p:nvSpPr>
        <p:spPr>
          <a:xfrm>
            <a:off x="2875935" y="250723"/>
            <a:ext cx="3569110"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FF0000"/>
                </a:solidFill>
                <a:effectLst/>
                <a:uLnTx/>
                <a:uFillTx/>
                <a:latin typeface="Arial"/>
                <a:cs typeface="Arial"/>
                <a:sym typeface="Arial"/>
              </a:rPr>
              <a:t>THẢO LUẬN NHÓM</a:t>
            </a:r>
          </a:p>
        </p:txBody>
      </p:sp>
      <p:sp>
        <p:nvSpPr>
          <p:cNvPr id="9" name="Line Callout 1 (Border and Accent Bar) 3">
            <a:extLst>
              <a:ext uri="{FF2B5EF4-FFF2-40B4-BE49-F238E27FC236}">
                <a16:creationId xmlns="" xmlns:a16="http://schemas.microsoft.com/office/drawing/2014/main" id="{842A2845-9E9E-E5C0-6724-2596AAE4614A}"/>
              </a:ext>
            </a:extLst>
          </p:cNvPr>
          <p:cNvSpPr/>
          <p:nvPr/>
        </p:nvSpPr>
        <p:spPr>
          <a:xfrm>
            <a:off x="368711" y="583776"/>
            <a:ext cx="2256501" cy="636449"/>
          </a:xfrm>
          <a:prstGeom prst="accentBorderCallout1">
            <a:avLst>
              <a:gd name="adj1" fmla="val 18750"/>
              <a:gd name="adj2" fmla="val -3127"/>
              <a:gd name="adj3" fmla="val 17954"/>
              <a:gd name="adj4" fmla="val -17509"/>
            </a:avLst>
          </a:prstGeom>
          <a:solidFill>
            <a:schemeClr val="accent3">
              <a:lumMod val="95000"/>
            </a:schemeClr>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500" b="1" i="0" u="none" strike="noStrike" kern="1200" cap="none" spc="0" normalizeH="0" baseline="0" noProof="0">
                <a:ln>
                  <a:noFill/>
                </a:ln>
                <a:solidFill>
                  <a:srgbClr val="2E5E69">
                    <a:lumMod val="50000"/>
                  </a:srgbClr>
                </a:solidFill>
                <a:effectLst/>
                <a:uLnTx/>
                <a:uFillTx/>
                <a:latin typeface="Arial"/>
                <a:ea typeface="Times New Roman" panose="02020603050405020304" pitchFamily="18" charset="0"/>
                <a:cs typeface="Times New Roman" panose="02020603050405020304" pitchFamily="18" charset="0"/>
                <a:sym typeface="Arial"/>
              </a:rPr>
              <a:t>Tiến hành</a:t>
            </a:r>
          </a:p>
        </p:txBody>
      </p:sp>
      <p:sp>
        <p:nvSpPr>
          <p:cNvPr id="2" name="Arrow: Pentagon 1">
            <a:extLst>
              <a:ext uri="{FF2B5EF4-FFF2-40B4-BE49-F238E27FC236}">
                <a16:creationId xmlns="" xmlns:a16="http://schemas.microsoft.com/office/drawing/2014/main" id="{52E3FB60-F3D5-2F20-154D-15C98C98FC5C}"/>
              </a:ext>
            </a:extLst>
          </p:cNvPr>
          <p:cNvSpPr/>
          <p:nvPr/>
        </p:nvSpPr>
        <p:spPr>
          <a:xfrm>
            <a:off x="-1" y="3768419"/>
            <a:ext cx="2086897" cy="464573"/>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E7F2F5"/>
                </a:solidFill>
                <a:effectLst/>
                <a:uLnTx/>
                <a:uFillTx/>
                <a:latin typeface="Arial"/>
                <a:ea typeface="+mn-ea"/>
                <a:cs typeface="+mn-cs"/>
                <a:sym typeface="Arial"/>
              </a:rPr>
              <a:t>BƯỚC 4</a:t>
            </a:r>
          </a:p>
        </p:txBody>
      </p:sp>
      <p:sp>
        <p:nvSpPr>
          <p:cNvPr id="5" name="TextBox 4">
            <a:extLst>
              <a:ext uri="{FF2B5EF4-FFF2-40B4-BE49-F238E27FC236}">
                <a16:creationId xmlns="" xmlns:a16="http://schemas.microsoft.com/office/drawing/2014/main" id="{2C03E689-699B-3B71-AD71-2939B7DB0D29}"/>
              </a:ext>
            </a:extLst>
          </p:cNvPr>
          <p:cNvSpPr txBox="1"/>
          <p:nvPr/>
        </p:nvSpPr>
        <p:spPr>
          <a:xfrm>
            <a:off x="2263875" y="3189747"/>
            <a:ext cx="6747390" cy="1881990"/>
          </a:xfrm>
          <a:prstGeom prst="rect">
            <a:avLst/>
          </a:prstGeom>
          <a:noFill/>
        </p:spPr>
        <p:txBody>
          <a:bodyPr wrap="square">
            <a:spAutoFit/>
          </a:bodyPr>
          <a:lstStyle/>
          <a:p>
            <a:pPr algn="just">
              <a:lnSpc>
                <a:spcPct val="150000"/>
              </a:lnSpc>
            </a:pPr>
            <a:r>
              <a:rPr lang="en-US" sz="2000">
                <a:solidFill>
                  <a:srgbClr val="000000"/>
                </a:solidFill>
                <a:effectLst/>
                <a:latin typeface="+mj-lt"/>
                <a:ea typeface="Times New Roman" panose="02020603050405020304" pitchFamily="18" charset="0"/>
                <a:cs typeface="Times New Roman" panose="02020603050405020304" pitchFamily="18" charset="0"/>
              </a:rPr>
              <a:t>Đưa thanh nhựa về vị trí nằm thẳng đứng dọc theo trụ thép, móc lực kế vào một lỗ của thanh nhựa, kéo nhẹ lực kế thẳng xuống dưới, song song với thanh nhựa. Quan sát chuyển động của thanh nhựa và đọc giá trị của lực kế.</a:t>
            </a:r>
            <a:endParaRPr lang="en-US" sz="2000">
              <a:effectLst/>
              <a:latin typeface="+mj-lt"/>
              <a:ea typeface="Calibri" panose="020F0502020204030204" pitchFamily="34" charset="0"/>
              <a:cs typeface="Times New Roman" panose="02020603050405020304" pitchFamily="18" charset="0"/>
            </a:endParaRPr>
          </a:p>
        </p:txBody>
      </p:sp>
      <p:sp>
        <p:nvSpPr>
          <p:cNvPr id="4" name="Arrow: Pentagon 3">
            <a:extLst>
              <a:ext uri="{FF2B5EF4-FFF2-40B4-BE49-F238E27FC236}">
                <a16:creationId xmlns="" xmlns:a16="http://schemas.microsoft.com/office/drawing/2014/main" id="{8A63AB21-43F0-E2C1-5537-C85F09A8CAE2}"/>
              </a:ext>
            </a:extLst>
          </p:cNvPr>
          <p:cNvSpPr/>
          <p:nvPr/>
        </p:nvSpPr>
        <p:spPr>
          <a:xfrm>
            <a:off x="0" y="1740412"/>
            <a:ext cx="2086897" cy="464574"/>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BƯỚC 3</a:t>
            </a:r>
          </a:p>
        </p:txBody>
      </p:sp>
      <p:sp>
        <p:nvSpPr>
          <p:cNvPr id="7" name="TextBox 6">
            <a:extLst>
              <a:ext uri="{FF2B5EF4-FFF2-40B4-BE49-F238E27FC236}">
                <a16:creationId xmlns="" xmlns:a16="http://schemas.microsoft.com/office/drawing/2014/main" id="{881B93AF-E9F5-D3BA-D26C-3F0155EC884A}"/>
              </a:ext>
            </a:extLst>
          </p:cNvPr>
          <p:cNvSpPr txBox="1"/>
          <p:nvPr/>
        </p:nvSpPr>
        <p:spPr>
          <a:xfrm>
            <a:off x="2263875" y="1220225"/>
            <a:ext cx="6666271" cy="1881990"/>
          </a:xfrm>
          <a:prstGeom prst="rect">
            <a:avLst/>
          </a:prstGeom>
          <a:noFill/>
        </p:spPr>
        <p:txBody>
          <a:bodyPr wrap="square">
            <a:spAutoFit/>
          </a:bodyPr>
          <a:lstStyle/>
          <a:p>
            <a:pPr marL="0" marR="0" algn="just">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Khi thanh nhựa đang nằm yên dọc theo trụ thép, móc lực kế vào một lỗ của thanh nhựa và kéo nhẹ lực kế sang trái, sau đó kéo nhẹ sang phải. Quan sát chuyển động của thanh nhựa và đọc giá trị của lực kế.</a:t>
            </a:r>
            <a:endParaRPr lang="en-US" sz="20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50355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0-#ppt_w/2"/>
                                          </p:val>
                                        </p:tav>
                                        <p:tav tm="100000">
                                          <p:val>
                                            <p:strVal val="#ppt_x"/>
                                          </p:val>
                                        </p:tav>
                                      </p:tavLst>
                                    </p:anim>
                                    <p:anim calcmode="lin" valueType="num">
                                      <p:cBhvr additive="base">
                                        <p:cTn id="24" dur="50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0-#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5" grpId="0"/>
      <p:bldP spid="4"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3"/>
          <p:cNvSpPr/>
          <p:nvPr/>
        </p:nvSpPr>
        <p:spPr>
          <a:xfrm rot="-6986457">
            <a:off x="4837496" y="3569928"/>
            <a:ext cx="1067205" cy="957549"/>
          </a:xfrm>
          <a:custGeom>
            <a:avLst/>
            <a:gdLst/>
            <a:ahLst/>
            <a:cxnLst/>
            <a:rect l="l" t="t" r="r" b="b"/>
            <a:pathLst>
              <a:path w="137839" h="123676" extrusionOk="0">
                <a:moveTo>
                  <a:pt x="77843" y="0"/>
                </a:moveTo>
                <a:cubicBezTo>
                  <a:pt x="77263" y="0"/>
                  <a:pt x="76648" y="31"/>
                  <a:pt x="75998" y="94"/>
                </a:cubicBezTo>
                <a:cubicBezTo>
                  <a:pt x="56437" y="1986"/>
                  <a:pt x="43168" y="49710"/>
                  <a:pt x="40549" y="59915"/>
                </a:cubicBezTo>
                <a:lnTo>
                  <a:pt x="40549" y="59915"/>
                </a:lnTo>
                <a:cubicBezTo>
                  <a:pt x="42159" y="52873"/>
                  <a:pt x="46342" y="28757"/>
                  <a:pt x="28133" y="28757"/>
                </a:cubicBezTo>
                <a:cubicBezTo>
                  <a:pt x="27198" y="28757"/>
                  <a:pt x="26204" y="28821"/>
                  <a:pt x="25148" y="28953"/>
                </a:cubicBezTo>
                <a:cubicBezTo>
                  <a:pt x="1" y="32114"/>
                  <a:pt x="18226" y="123676"/>
                  <a:pt x="18226" y="123676"/>
                </a:cubicBezTo>
                <a:cubicBezTo>
                  <a:pt x="18226" y="123676"/>
                  <a:pt x="97643" y="121976"/>
                  <a:pt x="107587" y="99847"/>
                </a:cubicBezTo>
                <a:cubicBezTo>
                  <a:pt x="112134" y="89731"/>
                  <a:pt x="105320" y="86986"/>
                  <a:pt x="96582" y="86986"/>
                </a:cubicBezTo>
                <a:cubicBezTo>
                  <a:pt x="86206" y="86986"/>
                  <a:pt x="73117" y="90857"/>
                  <a:pt x="73117" y="90857"/>
                </a:cubicBezTo>
                <a:cubicBezTo>
                  <a:pt x="73117" y="90857"/>
                  <a:pt x="137839" y="66798"/>
                  <a:pt x="128168" y="50624"/>
                </a:cubicBezTo>
                <a:cubicBezTo>
                  <a:pt x="125051" y="45410"/>
                  <a:pt x="120571" y="43643"/>
                  <a:pt x="115931" y="43643"/>
                </a:cubicBezTo>
                <a:cubicBezTo>
                  <a:pt x="107472" y="43643"/>
                  <a:pt x="98483" y="49516"/>
                  <a:pt x="96249" y="51072"/>
                </a:cubicBezTo>
                <a:lnTo>
                  <a:pt x="96249" y="51072"/>
                </a:lnTo>
                <a:cubicBezTo>
                  <a:pt x="100826" y="47763"/>
                  <a:pt x="133522" y="23283"/>
                  <a:pt x="120951" y="7954"/>
                </a:cubicBezTo>
                <a:cubicBezTo>
                  <a:pt x="118700" y="5211"/>
                  <a:pt x="116053" y="4067"/>
                  <a:pt x="113202" y="4067"/>
                </a:cubicBezTo>
                <a:cubicBezTo>
                  <a:pt x="98945" y="4067"/>
                  <a:pt x="79618" y="32667"/>
                  <a:pt x="79618" y="32667"/>
                </a:cubicBezTo>
                <a:cubicBezTo>
                  <a:pt x="79618" y="32667"/>
                  <a:pt x="96836" y="0"/>
                  <a:pt x="77843" y="0"/>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3"/>
          <p:cNvSpPr/>
          <p:nvPr/>
        </p:nvSpPr>
        <p:spPr>
          <a:xfrm rot="-750645">
            <a:off x="8405376" y="157936"/>
            <a:ext cx="527841" cy="473605"/>
          </a:xfrm>
          <a:custGeom>
            <a:avLst/>
            <a:gdLst/>
            <a:ahLst/>
            <a:cxnLst/>
            <a:rect l="l" t="t" r="r" b="b"/>
            <a:pathLst>
              <a:path w="137839" h="123676" extrusionOk="0">
                <a:moveTo>
                  <a:pt x="77843" y="0"/>
                </a:moveTo>
                <a:cubicBezTo>
                  <a:pt x="77263" y="0"/>
                  <a:pt x="76648" y="31"/>
                  <a:pt x="75998" y="94"/>
                </a:cubicBezTo>
                <a:cubicBezTo>
                  <a:pt x="56437" y="1986"/>
                  <a:pt x="43168" y="49710"/>
                  <a:pt x="40549" y="59915"/>
                </a:cubicBezTo>
                <a:lnTo>
                  <a:pt x="40549" y="59915"/>
                </a:lnTo>
                <a:cubicBezTo>
                  <a:pt x="42159" y="52873"/>
                  <a:pt x="46342" y="28757"/>
                  <a:pt x="28133" y="28757"/>
                </a:cubicBezTo>
                <a:cubicBezTo>
                  <a:pt x="27198" y="28757"/>
                  <a:pt x="26204" y="28821"/>
                  <a:pt x="25148" y="28953"/>
                </a:cubicBezTo>
                <a:cubicBezTo>
                  <a:pt x="1" y="32114"/>
                  <a:pt x="18226" y="123676"/>
                  <a:pt x="18226" y="123676"/>
                </a:cubicBezTo>
                <a:cubicBezTo>
                  <a:pt x="18226" y="123676"/>
                  <a:pt x="97643" y="121976"/>
                  <a:pt x="107587" y="99847"/>
                </a:cubicBezTo>
                <a:cubicBezTo>
                  <a:pt x="112134" y="89731"/>
                  <a:pt x="105320" y="86986"/>
                  <a:pt x="96582" y="86986"/>
                </a:cubicBezTo>
                <a:cubicBezTo>
                  <a:pt x="86206" y="86986"/>
                  <a:pt x="73117" y="90857"/>
                  <a:pt x="73117" y="90857"/>
                </a:cubicBezTo>
                <a:cubicBezTo>
                  <a:pt x="73117" y="90857"/>
                  <a:pt x="137839" y="66798"/>
                  <a:pt x="128168" y="50624"/>
                </a:cubicBezTo>
                <a:cubicBezTo>
                  <a:pt x="125051" y="45410"/>
                  <a:pt x="120571" y="43643"/>
                  <a:pt x="115931" y="43643"/>
                </a:cubicBezTo>
                <a:cubicBezTo>
                  <a:pt x="107472" y="43643"/>
                  <a:pt x="98483" y="49516"/>
                  <a:pt x="96249" y="51072"/>
                </a:cubicBezTo>
                <a:lnTo>
                  <a:pt x="96249" y="51072"/>
                </a:lnTo>
                <a:cubicBezTo>
                  <a:pt x="100826" y="47763"/>
                  <a:pt x="133522" y="23283"/>
                  <a:pt x="120951" y="7954"/>
                </a:cubicBezTo>
                <a:cubicBezTo>
                  <a:pt x="118700" y="5211"/>
                  <a:pt x="116053" y="4067"/>
                  <a:pt x="113202" y="4067"/>
                </a:cubicBezTo>
                <a:cubicBezTo>
                  <a:pt x="98945" y="4067"/>
                  <a:pt x="79618" y="32667"/>
                  <a:pt x="79618" y="32667"/>
                </a:cubicBezTo>
                <a:cubicBezTo>
                  <a:pt x="79618" y="32667"/>
                  <a:pt x="96836" y="0"/>
                  <a:pt x="77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3"/>
          <p:cNvSpPr/>
          <p:nvPr/>
        </p:nvSpPr>
        <p:spPr>
          <a:xfrm rot="1799605">
            <a:off x="8654371" y="341153"/>
            <a:ext cx="497003" cy="445936"/>
          </a:xfrm>
          <a:custGeom>
            <a:avLst/>
            <a:gdLst/>
            <a:ahLst/>
            <a:cxnLst/>
            <a:rect l="l" t="t" r="r" b="b"/>
            <a:pathLst>
              <a:path w="137839" h="123676" extrusionOk="0">
                <a:moveTo>
                  <a:pt x="77843" y="0"/>
                </a:moveTo>
                <a:cubicBezTo>
                  <a:pt x="77263" y="0"/>
                  <a:pt x="76648" y="31"/>
                  <a:pt x="75998" y="94"/>
                </a:cubicBezTo>
                <a:cubicBezTo>
                  <a:pt x="56437" y="1986"/>
                  <a:pt x="43168" y="49710"/>
                  <a:pt x="40549" y="59915"/>
                </a:cubicBezTo>
                <a:lnTo>
                  <a:pt x="40549" y="59915"/>
                </a:lnTo>
                <a:cubicBezTo>
                  <a:pt x="42159" y="52873"/>
                  <a:pt x="46342" y="28757"/>
                  <a:pt x="28133" y="28757"/>
                </a:cubicBezTo>
                <a:cubicBezTo>
                  <a:pt x="27198" y="28757"/>
                  <a:pt x="26204" y="28821"/>
                  <a:pt x="25148" y="28953"/>
                </a:cubicBezTo>
                <a:cubicBezTo>
                  <a:pt x="1" y="32114"/>
                  <a:pt x="18226" y="123676"/>
                  <a:pt x="18226" y="123676"/>
                </a:cubicBezTo>
                <a:cubicBezTo>
                  <a:pt x="18226" y="123676"/>
                  <a:pt x="97643" y="121976"/>
                  <a:pt x="107587" y="99847"/>
                </a:cubicBezTo>
                <a:cubicBezTo>
                  <a:pt x="112134" y="89731"/>
                  <a:pt x="105320" y="86986"/>
                  <a:pt x="96582" y="86986"/>
                </a:cubicBezTo>
                <a:cubicBezTo>
                  <a:pt x="86206" y="86986"/>
                  <a:pt x="73117" y="90857"/>
                  <a:pt x="73117" y="90857"/>
                </a:cubicBezTo>
                <a:cubicBezTo>
                  <a:pt x="73117" y="90857"/>
                  <a:pt x="137839" y="66798"/>
                  <a:pt x="128168" y="50624"/>
                </a:cubicBezTo>
                <a:cubicBezTo>
                  <a:pt x="125051" y="45410"/>
                  <a:pt x="120571" y="43643"/>
                  <a:pt x="115931" y="43643"/>
                </a:cubicBezTo>
                <a:cubicBezTo>
                  <a:pt x="107472" y="43643"/>
                  <a:pt x="98483" y="49516"/>
                  <a:pt x="96249" y="51072"/>
                </a:cubicBezTo>
                <a:lnTo>
                  <a:pt x="96249" y="51072"/>
                </a:lnTo>
                <a:cubicBezTo>
                  <a:pt x="100826" y="47763"/>
                  <a:pt x="133522" y="23283"/>
                  <a:pt x="120951" y="7954"/>
                </a:cubicBezTo>
                <a:cubicBezTo>
                  <a:pt x="118700" y="5211"/>
                  <a:pt x="116053" y="4067"/>
                  <a:pt x="113202" y="4067"/>
                </a:cubicBezTo>
                <a:cubicBezTo>
                  <a:pt x="98945" y="4067"/>
                  <a:pt x="79618" y="32667"/>
                  <a:pt x="79618" y="32667"/>
                </a:cubicBezTo>
                <a:cubicBezTo>
                  <a:pt x="79618" y="32667"/>
                  <a:pt x="96836" y="0"/>
                  <a:pt x="77843" y="0"/>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Speech Bubble: Rectangle 7">
            <a:extLst>
              <a:ext uri="{FF2B5EF4-FFF2-40B4-BE49-F238E27FC236}">
                <a16:creationId xmlns="" xmlns:a16="http://schemas.microsoft.com/office/drawing/2014/main" id="{2ACD7713-30CA-D92F-66E7-38A2E2BDB33E}"/>
              </a:ext>
            </a:extLst>
          </p:cNvPr>
          <p:cNvSpPr/>
          <p:nvPr/>
        </p:nvSpPr>
        <p:spPr>
          <a:xfrm>
            <a:off x="229086" y="403826"/>
            <a:ext cx="4801797" cy="955260"/>
          </a:xfrm>
          <a:prstGeom prst="wedgeRectCallout">
            <a:avLst>
              <a:gd name="adj1" fmla="val 77198"/>
              <a:gd name="adj2" fmla="val -2704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chemeClr val="accent6"/>
                </a:solidFill>
                <a:effectLst/>
                <a:latin typeface="+mj-lt"/>
                <a:ea typeface="Times New Roman" panose="02020603050405020304" pitchFamily="18" charset="0"/>
              </a:rPr>
              <a:t>Mô tả lại chuyển động của thanh nhựa khi chịu tác dụng của lực kéo (qua lực kế)</a:t>
            </a:r>
            <a:endParaRPr lang="en-US">
              <a:solidFill>
                <a:schemeClr val="accent6"/>
              </a:solidFill>
              <a:latin typeface="+mj-lt"/>
            </a:endParaRPr>
          </a:p>
        </p:txBody>
      </p:sp>
      <p:sp>
        <p:nvSpPr>
          <p:cNvPr id="3" name="Speech Bubble: Rectangle 2">
            <a:extLst>
              <a:ext uri="{FF2B5EF4-FFF2-40B4-BE49-F238E27FC236}">
                <a16:creationId xmlns="" xmlns:a16="http://schemas.microsoft.com/office/drawing/2014/main" id="{3B6D937C-161D-5BD5-4F9D-8EF619216548}"/>
              </a:ext>
            </a:extLst>
          </p:cNvPr>
          <p:cNvSpPr/>
          <p:nvPr/>
        </p:nvSpPr>
        <p:spPr>
          <a:xfrm>
            <a:off x="229085" y="1654164"/>
            <a:ext cx="4801797" cy="819769"/>
          </a:xfrm>
          <a:prstGeom prst="wedgeRectCallout">
            <a:avLst>
              <a:gd name="adj1" fmla="val 77467"/>
              <a:gd name="adj2" fmla="val 3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chemeClr val="accent6"/>
                </a:solidFill>
                <a:effectLst/>
                <a:latin typeface="+mj-lt"/>
                <a:ea typeface="Times New Roman" panose="02020603050405020304" pitchFamily="18" charset="0"/>
              </a:rPr>
              <a:t>Ghi lại sự chuyển động của thanh nhựa</a:t>
            </a:r>
            <a:endParaRPr lang="en-US">
              <a:solidFill>
                <a:schemeClr val="accent6"/>
              </a:solidFill>
              <a:latin typeface="+mj-lt"/>
            </a:endParaRPr>
          </a:p>
        </p:txBody>
      </p:sp>
      <p:sp>
        <p:nvSpPr>
          <p:cNvPr id="5" name="Speech Bubble: Rectangle 4">
            <a:extLst>
              <a:ext uri="{FF2B5EF4-FFF2-40B4-BE49-F238E27FC236}">
                <a16:creationId xmlns="" xmlns:a16="http://schemas.microsoft.com/office/drawing/2014/main" id="{0F0645C9-450E-F475-DB6B-ADB45EEACAE4}"/>
              </a:ext>
            </a:extLst>
          </p:cNvPr>
          <p:cNvSpPr/>
          <p:nvPr/>
        </p:nvSpPr>
        <p:spPr>
          <a:xfrm>
            <a:off x="229086" y="2769011"/>
            <a:ext cx="4801797" cy="1827581"/>
          </a:xfrm>
          <a:prstGeom prst="wedgeRectCallout">
            <a:avLst>
              <a:gd name="adj1" fmla="val 77798"/>
              <a:gd name="adj2" fmla="val -1904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chemeClr val="accent6"/>
                </a:solidFill>
                <a:effectLst/>
                <a:latin typeface="+mj-lt"/>
                <a:ea typeface="Times New Roman" panose="02020603050405020304" pitchFamily="18" charset="0"/>
              </a:rPr>
              <a:t>Dựa vào kết quả ghi lại được, cho biết khi nào lực tác dụng vào thanh nhựa sẽ làm thanh nhựa quay được, khi nào không làm thanh nhựa quay được</a:t>
            </a:r>
            <a:endParaRPr lang="en-US">
              <a:solidFill>
                <a:schemeClr val="accent6"/>
              </a:solidFill>
              <a:latin typeface="+mj-lt"/>
            </a:endParaRPr>
          </a:p>
        </p:txBody>
      </p:sp>
      <p:pic>
        <p:nvPicPr>
          <p:cNvPr id="2" name="Picture 34">
            <a:extLst>
              <a:ext uri="{FF2B5EF4-FFF2-40B4-BE49-F238E27FC236}">
                <a16:creationId xmlns="" xmlns:a16="http://schemas.microsoft.com/office/drawing/2014/main" id="{B4C79DE6-7F98-D8F6-31B5-C1CAAF1443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158864" y="1511732"/>
            <a:ext cx="2756050" cy="29515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12" name="Rectangle: Rounded Corners 11">
            <a:extLst>
              <a:ext uri="{FF2B5EF4-FFF2-40B4-BE49-F238E27FC236}">
                <a16:creationId xmlns="" xmlns:a16="http://schemas.microsoft.com/office/drawing/2014/main" id="{CED65796-B9E8-ADE0-0E4E-719C025C690E}"/>
              </a:ext>
            </a:extLst>
          </p:cNvPr>
          <p:cNvSpPr/>
          <p:nvPr/>
        </p:nvSpPr>
        <p:spPr>
          <a:xfrm>
            <a:off x="3322074" y="243347"/>
            <a:ext cx="2499852" cy="567813"/>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rPr>
              <a:t>THỰC HÀNH</a:t>
            </a:r>
          </a:p>
        </p:txBody>
      </p:sp>
      <p:sp>
        <p:nvSpPr>
          <p:cNvPr id="15" name="TextBox 14">
            <a:extLst>
              <a:ext uri="{FF2B5EF4-FFF2-40B4-BE49-F238E27FC236}">
                <a16:creationId xmlns="" xmlns:a16="http://schemas.microsoft.com/office/drawing/2014/main" id="{952A6624-5654-AB92-BF57-27A84BD6F770}"/>
              </a:ext>
            </a:extLst>
          </p:cNvPr>
          <p:cNvSpPr txBox="1"/>
          <p:nvPr/>
        </p:nvSpPr>
        <p:spPr>
          <a:xfrm>
            <a:off x="436604" y="910524"/>
            <a:ext cx="8287265" cy="2333972"/>
          </a:xfrm>
          <a:prstGeom prst="rect">
            <a:avLst/>
          </a:prstGeom>
          <a:noFill/>
        </p:spPr>
        <p:txBody>
          <a:bodyPr wrap="square">
            <a:spAutoFit/>
          </a:bodyPr>
          <a:lstStyle/>
          <a:p>
            <a:pPr marR="0" algn="just">
              <a:lnSpc>
                <a:spcPct val="150000"/>
              </a:lnSpc>
              <a:spcBef>
                <a:spcPts val="100"/>
              </a:spcBef>
              <a:spcAft>
                <a:spcPts val="100"/>
              </a:spcAft>
            </a:pPr>
            <a:r>
              <a:rPr lang="en-US" sz="2400" dirty="0" err="1" smtClean="0">
                <a:solidFill>
                  <a:srgbClr val="FF0000"/>
                </a:solidFill>
                <a:effectLst/>
                <a:latin typeface="Times New Roman" pitchFamily="18" charset="0"/>
                <a:ea typeface="Times New Roman" panose="02020603050405020304" pitchFamily="18" charset="0"/>
                <a:cs typeface="Times New Roman" pitchFamily="18" charset="0"/>
              </a:rPr>
              <a:t>Nhận</a:t>
            </a:r>
            <a:r>
              <a:rPr lang="en-US" sz="2400" dirty="0" smtClean="0">
                <a:solidFill>
                  <a:srgbClr val="FF0000"/>
                </a:solidFill>
                <a:effectLst/>
                <a:latin typeface="Times New Roman" pitchFamily="18" charset="0"/>
                <a:ea typeface="Times New Roman" panose="02020603050405020304" pitchFamily="18" charset="0"/>
                <a:cs typeface="Times New Roman" pitchFamily="18" charset="0"/>
              </a:rPr>
              <a:t> </a:t>
            </a:r>
            <a:r>
              <a:rPr lang="en-US" sz="2400" dirty="0" err="1" smtClean="0">
                <a:solidFill>
                  <a:srgbClr val="FF0000"/>
                </a:solidFill>
                <a:effectLst/>
                <a:latin typeface="Times New Roman" pitchFamily="18" charset="0"/>
                <a:ea typeface="Times New Roman" panose="02020603050405020304" pitchFamily="18" charset="0"/>
                <a:cs typeface="Times New Roman" pitchFamily="18" charset="0"/>
              </a:rPr>
              <a:t>xét</a:t>
            </a:r>
            <a:r>
              <a:rPr lang="en-US" sz="2400" dirty="0" smtClean="0">
                <a:solidFill>
                  <a:srgbClr val="000000"/>
                </a:solidFill>
                <a:effectLst/>
                <a:latin typeface="Times New Roman" pitchFamily="18" charset="0"/>
                <a:ea typeface="Times New Roman" panose="02020603050405020304" pitchFamily="18" charset="0"/>
                <a:cs typeface="Times New Roman" pitchFamily="18" charset="0"/>
              </a:rPr>
              <a:t>: </a:t>
            </a:r>
            <a:r>
              <a:rPr lang="vi-VN" sz="2400" dirty="0" smtClean="0">
                <a:solidFill>
                  <a:srgbClr val="000000"/>
                </a:solidFill>
                <a:effectLst/>
                <a:latin typeface="Times New Roman" pitchFamily="18" charset="0"/>
                <a:ea typeface="Times New Roman" panose="02020603050405020304" pitchFamily="18" charset="0"/>
                <a:cs typeface="Times New Roman" pitchFamily="18" charset="0"/>
              </a:rPr>
              <a:t>Khi </a:t>
            </a:r>
            <a:r>
              <a:rPr lang="vi-VN" sz="2400" dirty="0">
                <a:solidFill>
                  <a:srgbClr val="000000"/>
                </a:solidFill>
                <a:effectLst/>
                <a:latin typeface="Times New Roman" pitchFamily="18" charset="0"/>
                <a:ea typeface="Times New Roman" panose="02020603050405020304" pitchFamily="18" charset="0"/>
                <a:cs typeface="Times New Roman" pitchFamily="18" charset="0"/>
              </a:rPr>
              <a:t>kéo nhẹ lực kế sang trái, sau đó kéo sang phải. Ta thấy thanh nhựa quay quanh vị trí cố định gắn trục thép.</a:t>
            </a:r>
            <a:endParaRPr lang="en-US" sz="2400" dirty="0">
              <a:latin typeface="Times New Roman" pitchFamily="18" charset="0"/>
              <a:ea typeface="Times New Roman" panose="02020603050405020304" pitchFamily="18" charset="0"/>
              <a:cs typeface="Times New Roman" pitchFamily="18" charset="0"/>
            </a:endParaRPr>
          </a:p>
          <a:p>
            <a:pPr marL="342900" marR="0" indent="-342900" algn="just">
              <a:lnSpc>
                <a:spcPct val="150000"/>
              </a:lnSpc>
              <a:spcBef>
                <a:spcPts val="100"/>
              </a:spcBef>
              <a:spcAft>
                <a:spcPts val="100"/>
              </a:spcAft>
              <a:buFont typeface="Arial" panose="020B0604020202020204" pitchFamily="34" charset="0"/>
              <a:buChar char="•"/>
            </a:pPr>
            <a:r>
              <a:rPr lang="vi-VN" sz="2400" dirty="0">
                <a:solidFill>
                  <a:srgbClr val="000000"/>
                </a:solidFill>
                <a:effectLst/>
                <a:latin typeface="Times New Roman" pitchFamily="18" charset="0"/>
                <a:ea typeface="Times New Roman" panose="02020603050405020304" pitchFamily="18" charset="0"/>
                <a:cs typeface="Times New Roman" pitchFamily="18" charset="0"/>
              </a:rPr>
              <a:t>Khi kéo nhẹ lực kế thẳng xuống dưới, song song với thanh nhựa. Ta thấy thanh nhựa không chuyển động.</a:t>
            </a:r>
            <a:endParaRPr lang="en-US" sz="2400" dirty="0">
              <a:effectLst/>
              <a:latin typeface="Times New Roman" pitchFamily="18" charset="0"/>
              <a:ea typeface="Calibri" panose="020F0502020204030204" pitchFamily="34" charset="0"/>
              <a:cs typeface="Times New Roman" pitchFamily="18" charset="0"/>
            </a:endParaRPr>
          </a:p>
        </p:txBody>
      </p:sp>
      <p:sp>
        <p:nvSpPr>
          <p:cNvPr id="16" name="Rounded Rectangular Callout 9">
            <a:extLst>
              <a:ext uri="{FF2B5EF4-FFF2-40B4-BE49-F238E27FC236}">
                <a16:creationId xmlns="" xmlns:a16="http://schemas.microsoft.com/office/drawing/2014/main" id="{6322E921-36BE-783C-5D68-27371C15F225}"/>
              </a:ext>
            </a:extLst>
          </p:cNvPr>
          <p:cNvSpPr/>
          <p:nvPr/>
        </p:nvSpPr>
        <p:spPr>
          <a:xfrm>
            <a:off x="1558545" y="3225291"/>
            <a:ext cx="7338319" cy="1473438"/>
          </a:xfrm>
          <a:prstGeom prst="wedgeRoundRectCallout">
            <a:avLst>
              <a:gd name="adj1" fmla="val -69411"/>
              <a:gd name="adj2" fmla="val 28861"/>
              <a:gd name="adj3" fmla="val 16667"/>
            </a:avLst>
          </a:prstGeom>
          <a:solidFill>
            <a:schemeClr val="accent3">
              <a:lumMod val="95000"/>
            </a:schemeClr>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400">
                <a:solidFill>
                  <a:srgbClr val="C00000"/>
                </a:solidFill>
                <a:latin typeface="Times New Roman" pitchFamily="18" charset="0"/>
                <a:cs typeface="Times New Roman" pitchFamily="18" charset="0"/>
              </a:rPr>
              <a:t>Lực làm thanh nhựa quay quanh trục thép khi lực tác dụng vào vật có giá không song song và không cắt trục quay</a:t>
            </a:r>
            <a:endParaRPr lang="vi-VN" sz="2400" dirty="0">
              <a:solidFill>
                <a:srgbClr val="C00000"/>
              </a:solidFill>
              <a:latin typeface="Times New Roman" pitchFamily="18" charset="0"/>
              <a:cs typeface="Times New Roman" pitchFamily="18" charset="0"/>
            </a:endParaRPr>
          </a:p>
        </p:txBody>
      </p:sp>
      <p:pic>
        <p:nvPicPr>
          <p:cNvPr id="18" name="Picture 12">
            <a:extLst>
              <a:ext uri="{FF2B5EF4-FFF2-40B4-BE49-F238E27FC236}">
                <a16:creationId xmlns="" xmlns:a16="http://schemas.microsoft.com/office/drawing/2014/main" id="{2D54A511-7B17-9ABE-2E35-8DB409AE04BD}"/>
              </a:ext>
            </a:extLst>
          </p:cNvPr>
          <p:cNvPicPr>
            <a:picLocks noChangeAspect="1"/>
          </p:cNvPicPr>
          <p:nvPr/>
        </p:nvPicPr>
        <p:blipFill>
          <a:blip r:embed="rId3"/>
          <a:srcRect/>
          <a:stretch>
            <a:fillRect/>
          </a:stretch>
        </p:blipFill>
        <p:spPr>
          <a:xfrm>
            <a:off x="205556" y="3732563"/>
            <a:ext cx="998411" cy="1296638"/>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217">
                                          <p:stCondLst>
                                            <p:cond delay="0"/>
                                          </p:stCondLst>
                                        </p:cTn>
                                        <p:tgtEl>
                                          <p:spTgt spid="16"/>
                                        </p:tgtEl>
                                      </p:cBhvr>
                                    </p:animEffect>
                                    <p:anim calcmode="lin" valueType="num">
                                      <p:cBhvr>
                                        <p:cTn id="13" dur="683"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4" dur="249"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5" dur="249" tmFilter="0, 0; 0.125,0.2665; 0.25,0.4; 0.375,0.465; 0.5,0.5;  0.625,0.535; 0.75,0.6; 0.875,0.7335; 1,1">
                                          <p:stCondLst>
                                            <p:cond delay="249"/>
                                          </p:stCondLst>
                                        </p:cTn>
                                        <p:tgtEl>
                                          <p:spTgt spid="16"/>
                                        </p:tgtEl>
                                        <p:attrNameLst>
                                          <p:attrName>ppt_y</p:attrName>
                                        </p:attrNameLst>
                                      </p:cBhvr>
                                      <p:tavLst>
                                        <p:tav tm="0" fmla="#ppt_y-sin(pi*$)/9">
                                          <p:val>
                                            <p:fltVal val="0"/>
                                          </p:val>
                                        </p:tav>
                                        <p:tav tm="100000">
                                          <p:val>
                                            <p:fltVal val="1"/>
                                          </p:val>
                                        </p:tav>
                                      </p:tavLst>
                                    </p:anim>
                                    <p:anim calcmode="lin" valueType="num">
                                      <p:cBhvr>
                                        <p:cTn id="16" dur="124" tmFilter="0, 0; 0.125,0.2665; 0.25,0.4; 0.375,0.465; 0.5,0.5;  0.625,0.535; 0.75,0.6; 0.875,0.7335; 1,1">
                                          <p:stCondLst>
                                            <p:cond delay="497"/>
                                          </p:stCondLst>
                                        </p:cTn>
                                        <p:tgtEl>
                                          <p:spTgt spid="16"/>
                                        </p:tgtEl>
                                        <p:attrNameLst>
                                          <p:attrName>ppt_y</p:attrName>
                                        </p:attrNameLst>
                                      </p:cBhvr>
                                      <p:tavLst>
                                        <p:tav tm="0" fmla="#ppt_y-sin(pi*$)/27">
                                          <p:val>
                                            <p:fltVal val="0"/>
                                          </p:val>
                                        </p:tav>
                                        <p:tav tm="100000">
                                          <p:val>
                                            <p:fltVal val="1"/>
                                          </p:val>
                                        </p:tav>
                                      </p:tavLst>
                                    </p:anim>
                                    <p:anim calcmode="lin" valueType="num">
                                      <p:cBhvr>
                                        <p:cTn id="17" dur="62" tmFilter="0, 0; 0.125,0.2665; 0.25,0.4; 0.375,0.465; 0.5,0.5;  0.625,0.535; 0.75,0.6; 0.875,0.7335; 1,1">
                                          <p:stCondLst>
                                            <p:cond delay="621"/>
                                          </p:stCondLst>
                                        </p:cTn>
                                        <p:tgtEl>
                                          <p:spTgt spid="16"/>
                                        </p:tgtEl>
                                        <p:attrNameLst>
                                          <p:attrName>ppt_y</p:attrName>
                                        </p:attrNameLst>
                                      </p:cBhvr>
                                      <p:tavLst>
                                        <p:tav tm="0" fmla="#ppt_y-sin(pi*$)/81">
                                          <p:val>
                                            <p:fltVal val="0"/>
                                          </p:val>
                                        </p:tav>
                                        <p:tav tm="100000">
                                          <p:val>
                                            <p:fltVal val="1"/>
                                          </p:val>
                                        </p:tav>
                                      </p:tavLst>
                                    </p:anim>
                                    <p:animScale>
                                      <p:cBhvr>
                                        <p:cTn id="18" dur="10">
                                          <p:stCondLst>
                                            <p:cond delay="244"/>
                                          </p:stCondLst>
                                        </p:cTn>
                                        <p:tgtEl>
                                          <p:spTgt spid="16"/>
                                        </p:tgtEl>
                                      </p:cBhvr>
                                      <p:to x="100000" y="60000"/>
                                    </p:animScale>
                                    <p:animScale>
                                      <p:cBhvr>
                                        <p:cTn id="19" dur="62" decel="50000">
                                          <p:stCondLst>
                                            <p:cond delay="254"/>
                                          </p:stCondLst>
                                        </p:cTn>
                                        <p:tgtEl>
                                          <p:spTgt spid="16"/>
                                        </p:tgtEl>
                                      </p:cBhvr>
                                      <p:to x="100000" y="100000"/>
                                    </p:animScale>
                                    <p:animScale>
                                      <p:cBhvr>
                                        <p:cTn id="20" dur="10">
                                          <p:stCondLst>
                                            <p:cond delay="492"/>
                                          </p:stCondLst>
                                        </p:cTn>
                                        <p:tgtEl>
                                          <p:spTgt spid="16"/>
                                        </p:tgtEl>
                                      </p:cBhvr>
                                      <p:to x="100000" y="80000"/>
                                    </p:animScale>
                                    <p:animScale>
                                      <p:cBhvr>
                                        <p:cTn id="21" dur="62" decel="50000">
                                          <p:stCondLst>
                                            <p:cond delay="502"/>
                                          </p:stCondLst>
                                        </p:cTn>
                                        <p:tgtEl>
                                          <p:spTgt spid="16"/>
                                        </p:tgtEl>
                                      </p:cBhvr>
                                      <p:to x="100000" y="100000"/>
                                    </p:animScale>
                                    <p:animScale>
                                      <p:cBhvr>
                                        <p:cTn id="22" dur="10">
                                          <p:stCondLst>
                                            <p:cond delay="616"/>
                                          </p:stCondLst>
                                        </p:cTn>
                                        <p:tgtEl>
                                          <p:spTgt spid="16"/>
                                        </p:tgtEl>
                                      </p:cBhvr>
                                      <p:to x="100000" y="90000"/>
                                    </p:animScale>
                                    <p:animScale>
                                      <p:cBhvr>
                                        <p:cTn id="23" dur="62" decel="50000">
                                          <p:stCondLst>
                                            <p:cond delay="625"/>
                                          </p:stCondLst>
                                        </p:cTn>
                                        <p:tgtEl>
                                          <p:spTgt spid="16"/>
                                        </p:tgtEl>
                                      </p:cBhvr>
                                      <p:to x="100000" y="100000"/>
                                    </p:animScale>
                                    <p:animScale>
                                      <p:cBhvr>
                                        <p:cTn id="24" dur="10">
                                          <p:stCondLst>
                                            <p:cond delay="678"/>
                                          </p:stCondLst>
                                        </p:cTn>
                                        <p:tgtEl>
                                          <p:spTgt spid="16"/>
                                        </p:tgtEl>
                                      </p:cBhvr>
                                      <p:to x="100000" y="95000"/>
                                    </p:animScale>
                                    <p:animScale>
                                      <p:cBhvr>
                                        <p:cTn id="25" dur="62" decel="50000">
                                          <p:stCondLst>
                                            <p:cond delay="688"/>
                                          </p:stCondLst>
                                        </p:cTn>
                                        <p:tgtEl>
                                          <p:spTgt spid="16"/>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217">
                                          <p:stCondLst>
                                            <p:cond delay="0"/>
                                          </p:stCondLst>
                                        </p:cTn>
                                        <p:tgtEl>
                                          <p:spTgt spid="18"/>
                                        </p:tgtEl>
                                      </p:cBhvr>
                                    </p:animEffect>
                                    <p:anim calcmode="lin" valueType="num">
                                      <p:cBhvr>
                                        <p:cTn id="29" dur="683"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0" dur="249"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1" dur="249" tmFilter="0, 0; 0.125,0.2665; 0.25,0.4; 0.375,0.465; 0.5,0.5;  0.625,0.535; 0.75,0.6; 0.875,0.7335; 1,1">
                                          <p:stCondLst>
                                            <p:cond delay="249"/>
                                          </p:stCondLst>
                                        </p:cTn>
                                        <p:tgtEl>
                                          <p:spTgt spid="18"/>
                                        </p:tgtEl>
                                        <p:attrNameLst>
                                          <p:attrName>ppt_y</p:attrName>
                                        </p:attrNameLst>
                                      </p:cBhvr>
                                      <p:tavLst>
                                        <p:tav tm="0" fmla="#ppt_y-sin(pi*$)/9">
                                          <p:val>
                                            <p:fltVal val="0"/>
                                          </p:val>
                                        </p:tav>
                                        <p:tav tm="100000">
                                          <p:val>
                                            <p:fltVal val="1"/>
                                          </p:val>
                                        </p:tav>
                                      </p:tavLst>
                                    </p:anim>
                                    <p:anim calcmode="lin" valueType="num">
                                      <p:cBhvr>
                                        <p:cTn id="32" dur="124" tmFilter="0, 0; 0.125,0.2665; 0.25,0.4; 0.375,0.465; 0.5,0.5;  0.625,0.535; 0.75,0.6; 0.875,0.7335; 1,1">
                                          <p:stCondLst>
                                            <p:cond delay="497"/>
                                          </p:stCondLst>
                                        </p:cTn>
                                        <p:tgtEl>
                                          <p:spTgt spid="18"/>
                                        </p:tgtEl>
                                        <p:attrNameLst>
                                          <p:attrName>ppt_y</p:attrName>
                                        </p:attrNameLst>
                                      </p:cBhvr>
                                      <p:tavLst>
                                        <p:tav tm="0" fmla="#ppt_y-sin(pi*$)/27">
                                          <p:val>
                                            <p:fltVal val="0"/>
                                          </p:val>
                                        </p:tav>
                                        <p:tav tm="100000">
                                          <p:val>
                                            <p:fltVal val="1"/>
                                          </p:val>
                                        </p:tav>
                                      </p:tavLst>
                                    </p:anim>
                                    <p:anim calcmode="lin" valueType="num">
                                      <p:cBhvr>
                                        <p:cTn id="33" dur="62" tmFilter="0, 0; 0.125,0.2665; 0.25,0.4; 0.375,0.465; 0.5,0.5;  0.625,0.535; 0.75,0.6; 0.875,0.7335; 1,1">
                                          <p:stCondLst>
                                            <p:cond delay="621"/>
                                          </p:stCondLst>
                                        </p:cTn>
                                        <p:tgtEl>
                                          <p:spTgt spid="18"/>
                                        </p:tgtEl>
                                        <p:attrNameLst>
                                          <p:attrName>ppt_y</p:attrName>
                                        </p:attrNameLst>
                                      </p:cBhvr>
                                      <p:tavLst>
                                        <p:tav tm="0" fmla="#ppt_y-sin(pi*$)/81">
                                          <p:val>
                                            <p:fltVal val="0"/>
                                          </p:val>
                                        </p:tav>
                                        <p:tav tm="100000">
                                          <p:val>
                                            <p:fltVal val="1"/>
                                          </p:val>
                                        </p:tav>
                                      </p:tavLst>
                                    </p:anim>
                                    <p:animScale>
                                      <p:cBhvr>
                                        <p:cTn id="34" dur="10">
                                          <p:stCondLst>
                                            <p:cond delay="244"/>
                                          </p:stCondLst>
                                        </p:cTn>
                                        <p:tgtEl>
                                          <p:spTgt spid="18"/>
                                        </p:tgtEl>
                                      </p:cBhvr>
                                      <p:to x="100000" y="60000"/>
                                    </p:animScale>
                                    <p:animScale>
                                      <p:cBhvr>
                                        <p:cTn id="35" dur="62" decel="50000">
                                          <p:stCondLst>
                                            <p:cond delay="254"/>
                                          </p:stCondLst>
                                        </p:cTn>
                                        <p:tgtEl>
                                          <p:spTgt spid="18"/>
                                        </p:tgtEl>
                                      </p:cBhvr>
                                      <p:to x="100000" y="100000"/>
                                    </p:animScale>
                                    <p:animScale>
                                      <p:cBhvr>
                                        <p:cTn id="36" dur="10">
                                          <p:stCondLst>
                                            <p:cond delay="492"/>
                                          </p:stCondLst>
                                        </p:cTn>
                                        <p:tgtEl>
                                          <p:spTgt spid="18"/>
                                        </p:tgtEl>
                                      </p:cBhvr>
                                      <p:to x="100000" y="80000"/>
                                    </p:animScale>
                                    <p:animScale>
                                      <p:cBhvr>
                                        <p:cTn id="37" dur="62" decel="50000">
                                          <p:stCondLst>
                                            <p:cond delay="502"/>
                                          </p:stCondLst>
                                        </p:cTn>
                                        <p:tgtEl>
                                          <p:spTgt spid="18"/>
                                        </p:tgtEl>
                                      </p:cBhvr>
                                      <p:to x="100000" y="100000"/>
                                    </p:animScale>
                                    <p:animScale>
                                      <p:cBhvr>
                                        <p:cTn id="38" dur="10">
                                          <p:stCondLst>
                                            <p:cond delay="616"/>
                                          </p:stCondLst>
                                        </p:cTn>
                                        <p:tgtEl>
                                          <p:spTgt spid="18"/>
                                        </p:tgtEl>
                                      </p:cBhvr>
                                      <p:to x="100000" y="90000"/>
                                    </p:animScale>
                                    <p:animScale>
                                      <p:cBhvr>
                                        <p:cTn id="39" dur="62" decel="50000">
                                          <p:stCondLst>
                                            <p:cond delay="625"/>
                                          </p:stCondLst>
                                        </p:cTn>
                                        <p:tgtEl>
                                          <p:spTgt spid="18"/>
                                        </p:tgtEl>
                                      </p:cBhvr>
                                      <p:to x="100000" y="100000"/>
                                    </p:animScale>
                                    <p:animScale>
                                      <p:cBhvr>
                                        <p:cTn id="40" dur="10">
                                          <p:stCondLst>
                                            <p:cond delay="678"/>
                                          </p:stCondLst>
                                        </p:cTn>
                                        <p:tgtEl>
                                          <p:spTgt spid="18"/>
                                        </p:tgtEl>
                                      </p:cBhvr>
                                      <p:to x="100000" y="95000"/>
                                    </p:animScale>
                                    <p:animScale>
                                      <p:cBhvr>
                                        <p:cTn id="41" dur="62" decel="50000">
                                          <p:stCondLst>
                                            <p:cond delay="688"/>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24" name="TextBox 23">
            <a:extLst>
              <a:ext uri="{FF2B5EF4-FFF2-40B4-BE49-F238E27FC236}">
                <a16:creationId xmlns="" xmlns:a16="http://schemas.microsoft.com/office/drawing/2014/main" id="{FB0F083E-0886-D783-9CFC-5C0FF01F0E8B}"/>
              </a:ext>
            </a:extLst>
          </p:cNvPr>
          <p:cNvSpPr txBox="1"/>
          <p:nvPr/>
        </p:nvSpPr>
        <p:spPr>
          <a:xfrm>
            <a:off x="304268" y="2613157"/>
            <a:ext cx="2241755" cy="477054"/>
          </a:xfrm>
          <a:prstGeom prst="rect">
            <a:avLst/>
          </a:prstGeom>
          <a:noFill/>
        </p:spPr>
        <p:txBody>
          <a:bodyPr wrap="square" rtlCol="0">
            <a:spAutoFit/>
          </a:bodyPr>
          <a:lstStyle/>
          <a:p>
            <a:pPr algn="ctr"/>
            <a:r>
              <a:rPr lang="en-US" sz="2500" b="1" dirty="0"/>
              <a:t>KẾT LUẬN</a:t>
            </a:r>
          </a:p>
        </p:txBody>
      </p:sp>
      <p:sp>
        <p:nvSpPr>
          <p:cNvPr id="25" name="Rectangle: Rounded Corners 24">
            <a:extLst>
              <a:ext uri="{FF2B5EF4-FFF2-40B4-BE49-F238E27FC236}">
                <a16:creationId xmlns="" xmlns:a16="http://schemas.microsoft.com/office/drawing/2014/main" id="{A189E21D-38A4-2519-78B8-84790E56B7E6}"/>
              </a:ext>
            </a:extLst>
          </p:cNvPr>
          <p:cNvSpPr/>
          <p:nvPr/>
        </p:nvSpPr>
        <p:spPr>
          <a:xfrm>
            <a:off x="1334729" y="617853"/>
            <a:ext cx="7315200" cy="1476683"/>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dirty="0">
                <a:solidFill>
                  <a:srgbClr val="000000"/>
                </a:solidFill>
                <a:effectLst/>
                <a:ea typeface="Times New Roman" panose="02020603050405020304" pitchFamily="18" charset="0"/>
              </a:rPr>
              <a:t>Trong thí nghiệm ở hình 18.2, lực tác dụng lên thanh nhựa có thể làm thanh nhựa quay quanh trục thép nằm ngang được giữ bởi khớp nối. Trục thép là trục quay của thanh nhựa</a:t>
            </a:r>
            <a:endParaRPr lang="en-US" dirty="0"/>
          </a:p>
        </p:txBody>
      </p:sp>
      <p:sp>
        <p:nvSpPr>
          <p:cNvPr id="27" name="Rectangle: Rounded Corners 26">
            <a:extLst>
              <a:ext uri="{FF2B5EF4-FFF2-40B4-BE49-F238E27FC236}">
                <a16:creationId xmlns="" xmlns:a16="http://schemas.microsoft.com/office/drawing/2014/main" id="{4A3E3906-B0DB-7885-4F1F-36EE31A680FF}"/>
              </a:ext>
            </a:extLst>
          </p:cNvPr>
          <p:cNvSpPr/>
          <p:nvPr/>
        </p:nvSpPr>
        <p:spPr>
          <a:xfrm>
            <a:off x="1334727" y="3090211"/>
            <a:ext cx="7315201" cy="1476683"/>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800" dirty="0">
                <a:solidFill>
                  <a:srgbClr val="FF0000"/>
                </a:solidFill>
                <a:effectLst/>
                <a:ea typeface="Times New Roman" panose="02020603050405020304" pitchFamily="18" charset="0"/>
              </a:rPr>
              <a:t>Lực tác dụng lên một vật có thể làm quay vật quanh một trục hoặc một điểm cố định</a:t>
            </a:r>
            <a:endParaRPr lang="en-US" sz="2800" dirty="0">
              <a:solidFill>
                <a:srgbClr val="FF0000"/>
              </a:solidFill>
            </a:endParaRPr>
          </a:p>
        </p:txBody>
      </p:sp>
      <p:sp>
        <p:nvSpPr>
          <p:cNvPr id="29" name="Arrow: Right 28">
            <a:extLst>
              <a:ext uri="{FF2B5EF4-FFF2-40B4-BE49-F238E27FC236}">
                <a16:creationId xmlns="" xmlns:a16="http://schemas.microsoft.com/office/drawing/2014/main" id="{12886ACE-7BAA-4658-2B5B-EC5AEF0F1AC1}"/>
              </a:ext>
            </a:extLst>
          </p:cNvPr>
          <p:cNvSpPr/>
          <p:nvPr/>
        </p:nvSpPr>
        <p:spPr>
          <a:xfrm>
            <a:off x="304268" y="1178808"/>
            <a:ext cx="980768" cy="60468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 xmlns:a16="http://schemas.microsoft.com/office/drawing/2014/main" id="{1CECDF8F-B914-023B-FFFF-C63DF6EF927C}"/>
              </a:ext>
            </a:extLst>
          </p:cNvPr>
          <p:cNvSpPr/>
          <p:nvPr/>
        </p:nvSpPr>
        <p:spPr>
          <a:xfrm>
            <a:off x="162232" y="3470787"/>
            <a:ext cx="980768" cy="60468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713470" y="164756"/>
            <a:ext cx="2842054" cy="369332"/>
          </a:xfrm>
          <a:prstGeom prst="rect">
            <a:avLst/>
          </a:prstGeom>
          <a:noFill/>
        </p:spPr>
        <p:txBody>
          <a:bodyPr wrap="square" rtlCol="0">
            <a:spAutoFit/>
          </a:bodyPr>
          <a:lstStyle/>
          <a:p>
            <a:pPr algn="just"/>
            <a:r>
              <a:rPr lang="en-US" sz="1800" dirty="0" smtClean="0">
                <a:latin typeface="Times New Roman" pitchFamily="18" charset="0"/>
                <a:cs typeface="Times New Roman" pitchFamily="18" charset="0"/>
              </a:rPr>
              <a:t>KẾT QUẢ THÍ NGHIỆM</a:t>
            </a:r>
            <a:endParaRPr lang="en-US" sz="1800" dirty="0">
              <a:latin typeface="Times New Roman" pitchFamily="18" charset="0"/>
              <a:cs typeface="Times New Roman" pitchFamily="18" charset="0"/>
            </a:endParaRP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0-#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0-#ppt_w/2"/>
                                          </p:val>
                                        </p:tav>
                                        <p:tav tm="100000">
                                          <p:val>
                                            <p:strVal val="#ppt_x"/>
                                          </p:val>
                                        </p:tav>
                                      </p:tavLst>
                                    </p:anim>
                                    <p:anim calcmode="lin" valueType="num">
                                      <p:cBhvr additive="base">
                                        <p:cTn id="18" dur="500" fill="hold"/>
                                        <p:tgtEl>
                                          <p:spTgt spid="30"/>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0-#ppt_w/2"/>
                                          </p:val>
                                        </p:tav>
                                        <p:tav tm="100000">
                                          <p:val>
                                            <p:strVal val="#ppt_x"/>
                                          </p:val>
                                        </p:tav>
                                      </p:tavLst>
                                    </p:anim>
                                    <p:anim calcmode="lin" valueType="num">
                                      <p:cBhvr additive="base">
                                        <p:cTn id="22"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grpSp>
        <p:nvGrpSpPr>
          <p:cNvPr id="26" name="Group 25">
            <a:extLst>
              <a:ext uri="{FF2B5EF4-FFF2-40B4-BE49-F238E27FC236}">
                <a16:creationId xmlns="" xmlns:a16="http://schemas.microsoft.com/office/drawing/2014/main" id="{579266E3-10F3-F25A-3790-002290CEF805}"/>
              </a:ext>
            </a:extLst>
          </p:cNvPr>
          <p:cNvGrpSpPr/>
          <p:nvPr/>
        </p:nvGrpSpPr>
        <p:grpSpPr>
          <a:xfrm>
            <a:off x="403857" y="1372576"/>
            <a:ext cx="3049906" cy="3314700"/>
            <a:chOff x="935352" y="1284550"/>
            <a:chExt cx="3049906" cy="3314700"/>
          </a:xfrm>
        </p:grpSpPr>
        <p:sp>
          <p:nvSpPr>
            <p:cNvPr id="18" name="Flowchart: Off-page Connector 17">
              <a:extLst>
                <a:ext uri="{FF2B5EF4-FFF2-40B4-BE49-F238E27FC236}">
                  <a16:creationId xmlns="" xmlns:a16="http://schemas.microsoft.com/office/drawing/2014/main" id="{F8B1EE72-6505-D69A-FBA4-7D9C90A5FC5F}"/>
                </a:ext>
              </a:extLst>
            </p:cNvPr>
            <p:cNvSpPr/>
            <p:nvPr/>
          </p:nvSpPr>
          <p:spPr>
            <a:xfrm>
              <a:off x="935352" y="1284550"/>
              <a:ext cx="3040380" cy="3314700"/>
            </a:xfrm>
            <a:prstGeom prst="flowChartOffpageConnector">
              <a:avLst/>
            </a:prstGeom>
            <a:solidFill>
              <a:schemeClr val="tx2">
                <a:lumMod val="60000"/>
                <a:lumOff val="4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 xmlns:a16="http://schemas.microsoft.com/office/drawing/2014/main" id="{59B5C5B9-74FC-F826-F5A9-556B186522AF}"/>
                </a:ext>
              </a:extLst>
            </p:cNvPr>
            <p:cNvSpPr txBox="1"/>
            <p:nvPr/>
          </p:nvSpPr>
          <p:spPr>
            <a:xfrm>
              <a:off x="944878" y="1630755"/>
              <a:ext cx="3040380" cy="1881990"/>
            </a:xfrm>
            <a:prstGeom prst="rect">
              <a:avLst/>
            </a:prstGeom>
            <a:noFill/>
          </p:spPr>
          <p:txBody>
            <a:bodyPr wrap="square">
              <a:spAutoFit/>
            </a:bodyPr>
            <a:lstStyle/>
            <a:p>
              <a:pPr marL="0" marR="0" algn="just">
                <a:lnSpc>
                  <a:spcPct val="150000"/>
                </a:lnSpc>
                <a:spcBef>
                  <a:spcPts val="100"/>
                </a:spcBef>
                <a:spcAft>
                  <a:spcPts val="100"/>
                </a:spcAft>
              </a:pPr>
              <a:r>
                <a:rPr lang="en-US" sz="2000" b="1">
                  <a:solidFill>
                    <a:srgbClr val="000000"/>
                  </a:solidFill>
                  <a:effectLst/>
                  <a:latin typeface="+mj-lt"/>
                  <a:ea typeface="Times New Roman" panose="02020603050405020304" pitchFamily="18" charset="0"/>
                  <a:cs typeface="Times New Roman" panose="02020603050405020304" pitchFamily="18" charset="0"/>
                </a:rPr>
                <a:t>Câu hỏi 1 (SGK – tr91): </a:t>
              </a:r>
              <a:r>
                <a:rPr lang="en-US" sz="2000">
                  <a:solidFill>
                    <a:srgbClr val="000000"/>
                  </a:solidFill>
                  <a:effectLst/>
                  <a:latin typeface="+mj-lt"/>
                  <a:ea typeface="Times New Roman" panose="02020603050405020304" pitchFamily="18" charset="0"/>
                  <a:cs typeface="Times New Roman" panose="02020603050405020304" pitchFamily="18" charset="0"/>
                </a:rPr>
                <a:t>Khi thực hiện các thao tác thí nghiệm, vì sao cần phải kéo nhẹ lực kế?</a:t>
              </a:r>
              <a:endParaRPr lang="en-US" sz="2000">
                <a:effectLst/>
                <a:latin typeface="+mj-lt"/>
                <a:ea typeface="Calibri" panose="020F0502020204030204" pitchFamily="34" charset="0"/>
                <a:cs typeface="Times New Roman" panose="02020603050405020304" pitchFamily="18" charset="0"/>
              </a:endParaRPr>
            </a:p>
          </p:txBody>
        </p:sp>
      </p:grpSp>
      <p:grpSp>
        <p:nvGrpSpPr>
          <p:cNvPr id="27" name="Group 26">
            <a:extLst>
              <a:ext uri="{FF2B5EF4-FFF2-40B4-BE49-F238E27FC236}">
                <a16:creationId xmlns="" xmlns:a16="http://schemas.microsoft.com/office/drawing/2014/main" id="{6BED326C-4908-19D2-2F55-BDD674CAAE34}"/>
              </a:ext>
            </a:extLst>
          </p:cNvPr>
          <p:cNvGrpSpPr/>
          <p:nvPr/>
        </p:nvGrpSpPr>
        <p:grpSpPr>
          <a:xfrm>
            <a:off x="5840579" y="1372576"/>
            <a:ext cx="3030854" cy="3314700"/>
            <a:chOff x="4956660" y="1173480"/>
            <a:chExt cx="3030854" cy="3314700"/>
          </a:xfrm>
        </p:grpSpPr>
        <p:sp>
          <p:nvSpPr>
            <p:cNvPr id="19" name="Flowchart: Off-page Connector 18">
              <a:extLst>
                <a:ext uri="{FF2B5EF4-FFF2-40B4-BE49-F238E27FC236}">
                  <a16:creationId xmlns="" xmlns:a16="http://schemas.microsoft.com/office/drawing/2014/main" id="{2F3BC9DA-48F6-432F-252F-3B219239D226}"/>
                </a:ext>
              </a:extLst>
            </p:cNvPr>
            <p:cNvSpPr/>
            <p:nvPr/>
          </p:nvSpPr>
          <p:spPr>
            <a:xfrm>
              <a:off x="4956660" y="1173480"/>
              <a:ext cx="3030854" cy="3314700"/>
            </a:xfrm>
            <a:prstGeom prst="flowChartOffpageConnector">
              <a:avLst/>
            </a:prstGeom>
            <a:solidFill>
              <a:schemeClr val="tx2">
                <a:lumMod val="60000"/>
                <a:lumOff val="4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 xmlns:a16="http://schemas.microsoft.com/office/drawing/2014/main" id="{8624D728-F60E-2316-F81F-87F999FA7455}"/>
                </a:ext>
              </a:extLst>
            </p:cNvPr>
            <p:cNvSpPr txBox="1"/>
            <p:nvPr/>
          </p:nvSpPr>
          <p:spPr>
            <a:xfrm>
              <a:off x="4966186" y="1520661"/>
              <a:ext cx="3021328" cy="1881990"/>
            </a:xfrm>
            <a:prstGeom prst="rect">
              <a:avLst/>
            </a:prstGeom>
            <a:noFill/>
          </p:spPr>
          <p:txBody>
            <a:bodyPr wrap="square">
              <a:spAutoFit/>
            </a:bodyPr>
            <a:lstStyle/>
            <a:p>
              <a:pPr algn="just">
                <a:lnSpc>
                  <a:spcPct val="150000"/>
                </a:lnSpc>
              </a:pPr>
              <a:r>
                <a:rPr lang="en-US" sz="2000" b="1">
                  <a:solidFill>
                    <a:srgbClr val="000000"/>
                  </a:solidFill>
                  <a:effectLst/>
                  <a:latin typeface="+mj-lt"/>
                  <a:ea typeface="Times New Roman" panose="02020603050405020304" pitchFamily="18" charset="0"/>
                </a:rPr>
                <a:t>Câu hỏi 2 (SGK – tr92): </a:t>
              </a:r>
              <a:r>
                <a:rPr lang="en-US" sz="2000">
                  <a:solidFill>
                    <a:srgbClr val="000000"/>
                  </a:solidFill>
                  <a:effectLst/>
                  <a:latin typeface="+mj-lt"/>
                  <a:ea typeface="Times New Roman" panose="02020603050405020304" pitchFamily="18" charset="0"/>
                </a:rPr>
                <a:t>Nêu một số ví dụ trong thực tế về lực tác dụng làm quay vật</a:t>
              </a:r>
              <a:endParaRPr lang="en-US" sz="2000">
                <a:latin typeface="+mj-lt"/>
              </a:endParaRPr>
            </a:p>
          </p:txBody>
        </p:sp>
      </p:grpSp>
      <p:grpSp>
        <p:nvGrpSpPr>
          <p:cNvPr id="30" name="Group 29">
            <a:extLst>
              <a:ext uri="{FF2B5EF4-FFF2-40B4-BE49-F238E27FC236}">
                <a16:creationId xmlns="" xmlns:a16="http://schemas.microsoft.com/office/drawing/2014/main" id="{0847E2DE-EEEE-BDE8-32F6-C25536C662FF}"/>
              </a:ext>
            </a:extLst>
          </p:cNvPr>
          <p:cNvGrpSpPr/>
          <p:nvPr/>
        </p:nvGrpSpPr>
        <p:grpSpPr>
          <a:xfrm>
            <a:off x="3802426" y="1958338"/>
            <a:ext cx="1751851" cy="2010425"/>
            <a:chOff x="3797663" y="1493518"/>
            <a:chExt cx="1751851" cy="2010425"/>
          </a:xfrm>
        </p:grpSpPr>
        <p:sp>
          <p:nvSpPr>
            <p:cNvPr id="28" name="Oval 27">
              <a:extLst>
                <a:ext uri="{FF2B5EF4-FFF2-40B4-BE49-F238E27FC236}">
                  <a16:creationId xmlns="" xmlns:a16="http://schemas.microsoft.com/office/drawing/2014/main" id="{B97060F0-E654-D0ED-752F-6A24A1FAA687}"/>
                </a:ext>
              </a:extLst>
            </p:cNvPr>
            <p:cNvSpPr/>
            <p:nvPr/>
          </p:nvSpPr>
          <p:spPr>
            <a:xfrm>
              <a:off x="3844688" y="1493518"/>
              <a:ext cx="1704826" cy="201042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68DD49E9-EB05-79C7-C56F-4DD918B77948}"/>
                </a:ext>
              </a:extLst>
            </p:cNvPr>
            <p:cNvSpPr txBox="1"/>
            <p:nvPr/>
          </p:nvSpPr>
          <p:spPr>
            <a:xfrm>
              <a:off x="3797663" y="1622560"/>
              <a:ext cx="1704827" cy="1752339"/>
            </a:xfrm>
            <a:prstGeom prst="rect">
              <a:avLst/>
            </a:prstGeom>
            <a:noFill/>
          </p:spPr>
          <p:txBody>
            <a:bodyPr wrap="square" rtlCol="0">
              <a:spAutoFit/>
            </a:bodyPr>
            <a:lstStyle/>
            <a:p>
              <a:pPr algn="ctr">
                <a:lnSpc>
                  <a:spcPct val="150000"/>
                </a:lnSpc>
              </a:pPr>
              <a:r>
                <a:rPr lang="en-US" sz="2500" b="1">
                  <a:solidFill>
                    <a:schemeClr val="accent6"/>
                  </a:solidFill>
                </a:rPr>
                <a:t>THẢO LUẬN NHÓM</a:t>
              </a:r>
            </a:p>
          </p:txBody>
        </p:sp>
      </p:grpSp>
      <p:pic>
        <p:nvPicPr>
          <p:cNvPr id="31" name="Picture 30">
            <a:extLst>
              <a:ext uri="{FF2B5EF4-FFF2-40B4-BE49-F238E27FC236}">
                <a16:creationId xmlns="" xmlns:a16="http://schemas.microsoft.com/office/drawing/2014/main" id="{B1656CB1-EFB8-2695-6B74-9FF41A16D1E0}"/>
              </a:ext>
            </a:extLst>
          </p:cNvPr>
          <p:cNvPicPr>
            <a:picLocks noChangeAspect="1"/>
          </p:cNvPicPr>
          <p:nvPr/>
        </p:nvPicPr>
        <p:blipFill>
          <a:blip r:embed="rId3"/>
          <a:srcRect/>
          <a:stretch>
            <a:fillRect/>
          </a:stretch>
        </p:blipFill>
        <p:spPr>
          <a:xfrm>
            <a:off x="3013643" y="178638"/>
            <a:ext cx="3127226" cy="15323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20" name="Arrow: Pentagon 19">
            <a:extLst>
              <a:ext uri="{FF2B5EF4-FFF2-40B4-BE49-F238E27FC236}">
                <a16:creationId xmlns="" xmlns:a16="http://schemas.microsoft.com/office/drawing/2014/main" id="{723A28E0-5BB0-1B6D-033D-DC0E33870092}"/>
              </a:ext>
            </a:extLst>
          </p:cNvPr>
          <p:cNvSpPr/>
          <p:nvPr/>
        </p:nvSpPr>
        <p:spPr>
          <a:xfrm>
            <a:off x="0" y="687685"/>
            <a:ext cx="1927860" cy="480060"/>
          </a:xfrm>
          <a:prstGeom prst="homePlat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rPr>
              <a:t>Trả lời câu 1</a:t>
            </a:r>
          </a:p>
        </p:txBody>
      </p:sp>
      <p:sp>
        <p:nvSpPr>
          <p:cNvPr id="23" name="TextBox 22">
            <a:extLst>
              <a:ext uri="{FF2B5EF4-FFF2-40B4-BE49-F238E27FC236}">
                <a16:creationId xmlns="" xmlns:a16="http://schemas.microsoft.com/office/drawing/2014/main" id="{571998C3-5CC9-C7F7-E443-F717C802B3E4}"/>
              </a:ext>
            </a:extLst>
          </p:cNvPr>
          <p:cNvSpPr txBox="1"/>
          <p:nvPr/>
        </p:nvSpPr>
        <p:spPr>
          <a:xfrm>
            <a:off x="1996829" y="195913"/>
            <a:ext cx="6667500" cy="1703030"/>
          </a:xfrm>
          <a:prstGeom prst="rect">
            <a:avLst/>
          </a:prstGeom>
          <a:noFill/>
        </p:spPr>
        <p:txBody>
          <a:bodyPr wrap="square">
            <a:spAutoFit/>
          </a:bodyPr>
          <a:lstStyle/>
          <a:p>
            <a:pPr marL="0" marR="0" algn="just">
              <a:lnSpc>
                <a:spcPct val="150000"/>
              </a:lnSpc>
              <a:spcBef>
                <a:spcPts val="100"/>
              </a:spcBef>
              <a:spcAft>
                <a:spcPts val="100"/>
              </a:spcAft>
            </a:pPr>
            <a:r>
              <a:rPr lang="vi-VN" sz="1800">
                <a:solidFill>
                  <a:srgbClr val="000000"/>
                </a:solidFill>
                <a:effectLst/>
                <a:latin typeface="+mn-lt"/>
                <a:ea typeface="Times New Roman" panose="02020603050405020304" pitchFamily="18" charset="0"/>
                <a:cs typeface="Times New Roman" panose="02020603050405020304" pitchFamily="18" charset="0"/>
              </a:rPr>
              <a:t>Cần phải kéo nhẹ lực kế trong khi thực hiện các thao tác thí nghiệm để chỉ làm cho thanh nhựa (2) chuyển động, tránh làm xê dịch trụ thép (4) hoặc chuyển động của vật khác không mong muốn xảy ra.</a:t>
            </a:r>
            <a:endParaRPr lang="en-US" sz="1800">
              <a:effectLst/>
              <a:latin typeface="+mn-lt"/>
              <a:ea typeface="Calibri" panose="020F0502020204030204" pitchFamily="34" charset="0"/>
              <a:cs typeface="Times New Roman" panose="02020603050405020304" pitchFamily="18" charset="0"/>
            </a:endParaRPr>
          </a:p>
        </p:txBody>
      </p:sp>
      <p:sp>
        <p:nvSpPr>
          <p:cNvPr id="24" name="Arrow: Pentagon 23">
            <a:extLst>
              <a:ext uri="{FF2B5EF4-FFF2-40B4-BE49-F238E27FC236}">
                <a16:creationId xmlns="" xmlns:a16="http://schemas.microsoft.com/office/drawing/2014/main" id="{41D3C9AE-2AC9-9327-7E0B-9084AC484C92}"/>
              </a:ext>
            </a:extLst>
          </p:cNvPr>
          <p:cNvSpPr/>
          <p:nvPr/>
        </p:nvSpPr>
        <p:spPr>
          <a:xfrm>
            <a:off x="0" y="2078335"/>
            <a:ext cx="1927860" cy="480060"/>
          </a:xfrm>
          <a:prstGeom prst="homePlat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rPr>
              <a:t>Trả lời câu 2</a:t>
            </a:r>
          </a:p>
        </p:txBody>
      </p:sp>
      <p:sp>
        <p:nvSpPr>
          <p:cNvPr id="4" name="TextBox 3">
            <a:extLst>
              <a:ext uri="{FF2B5EF4-FFF2-40B4-BE49-F238E27FC236}">
                <a16:creationId xmlns="" xmlns:a16="http://schemas.microsoft.com/office/drawing/2014/main" id="{A8B9771C-1A5B-7056-436D-947D77B5AE34}"/>
              </a:ext>
            </a:extLst>
          </p:cNvPr>
          <p:cNvSpPr txBox="1"/>
          <p:nvPr/>
        </p:nvSpPr>
        <p:spPr>
          <a:xfrm>
            <a:off x="2120081" y="2078335"/>
            <a:ext cx="6869062" cy="456535"/>
          </a:xfrm>
          <a:prstGeom prst="rect">
            <a:avLst/>
          </a:prstGeom>
          <a:noFill/>
        </p:spPr>
        <p:txBody>
          <a:bodyPr wrap="square">
            <a:spAutoFit/>
          </a:bodyPr>
          <a:lstStyle/>
          <a:p>
            <a:pPr algn="just">
              <a:lnSpc>
                <a:spcPct val="150000"/>
              </a:lnSpc>
            </a:pPr>
            <a:r>
              <a:rPr lang="vi-VN" sz="1800">
                <a:solidFill>
                  <a:srgbClr val="000000"/>
                </a:solidFill>
                <a:effectLst/>
                <a:latin typeface="+mn-lt"/>
                <a:ea typeface="Times New Roman" panose="02020603050405020304" pitchFamily="18" charset="0"/>
              </a:rPr>
              <a:t>Một số ví dụ trong thực tế về lực tác dụng có thể làm quay vật</a:t>
            </a:r>
            <a:endParaRPr lang="en-US" sz="1800">
              <a:latin typeface="+mn-lt"/>
            </a:endParaRPr>
          </a:p>
        </p:txBody>
      </p:sp>
      <p:sp>
        <p:nvSpPr>
          <p:cNvPr id="5" name="Freeform 2">
            <a:extLst>
              <a:ext uri="{FF2B5EF4-FFF2-40B4-BE49-F238E27FC236}">
                <a16:creationId xmlns="" xmlns:a16="http://schemas.microsoft.com/office/drawing/2014/main" id="{AEBD8C22-6600-A5FC-9A4C-91AF2AA8B28C}"/>
              </a:ext>
            </a:extLst>
          </p:cNvPr>
          <p:cNvSpPr/>
          <p:nvPr/>
        </p:nvSpPr>
        <p:spPr>
          <a:xfrm>
            <a:off x="1603658" y="2665295"/>
            <a:ext cx="1297256" cy="1758991"/>
          </a:xfrm>
          <a:custGeom>
            <a:avLst/>
            <a:gdLst/>
            <a:ahLst/>
            <a:cxnLst/>
            <a:rect l="l" t="t" r="r" b="b"/>
            <a:pathLst>
              <a:path w="6069330" h="8229600">
                <a:moveTo>
                  <a:pt x="0" y="0"/>
                </a:moveTo>
                <a:lnTo>
                  <a:pt x="6069330" y="0"/>
                </a:lnTo>
                <a:lnTo>
                  <a:pt x="6069330" y="8229600"/>
                </a:lnTo>
                <a:lnTo>
                  <a:pt x="0" y="8229600"/>
                </a:lnTo>
                <a:lnTo>
                  <a:pt x="0" y="0"/>
                </a:lnTo>
                <a:close/>
              </a:path>
            </a:pathLst>
          </a:custGeom>
          <a:blipFill>
            <a:blip r:embed="rId3"/>
            <a:stretch>
              <a:fillRect/>
            </a:stretch>
          </a:blipFill>
        </p:spPr>
        <p:txBody>
          <a:bodyPr/>
          <a:lstStyle/>
          <a:p>
            <a:endParaRPr lang="en-US"/>
          </a:p>
        </p:txBody>
      </p:sp>
      <p:sp>
        <p:nvSpPr>
          <p:cNvPr id="6" name="Freeform 3">
            <a:extLst>
              <a:ext uri="{FF2B5EF4-FFF2-40B4-BE49-F238E27FC236}">
                <a16:creationId xmlns="" xmlns:a16="http://schemas.microsoft.com/office/drawing/2014/main" id="{3C284918-952E-D106-6397-C68E12BF897D}"/>
              </a:ext>
            </a:extLst>
          </p:cNvPr>
          <p:cNvSpPr/>
          <p:nvPr/>
        </p:nvSpPr>
        <p:spPr>
          <a:xfrm>
            <a:off x="4093299" y="2571750"/>
            <a:ext cx="1233011" cy="2030408"/>
          </a:xfrm>
          <a:custGeom>
            <a:avLst/>
            <a:gdLst/>
            <a:ahLst/>
            <a:cxnLst/>
            <a:rect l="l" t="t" r="r" b="b"/>
            <a:pathLst>
              <a:path w="2498806" h="4114800">
                <a:moveTo>
                  <a:pt x="0" y="0"/>
                </a:moveTo>
                <a:lnTo>
                  <a:pt x="2498806" y="0"/>
                </a:lnTo>
                <a:lnTo>
                  <a:pt x="2498806"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7" name="Freeform 4">
            <a:extLst>
              <a:ext uri="{FF2B5EF4-FFF2-40B4-BE49-F238E27FC236}">
                <a16:creationId xmlns="" xmlns:a16="http://schemas.microsoft.com/office/drawing/2014/main" id="{A7494438-F406-9BB0-C398-6D658A2A2E45}"/>
              </a:ext>
            </a:extLst>
          </p:cNvPr>
          <p:cNvSpPr/>
          <p:nvPr/>
        </p:nvSpPr>
        <p:spPr>
          <a:xfrm>
            <a:off x="6163058" y="2799300"/>
            <a:ext cx="2826085" cy="1900542"/>
          </a:xfrm>
          <a:custGeom>
            <a:avLst/>
            <a:gdLst/>
            <a:ahLst/>
            <a:cxnLst/>
            <a:rect l="l" t="t" r="r" b="b"/>
            <a:pathLst>
              <a:path w="6118662" h="4114800">
                <a:moveTo>
                  <a:pt x="0" y="0"/>
                </a:moveTo>
                <a:lnTo>
                  <a:pt x="6118662" y="0"/>
                </a:lnTo>
                <a:lnTo>
                  <a:pt x="6118662"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8" name="Rectangle 7">
            <a:extLst>
              <a:ext uri="{FF2B5EF4-FFF2-40B4-BE49-F238E27FC236}">
                <a16:creationId xmlns="" xmlns:a16="http://schemas.microsoft.com/office/drawing/2014/main" id="{B45BC886-7915-7AEF-5469-BADD92459651}"/>
              </a:ext>
            </a:extLst>
          </p:cNvPr>
          <p:cNvSpPr/>
          <p:nvPr/>
        </p:nvSpPr>
        <p:spPr>
          <a:xfrm>
            <a:off x="1248020" y="4699842"/>
            <a:ext cx="2008531" cy="367458"/>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rPr>
              <a:t>Lái xe ô tô</a:t>
            </a:r>
          </a:p>
        </p:txBody>
      </p:sp>
      <p:sp>
        <p:nvSpPr>
          <p:cNvPr id="9" name="Rectangle 8">
            <a:extLst>
              <a:ext uri="{FF2B5EF4-FFF2-40B4-BE49-F238E27FC236}">
                <a16:creationId xmlns="" xmlns:a16="http://schemas.microsoft.com/office/drawing/2014/main" id="{9560E809-0B44-9DD9-05ED-BB8A55530E75}"/>
              </a:ext>
            </a:extLst>
          </p:cNvPr>
          <p:cNvSpPr/>
          <p:nvPr/>
        </p:nvSpPr>
        <p:spPr>
          <a:xfrm>
            <a:off x="6655798" y="4699842"/>
            <a:ext cx="2008531" cy="367458"/>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rPr>
              <a:t>Em bé đu xích đu</a:t>
            </a:r>
          </a:p>
        </p:txBody>
      </p:sp>
      <p:sp>
        <p:nvSpPr>
          <p:cNvPr id="10" name="Rectangle 9">
            <a:extLst>
              <a:ext uri="{FF2B5EF4-FFF2-40B4-BE49-F238E27FC236}">
                <a16:creationId xmlns="" xmlns:a16="http://schemas.microsoft.com/office/drawing/2014/main" id="{A4B79957-C009-9448-23C9-2F3C5C1805B8}"/>
              </a:ext>
            </a:extLst>
          </p:cNvPr>
          <p:cNvSpPr/>
          <p:nvPr/>
        </p:nvSpPr>
        <p:spPr>
          <a:xfrm>
            <a:off x="3878920" y="4699842"/>
            <a:ext cx="2008531" cy="367458"/>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rPr>
              <a:t>Kéo cánh quay</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P spid="24" grpId="0" animBg="1"/>
      <p:bldP spid="4" grpId="0"/>
      <p:bldP spid="5" grpId="0" animBg="1"/>
      <p:bldP spid="6" grpId="0" animBg="1"/>
      <p:bldP spid="7" grpId="0" animBg="1"/>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556164"/>
            <a:ext cx="5496791" cy="1177245"/>
          </a:xfrm>
          <a:prstGeom prst="rect">
            <a:avLst/>
          </a:prstGeom>
          <a:noFill/>
        </p:spPr>
        <p:txBody>
          <a:bodyPr wrap="square" lIns="68580" tIns="34290" rIns="68580" bIns="34290" rtlCol="0">
            <a:spAutoFit/>
          </a:bodyPr>
          <a:lstStyle/>
          <a:p>
            <a:pPr algn="just"/>
            <a:r>
              <a:rPr lang="en-US" sz="2400" dirty="0">
                <a:solidFill>
                  <a:srgbClr val="FF0000"/>
                </a:solidFill>
                <a:latin typeface="Times New Roman" pitchFamily="18" charset="0"/>
                <a:cs typeface="Times New Roman" pitchFamily="18" charset="0"/>
              </a:rPr>
              <a:t>- </a:t>
            </a:r>
            <a:r>
              <a:rPr lang="vi-VN" sz="2400" dirty="0">
                <a:solidFill>
                  <a:srgbClr val="FF0000"/>
                </a:solidFill>
                <a:latin typeface="Times New Roman" pitchFamily="18" charset="0"/>
                <a:cs typeface="Times New Roman" pitchFamily="18" charset="0"/>
              </a:rPr>
              <a:t>Lái xe ô tô: người lái xe tác dụng lực vào vô</a:t>
            </a:r>
            <a:r>
              <a:rPr lang="en-US" sz="2400" dirty="0">
                <a:solidFill>
                  <a:srgbClr val="FF0000"/>
                </a:solidFill>
                <a:latin typeface="Times New Roman" pitchFamily="18" charset="0"/>
                <a:cs typeface="Times New Roman" pitchFamily="18" charset="0"/>
              </a:rPr>
              <a:t>-</a:t>
            </a:r>
            <a:r>
              <a:rPr lang="vi-VN" sz="2400" dirty="0">
                <a:solidFill>
                  <a:srgbClr val="FF0000"/>
                </a:solidFill>
                <a:latin typeface="Times New Roman" pitchFamily="18" charset="0"/>
                <a:cs typeface="Times New Roman" pitchFamily="18" charset="0"/>
              </a:rPr>
              <a:t>lăng làm vô</a:t>
            </a:r>
            <a:r>
              <a:rPr lang="en-US" sz="2400" dirty="0">
                <a:solidFill>
                  <a:srgbClr val="FF0000"/>
                </a:solidFill>
                <a:latin typeface="Times New Roman" pitchFamily="18" charset="0"/>
                <a:cs typeface="Times New Roman" pitchFamily="18" charset="0"/>
              </a:rPr>
              <a:t>-</a:t>
            </a:r>
            <a:r>
              <a:rPr lang="vi-VN" sz="2400" dirty="0">
                <a:solidFill>
                  <a:srgbClr val="FF0000"/>
                </a:solidFill>
                <a:latin typeface="Times New Roman" pitchFamily="18" charset="0"/>
                <a:cs typeface="Times New Roman" pitchFamily="18" charset="0"/>
              </a:rPr>
              <a:t>lăng quay quanh trục của nó.</a:t>
            </a:r>
            <a:endParaRPr lang="en-US" sz="2400" dirty="0">
              <a:solidFill>
                <a:srgbClr val="FF0000"/>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srcRect/>
          <a:stretch>
            <a:fillRect/>
          </a:stretch>
        </p:blipFill>
        <p:spPr bwMode="auto">
          <a:xfrm>
            <a:off x="0" y="0"/>
            <a:ext cx="3673258" cy="2628900"/>
          </a:xfrm>
          <a:prstGeom prst="rect">
            <a:avLst/>
          </a:prstGeom>
          <a:noFill/>
          <a:ln w="9525">
            <a:noFill/>
            <a:miter lim="800000"/>
            <a:headEnd/>
            <a:tailEnd/>
          </a:ln>
          <a:effectLst/>
        </p:spPr>
      </p:pic>
      <p:sp>
        <p:nvSpPr>
          <p:cNvPr id="7" name="TextBox 6"/>
          <p:cNvSpPr txBox="1"/>
          <p:nvPr/>
        </p:nvSpPr>
        <p:spPr>
          <a:xfrm>
            <a:off x="0" y="3834245"/>
            <a:ext cx="5496791" cy="807914"/>
          </a:xfrm>
          <a:prstGeom prst="rect">
            <a:avLst/>
          </a:prstGeom>
          <a:noFill/>
        </p:spPr>
        <p:txBody>
          <a:bodyPr wrap="square" lIns="68580" tIns="34290" rIns="68580" bIns="34290" rtlCol="0">
            <a:spAutoFit/>
          </a:bodyPr>
          <a:lstStyle/>
          <a:p>
            <a:pPr algn="just"/>
            <a:r>
              <a:rPr lang="en-US" sz="2400" dirty="0">
                <a:solidFill>
                  <a:srgbClr val="FF0000"/>
                </a:solidFill>
                <a:latin typeface="Times New Roman" pitchFamily="18" charset="0"/>
                <a:cs typeface="Times New Roman" pitchFamily="18" charset="0"/>
              </a:rPr>
              <a:t>- </a:t>
            </a:r>
            <a:r>
              <a:rPr lang="vi-VN" sz="2400" dirty="0">
                <a:solidFill>
                  <a:srgbClr val="FF0000"/>
                </a:solidFill>
                <a:latin typeface="Times New Roman" pitchFamily="18" charset="0"/>
                <a:cs typeface="Times New Roman" pitchFamily="18" charset="0"/>
              </a:rPr>
              <a:t>Trò chơi vòng quay mặt trời: các carbin quay quanh một trục cố định.</a:t>
            </a:r>
            <a:endParaRPr lang="en-US" sz="2400" dirty="0">
              <a:solidFill>
                <a:srgbClr val="FF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3"/>
          <a:srcRect/>
          <a:stretch>
            <a:fillRect/>
          </a:stretch>
        </p:blipFill>
        <p:spPr bwMode="auto">
          <a:xfrm>
            <a:off x="5509417" y="132484"/>
            <a:ext cx="3487163" cy="2309380"/>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a:srcRect/>
          <a:stretch>
            <a:fillRect/>
          </a:stretch>
        </p:blipFill>
        <p:spPr bwMode="auto">
          <a:xfrm>
            <a:off x="5507182" y="2647218"/>
            <a:ext cx="3616036" cy="2402761"/>
          </a:xfrm>
          <a:prstGeom prst="rect">
            <a:avLst/>
          </a:prstGeom>
          <a:noFill/>
          <a:ln w="9525">
            <a:noFill/>
            <a:miter lim="800000"/>
            <a:headEnd/>
            <a:tailEnd/>
          </a:ln>
          <a:effectLst/>
        </p:spPr>
      </p:pic>
    </p:spTree>
    <p:extLst>
      <p:ext uri="{BB962C8B-B14F-4D97-AF65-F5344CB8AC3E}">
        <p14:creationId xmlns:p14="http://schemas.microsoft.com/office/powerpoint/2010/main" val="3494675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34" presetClass="entr" presetSubtype="0" fill="hold" nodeType="afterEffect">
                                  <p:stCondLst>
                                    <p:cond delay="0"/>
                                  </p:stCondLst>
                                  <p:childTnLst>
                                    <p:set>
                                      <p:cBhvr>
                                        <p:cTn id="13" dur="1" fill="hold">
                                          <p:stCondLst>
                                            <p:cond delay="0"/>
                                          </p:stCondLst>
                                        </p:cTn>
                                        <p:tgtEl>
                                          <p:spTgt spid="4098"/>
                                        </p:tgtEl>
                                        <p:attrNameLst>
                                          <p:attrName>style.visibility</p:attrName>
                                        </p:attrNameLst>
                                      </p:cBhvr>
                                      <p:to>
                                        <p:strVal val="visible"/>
                                      </p:to>
                                    </p:set>
                                    <p:anim from="(-#ppt_w/2)" to="(#ppt_x)" calcmode="lin" valueType="num">
                                      <p:cBhvr>
                                        <p:cTn id="14" dur="600" fill="hold">
                                          <p:stCondLst>
                                            <p:cond delay="0"/>
                                          </p:stCondLst>
                                        </p:cTn>
                                        <p:tgtEl>
                                          <p:spTgt spid="4098"/>
                                        </p:tgtEl>
                                        <p:attrNameLst>
                                          <p:attrName>ppt_x</p:attrName>
                                        </p:attrNameLst>
                                      </p:cBhvr>
                                    </p:anim>
                                    <p:anim from="0" to="-1.0" calcmode="lin" valueType="num">
                                      <p:cBhvr>
                                        <p:cTn id="15" dur="200" decel="50000" autoRev="1" fill="hold">
                                          <p:stCondLst>
                                            <p:cond delay="600"/>
                                          </p:stCondLst>
                                        </p:cTn>
                                        <p:tgtEl>
                                          <p:spTgt spid="4098"/>
                                        </p:tgtEl>
                                        <p:attrNameLst>
                                          <p:attrName>xshear</p:attrName>
                                        </p:attrNameLst>
                                      </p:cBhvr>
                                    </p:anim>
                                    <p:animScale>
                                      <p:cBhvr>
                                        <p:cTn id="16" dur="200" decel="100000" autoRev="1" fill="hold">
                                          <p:stCondLst>
                                            <p:cond delay="600"/>
                                          </p:stCondLst>
                                        </p:cTn>
                                        <p:tgtEl>
                                          <p:spTgt spid="4098"/>
                                        </p:tgtEl>
                                      </p:cBhvr>
                                      <p:from x="100000" y="100000"/>
                                      <p:to x="80000" y="100000"/>
                                    </p:animScale>
                                    <p:anim by="(#ppt_h/3+#ppt_w*0.1)" calcmode="lin" valueType="num">
                                      <p:cBhvr additive="sum">
                                        <p:cTn id="17" dur="200" decel="100000" autoRev="1" fill="hold">
                                          <p:stCondLst>
                                            <p:cond delay="600"/>
                                          </p:stCondLst>
                                        </p:cTn>
                                        <p:tgtEl>
                                          <p:spTgt spid="4098"/>
                                        </p:tgtEl>
                                        <p:attrNameLst>
                                          <p:attrName>ppt_x</p:attrName>
                                        </p:attrNameLst>
                                      </p:cBhvr>
                                    </p:anim>
                                  </p:childTnLst>
                                </p:cTn>
                              </p:par>
                            </p:childTnLst>
                          </p:cTn>
                        </p:par>
                      </p:childTnLst>
                    </p:cTn>
                  </p:par>
                  <p:par>
                    <p:cTn id="18" fill="hold">
                      <p:stCondLst>
                        <p:cond delay="indefinite"/>
                      </p:stCondLst>
                      <p:childTnLst>
                        <p:par>
                          <p:cTn id="19" fill="hold">
                            <p:stCondLst>
                              <p:cond delay="0"/>
                            </p:stCondLst>
                            <p:childTnLst>
                              <p:par>
                                <p:cTn id="20" presetID="15"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 calcmode="lin" valueType="num">
                                      <p:cBhvr>
                                        <p:cTn id="22"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24" dur="1000" fill="hold"/>
                                        <p:tgtEl>
                                          <p:spTgt spid="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1000"/>
                            </p:stCondLst>
                            <p:childTnLst>
                              <p:par>
                                <p:cTn id="27" presetID="31" presetClass="entr" presetSubtype="0" fill="hold" nodeType="afterEffect">
                                  <p:stCondLst>
                                    <p:cond delay="0"/>
                                  </p:stCondLst>
                                  <p:iterate type="lt">
                                    <p:tmPct val="5000"/>
                                  </p:iterate>
                                  <p:childTnLst>
                                    <p:set>
                                      <p:cBhvr>
                                        <p:cTn id="28" dur="1" fill="hold">
                                          <p:stCondLst>
                                            <p:cond delay="0"/>
                                          </p:stCondLst>
                                        </p:cTn>
                                        <p:tgtEl>
                                          <p:spTgt spid="4099"/>
                                        </p:tgtEl>
                                        <p:attrNameLst>
                                          <p:attrName>style.visibility</p:attrName>
                                        </p:attrNameLst>
                                      </p:cBhvr>
                                      <p:to>
                                        <p:strVal val="visible"/>
                                      </p:to>
                                    </p:set>
                                    <p:anim calcmode="lin" valueType="num">
                                      <p:cBhvr>
                                        <p:cTn id="29" dur="1000" fill="hold"/>
                                        <p:tgtEl>
                                          <p:spTgt spid="4099"/>
                                        </p:tgtEl>
                                        <p:attrNameLst>
                                          <p:attrName>ppt_w</p:attrName>
                                        </p:attrNameLst>
                                      </p:cBhvr>
                                      <p:tavLst>
                                        <p:tav tm="0">
                                          <p:val>
                                            <p:fltVal val="0"/>
                                          </p:val>
                                        </p:tav>
                                        <p:tav tm="100000">
                                          <p:val>
                                            <p:strVal val="#ppt_w"/>
                                          </p:val>
                                        </p:tav>
                                      </p:tavLst>
                                    </p:anim>
                                    <p:anim calcmode="lin" valueType="num">
                                      <p:cBhvr>
                                        <p:cTn id="30" dur="1000" fill="hold"/>
                                        <p:tgtEl>
                                          <p:spTgt spid="4099"/>
                                        </p:tgtEl>
                                        <p:attrNameLst>
                                          <p:attrName>ppt_h</p:attrName>
                                        </p:attrNameLst>
                                      </p:cBhvr>
                                      <p:tavLst>
                                        <p:tav tm="0">
                                          <p:val>
                                            <p:fltVal val="0"/>
                                          </p:val>
                                        </p:tav>
                                        <p:tav tm="100000">
                                          <p:val>
                                            <p:strVal val="#ppt_h"/>
                                          </p:val>
                                        </p:tav>
                                      </p:tavLst>
                                    </p:anim>
                                    <p:anim calcmode="lin" valueType="num">
                                      <p:cBhvr>
                                        <p:cTn id="31" dur="1000" fill="hold"/>
                                        <p:tgtEl>
                                          <p:spTgt spid="4099"/>
                                        </p:tgtEl>
                                        <p:attrNameLst>
                                          <p:attrName>style.rotation</p:attrName>
                                        </p:attrNameLst>
                                      </p:cBhvr>
                                      <p:tavLst>
                                        <p:tav tm="0">
                                          <p:val>
                                            <p:fltVal val="90"/>
                                          </p:val>
                                        </p:tav>
                                        <p:tav tm="100000">
                                          <p:val>
                                            <p:fltVal val="0"/>
                                          </p:val>
                                        </p:tav>
                                      </p:tavLst>
                                    </p:anim>
                                    <p:animEffect transition="in" filter="fade">
                                      <p:cBhvr>
                                        <p:cTn id="32" dur="1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556164"/>
            <a:ext cx="4174067" cy="807913"/>
          </a:xfrm>
          <a:prstGeom prst="rect">
            <a:avLst/>
          </a:prstGeom>
          <a:noFill/>
        </p:spPr>
        <p:txBody>
          <a:bodyPr wrap="square" lIns="68580" tIns="34290" rIns="68580" bIns="34290" rtlCol="0">
            <a:spAutoFit/>
          </a:bodyPr>
          <a:lstStyle/>
          <a:p>
            <a:pPr algn="just"/>
            <a:r>
              <a:rPr lang="en-US" sz="2400" dirty="0">
                <a:solidFill>
                  <a:srgbClr val="FF0000"/>
                </a:solidFill>
                <a:latin typeface="Times New Roman" pitchFamily="18" charset="0"/>
                <a:cs typeface="Times New Roman" pitchFamily="18" charset="0"/>
              </a:rPr>
              <a:t>- </a:t>
            </a:r>
            <a:r>
              <a:rPr lang="vi-VN" sz="2400" dirty="0">
                <a:solidFill>
                  <a:srgbClr val="FF0000"/>
                </a:solidFill>
                <a:latin typeface="Times New Roman" pitchFamily="18" charset="0"/>
                <a:cs typeface="Times New Roman" pitchFamily="18" charset="0"/>
              </a:rPr>
              <a:t>Dùng tay đẩy thì chong chóng quay</a:t>
            </a:r>
            <a:r>
              <a:rPr lang="en-US" sz="2400" dirty="0">
                <a:solidFill>
                  <a:srgbClr val="FF0000"/>
                </a:solidFill>
                <a:latin typeface="Times New Roman" pitchFamily="18" charset="0"/>
                <a:cs typeface="Times New Roman" pitchFamily="18" charset="0"/>
              </a:rPr>
              <a:t>.</a:t>
            </a:r>
            <a:endParaRPr lang="vi-VN" sz="2400" dirty="0">
              <a:solidFill>
                <a:srgbClr val="FF0000"/>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srcRect/>
          <a:stretch>
            <a:fillRect/>
          </a:stretch>
        </p:blipFill>
        <p:spPr bwMode="auto">
          <a:xfrm>
            <a:off x="0" y="0"/>
            <a:ext cx="3673258" cy="2628900"/>
          </a:xfrm>
          <a:prstGeom prst="rect">
            <a:avLst/>
          </a:prstGeom>
          <a:noFill/>
          <a:ln w="9525">
            <a:noFill/>
            <a:miter lim="800000"/>
            <a:headEnd/>
            <a:tailEnd/>
          </a:ln>
          <a:effectLst/>
        </p:spPr>
      </p:pic>
      <p:sp>
        <p:nvSpPr>
          <p:cNvPr id="7" name="TextBox 6"/>
          <p:cNvSpPr txBox="1"/>
          <p:nvPr/>
        </p:nvSpPr>
        <p:spPr>
          <a:xfrm>
            <a:off x="0" y="3834246"/>
            <a:ext cx="5496791" cy="438581"/>
          </a:xfrm>
          <a:prstGeom prst="rect">
            <a:avLst/>
          </a:prstGeom>
          <a:noFill/>
        </p:spPr>
        <p:txBody>
          <a:bodyPr wrap="square" lIns="68580" tIns="34290" rIns="68580" bIns="34290" rtlCol="0">
            <a:spAutoFit/>
          </a:bodyPr>
          <a:lstStyle/>
          <a:p>
            <a:pPr algn="just"/>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Bánh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xe</a:t>
            </a:r>
            <a:r>
              <a:rPr lang="en-US" sz="2400" dirty="0">
                <a:solidFill>
                  <a:srgbClr val="FF0000"/>
                </a:solidFill>
                <a:latin typeface="Times New Roman" pitchFamily="18" charset="0"/>
                <a:cs typeface="Times New Roman" pitchFamily="18" charset="0"/>
              </a:rPr>
              <a:t> ô </a:t>
            </a:r>
            <a:r>
              <a:rPr lang="en-US" sz="2400" dirty="0" err="1">
                <a:solidFill>
                  <a:srgbClr val="FF0000"/>
                </a:solidFill>
                <a:latin typeface="Times New Roman" pitchFamily="18" charset="0"/>
                <a:cs typeface="Times New Roman" pitchFamily="18" charset="0"/>
              </a:rPr>
              <a:t>tô</a:t>
            </a:r>
            <a:r>
              <a:rPr lang="en-US" sz="2400" dirty="0">
                <a:solidFill>
                  <a:srgbClr val="FF0000"/>
                </a:solidFill>
                <a:latin typeface="Times New Roman" pitchFamily="18" charset="0"/>
                <a:cs typeface="Times New Roman" pitchFamily="18" charset="0"/>
              </a:rPr>
              <a:t> quay </a:t>
            </a:r>
            <a:r>
              <a:rPr lang="en-US" sz="2400" dirty="0" err="1">
                <a:solidFill>
                  <a:srgbClr val="FF0000"/>
                </a:solidFill>
                <a:latin typeface="Times New Roman" pitchFamily="18" charset="0"/>
                <a:cs typeface="Times New Roman" pitchFamily="18" charset="0"/>
              </a:rPr>
              <a:t>khi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xe</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di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chuyển</a:t>
            </a:r>
            <a:r>
              <a:rPr lang="vi-VN" sz="2400" dirty="0">
                <a:solidFill>
                  <a:srgbClr val="FF0000"/>
                </a:solidFill>
                <a:latin typeface="Times New Roman" pitchFamily="18" charset="0"/>
                <a:cs typeface="Times New Roman" pitchFamily="18" charset="0"/>
              </a:rPr>
              <a:t>.</a:t>
            </a:r>
            <a:endParaRPr lang="en-US" sz="2400" dirty="0">
              <a:solidFill>
                <a:srgbClr val="FF0000"/>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3"/>
          <a:srcRect/>
          <a:stretch>
            <a:fillRect/>
          </a:stretch>
        </p:blipFill>
        <p:spPr bwMode="auto">
          <a:xfrm>
            <a:off x="4759037" y="31174"/>
            <a:ext cx="2660074" cy="2536922"/>
          </a:xfrm>
          <a:prstGeom prst="rect">
            <a:avLst/>
          </a:prstGeom>
          <a:noFill/>
          <a:ln w="9525">
            <a:noFill/>
            <a:miter lim="800000"/>
            <a:headEnd/>
            <a:tailEnd/>
          </a:ln>
          <a:effectLst/>
        </p:spPr>
      </p:pic>
      <p:pic>
        <p:nvPicPr>
          <p:cNvPr id="5123" name="Picture 3"/>
          <p:cNvPicPr>
            <a:picLocks noChangeAspect="1" noChangeArrowheads="1"/>
          </p:cNvPicPr>
          <p:nvPr/>
        </p:nvPicPr>
        <p:blipFill>
          <a:blip r:embed="rId4"/>
          <a:srcRect/>
          <a:stretch>
            <a:fillRect/>
          </a:stretch>
        </p:blipFill>
        <p:spPr bwMode="auto">
          <a:xfrm>
            <a:off x="4873327" y="2698083"/>
            <a:ext cx="3958937" cy="2403852"/>
          </a:xfrm>
          <a:prstGeom prst="rect">
            <a:avLst/>
          </a:prstGeom>
          <a:noFill/>
          <a:ln w="9525">
            <a:noFill/>
            <a:miter lim="800000"/>
            <a:headEnd/>
            <a:tailEnd/>
          </a:ln>
          <a:effectLst/>
        </p:spPr>
      </p:pic>
    </p:spTree>
    <p:extLst>
      <p:ext uri="{BB962C8B-B14F-4D97-AF65-F5344CB8AC3E}">
        <p14:creationId xmlns:p14="http://schemas.microsoft.com/office/powerpoint/2010/main" val="3935174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34" presetClass="entr" presetSubtype="0" fill="hold" nodeType="afterEffect">
                                  <p:stCondLst>
                                    <p:cond delay="0"/>
                                  </p:stCondLst>
                                  <p:childTnLst>
                                    <p:set>
                                      <p:cBhvr>
                                        <p:cTn id="13" dur="1" fill="hold">
                                          <p:stCondLst>
                                            <p:cond delay="0"/>
                                          </p:stCondLst>
                                        </p:cTn>
                                        <p:tgtEl>
                                          <p:spTgt spid="5122"/>
                                        </p:tgtEl>
                                        <p:attrNameLst>
                                          <p:attrName>style.visibility</p:attrName>
                                        </p:attrNameLst>
                                      </p:cBhvr>
                                      <p:to>
                                        <p:strVal val="visible"/>
                                      </p:to>
                                    </p:set>
                                    <p:anim from="(-#ppt_w/2)" to="(#ppt_x)" calcmode="lin" valueType="num">
                                      <p:cBhvr>
                                        <p:cTn id="14" dur="600" fill="hold">
                                          <p:stCondLst>
                                            <p:cond delay="0"/>
                                          </p:stCondLst>
                                        </p:cTn>
                                        <p:tgtEl>
                                          <p:spTgt spid="5122"/>
                                        </p:tgtEl>
                                        <p:attrNameLst>
                                          <p:attrName>ppt_x</p:attrName>
                                        </p:attrNameLst>
                                      </p:cBhvr>
                                    </p:anim>
                                    <p:anim from="0" to="-1.0" calcmode="lin" valueType="num">
                                      <p:cBhvr>
                                        <p:cTn id="15" dur="200" decel="50000" autoRev="1" fill="hold">
                                          <p:stCondLst>
                                            <p:cond delay="600"/>
                                          </p:stCondLst>
                                        </p:cTn>
                                        <p:tgtEl>
                                          <p:spTgt spid="5122"/>
                                        </p:tgtEl>
                                        <p:attrNameLst>
                                          <p:attrName>xshear</p:attrName>
                                        </p:attrNameLst>
                                      </p:cBhvr>
                                    </p:anim>
                                    <p:animScale>
                                      <p:cBhvr>
                                        <p:cTn id="16" dur="200" decel="100000" autoRev="1" fill="hold">
                                          <p:stCondLst>
                                            <p:cond delay="600"/>
                                          </p:stCondLst>
                                        </p:cTn>
                                        <p:tgtEl>
                                          <p:spTgt spid="5122"/>
                                        </p:tgtEl>
                                      </p:cBhvr>
                                      <p:from x="100000" y="100000"/>
                                      <p:to x="80000" y="100000"/>
                                    </p:animScale>
                                    <p:anim by="(#ppt_h/3+#ppt_w*0.1)" calcmode="lin" valueType="num">
                                      <p:cBhvr additive="sum">
                                        <p:cTn id="17" dur="200" decel="100000" autoRev="1" fill="hold">
                                          <p:stCondLst>
                                            <p:cond delay="600"/>
                                          </p:stCondLst>
                                        </p:cTn>
                                        <p:tgtEl>
                                          <p:spTgt spid="5122"/>
                                        </p:tgtEl>
                                        <p:attrNameLst>
                                          <p:attrName>ppt_x</p:attrName>
                                        </p:attrNameLst>
                                      </p:cBhvr>
                                    </p:anim>
                                  </p:childTnLst>
                                </p:cTn>
                              </p:par>
                            </p:childTnLst>
                          </p:cTn>
                        </p:par>
                      </p:childTnLst>
                    </p:cTn>
                  </p:par>
                  <p:par>
                    <p:cTn id="18" fill="hold">
                      <p:stCondLst>
                        <p:cond delay="indefinite"/>
                      </p:stCondLst>
                      <p:childTnLst>
                        <p:par>
                          <p:cTn id="19" fill="hold">
                            <p:stCondLst>
                              <p:cond delay="0"/>
                            </p:stCondLst>
                            <p:childTnLst>
                              <p:par>
                                <p:cTn id="20" presetID="15"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 calcmode="lin" valueType="num">
                                      <p:cBhvr>
                                        <p:cTn id="22"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24" dur="1000" fill="hold"/>
                                        <p:tgtEl>
                                          <p:spTgt spid="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1000"/>
                            </p:stCondLst>
                            <p:childTnLst>
                              <p:par>
                                <p:cTn id="27" presetID="37" presetClass="entr" presetSubtype="0" fill="hold" nodeType="afterEffect">
                                  <p:stCondLst>
                                    <p:cond delay="0"/>
                                  </p:stCondLst>
                                  <p:childTnLst>
                                    <p:set>
                                      <p:cBhvr>
                                        <p:cTn id="28" dur="1" fill="hold">
                                          <p:stCondLst>
                                            <p:cond delay="0"/>
                                          </p:stCondLst>
                                        </p:cTn>
                                        <p:tgtEl>
                                          <p:spTgt spid="5123"/>
                                        </p:tgtEl>
                                        <p:attrNameLst>
                                          <p:attrName>style.visibility</p:attrName>
                                        </p:attrNameLst>
                                      </p:cBhvr>
                                      <p:to>
                                        <p:strVal val="visible"/>
                                      </p:to>
                                    </p:set>
                                    <p:animEffect transition="in" filter="fade">
                                      <p:cBhvr>
                                        <p:cTn id="29" dur="1000"/>
                                        <p:tgtEl>
                                          <p:spTgt spid="5123"/>
                                        </p:tgtEl>
                                      </p:cBhvr>
                                    </p:animEffect>
                                    <p:anim calcmode="lin" valueType="num">
                                      <p:cBhvr>
                                        <p:cTn id="30" dur="1000" fill="hold"/>
                                        <p:tgtEl>
                                          <p:spTgt spid="5123"/>
                                        </p:tgtEl>
                                        <p:attrNameLst>
                                          <p:attrName>ppt_x</p:attrName>
                                        </p:attrNameLst>
                                      </p:cBhvr>
                                      <p:tavLst>
                                        <p:tav tm="0">
                                          <p:val>
                                            <p:strVal val="#ppt_x"/>
                                          </p:val>
                                        </p:tav>
                                        <p:tav tm="100000">
                                          <p:val>
                                            <p:strVal val="#ppt_x"/>
                                          </p:val>
                                        </p:tav>
                                      </p:tavLst>
                                    </p:anim>
                                    <p:anim calcmode="lin" valueType="num">
                                      <p:cBhvr>
                                        <p:cTn id="31" dur="900" decel="100000" fill="hold"/>
                                        <p:tgtEl>
                                          <p:spTgt spid="5123"/>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512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1"/>
          <p:cNvSpPr/>
          <p:nvPr/>
        </p:nvSpPr>
        <p:spPr>
          <a:xfrm>
            <a:off x="7433403" y="1447851"/>
            <a:ext cx="997369" cy="973093"/>
          </a:xfrm>
          <a:custGeom>
            <a:avLst/>
            <a:gdLst/>
            <a:ahLst/>
            <a:cxnLst/>
            <a:rect l="l" t="t" r="r" b="b"/>
            <a:pathLst>
              <a:path w="21076" h="20563" extrusionOk="0">
                <a:moveTo>
                  <a:pt x="2244" y="2464"/>
                </a:moveTo>
                <a:cubicBezTo>
                  <a:pt x="5076" y="-456"/>
                  <a:pt x="16182" y="-855"/>
                  <a:pt x="18969" y="1667"/>
                </a:cubicBezTo>
                <a:cubicBezTo>
                  <a:pt x="21757" y="4189"/>
                  <a:pt x="21801" y="14676"/>
                  <a:pt x="18969" y="17596"/>
                </a:cubicBezTo>
                <a:cubicBezTo>
                  <a:pt x="16137" y="20516"/>
                  <a:pt x="4766" y="21711"/>
                  <a:pt x="1978" y="19189"/>
                </a:cubicBezTo>
                <a:cubicBezTo>
                  <a:pt x="-809" y="16667"/>
                  <a:pt x="-588" y="5384"/>
                  <a:pt x="2244" y="2464"/>
                </a:cubicBezTo>
                <a:close/>
              </a:path>
            </a:pathLst>
          </a:custGeom>
          <a:gradFill>
            <a:gsLst>
              <a:gs pos="0">
                <a:schemeClr val="dk2"/>
              </a:gs>
              <a:gs pos="100000">
                <a:schemeClr val="lt2"/>
              </a:gs>
            </a:gsLst>
            <a:lin ang="5400012" scaled="0"/>
          </a:grad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41"/>
          <p:cNvSpPr txBox="1">
            <a:spLocks noGrp="1"/>
          </p:cNvSpPr>
          <p:nvPr>
            <p:ph type="title"/>
          </p:nvPr>
        </p:nvSpPr>
        <p:spPr>
          <a:xfrm>
            <a:off x="1450249" y="2652868"/>
            <a:ext cx="6713100" cy="841800"/>
          </a:xfrm>
          <a:prstGeom prst="rect">
            <a:avLst/>
          </a:prstGeom>
        </p:spPr>
        <p:txBody>
          <a:bodyPr spcFirstLastPara="1" wrap="square" lIns="91425" tIns="91425" rIns="91425" bIns="91425" anchor="b" anchorCtr="0">
            <a:noAutofit/>
          </a:bodyPr>
          <a:lstStyle/>
          <a:p>
            <a:pPr marL="0" lvl="0" indent="0" algn="r" rtl="0">
              <a:lnSpc>
                <a:spcPct val="150000"/>
              </a:lnSpc>
              <a:spcBef>
                <a:spcPts val="0"/>
              </a:spcBef>
              <a:spcAft>
                <a:spcPts val="0"/>
              </a:spcAft>
              <a:buNone/>
            </a:pPr>
            <a:r>
              <a:rPr lang="en-US" sz="3000"/>
              <a:t>MOMEN LỰC</a:t>
            </a:r>
            <a:endParaRPr sz="3000"/>
          </a:p>
        </p:txBody>
      </p:sp>
      <p:sp>
        <p:nvSpPr>
          <p:cNvPr id="303" name="Google Shape;303;p41"/>
          <p:cNvSpPr txBox="1">
            <a:spLocks noGrp="1"/>
          </p:cNvSpPr>
          <p:nvPr>
            <p:ph type="title" idx="2"/>
          </p:nvPr>
        </p:nvSpPr>
        <p:spPr>
          <a:xfrm>
            <a:off x="7481625" y="1611149"/>
            <a:ext cx="900900" cy="64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j-lt"/>
              </a:rPr>
              <a:t>02</a:t>
            </a:r>
            <a:endParaRPr>
              <a:latin typeface="+mj-lt"/>
            </a:endParaRPr>
          </a:p>
        </p:txBody>
      </p:sp>
      <p:sp>
        <p:nvSpPr>
          <p:cNvPr id="305" name="Google Shape;305;p41"/>
          <p:cNvSpPr/>
          <p:nvPr/>
        </p:nvSpPr>
        <p:spPr>
          <a:xfrm rot="-709289">
            <a:off x="-497732" y="3662059"/>
            <a:ext cx="1801514" cy="1616408"/>
          </a:xfrm>
          <a:custGeom>
            <a:avLst/>
            <a:gdLst/>
            <a:ahLst/>
            <a:cxnLst/>
            <a:rect l="l" t="t" r="r" b="b"/>
            <a:pathLst>
              <a:path w="137839" h="123676" extrusionOk="0">
                <a:moveTo>
                  <a:pt x="77843" y="0"/>
                </a:moveTo>
                <a:cubicBezTo>
                  <a:pt x="77263" y="0"/>
                  <a:pt x="76648" y="31"/>
                  <a:pt x="75998" y="94"/>
                </a:cubicBezTo>
                <a:cubicBezTo>
                  <a:pt x="56437" y="1986"/>
                  <a:pt x="43168" y="49710"/>
                  <a:pt x="40549" y="59915"/>
                </a:cubicBezTo>
                <a:lnTo>
                  <a:pt x="40549" y="59915"/>
                </a:lnTo>
                <a:cubicBezTo>
                  <a:pt x="42159" y="52873"/>
                  <a:pt x="46342" y="28757"/>
                  <a:pt x="28133" y="28757"/>
                </a:cubicBezTo>
                <a:cubicBezTo>
                  <a:pt x="27198" y="28757"/>
                  <a:pt x="26204" y="28821"/>
                  <a:pt x="25148" y="28953"/>
                </a:cubicBezTo>
                <a:cubicBezTo>
                  <a:pt x="1" y="32114"/>
                  <a:pt x="18226" y="123676"/>
                  <a:pt x="18226" y="123676"/>
                </a:cubicBezTo>
                <a:cubicBezTo>
                  <a:pt x="18226" y="123676"/>
                  <a:pt x="97643" y="121976"/>
                  <a:pt x="107587" y="99847"/>
                </a:cubicBezTo>
                <a:cubicBezTo>
                  <a:pt x="112134" y="89731"/>
                  <a:pt x="105320" y="86986"/>
                  <a:pt x="96582" y="86986"/>
                </a:cubicBezTo>
                <a:cubicBezTo>
                  <a:pt x="86206" y="86986"/>
                  <a:pt x="73117" y="90857"/>
                  <a:pt x="73117" y="90857"/>
                </a:cubicBezTo>
                <a:cubicBezTo>
                  <a:pt x="73117" y="90857"/>
                  <a:pt x="137839" y="66798"/>
                  <a:pt x="128168" y="50624"/>
                </a:cubicBezTo>
                <a:cubicBezTo>
                  <a:pt x="125051" y="45410"/>
                  <a:pt x="120571" y="43643"/>
                  <a:pt x="115931" y="43643"/>
                </a:cubicBezTo>
                <a:cubicBezTo>
                  <a:pt x="107472" y="43643"/>
                  <a:pt x="98483" y="49516"/>
                  <a:pt x="96249" y="51072"/>
                </a:cubicBezTo>
                <a:lnTo>
                  <a:pt x="96249" y="51072"/>
                </a:lnTo>
                <a:cubicBezTo>
                  <a:pt x="100826" y="47763"/>
                  <a:pt x="133522" y="23283"/>
                  <a:pt x="120951" y="7954"/>
                </a:cubicBezTo>
                <a:cubicBezTo>
                  <a:pt x="118700" y="5211"/>
                  <a:pt x="116053" y="4067"/>
                  <a:pt x="113202" y="4067"/>
                </a:cubicBezTo>
                <a:cubicBezTo>
                  <a:pt x="98945" y="4067"/>
                  <a:pt x="79618" y="32667"/>
                  <a:pt x="79618" y="32667"/>
                </a:cubicBezTo>
                <a:cubicBezTo>
                  <a:pt x="79618" y="32667"/>
                  <a:pt x="96836" y="0"/>
                  <a:pt x="7784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41"/>
          <p:cNvSpPr/>
          <p:nvPr/>
        </p:nvSpPr>
        <p:spPr>
          <a:xfrm rot="-1917850">
            <a:off x="570442" y="4077827"/>
            <a:ext cx="1573960" cy="1412235"/>
          </a:xfrm>
          <a:custGeom>
            <a:avLst/>
            <a:gdLst/>
            <a:ahLst/>
            <a:cxnLst/>
            <a:rect l="l" t="t" r="r" b="b"/>
            <a:pathLst>
              <a:path w="137839" h="123676" extrusionOk="0">
                <a:moveTo>
                  <a:pt x="77843" y="0"/>
                </a:moveTo>
                <a:cubicBezTo>
                  <a:pt x="77263" y="0"/>
                  <a:pt x="76648" y="31"/>
                  <a:pt x="75998" y="94"/>
                </a:cubicBezTo>
                <a:cubicBezTo>
                  <a:pt x="56437" y="1986"/>
                  <a:pt x="43168" y="49710"/>
                  <a:pt x="40549" y="59915"/>
                </a:cubicBezTo>
                <a:lnTo>
                  <a:pt x="40549" y="59915"/>
                </a:lnTo>
                <a:cubicBezTo>
                  <a:pt x="42159" y="52873"/>
                  <a:pt x="46342" y="28757"/>
                  <a:pt x="28133" y="28757"/>
                </a:cubicBezTo>
                <a:cubicBezTo>
                  <a:pt x="27198" y="28757"/>
                  <a:pt x="26204" y="28821"/>
                  <a:pt x="25148" y="28953"/>
                </a:cubicBezTo>
                <a:cubicBezTo>
                  <a:pt x="1" y="32114"/>
                  <a:pt x="18226" y="123676"/>
                  <a:pt x="18226" y="123676"/>
                </a:cubicBezTo>
                <a:cubicBezTo>
                  <a:pt x="18226" y="123676"/>
                  <a:pt x="97643" y="121976"/>
                  <a:pt x="107587" y="99847"/>
                </a:cubicBezTo>
                <a:cubicBezTo>
                  <a:pt x="112134" y="89731"/>
                  <a:pt x="105320" y="86986"/>
                  <a:pt x="96582" y="86986"/>
                </a:cubicBezTo>
                <a:cubicBezTo>
                  <a:pt x="86206" y="86986"/>
                  <a:pt x="73117" y="90857"/>
                  <a:pt x="73117" y="90857"/>
                </a:cubicBezTo>
                <a:cubicBezTo>
                  <a:pt x="73117" y="90857"/>
                  <a:pt x="137839" y="66798"/>
                  <a:pt x="128168" y="50624"/>
                </a:cubicBezTo>
                <a:cubicBezTo>
                  <a:pt x="125051" y="45410"/>
                  <a:pt x="120571" y="43643"/>
                  <a:pt x="115931" y="43643"/>
                </a:cubicBezTo>
                <a:cubicBezTo>
                  <a:pt x="107472" y="43643"/>
                  <a:pt x="98483" y="49516"/>
                  <a:pt x="96249" y="51072"/>
                </a:cubicBezTo>
                <a:lnTo>
                  <a:pt x="96249" y="51072"/>
                </a:lnTo>
                <a:cubicBezTo>
                  <a:pt x="100826" y="47763"/>
                  <a:pt x="133522" y="23283"/>
                  <a:pt x="120951" y="7954"/>
                </a:cubicBezTo>
                <a:cubicBezTo>
                  <a:pt x="118700" y="5211"/>
                  <a:pt x="116053" y="4067"/>
                  <a:pt x="113202" y="4067"/>
                </a:cubicBezTo>
                <a:cubicBezTo>
                  <a:pt x="98945" y="4067"/>
                  <a:pt x="79618" y="32667"/>
                  <a:pt x="79618" y="32667"/>
                </a:cubicBezTo>
                <a:cubicBezTo>
                  <a:pt x="79618" y="32667"/>
                  <a:pt x="96836" y="0"/>
                  <a:pt x="77843" y="0"/>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41"/>
          <p:cNvSpPr/>
          <p:nvPr/>
        </p:nvSpPr>
        <p:spPr>
          <a:xfrm rot="1814845">
            <a:off x="-338792" y="-216158"/>
            <a:ext cx="1574080" cy="1412342"/>
          </a:xfrm>
          <a:custGeom>
            <a:avLst/>
            <a:gdLst/>
            <a:ahLst/>
            <a:cxnLst/>
            <a:rect l="l" t="t" r="r" b="b"/>
            <a:pathLst>
              <a:path w="137839" h="123676" extrusionOk="0">
                <a:moveTo>
                  <a:pt x="77843" y="0"/>
                </a:moveTo>
                <a:cubicBezTo>
                  <a:pt x="77263" y="0"/>
                  <a:pt x="76648" y="31"/>
                  <a:pt x="75998" y="94"/>
                </a:cubicBezTo>
                <a:cubicBezTo>
                  <a:pt x="56437" y="1986"/>
                  <a:pt x="43168" y="49710"/>
                  <a:pt x="40549" y="59915"/>
                </a:cubicBezTo>
                <a:lnTo>
                  <a:pt x="40549" y="59915"/>
                </a:lnTo>
                <a:cubicBezTo>
                  <a:pt x="42159" y="52873"/>
                  <a:pt x="46342" y="28757"/>
                  <a:pt x="28133" y="28757"/>
                </a:cubicBezTo>
                <a:cubicBezTo>
                  <a:pt x="27198" y="28757"/>
                  <a:pt x="26204" y="28821"/>
                  <a:pt x="25148" y="28953"/>
                </a:cubicBezTo>
                <a:cubicBezTo>
                  <a:pt x="1" y="32114"/>
                  <a:pt x="18226" y="123676"/>
                  <a:pt x="18226" y="123676"/>
                </a:cubicBezTo>
                <a:cubicBezTo>
                  <a:pt x="18226" y="123676"/>
                  <a:pt x="97643" y="121976"/>
                  <a:pt x="107587" y="99847"/>
                </a:cubicBezTo>
                <a:cubicBezTo>
                  <a:pt x="112134" y="89731"/>
                  <a:pt x="105320" y="86986"/>
                  <a:pt x="96582" y="86986"/>
                </a:cubicBezTo>
                <a:cubicBezTo>
                  <a:pt x="86206" y="86986"/>
                  <a:pt x="73117" y="90857"/>
                  <a:pt x="73117" y="90857"/>
                </a:cubicBezTo>
                <a:cubicBezTo>
                  <a:pt x="73117" y="90857"/>
                  <a:pt x="137839" y="66798"/>
                  <a:pt x="128168" y="50624"/>
                </a:cubicBezTo>
                <a:cubicBezTo>
                  <a:pt x="125051" y="45410"/>
                  <a:pt x="120571" y="43643"/>
                  <a:pt x="115931" y="43643"/>
                </a:cubicBezTo>
                <a:cubicBezTo>
                  <a:pt x="107472" y="43643"/>
                  <a:pt x="98483" y="49516"/>
                  <a:pt x="96249" y="51072"/>
                </a:cubicBezTo>
                <a:lnTo>
                  <a:pt x="96249" y="51072"/>
                </a:lnTo>
                <a:cubicBezTo>
                  <a:pt x="100826" y="47763"/>
                  <a:pt x="133522" y="23283"/>
                  <a:pt x="120951" y="7954"/>
                </a:cubicBezTo>
                <a:cubicBezTo>
                  <a:pt x="118700" y="5211"/>
                  <a:pt x="116053" y="4067"/>
                  <a:pt x="113202" y="4067"/>
                </a:cubicBezTo>
                <a:cubicBezTo>
                  <a:pt x="98945" y="4067"/>
                  <a:pt x="79618" y="32667"/>
                  <a:pt x="79618" y="32667"/>
                </a:cubicBezTo>
                <a:cubicBezTo>
                  <a:pt x="79618" y="32667"/>
                  <a:pt x="96836" y="0"/>
                  <a:pt x="77843" y="0"/>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51267464"/>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4052455" y="41565"/>
            <a:ext cx="2750909" cy="2712027"/>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a:stretch>
            <a:fillRect/>
          </a:stretch>
        </p:blipFill>
        <p:spPr bwMode="auto">
          <a:xfrm>
            <a:off x="613064" y="0"/>
            <a:ext cx="3345873" cy="2872554"/>
          </a:xfrm>
          <a:prstGeom prst="rect">
            <a:avLst/>
          </a:prstGeom>
          <a:noFill/>
          <a:ln w="9525">
            <a:noFill/>
            <a:miter lim="800000"/>
            <a:headEnd/>
            <a:tailEnd/>
          </a:ln>
          <a:effectLst/>
        </p:spPr>
      </p:pic>
      <p:sp>
        <p:nvSpPr>
          <p:cNvPr id="5" name="TextBox 4"/>
          <p:cNvSpPr txBox="1"/>
          <p:nvPr/>
        </p:nvSpPr>
        <p:spPr>
          <a:xfrm>
            <a:off x="1184563" y="2982191"/>
            <a:ext cx="7460673" cy="1177245"/>
          </a:xfrm>
          <a:prstGeom prst="rect">
            <a:avLst/>
          </a:prstGeom>
          <a:noFill/>
        </p:spPr>
        <p:txBody>
          <a:bodyPr wrap="square" lIns="68580" tIns="34290" rIns="68580" bIns="34290" rtlCol="0">
            <a:spAutoFit/>
          </a:bodyPr>
          <a:lstStyle/>
          <a:p>
            <a:pPr algn="just"/>
            <a:r>
              <a:rPr lang="en-US" sz="2400" dirty="0" err="1">
                <a:solidFill>
                  <a:srgbClr val="FF00FF"/>
                </a:solidFill>
                <a:latin typeface="Times New Roman" pitchFamily="18" charset="0"/>
                <a:cs typeface="Times New Roman" pitchFamily="18" charset="0"/>
              </a:rPr>
              <a:t>Khi</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người</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tác</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dụng</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lực</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vào</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bản</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lề</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thì</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cánh</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cửa</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sẽ</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không</a:t>
            </a:r>
            <a:r>
              <a:rPr lang="en-US" sz="2400" dirty="0">
                <a:solidFill>
                  <a:srgbClr val="FF00FF"/>
                </a:solidFill>
                <a:latin typeface="Times New Roman" pitchFamily="18" charset="0"/>
                <a:cs typeface="Times New Roman" pitchFamily="18" charset="0"/>
              </a:rPr>
              <a:t> quay (</a:t>
            </a:r>
            <a:r>
              <a:rPr lang="vi-VN" sz="2400" dirty="0">
                <a:solidFill>
                  <a:srgbClr val="FF00FF"/>
                </a:solidFill>
                <a:latin typeface="Times New Roman" pitchFamily="18" charset="0"/>
                <a:cs typeface="Times New Roman" pitchFamily="18" charset="0"/>
              </a:rPr>
              <a:t>cánh cửa không quay khi giá của lực đi qua trục quay, hoặc giá của lực song song với trục quay</a:t>
            </a:r>
            <a:r>
              <a:rPr lang="en-US" sz="2400" dirty="0">
                <a:solidFill>
                  <a:srgbClr val="FF00FF"/>
                </a:solidFill>
                <a:latin typeface="Times New Roman" pitchFamily="18" charset="0"/>
                <a:cs typeface="Times New Roman" pitchFamily="18" charset="0"/>
              </a:rPr>
              <a:t>).</a:t>
            </a:r>
          </a:p>
        </p:txBody>
      </p:sp>
    </p:spTree>
    <p:extLst>
      <p:ext uri="{BB962C8B-B14F-4D97-AF65-F5344CB8AC3E}">
        <p14:creationId xmlns:p14="http://schemas.microsoft.com/office/powerpoint/2010/main" val="1886554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p:cTn id="7" dur="1000" fill="hold"/>
                                        <p:tgtEl>
                                          <p:spTgt spid="6147"/>
                                        </p:tgtEl>
                                        <p:attrNameLst>
                                          <p:attrName>ppt_w</p:attrName>
                                        </p:attrNameLst>
                                      </p:cBhvr>
                                      <p:tavLst>
                                        <p:tav tm="0">
                                          <p:val>
                                            <p:fltVal val="0"/>
                                          </p:val>
                                        </p:tav>
                                        <p:tav tm="100000">
                                          <p:val>
                                            <p:strVal val="#ppt_w"/>
                                          </p:val>
                                        </p:tav>
                                      </p:tavLst>
                                    </p:anim>
                                    <p:anim calcmode="lin" valueType="num">
                                      <p:cBhvr>
                                        <p:cTn id="8" dur="1000" fill="hold"/>
                                        <p:tgtEl>
                                          <p:spTgt spid="6147"/>
                                        </p:tgtEl>
                                        <p:attrNameLst>
                                          <p:attrName>ppt_h</p:attrName>
                                        </p:attrNameLst>
                                      </p:cBhvr>
                                      <p:tavLst>
                                        <p:tav tm="0">
                                          <p:val>
                                            <p:fltVal val="0"/>
                                          </p:val>
                                        </p:tav>
                                        <p:tav tm="100000">
                                          <p:val>
                                            <p:strVal val="#ppt_h"/>
                                          </p:val>
                                        </p:tav>
                                      </p:tavLst>
                                    </p:anim>
                                    <p:anim calcmode="lin" valueType="num">
                                      <p:cBhvr>
                                        <p:cTn id="9" dur="1000" fill="hold"/>
                                        <p:tgtEl>
                                          <p:spTgt spid="614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14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6146"/>
                                        </p:tgtEl>
                                        <p:attrNameLst>
                                          <p:attrName>style.visibility</p:attrName>
                                        </p:attrNameLst>
                                      </p:cBhvr>
                                      <p:to>
                                        <p:strVal val="visible"/>
                                      </p:to>
                                    </p:set>
                                    <p:animEffect transition="in" filter="randombar(horizontal)">
                                      <p:cBhvr>
                                        <p:cTn id="14" dur="1000"/>
                                        <p:tgtEl>
                                          <p:spTgt spid="6146"/>
                                        </p:tgtEl>
                                      </p:cBhvr>
                                    </p:animEffect>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p:cTn id="19"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508721"/>
            <a:ext cx="9144000" cy="484748"/>
          </a:xfrm>
          <a:prstGeom prst="rect">
            <a:avLst/>
          </a:prstGeom>
          <a:noFill/>
        </p:spPr>
        <p:txBody>
          <a:bodyPr wrap="square" lIns="68580" tIns="34290" rIns="68580" bIns="34290" rtlCol="0">
            <a:spAutoFit/>
          </a:bodyPr>
          <a:lstStyle/>
          <a:p>
            <a:pPr algn="ctr"/>
            <a:r>
              <a:rPr lang="en-US" sz="2700" b="1" dirty="0" err="1">
                <a:solidFill>
                  <a:srgbClr val="0000FF"/>
                </a:solidFill>
                <a:latin typeface="Times New Roman" pitchFamily="18" charset="0"/>
                <a:cs typeface="Times New Roman" pitchFamily="18" charset="0"/>
              </a:rPr>
              <a:t>BÀI</a:t>
            </a:r>
            <a:r>
              <a:rPr lang="en-US" sz="2700" b="1" dirty="0">
                <a:solidFill>
                  <a:srgbClr val="0000FF"/>
                </a:solidFill>
                <a:latin typeface="Times New Roman" pitchFamily="18" charset="0"/>
                <a:cs typeface="Times New Roman" pitchFamily="18" charset="0"/>
              </a:rPr>
              <a:t> 18: </a:t>
            </a:r>
            <a:r>
              <a:rPr lang="en-US" sz="2700" b="1" dirty="0" err="1">
                <a:solidFill>
                  <a:srgbClr val="0000FF"/>
                </a:solidFill>
                <a:latin typeface="Times New Roman" pitchFamily="18" charset="0"/>
                <a:cs typeface="Times New Roman" pitchFamily="18" charset="0"/>
              </a:rPr>
              <a:t>LỰC</a:t>
            </a:r>
            <a:r>
              <a:rPr lang="en-US" sz="2700" b="1" dirty="0">
                <a:solidFill>
                  <a:srgbClr val="0000FF"/>
                </a:solidFill>
                <a:latin typeface="Times New Roman" pitchFamily="18" charset="0"/>
                <a:cs typeface="Times New Roman" pitchFamily="18" charset="0"/>
              </a:rPr>
              <a:t> </a:t>
            </a:r>
            <a:r>
              <a:rPr lang="en-US" sz="2700" b="1" dirty="0" err="1">
                <a:solidFill>
                  <a:srgbClr val="0000FF"/>
                </a:solidFill>
                <a:latin typeface="Times New Roman" pitchFamily="18" charset="0"/>
                <a:cs typeface="Times New Roman" pitchFamily="18" charset="0"/>
              </a:rPr>
              <a:t>CÓ</a:t>
            </a:r>
            <a:r>
              <a:rPr lang="en-US" sz="2700" b="1" dirty="0">
                <a:solidFill>
                  <a:srgbClr val="0000FF"/>
                </a:solidFill>
                <a:latin typeface="Times New Roman" pitchFamily="18" charset="0"/>
                <a:cs typeface="Times New Roman" pitchFamily="18" charset="0"/>
              </a:rPr>
              <a:t> </a:t>
            </a:r>
            <a:r>
              <a:rPr lang="en-US" sz="2700" b="1" dirty="0" err="1">
                <a:solidFill>
                  <a:srgbClr val="0000FF"/>
                </a:solidFill>
                <a:latin typeface="Times New Roman" pitchFamily="18" charset="0"/>
                <a:cs typeface="Times New Roman" pitchFamily="18" charset="0"/>
              </a:rPr>
              <a:t>THỂ</a:t>
            </a:r>
            <a:r>
              <a:rPr lang="en-US" sz="2700" b="1" dirty="0">
                <a:solidFill>
                  <a:srgbClr val="0000FF"/>
                </a:solidFill>
                <a:latin typeface="Times New Roman" pitchFamily="18" charset="0"/>
                <a:cs typeface="Times New Roman" pitchFamily="18" charset="0"/>
              </a:rPr>
              <a:t> </a:t>
            </a:r>
            <a:r>
              <a:rPr lang="en-US" sz="2700" b="1" dirty="0" err="1">
                <a:solidFill>
                  <a:srgbClr val="0000FF"/>
                </a:solidFill>
                <a:latin typeface="Times New Roman" pitchFamily="18" charset="0"/>
                <a:cs typeface="Times New Roman" pitchFamily="18" charset="0"/>
              </a:rPr>
              <a:t>LÀM</a:t>
            </a:r>
            <a:r>
              <a:rPr lang="en-US" sz="2700" b="1" dirty="0">
                <a:solidFill>
                  <a:srgbClr val="0000FF"/>
                </a:solidFill>
                <a:latin typeface="Times New Roman" pitchFamily="18" charset="0"/>
                <a:cs typeface="Times New Roman" pitchFamily="18" charset="0"/>
              </a:rPr>
              <a:t> QUAY </a:t>
            </a:r>
            <a:r>
              <a:rPr lang="en-US" sz="2700" b="1" dirty="0" err="1">
                <a:solidFill>
                  <a:srgbClr val="0000FF"/>
                </a:solidFill>
                <a:latin typeface="Times New Roman" pitchFamily="18" charset="0"/>
                <a:cs typeface="Times New Roman" pitchFamily="18" charset="0"/>
              </a:rPr>
              <a:t>VẬT</a:t>
            </a:r>
            <a:endParaRPr lang="en-US" sz="3000" b="1" dirty="0">
              <a:solidFill>
                <a:srgbClr val="0000FF"/>
              </a:solidFill>
              <a:latin typeface="Times New Roman" pitchFamily="18" charset="0"/>
              <a:cs typeface="Times New Roman" pitchFamily="18" charset="0"/>
            </a:endParaRPr>
          </a:p>
        </p:txBody>
      </p:sp>
      <p:sp>
        <p:nvSpPr>
          <p:cNvPr id="6" name="Rectangle 5"/>
          <p:cNvSpPr/>
          <p:nvPr/>
        </p:nvSpPr>
        <p:spPr>
          <a:xfrm>
            <a:off x="-457553" y="1720686"/>
            <a:ext cx="9857507" cy="623248"/>
          </a:xfrm>
          <a:prstGeom prst="rect">
            <a:avLst/>
          </a:prstGeom>
          <a:noFill/>
        </p:spPr>
        <p:txBody>
          <a:bodyPr wrap="none" lIns="68580" tIns="34290" rIns="68580" bIns="3429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600" b="1" dirty="0" err="1">
                <a:ln w="11430"/>
                <a:solidFill>
                  <a:srgbClr val="FF00FF"/>
                </a:solidFill>
                <a:effectLst>
                  <a:outerShdw blurRad="80000" dist="40000" dir="5040000" algn="tl">
                    <a:srgbClr val="000000">
                      <a:alpha val="30000"/>
                    </a:srgbClr>
                  </a:outerShdw>
                </a:effectLst>
              </a:rPr>
              <a:t>CHỦ</a:t>
            </a:r>
            <a:r>
              <a:rPr lang="en-US" sz="3600" b="1" dirty="0">
                <a:ln w="11430"/>
                <a:solidFill>
                  <a:srgbClr val="FF00FF"/>
                </a:solidFill>
                <a:effectLst>
                  <a:outerShdw blurRad="80000" dist="40000" dir="5040000" algn="tl">
                    <a:srgbClr val="000000">
                      <a:alpha val="30000"/>
                    </a:srgbClr>
                  </a:outerShdw>
                </a:effectLst>
              </a:rPr>
              <a:t> </a:t>
            </a:r>
            <a:r>
              <a:rPr lang="en-US" sz="3600" b="1" dirty="0" err="1">
                <a:ln w="11430"/>
                <a:solidFill>
                  <a:srgbClr val="FF00FF"/>
                </a:solidFill>
                <a:effectLst>
                  <a:outerShdw blurRad="80000" dist="40000" dir="5040000" algn="tl">
                    <a:srgbClr val="000000">
                      <a:alpha val="30000"/>
                    </a:srgbClr>
                  </a:outerShdw>
                </a:effectLst>
              </a:rPr>
              <a:t>ĐỀ</a:t>
            </a:r>
            <a:r>
              <a:rPr lang="en-US" sz="3600" b="1" dirty="0">
                <a:ln w="11430"/>
                <a:solidFill>
                  <a:srgbClr val="FF00FF"/>
                </a:solidFill>
                <a:effectLst>
                  <a:outerShdw blurRad="80000" dist="40000" dir="5040000" algn="tl">
                    <a:srgbClr val="000000">
                      <a:alpha val="30000"/>
                    </a:srgbClr>
                  </a:outerShdw>
                </a:effectLst>
              </a:rPr>
              <a:t> 4: </a:t>
            </a:r>
            <a:r>
              <a:rPr lang="en-US" sz="3600" b="1" dirty="0" err="1">
                <a:ln w="11430"/>
                <a:solidFill>
                  <a:srgbClr val="FF00FF"/>
                </a:solidFill>
                <a:effectLst>
                  <a:outerShdw blurRad="80000" dist="40000" dir="5040000" algn="tl">
                    <a:srgbClr val="000000">
                      <a:alpha val="30000"/>
                    </a:srgbClr>
                  </a:outerShdw>
                </a:effectLst>
              </a:rPr>
              <a:t>TÁC</a:t>
            </a:r>
            <a:r>
              <a:rPr lang="en-US" sz="3600" b="1" dirty="0">
                <a:ln w="11430"/>
                <a:solidFill>
                  <a:srgbClr val="FF00FF"/>
                </a:solidFill>
                <a:effectLst>
                  <a:outerShdw blurRad="80000" dist="40000" dir="5040000" algn="tl">
                    <a:srgbClr val="000000">
                      <a:alpha val="30000"/>
                    </a:srgbClr>
                  </a:outerShdw>
                </a:effectLst>
              </a:rPr>
              <a:t> </a:t>
            </a:r>
            <a:r>
              <a:rPr lang="en-US" sz="3600" b="1" dirty="0" err="1">
                <a:ln w="11430"/>
                <a:solidFill>
                  <a:srgbClr val="FF00FF"/>
                </a:solidFill>
                <a:effectLst>
                  <a:outerShdw blurRad="80000" dist="40000" dir="5040000" algn="tl">
                    <a:srgbClr val="000000">
                      <a:alpha val="30000"/>
                    </a:srgbClr>
                  </a:outerShdw>
                </a:effectLst>
              </a:rPr>
              <a:t>DỤNG</a:t>
            </a:r>
            <a:r>
              <a:rPr lang="en-US" sz="3600" b="1" dirty="0">
                <a:ln w="11430"/>
                <a:solidFill>
                  <a:srgbClr val="FF00FF"/>
                </a:solidFill>
                <a:effectLst>
                  <a:outerShdw blurRad="80000" dist="40000" dir="5040000" algn="tl">
                    <a:srgbClr val="000000">
                      <a:alpha val="30000"/>
                    </a:srgbClr>
                  </a:outerShdw>
                </a:effectLst>
              </a:rPr>
              <a:t> </a:t>
            </a:r>
            <a:r>
              <a:rPr lang="en-US" sz="3600" b="1" dirty="0" err="1">
                <a:ln w="11430"/>
                <a:solidFill>
                  <a:srgbClr val="FF00FF"/>
                </a:solidFill>
                <a:effectLst>
                  <a:outerShdw blurRad="80000" dist="40000" dir="5040000" algn="tl">
                    <a:srgbClr val="000000">
                      <a:alpha val="30000"/>
                    </a:srgbClr>
                  </a:outerShdw>
                </a:effectLst>
              </a:rPr>
              <a:t>LÀM</a:t>
            </a:r>
            <a:r>
              <a:rPr lang="en-US" sz="3600" b="1" dirty="0">
                <a:ln w="11430"/>
                <a:solidFill>
                  <a:srgbClr val="FF00FF"/>
                </a:solidFill>
                <a:effectLst>
                  <a:outerShdw blurRad="80000" dist="40000" dir="5040000" algn="tl">
                    <a:srgbClr val="000000">
                      <a:alpha val="30000"/>
                    </a:srgbClr>
                  </a:outerShdw>
                </a:effectLst>
              </a:rPr>
              <a:t> QUAY </a:t>
            </a:r>
            <a:r>
              <a:rPr lang="en-US" sz="3600" b="1" dirty="0" err="1">
                <a:ln w="11430"/>
                <a:solidFill>
                  <a:srgbClr val="FF00FF"/>
                </a:solidFill>
                <a:effectLst>
                  <a:outerShdw blurRad="80000" dist="40000" dir="5040000" algn="tl">
                    <a:srgbClr val="000000">
                      <a:alpha val="30000"/>
                    </a:srgbClr>
                  </a:outerShdw>
                </a:effectLst>
              </a:rPr>
              <a:t>CỦA</a:t>
            </a:r>
            <a:r>
              <a:rPr lang="en-US" sz="3600" b="1" dirty="0">
                <a:ln w="11430"/>
                <a:solidFill>
                  <a:srgbClr val="FF00FF"/>
                </a:solidFill>
                <a:effectLst>
                  <a:outerShdw blurRad="80000" dist="40000" dir="5040000" algn="tl">
                    <a:srgbClr val="000000">
                      <a:alpha val="30000"/>
                    </a:srgbClr>
                  </a:outerShdw>
                </a:effectLst>
              </a:rPr>
              <a:t> </a:t>
            </a:r>
            <a:r>
              <a:rPr lang="en-US" sz="3600" b="1" dirty="0" err="1">
                <a:ln w="11430"/>
                <a:solidFill>
                  <a:srgbClr val="FF00FF"/>
                </a:solidFill>
                <a:effectLst>
                  <a:outerShdw blurRad="80000" dist="40000" dir="5040000" algn="tl">
                    <a:srgbClr val="000000">
                      <a:alpha val="30000"/>
                    </a:srgbClr>
                  </a:outerShdw>
                </a:effectLst>
              </a:rPr>
              <a:t>LỰC</a:t>
            </a:r>
            <a:endParaRPr lang="en-US" sz="3600" b="1" dirty="0">
              <a:ln w="11430"/>
              <a:solidFill>
                <a:srgbClr val="FF00FF"/>
              </a:soli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114293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1000" fill="hold"/>
                                        <p:tgtEl>
                                          <p:spTgt spid="5"/>
                                        </p:tgtEl>
                                        <p:attrNameLst>
                                          <p:attrName>ppt_y</p:attrName>
                                        </p:attrNameLst>
                                      </p:cBhvr>
                                      <p:tavLst>
                                        <p:tav tm="0">
                                          <p:val>
                                            <p:strVal val="#ppt_y"/>
                                          </p:val>
                                        </p:tav>
                                        <p:tav tm="100000">
                                          <p:val>
                                            <p:strVal val="#ppt_y"/>
                                          </p:val>
                                        </p:tav>
                                      </p:tavLst>
                                    </p:anim>
                                    <p:anim calcmode="lin" valueType="num">
                                      <p:cBhvr>
                                        <p:cTn id="14" dur="10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10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10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28" name="Picture 27">
            <a:extLst>
              <a:ext uri="{FF2B5EF4-FFF2-40B4-BE49-F238E27FC236}">
                <a16:creationId xmlns="" xmlns:a16="http://schemas.microsoft.com/office/drawing/2014/main" id="{69C50DC9-73EB-88DE-52C3-3895BC89DBB5}"/>
              </a:ext>
            </a:extLst>
          </p:cNvPr>
          <p:cNvPicPr>
            <a:picLocks noChangeAspect="1"/>
          </p:cNvPicPr>
          <p:nvPr/>
        </p:nvPicPr>
        <p:blipFill>
          <a:blip r:embed="rId3"/>
          <a:stretch>
            <a:fillRect/>
          </a:stretch>
        </p:blipFill>
        <p:spPr>
          <a:xfrm>
            <a:off x="1172092" y="1236265"/>
            <a:ext cx="6932545" cy="15993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1" name="TextBox 30">
            <a:extLst>
              <a:ext uri="{FF2B5EF4-FFF2-40B4-BE49-F238E27FC236}">
                <a16:creationId xmlns="" xmlns:a16="http://schemas.microsoft.com/office/drawing/2014/main" id="{3ADDF84C-5766-00E5-B2F8-E06DFAEF50CB}"/>
              </a:ext>
            </a:extLst>
          </p:cNvPr>
          <p:cNvSpPr txBox="1"/>
          <p:nvPr/>
        </p:nvSpPr>
        <p:spPr>
          <a:xfrm>
            <a:off x="860534" y="3002581"/>
            <a:ext cx="7555663" cy="1420325"/>
          </a:xfrm>
          <a:prstGeom prst="rect">
            <a:avLst/>
          </a:prstGeom>
          <a:noFill/>
        </p:spPr>
        <p:txBody>
          <a:bodyPr wrap="square">
            <a:spAutoFit/>
          </a:bodyPr>
          <a:lstStyle/>
          <a:p>
            <a:pPr marL="0" marR="0" algn="just">
              <a:lnSpc>
                <a:spcPct val="150000"/>
              </a:lnSpc>
              <a:spcBef>
                <a:spcPts val="100"/>
              </a:spcBef>
              <a:spcAft>
                <a:spcPts val="100"/>
              </a:spcAft>
            </a:pPr>
            <a:r>
              <a:rPr lang="en-US" sz="2000" dirty="0" err="1">
                <a:solidFill>
                  <a:srgbClr val="000000"/>
                </a:solidFill>
                <a:effectLst/>
                <a:latin typeface="+mj-lt"/>
                <a:ea typeface="Times New Roman" panose="02020603050405020304" pitchFamily="18" charset="0"/>
                <a:cs typeface="Times New Roman" panose="02020603050405020304" pitchFamily="18" charset="0"/>
              </a:rPr>
              <a:t>Trong</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trò</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chơi</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bập</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bênh</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khi</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ngồi</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gần</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trục</a:t>
            </a:r>
            <a:r>
              <a:rPr lang="en-US" sz="2000" dirty="0">
                <a:solidFill>
                  <a:srgbClr val="000000"/>
                </a:solidFill>
                <a:effectLst/>
                <a:latin typeface="+mj-lt"/>
                <a:ea typeface="Times New Roman" panose="02020603050405020304" pitchFamily="18" charset="0"/>
                <a:cs typeface="Times New Roman" panose="02020603050405020304" pitchFamily="18" charset="0"/>
              </a:rPr>
              <a:t> quay </a:t>
            </a:r>
            <a:r>
              <a:rPr lang="en-US" sz="2000" dirty="0" err="1">
                <a:solidFill>
                  <a:srgbClr val="000000"/>
                </a:solidFill>
                <a:effectLst/>
                <a:latin typeface="+mj-lt"/>
                <a:ea typeface="Times New Roman" panose="02020603050405020304" pitchFamily="18" charset="0"/>
                <a:cs typeface="Times New Roman" panose="02020603050405020304" pitchFamily="18" charset="0"/>
              </a:rPr>
              <a:t>như</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bố</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mình</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bạn</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nhỏ</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không</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thể</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nâng</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bố</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lên</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Muốn</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nâng</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được</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bố</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lên</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bạn</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nhỏ</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phải</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ngồi</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xa</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trục</a:t>
            </a:r>
            <a:r>
              <a:rPr lang="en-US" sz="2000" dirty="0">
                <a:solidFill>
                  <a:srgbClr val="000000"/>
                </a:solidFill>
                <a:effectLst/>
                <a:latin typeface="+mj-lt"/>
                <a:ea typeface="Times New Roman" panose="02020603050405020304" pitchFamily="18" charset="0"/>
                <a:cs typeface="Times New Roman" panose="02020603050405020304" pitchFamily="18" charset="0"/>
              </a:rPr>
              <a:t> quay </a:t>
            </a:r>
            <a:r>
              <a:rPr lang="en-US" sz="2000" dirty="0" err="1">
                <a:solidFill>
                  <a:srgbClr val="000000"/>
                </a:solidFill>
                <a:effectLst/>
                <a:latin typeface="+mj-lt"/>
                <a:ea typeface="Times New Roman" panose="02020603050405020304" pitchFamily="18" charset="0"/>
                <a:cs typeface="Times New Roman" panose="02020603050405020304" pitchFamily="18" charset="0"/>
              </a:rPr>
              <a:t>hơn</a:t>
            </a:r>
            <a:r>
              <a:rPr lang="en-US" sz="2000" dirty="0">
                <a:solidFill>
                  <a:srgbClr val="000000"/>
                </a:solidFill>
                <a:effectLst/>
                <a:latin typeface="+mj-lt"/>
                <a:ea typeface="Times New Roman" panose="02020603050405020304" pitchFamily="18" charset="0"/>
                <a:cs typeface="Times New Roman" panose="02020603050405020304" pitchFamily="18" charset="0"/>
              </a:rPr>
              <a:t> so </a:t>
            </a:r>
            <a:r>
              <a:rPr lang="en-US" sz="2000" dirty="0" err="1">
                <a:solidFill>
                  <a:srgbClr val="000000"/>
                </a:solidFill>
                <a:effectLst/>
                <a:latin typeface="+mj-lt"/>
                <a:ea typeface="Times New Roman" panose="02020603050405020304" pitchFamily="18" charset="0"/>
                <a:cs typeface="Times New Roman" panose="02020603050405020304" pitchFamily="18" charset="0"/>
              </a:rPr>
              <a:t>với</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bố</a:t>
            </a:r>
            <a:r>
              <a:rPr lang="en-US" sz="2000" dirty="0">
                <a:solidFill>
                  <a:srgbClr val="000000"/>
                </a:solidFill>
                <a:effectLst/>
                <a:latin typeface="+mj-lt"/>
                <a:ea typeface="Times New Roman" panose="02020603050405020304" pitchFamily="18" charset="0"/>
                <a:cs typeface="Times New Roman" panose="02020603050405020304" pitchFamily="18" charset="0"/>
              </a:rPr>
              <a:t>.</a:t>
            </a:r>
            <a:endParaRPr lang="en-US" sz="2000" dirty="0">
              <a:effectLst/>
              <a:latin typeface="+mj-lt"/>
              <a:ea typeface="Calibri" panose="020F0502020204030204" pitchFamily="34" charset="0"/>
              <a:cs typeface="Times New Roman" panose="02020603050405020304" pitchFamily="18" charset="0"/>
            </a:endParaRPr>
          </a:p>
        </p:txBody>
      </p:sp>
      <p:sp>
        <p:nvSpPr>
          <p:cNvPr id="32" name="Flowchart: Document 31">
            <a:extLst>
              <a:ext uri="{FF2B5EF4-FFF2-40B4-BE49-F238E27FC236}">
                <a16:creationId xmlns="" xmlns:a16="http://schemas.microsoft.com/office/drawing/2014/main" id="{FD7D26D9-F537-9CF7-B9F5-D8F4EA696B06}"/>
              </a:ext>
            </a:extLst>
          </p:cNvPr>
          <p:cNvSpPr/>
          <p:nvPr/>
        </p:nvSpPr>
        <p:spPr>
          <a:xfrm>
            <a:off x="2680518" y="1"/>
            <a:ext cx="3915697" cy="848032"/>
          </a:xfrm>
          <a:prstGeom prst="flowChartDocumen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Quan sát hình ảnh dưới đây</a:t>
            </a:r>
          </a:p>
        </p:txBody>
      </p:sp>
      <p:pic>
        <p:nvPicPr>
          <p:cNvPr id="33" name="Picture 16">
            <a:extLst>
              <a:ext uri="{FF2B5EF4-FFF2-40B4-BE49-F238E27FC236}">
                <a16:creationId xmlns="" xmlns:a16="http://schemas.microsoft.com/office/drawing/2014/main" id="{68A14A7F-BD63-688A-7766-392648B034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336892" y="35184"/>
            <a:ext cx="582296" cy="81284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randombar(horizontal)">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500" fill="hold"/>
                                        <p:tgtEl>
                                          <p:spTgt spid="31"/>
                                        </p:tgtEl>
                                        <p:attrNameLst>
                                          <p:attrName>ppt_x</p:attrName>
                                        </p:attrNameLst>
                                      </p:cBhvr>
                                      <p:tavLst>
                                        <p:tav tm="0">
                                          <p:val>
                                            <p:strVal val="#ppt_x"/>
                                          </p:val>
                                        </p:tav>
                                        <p:tav tm="100000">
                                          <p:val>
                                            <p:strVal val="#ppt_x"/>
                                          </p:val>
                                        </p:tav>
                                      </p:tavLst>
                                    </p:anim>
                                    <p:anim calcmode="lin" valueType="num">
                                      <p:cBhvr additive="base">
                                        <p:cTn id="2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srcRect/>
          <a:stretch>
            <a:fillRect/>
          </a:stretch>
        </p:blipFill>
        <p:spPr bwMode="auto">
          <a:xfrm>
            <a:off x="0" y="0"/>
            <a:ext cx="9144000" cy="2271347"/>
          </a:xfrm>
          <a:prstGeom prst="rect">
            <a:avLst/>
          </a:prstGeom>
          <a:noFill/>
          <a:ln w="9525">
            <a:noFill/>
            <a:miter lim="800000"/>
            <a:headEnd/>
            <a:tailEnd/>
          </a:ln>
          <a:effectLst/>
        </p:spPr>
      </p:pic>
      <p:pic>
        <p:nvPicPr>
          <p:cNvPr id="7170" name="Picture 2"/>
          <p:cNvPicPr>
            <a:picLocks noChangeAspect="1" noChangeArrowheads="1"/>
          </p:cNvPicPr>
          <p:nvPr/>
        </p:nvPicPr>
        <p:blipFill>
          <a:blip r:embed="rId3"/>
          <a:srcRect/>
          <a:stretch>
            <a:fillRect/>
          </a:stretch>
        </p:blipFill>
        <p:spPr bwMode="auto">
          <a:xfrm>
            <a:off x="-1" y="2289245"/>
            <a:ext cx="4707083" cy="1997774"/>
          </a:xfrm>
          <a:prstGeom prst="rect">
            <a:avLst/>
          </a:prstGeom>
          <a:noFill/>
          <a:ln w="9525">
            <a:noFill/>
            <a:miter lim="800000"/>
            <a:headEnd/>
            <a:tailEnd/>
          </a:ln>
          <a:effectLst/>
        </p:spPr>
      </p:pic>
      <p:pic>
        <p:nvPicPr>
          <p:cNvPr id="7171" name="Picture 3"/>
          <p:cNvPicPr>
            <a:picLocks noChangeAspect="1" noChangeArrowheads="1"/>
          </p:cNvPicPr>
          <p:nvPr/>
        </p:nvPicPr>
        <p:blipFill>
          <a:blip r:embed="rId4"/>
          <a:srcRect/>
          <a:stretch>
            <a:fillRect/>
          </a:stretch>
        </p:blipFill>
        <p:spPr bwMode="auto">
          <a:xfrm>
            <a:off x="4831774" y="2277233"/>
            <a:ext cx="4312226" cy="2030025"/>
          </a:xfrm>
          <a:prstGeom prst="rect">
            <a:avLst/>
          </a:prstGeom>
          <a:noFill/>
          <a:ln w="9525">
            <a:noFill/>
            <a:miter lim="800000"/>
            <a:headEnd/>
            <a:tailEnd/>
          </a:ln>
          <a:effectLst/>
        </p:spPr>
      </p:pic>
    </p:spTree>
    <p:extLst>
      <p:ext uri="{BB962C8B-B14F-4D97-AF65-F5344CB8AC3E}">
        <p14:creationId xmlns:p14="http://schemas.microsoft.com/office/powerpoint/2010/main" val="3638565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p:cTn id="7" dur="1000" fill="hold"/>
                                        <p:tgtEl>
                                          <p:spTgt spid="6148"/>
                                        </p:tgtEl>
                                        <p:attrNameLst>
                                          <p:attrName>ppt_w</p:attrName>
                                        </p:attrNameLst>
                                      </p:cBhvr>
                                      <p:tavLst>
                                        <p:tav tm="0">
                                          <p:val>
                                            <p:fltVal val="0"/>
                                          </p:val>
                                        </p:tav>
                                        <p:tav tm="100000">
                                          <p:val>
                                            <p:strVal val="#ppt_w"/>
                                          </p:val>
                                        </p:tav>
                                      </p:tavLst>
                                    </p:anim>
                                    <p:anim calcmode="lin" valueType="num">
                                      <p:cBhvr>
                                        <p:cTn id="8" dur="1000" fill="hold"/>
                                        <p:tgtEl>
                                          <p:spTgt spid="6148"/>
                                        </p:tgtEl>
                                        <p:attrNameLst>
                                          <p:attrName>ppt_h</p:attrName>
                                        </p:attrNameLst>
                                      </p:cBhvr>
                                      <p:tavLst>
                                        <p:tav tm="0">
                                          <p:val>
                                            <p:fltVal val="0"/>
                                          </p:val>
                                        </p:tav>
                                        <p:tav tm="100000">
                                          <p:val>
                                            <p:strVal val="#ppt_h"/>
                                          </p:val>
                                        </p:tav>
                                      </p:tavLst>
                                    </p:anim>
                                    <p:anim calcmode="lin" valueType="num">
                                      <p:cBhvr>
                                        <p:cTn id="9" dur="1000" fill="hold"/>
                                        <p:tgtEl>
                                          <p:spTgt spid="614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1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fade">
                                      <p:cBhvr>
                                        <p:cTn id="15" dur="1000"/>
                                        <p:tgtEl>
                                          <p:spTgt spid="7170"/>
                                        </p:tgtEl>
                                      </p:cBhvr>
                                    </p:animEffect>
                                    <p:anim calcmode="lin" valueType="num">
                                      <p:cBhvr>
                                        <p:cTn id="16" dur="1000" fill="hold"/>
                                        <p:tgtEl>
                                          <p:spTgt spid="7170"/>
                                        </p:tgtEl>
                                        <p:attrNameLst>
                                          <p:attrName>ppt_x</p:attrName>
                                        </p:attrNameLst>
                                      </p:cBhvr>
                                      <p:tavLst>
                                        <p:tav tm="0">
                                          <p:val>
                                            <p:strVal val="#ppt_x"/>
                                          </p:val>
                                        </p:tav>
                                        <p:tav tm="100000">
                                          <p:val>
                                            <p:strVal val="#ppt_x"/>
                                          </p:val>
                                        </p:tav>
                                      </p:tavLst>
                                    </p:anim>
                                    <p:anim calcmode="lin" valueType="num">
                                      <p:cBhvr>
                                        <p:cTn id="17"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7171"/>
                                        </p:tgtEl>
                                        <p:attrNameLst>
                                          <p:attrName>style.visibility</p:attrName>
                                        </p:attrNameLst>
                                      </p:cBhvr>
                                      <p:to>
                                        <p:strVal val="visible"/>
                                      </p:to>
                                    </p:set>
                                    <p:animEffect transition="in" filter="fade">
                                      <p:cBhvr>
                                        <p:cTn id="22" dur="1000"/>
                                        <p:tgtEl>
                                          <p:spTgt spid="7171"/>
                                        </p:tgtEl>
                                      </p:cBhvr>
                                    </p:animEffect>
                                    <p:anim calcmode="lin" valueType="num">
                                      <p:cBhvr>
                                        <p:cTn id="23" dur="1000" fill="hold"/>
                                        <p:tgtEl>
                                          <p:spTgt spid="7171"/>
                                        </p:tgtEl>
                                        <p:attrNameLst>
                                          <p:attrName>ppt_x</p:attrName>
                                        </p:attrNameLst>
                                      </p:cBhvr>
                                      <p:tavLst>
                                        <p:tav tm="0">
                                          <p:val>
                                            <p:strVal val="#ppt_x"/>
                                          </p:val>
                                        </p:tav>
                                        <p:tav tm="100000">
                                          <p:val>
                                            <p:strVal val="#ppt_x"/>
                                          </p:val>
                                        </p:tav>
                                      </p:tavLst>
                                    </p:anim>
                                    <p:anim calcmode="lin" valueType="num">
                                      <p:cBhvr>
                                        <p:cTn id="24" dur="1000" fill="hold"/>
                                        <p:tgtEl>
                                          <p:spTgt spid="71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 name="Picture 3">
            <a:extLst>
              <a:ext uri="{FF2B5EF4-FFF2-40B4-BE49-F238E27FC236}">
                <a16:creationId xmlns="" xmlns:a16="http://schemas.microsoft.com/office/drawing/2014/main" id="{652F39E7-2B23-A720-BEAB-8B114AA545FB}"/>
              </a:ext>
            </a:extLst>
          </p:cNvPr>
          <p:cNvPicPr>
            <a:picLocks noChangeAspect="1"/>
          </p:cNvPicPr>
          <p:nvPr/>
        </p:nvPicPr>
        <p:blipFill>
          <a:blip r:embed="rId3"/>
          <a:stretch>
            <a:fillRect/>
          </a:stretch>
        </p:blipFill>
        <p:spPr>
          <a:xfrm>
            <a:off x="0" y="929150"/>
            <a:ext cx="3636872" cy="35432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 xmlns:a16="http://schemas.microsoft.com/office/drawing/2014/main" id="{FE117FDC-BE9E-FD84-0171-0C7CC880621F}"/>
              </a:ext>
            </a:extLst>
          </p:cNvPr>
          <p:cNvSpPr txBox="1"/>
          <p:nvPr/>
        </p:nvSpPr>
        <p:spPr>
          <a:xfrm>
            <a:off x="3731740" y="752978"/>
            <a:ext cx="4960877" cy="1015663"/>
          </a:xfrm>
          <a:prstGeom prst="rect">
            <a:avLst/>
          </a:prstGeom>
          <a:noFill/>
        </p:spPr>
        <p:txBody>
          <a:bodyPr wrap="square">
            <a:spAutoFit/>
          </a:bodyPr>
          <a:lstStyle/>
          <a:p>
            <a:pPr marL="342900" marR="0" indent="-342900" algn="just">
              <a:lnSpc>
                <a:spcPct val="150000"/>
              </a:lnSpc>
              <a:spcBef>
                <a:spcPts val="100"/>
              </a:spcBef>
              <a:spcAft>
                <a:spcPts val="100"/>
              </a:spcAft>
              <a:buFont typeface="Wingdings" panose="05000000000000000000" pitchFamily="2" charset="2"/>
              <a:buChar char="§"/>
            </a:pPr>
            <a:r>
              <a:rPr lang="en-US" sz="2000" dirty="0" err="1">
                <a:solidFill>
                  <a:srgbClr val="000000"/>
                </a:solidFill>
                <a:effectLst/>
                <a:latin typeface="Times New Roman" pitchFamily="18" charset="0"/>
                <a:ea typeface="Times New Roman" pitchFamily="18" charset="0"/>
                <a:cs typeface="Times New Roman" pitchFamily="18" charset="0"/>
              </a:rPr>
              <a:t>Tác</a:t>
            </a:r>
            <a:r>
              <a:rPr lang="en-US" sz="2000" dirty="0">
                <a:solidFill>
                  <a:srgbClr val="000000"/>
                </a:solidFill>
                <a:effectLst/>
                <a:latin typeface="Times New Roman" pitchFamily="18" charset="0"/>
                <a:ea typeface="Times New Roman" pitchFamily="18" charset="0"/>
                <a:cs typeface="Times New Roman" pitchFamily="18" charset="0"/>
              </a:rPr>
              <a:t> </a:t>
            </a:r>
            <a:r>
              <a:rPr lang="en-US" sz="2000" dirty="0" err="1">
                <a:solidFill>
                  <a:srgbClr val="000000"/>
                </a:solidFill>
                <a:effectLst/>
                <a:latin typeface="Times New Roman" pitchFamily="18" charset="0"/>
                <a:ea typeface="Times New Roman" pitchFamily="18" charset="0"/>
                <a:cs typeface="Times New Roman" pitchFamily="18" charset="0"/>
              </a:rPr>
              <a:t>dụng</a:t>
            </a:r>
            <a:r>
              <a:rPr lang="en-US" sz="2000" dirty="0">
                <a:solidFill>
                  <a:srgbClr val="000000"/>
                </a:solidFill>
                <a:effectLst/>
                <a:latin typeface="Times New Roman" pitchFamily="18" charset="0"/>
                <a:ea typeface="Times New Roman" pitchFamily="18" charset="0"/>
                <a:cs typeface="Times New Roman" pitchFamily="18" charset="0"/>
              </a:rPr>
              <a:t> </a:t>
            </a:r>
            <a:r>
              <a:rPr lang="en-US" sz="2000" dirty="0" err="1">
                <a:solidFill>
                  <a:srgbClr val="000000"/>
                </a:solidFill>
                <a:effectLst/>
                <a:latin typeface="Times New Roman" pitchFamily="18" charset="0"/>
                <a:ea typeface="Times New Roman" pitchFamily="18" charset="0"/>
                <a:cs typeface="Times New Roman" pitchFamily="18" charset="0"/>
              </a:rPr>
              <a:t>làm</a:t>
            </a:r>
            <a:r>
              <a:rPr lang="en-US" sz="2000" dirty="0">
                <a:solidFill>
                  <a:srgbClr val="000000"/>
                </a:solidFill>
                <a:effectLst/>
                <a:latin typeface="Times New Roman" pitchFamily="18" charset="0"/>
                <a:ea typeface="Times New Roman" pitchFamily="18" charset="0"/>
                <a:cs typeface="Times New Roman" pitchFamily="18" charset="0"/>
              </a:rPr>
              <a:t> quay </a:t>
            </a:r>
            <a:r>
              <a:rPr lang="en-US" sz="2000" dirty="0" err="1">
                <a:solidFill>
                  <a:srgbClr val="000000"/>
                </a:solidFill>
                <a:effectLst/>
                <a:latin typeface="Times New Roman" pitchFamily="18" charset="0"/>
                <a:ea typeface="Times New Roman" pitchFamily="18" charset="0"/>
                <a:cs typeface="Times New Roman" pitchFamily="18" charset="0"/>
              </a:rPr>
              <a:t>của</a:t>
            </a:r>
            <a:r>
              <a:rPr lang="en-US" sz="2000" dirty="0">
                <a:solidFill>
                  <a:srgbClr val="000000"/>
                </a:solidFill>
                <a:effectLst/>
                <a:latin typeface="Times New Roman" pitchFamily="18" charset="0"/>
                <a:ea typeface="Times New Roman" pitchFamily="18" charset="0"/>
                <a:cs typeface="Times New Roman" pitchFamily="18" charset="0"/>
              </a:rPr>
              <a:t> </a:t>
            </a:r>
            <a:r>
              <a:rPr lang="en-US" sz="2000" dirty="0" err="1">
                <a:solidFill>
                  <a:srgbClr val="000000"/>
                </a:solidFill>
                <a:effectLst/>
                <a:latin typeface="Times New Roman" pitchFamily="18" charset="0"/>
                <a:ea typeface="Times New Roman" pitchFamily="18" charset="0"/>
                <a:cs typeface="Times New Roman" pitchFamily="18" charset="0"/>
              </a:rPr>
              <a:t>lực</a:t>
            </a:r>
            <a:r>
              <a:rPr lang="en-US" sz="2000" dirty="0">
                <a:solidFill>
                  <a:srgbClr val="000000"/>
                </a:solidFill>
                <a:effectLst/>
                <a:latin typeface="Times New Roman" pitchFamily="18" charset="0"/>
                <a:ea typeface="Times New Roman" pitchFamily="18" charset="0"/>
                <a:cs typeface="Times New Roman" pitchFamily="18" charset="0"/>
              </a:rPr>
              <a:t> </a:t>
            </a:r>
            <a:r>
              <a:rPr lang="en-US" sz="2000" dirty="0" err="1">
                <a:solidFill>
                  <a:srgbClr val="000000"/>
                </a:solidFill>
                <a:effectLst/>
                <a:latin typeface="Times New Roman" pitchFamily="18" charset="0"/>
                <a:ea typeface="Times New Roman" pitchFamily="18" charset="0"/>
                <a:cs typeface="Times New Roman" pitchFamily="18" charset="0"/>
              </a:rPr>
              <a:t>phụ</a:t>
            </a:r>
            <a:r>
              <a:rPr lang="en-US" sz="2000" dirty="0">
                <a:solidFill>
                  <a:srgbClr val="000000"/>
                </a:solidFill>
                <a:effectLst/>
                <a:latin typeface="Times New Roman" pitchFamily="18" charset="0"/>
                <a:ea typeface="Times New Roman" pitchFamily="18" charset="0"/>
                <a:cs typeface="Times New Roman" pitchFamily="18" charset="0"/>
              </a:rPr>
              <a:t> </a:t>
            </a:r>
            <a:r>
              <a:rPr lang="en-US" sz="2000" dirty="0" err="1">
                <a:solidFill>
                  <a:srgbClr val="000000"/>
                </a:solidFill>
                <a:effectLst/>
                <a:latin typeface="Times New Roman" pitchFamily="18" charset="0"/>
                <a:ea typeface="Times New Roman" pitchFamily="18" charset="0"/>
                <a:cs typeface="Times New Roman" pitchFamily="18" charset="0"/>
              </a:rPr>
              <a:t>thuộc</a:t>
            </a:r>
            <a:r>
              <a:rPr lang="en-US" sz="2000" dirty="0">
                <a:solidFill>
                  <a:srgbClr val="000000"/>
                </a:solidFill>
                <a:effectLst/>
                <a:latin typeface="Times New Roman" pitchFamily="18" charset="0"/>
                <a:ea typeface="Times New Roman" pitchFamily="18" charset="0"/>
                <a:cs typeface="Times New Roman" pitchFamily="18" charset="0"/>
              </a:rPr>
              <a:t> </a:t>
            </a:r>
            <a:r>
              <a:rPr lang="en-US" sz="2000" dirty="0" err="1">
                <a:solidFill>
                  <a:srgbClr val="000000"/>
                </a:solidFill>
                <a:effectLst/>
                <a:latin typeface="Times New Roman" pitchFamily="18" charset="0"/>
                <a:ea typeface="Times New Roman" pitchFamily="18" charset="0"/>
                <a:cs typeface="Times New Roman" pitchFamily="18" charset="0"/>
              </a:rPr>
              <a:t>vào</a:t>
            </a:r>
            <a:r>
              <a:rPr lang="en-US" sz="2000" dirty="0">
                <a:solidFill>
                  <a:srgbClr val="000000"/>
                </a:solidFill>
                <a:effectLst/>
                <a:latin typeface="Times New Roman" pitchFamily="18" charset="0"/>
                <a:ea typeface="Times New Roman" pitchFamily="18" charset="0"/>
                <a:cs typeface="Times New Roman" pitchFamily="18" charset="0"/>
              </a:rPr>
              <a:t> </a:t>
            </a:r>
            <a:r>
              <a:rPr lang="en-US" sz="2000" dirty="0" err="1">
                <a:solidFill>
                  <a:srgbClr val="000000"/>
                </a:solidFill>
                <a:effectLst/>
                <a:latin typeface="Times New Roman" pitchFamily="18" charset="0"/>
                <a:ea typeface="Times New Roman" pitchFamily="18" charset="0"/>
                <a:cs typeface="Times New Roman" pitchFamily="18" charset="0"/>
              </a:rPr>
              <a:t>những</a:t>
            </a:r>
            <a:r>
              <a:rPr lang="en-US" sz="2000" dirty="0">
                <a:solidFill>
                  <a:srgbClr val="000000"/>
                </a:solidFill>
                <a:effectLst/>
                <a:latin typeface="Times New Roman" pitchFamily="18" charset="0"/>
                <a:ea typeface="Times New Roman" pitchFamily="18" charset="0"/>
                <a:cs typeface="Times New Roman" pitchFamily="18" charset="0"/>
              </a:rPr>
              <a:t> </a:t>
            </a:r>
            <a:r>
              <a:rPr lang="en-US" sz="2000" dirty="0" err="1">
                <a:solidFill>
                  <a:srgbClr val="000000"/>
                </a:solidFill>
                <a:effectLst/>
                <a:latin typeface="Times New Roman" pitchFamily="18" charset="0"/>
                <a:ea typeface="Times New Roman" pitchFamily="18" charset="0"/>
                <a:cs typeface="Times New Roman" pitchFamily="18" charset="0"/>
              </a:rPr>
              <a:t>yếu</a:t>
            </a:r>
            <a:r>
              <a:rPr lang="en-US" sz="2000" dirty="0">
                <a:solidFill>
                  <a:srgbClr val="000000"/>
                </a:solidFill>
                <a:effectLst/>
                <a:latin typeface="Times New Roman" pitchFamily="18" charset="0"/>
                <a:ea typeface="Times New Roman" pitchFamily="18" charset="0"/>
                <a:cs typeface="Times New Roman" pitchFamily="18" charset="0"/>
              </a:rPr>
              <a:t> </a:t>
            </a:r>
            <a:r>
              <a:rPr lang="en-US" sz="2000" dirty="0" err="1">
                <a:solidFill>
                  <a:srgbClr val="000000"/>
                </a:solidFill>
                <a:effectLst/>
                <a:latin typeface="Times New Roman" pitchFamily="18" charset="0"/>
                <a:ea typeface="Times New Roman" pitchFamily="18" charset="0"/>
                <a:cs typeface="Times New Roman" pitchFamily="18" charset="0"/>
              </a:rPr>
              <a:t>tố</a:t>
            </a:r>
            <a:r>
              <a:rPr lang="en-US" sz="2000" dirty="0">
                <a:solidFill>
                  <a:srgbClr val="000000"/>
                </a:solidFill>
                <a:effectLst/>
                <a:latin typeface="Times New Roman" pitchFamily="18" charset="0"/>
                <a:ea typeface="Times New Roman" pitchFamily="18" charset="0"/>
                <a:cs typeface="Times New Roman" pitchFamily="18" charset="0"/>
              </a:rPr>
              <a:t> </a:t>
            </a:r>
            <a:r>
              <a:rPr lang="en-US" sz="2000" dirty="0" err="1">
                <a:solidFill>
                  <a:srgbClr val="000000"/>
                </a:solidFill>
                <a:effectLst/>
                <a:latin typeface="Times New Roman" pitchFamily="18" charset="0"/>
                <a:ea typeface="Times New Roman" pitchFamily="18" charset="0"/>
                <a:cs typeface="Times New Roman" pitchFamily="18" charset="0"/>
              </a:rPr>
              <a:t>nào</a:t>
            </a:r>
            <a:r>
              <a:rPr lang="en-US" sz="2000" dirty="0" smtClean="0">
                <a:solidFill>
                  <a:srgbClr val="000000"/>
                </a:solidFill>
                <a:effectLst/>
                <a:latin typeface="Times New Roman" pitchFamily="18" charset="0"/>
                <a:ea typeface="Times New Roman" pitchFamily="18" charset="0"/>
                <a:cs typeface="Times New Roman" pitchFamily="18" charset="0"/>
              </a:rPr>
              <a:t>?</a:t>
            </a:r>
            <a:endParaRPr lang="en-US" sz="2000" dirty="0">
              <a:latin typeface="Times New Roman" pitchFamily="18" charset="0"/>
              <a:ea typeface="Times New Roman" pitchFamily="18" charset="0"/>
              <a:cs typeface="Times New Roman" pitchFamily="18" charset="0"/>
            </a:endParaRPr>
          </a:p>
        </p:txBody>
      </p:sp>
      <p:sp>
        <p:nvSpPr>
          <p:cNvPr id="8" name="Arrow: Pentagon 7">
            <a:extLst>
              <a:ext uri="{FF2B5EF4-FFF2-40B4-BE49-F238E27FC236}">
                <a16:creationId xmlns="" xmlns:a16="http://schemas.microsoft.com/office/drawing/2014/main" id="{1EA6B464-526E-6D17-82BB-07ACFA8B24C8}"/>
              </a:ext>
            </a:extLst>
          </p:cNvPr>
          <p:cNvSpPr/>
          <p:nvPr/>
        </p:nvSpPr>
        <p:spPr>
          <a:xfrm>
            <a:off x="-1" y="184356"/>
            <a:ext cx="8959646" cy="744794"/>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t>Quan sát hình ảnh và trả lời các câu hỏi sau:</a:t>
            </a:r>
          </a:p>
        </p:txBody>
      </p:sp>
      <p:sp>
        <p:nvSpPr>
          <p:cNvPr id="2" name="TextBox 1"/>
          <p:cNvSpPr txBox="1"/>
          <p:nvPr/>
        </p:nvSpPr>
        <p:spPr>
          <a:xfrm>
            <a:off x="3641998" y="2949146"/>
            <a:ext cx="5227904" cy="1323439"/>
          </a:xfrm>
          <a:prstGeom prst="rect">
            <a:avLst/>
          </a:prstGeom>
          <a:noFill/>
        </p:spPr>
        <p:txBody>
          <a:bodyPr wrap="square" rtlCol="0">
            <a:spAutoFit/>
          </a:bodyPr>
          <a:lstStyle/>
          <a:p>
            <a:r>
              <a:rPr lang="en-US" sz="2000" dirty="0" err="1">
                <a:latin typeface="Times New Roman" pitchFamily="18" charset="0"/>
                <a:ea typeface="Times New Roman" pitchFamily="18" charset="0"/>
                <a:cs typeface="Times New Roman" pitchFamily="18" charset="0"/>
              </a:rPr>
              <a:t>Tác</a:t>
            </a:r>
            <a:r>
              <a:rPr lang="en-US" sz="2000" dirty="0">
                <a:latin typeface="Times New Roman" pitchFamily="18" charset="0"/>
                <a:ea typeface="Times New Roman" pitchFamily="18" charset="0"/>
                <a:cs typeface="Times New Roman" pitchFamily="18" charset="0"/>
              </a:rPr>
              <a:t> </a:t>
            </a:r>
            <a:r>
              <a:rPr lang="en-US" sz="2000" dirty="0" err="1">
                <a:latin typeface="Times New Roman" pitchFamily="18" charset="0"/>
                <a:ea typeface="Times New Roman" pitchFamily="18" charset="0"/>
                <a:cs typeface="Times New Roman" pitchFamily="18" charset="0"/>
              </a:rPr>
              <a:t>dụng</a:t>
            </a:r>
            <a:r>
              <a:rPr lang="en-US" sz="2000" dirty="0">
                <a:latin typeface="Times New Roman" pitchFamily="18" charset="0"/>
                <a:ea typeface="Times New Roman" pitchFamily="18" charset="0"/>
                <a:cs typeface="Times New Roman" pitchFamily="18" charset="0"/>
              </a:rPr>
              <a:t> </a:t>
            </a:r>
            <a:r>
              <a:rPr lang="en-US" sz="2000" dirty="0" err="1">
                <a:latin typeface="Times New Roman" pitchFamily="18" charset="0"/>
                <a:ea typeface="Times New Roman" pitchFamily="18" charset="0"/>
                <a:cs typeface="Times New Roman" pitchFamily="18" charset="0"/>
              </a:rPr>
              <a:t>làm</a:t>
            </a:r>
            <a:r>
              <a:rPr lang="en-US" sz="2000" dirty="0">
                <a:latin typeface="Times New Roman" pitchFamily="18" charset="0"/>
                <a:ea typeface="Times New Roman" pitchFamily="18" charset="0"/>
                <a:cs typeface="Times New Roman" pitchFamily="18" charset="0"/>
              </a:rPr>
              <a:t> quay </a:t>
            </a:r>
            <a:r>
              <a:rPr lang="en-US" sz="2000" dirty="0" err="1">
                <a:latin typeface="Times New Roman" pitchFamily="18" charset="0"/>
                <a:ea typeface="Times New Roman" pitchFamily="18" charset="0"/>
                <a:cs typeface="Times New Roman" pitchFamily="18" charset="0"/>
              </a:rPr>
              <a:t>được</a:t>
            </a:r>
            <a:r>
              <a:rPr lang="en-US" sz="2000" dirty="0">
                <a:latin typeface="Times New Roman" pitchFamily="18" charset="0"/>
                <a:ea typeface="Times New Roman" pitchFamily="18" charset="0"/>
                <a:cs typeface="Times New Roman" pitchFamily="18" charset="0"/>
              </a:rPr>
              <a:t> </a:t>
            </a:r>
            <a:r>
              <a:rPr lang="en-US" sz="2000" dirty="0" err="1">
                <a:latin typeface="Times New Roman" pitchFamily="18" charset="0"/>
                <a:ea typeface="Times New Roman" pitchFamily="18" charset="0"/>
                <a:cs typeface="Times New Roman" pitchFamily="18" charset="0"/>
              </a:rPr>
              <a:t>đặc</a:t>
            </a:r>
            <a:r>
              <a:rPr lang="en-US" sz="2000" dirty="0">
                <a:latin typeface="Times New Roman" pitchFamily="18" charset="0"/>
                <a:ea typeface="Times New Roman" pitchFamily="18" charset="0"/>
                <a:cs typeface="Times New Roman" pitchFamily="18" charset="0"/>
              </a:rPr>
              <a:t> </a:t>
            </a:r>
            <a:r>
              <a:rPr lang="en-US" sz="2000" dirty="0" err="1">
                <a:latin typeface="Times New Roman" pitchFamily="18" charset="0"/>
                <a:ea typeface="Times New Roman" pitchFamily="18" charset="0"/>
                <a:cs typeface="Times New Roman" pitchFamily="18" charset="0"/>
              </a:rPr>
              <a:t>trưng</a:t>
            </a:r>
            <a:r>
              <a:rPr lang="en-US" sz="2000" dirty="0">
                <a:latin typeface="Times New Roman" pitchFamily="18" charset="0"/>
                <a:ea typeface="Times New Roman" pitchFamily="18" charset="0"/>
                <a:cs typeface="Times New Roman" pitchFamily="18" charset="0"/>
              </a:rPr>
              <a:t> </a:t>
            </a:r>
            <a:r>
              <a:rPr lang="en-US" sz="2000" dirty="0" err="1">
                <a:latin typeface="Times New Roman" pitchFamily="18" charset="0"/>
                <a:ea typeface="Times New Roman" pitchFamily="18" charset="0"/>
                <a:cs typeface="Times New Roman" pitchFamily="18" charset="0"/>
              </a:rPr>
              <a:t>bằng</a:t>
            </a:r>
            <a:r>
              <a:rPr lang="en-US" sz="2000" dirty="0">
                <a:latin typeface="Times New Roman" pitchFamily="18" charset="0"/>
                <a:ea typeface="Times New Roman" pitchFamily="18" charset="0"/>
                <a:cs typeface="Times New Roman" pitchFamily="18" charset="0"/>
              </a:rPr>
              <a:t> </a:t>
            </a:r>
            <a:r>
              <a:rPr lang="en-US" sz="2000" dirty="0" err="1">
                <a:latin typeface="Times New Roman" pitchFamily="18" charset="0"/>
                <a:ea typeface="Times New Roman" pitchFamily="18" charset="0"/>
                <a:cs typeface="Times New Roman" pitchFamily="18" charset="0"/>
              </a:rPr>
              <a:t>momen</a:t>
            </a:r>
            <a:r>
              <a:rPr lang="en-US" sz="2000" dirty="0">
                <a:latin typeface="Times New Roman" pitchFamily="18" charset="0"/>
                <a:ea typeface="Times New Roman" pitchFamily="18" charset="0"/>
                <a:cs typeface="Times New Roman" pitchFamily="18" charset="0"/>
              </a:rPr>
              <a:t> </a:t>
            </a:r>
            <a:r>
              <a:rPr lang="en-US" sz="2000" dirty="0" err="1">
                <a:latin typeface="Times New Roman" pitchFamily="18" charset="0"/>
                <a:ea typeface="Times New Roman" pitchFamily="18" charset="0"/>
                <a:cs typeface="Times New Roman" pitchFamily="18" charset="0"/>
              </a:rPr>
              <a:t>lực</a:t>
            </a:r>
            <a:r>
              <a:rPr lang="en-US" sz="2000" dirty="0">
                <a:latin typeface="Times New Roman" pitchFamily="18" charset="0"/>
                <a:ea typeface="Times New Roman" pitchFamily="18" charset="0"/>
                <a:cs typeface="Times New Roman" pitchFamily="18" charset="0"/>
              </a:rPr>
              <a:t>, </a:t>
            </a:r>
            <a:r>
              <a:rPr lang="en-US" sz="2000" dirty="0" err="1">
                <a:latin typeface="Times New Roman" pitchFamily="18" charset="0"/>
                <a:ea typeface="Times New Roman" pitchFamily="18" charset="0"/>
                <a:cs typeface="Times New Roman" pitchFamily="18" charset="0"/>
              </a:rPr>
              <a:t>muốn</a:t>
            </a:r>
            <a:r>
              <a:rPr lang="en-US" sz="2000" dirty="0">
                <a:latin typeface="Times New Roman" pitchFamily="18" charset="0"/>
                <a:ea typeface="Times New Roman" pitchFamily="18" charset="0"/>
                <a:cs typeface="Times New Roman" pitchFamily="18" charset="0"/>
              </a:rPr>
              <a:t> </a:t>
            </a:r>
            <a:r>
              <a:rPr lang="en-US" sz="2000" dirty="0" err="1">
                <a:latin typeface="Times New Roman" pitchFamily="18" charset="0"/>
                <a:ea typeface="Times New Roman" pitchFamily="18" charset="0"/>
                <a:cs typeface="Times New Roman" pitchFamily="18" charset="0"/>
              </a:rPr>
              <a:t>có</a:t>
            </a:r>
            <a:r>
              <a:rPr lang="en-US" sz="2000" dirty="0">
                <a:latin typeface="Times New Roman" pitchFamily="18" charset="0"/>
                <a:ea typeface="Times New Roman" pitchFamily="18" charset="0"/>
                <a:cs typeface="Times New Roman" pitchFamily="18" charset="0"/>
              </a:rPr>
              <a:t> </a:t>
            </a:r>
            <a:r>
              <a:rPr lang="en-US" sz="2000" dirty="0" err="1">
                <a:latin typeface="Times New Roman" pitchFamily="18" charset="0"/>
                <a:ea typeface="Times New Roman" pitchFamily="18" charset="0"/>
                <a:cs typeface="Times New Roman" pitchFamily="18" charset="0"/>
              </a:rPr>
              <a:t>momen</a:t>
            </a:r>
            <a:r>
              <a:rPr lang="en-US" sz="2000" dirty="0">
                <a:latin typeface="Times New Roman" pitchFamily="18" charset="0"/>
                <a:ea typeface="Times New Roman" pitchFamily="18" charset="0"/>
                <a:cs typeface="Times New Roman" pitchFamily="18" charset="0"/>
              </a:rPr>
              <a:t> </a:t>
            </a:r>
            <a:r>
              <a:rPr lang="en-US" sz="2000" dirty="0" err="1">
                <a:latin typeface="Times New Roman" pitchFamily="18" charset="0"/>
                <a:ea typeface="Times New Roman" pitchFamily="18" charset="0"/>
                <a:cs typeface="Times New Roman" pitchFamily="18" charset="0"/>
              </a:rPr>
              <a:t>lực</a:t>
            </a:r>
            <a:r>
              <a:rPr lang="en-US" sz="2000" dirty="0">
                <a:latin typeface="Times New Roman" pitchFamily="18" charset="0"/>
                <a:ea typeface="Times New Roman" pitchFamily="18" charset="0"/>
                <a:cs typeface="Times New Roman" pitchFamily="18" charset="0"/>
              </a:rPr>
              <a:t> </a:t>
            </a:r>
            <a:r>
              <a:rPr lang="en-US" sz="2000" dirty="0" err="1">
                <a:latin typeface="Times New Roman" pitchFamily="18" charset="0"/>
                <a:ea typeface="Times New Roman" pitchFamily="18" charset="0"/>
                <a:cs typeface="Times New Roman" pitchFamily="18" charset="0"/>
              </a:rPr>
              <a:t>lớn</a:t>
            </a:r>
            <a:r>
              <a:rPr lang="en-US" sz="2000" dirty="0">
                <a:latin typeface="Times New Roman" pitchFamily="18" charset="0"/>
                <a:ea typeface="Times New Roman" pitchFamily="18" charset="0"/>
                <a:cs typeface="Times New Roman" pitchFamily="18" charset="0"/>
              </a:rPr>
              <a:t> </a:t>
            </a:r>
            <a:r>
              <a:rPr lang="en-US" sz="2000" dirty="0" err="1">
                <a:latin typeface="Times New Roman" pitchFamily="18" charset="0"/>
                <a:ea typeface="Times New Roman" pitchFamily="18" charset="0"/>
                <a:cs typeface="Times New Roman" pitchFamily="18" charset="0"/>
              </a:rPr>
              <a:t>để</a:t>
            </a:r>
            <a:r>
              <a:rPr lang="en-US" sz="2000" dirty="0">
                <a:latin typeface="Times New Roman" pitchFamily="18" charset="0"/>
                <a:ea typeface="Times New Roman" pitchFamily="18" charset="0"/>
                <a:cs typeface="Times New Roman" pitchFamily="18" charset="0"/>
              </a:rPr>
              <a:t> </a:t>
            </a:r>
            <a:r>
              <a:rPr lang="en-US" sz="2000" dirty="0" err="1">
                <a:latin typeface="Times New Roman" pitchFamily="18" charset="0"/>
                <a:ea typeface="Times New Roman" pitchFamily="18" charset="0"/>
                <a:cs typeface="Times New Roman" pitchFamily="18" charset="0"/>
              </a:rPr>
              <a:t>gây</a:t>
            </a:r>
            <a:r>
              <a:rPr lang="en-US" sz="2000" dirty="0">
                <a:latin typeface="Times New Roman" pitchFamily="18" charset="0"/>
                <a:ea typeface="Times New Roman" pitchFamily="18" charset="0"/>
                <a:cs typeface="Times New Roman" pitchFamily="18" charset="0"/>
              </a:rPr>
              <a:t> </a:t>
            </a:r>
            <a:r>
              <a:rPr lang="en-US" sz="2000" dirty="0" err="1">
                <a:latin typeface="Times New Roman" pitchFamily="18" charset="0"/>
                <a:ea typeface="Times New Roman" pitchFamily="18" charset="0"/>
                <a:cs typeface="Times New Roman" pitchFamily="18" charset="0"/>
              </a:rPr>
              <a:t>ra</a:t>
            </a:r>
            <a:r>
              <a:rPr lang="en-US" sz="2000" dirty="0">
                <a:latin typeface="Times New Roman" pitchFamily="18" charset="0"/>
                <a:ea typeface="Times New Roman" pitchFamily="18" charset="0"/>
                <a:cs typeface="Times New Roman" pitchFamily="18" charset="0"/>
              </a:rPr>
              <a:t> </a:t>
            </a:r>
            <a:r>
              <a:rPr lang="en-US" sz="2000" dirty="0" err="1">
                <a:latin typeface="Times New Roman" pitchFamily="18" charset="0"/>
                <a:ea typeface="Times New Roman" pitchFamily="18" charset="0"/>
                <a:cs typeface="Times New Roman" pitchFamily="18" charset="0"/>
              </a:rPr>
              <a:t>tác</a:t>
            </a:r>
            <a:r>
              <a:rPr lang="en-US" sz="2000" dirty="0">
                <a:latin typeface="Times New Roman" pitchFamily="18" charset="0"/>
                <a:ea typeface="Times New Roman" pitchFamily="18" charset="0"/>
                <a:cs typeface="Times New Roman" pitchFamily="18" charset="0"/>
              </a:rPr>
              <a:t> </a:t>
            </a:r>
            <a:r>
              <a:rPr lang="en-US" sz="2000" dirty="0" err="1">
                <a:latin typeface="Times New Roman" pitchFamily="18" charset="0"/>
                <a:ea typeface="Times New Roman" pitchFamily="18" charset="0"/>
                <a:cs typeface="Times New Roman" pitchFamily="18" charset="0"/>
              </a:rPr>
              <a:t>dụng</a:t>
            </a:r>
            <a:r>
              <a:rPr lang="en-US" sz="2000" dirty="0">
                <a:latin typeface="Times New Roman" pitchFamily="18" charset="0"/>
                <a:ea typeface="Times New Roman" pitchFamily="18" charset="0"/>
                <a:cs typeface="Times New Roman" pitchFamily="18" charset="0"/>
              </a:rPr>
              <a:t> </a:t>
            </a:r>
            <a:r>
              <a:rPr lang="en-US" sz="2000" dirty="0" err="1">
                <a:latin typeface="Times New Roman" pitchFamily="18" charset="0"/>
                <a:ea typeface="Times New Roman" pitchFamily="18" charset="0"/>
                <a:cs typeface="Times New Roman" pitchFamily="18" charset="0"/>
              </a:rPr>
              <a:t>làm</a:t>
            </a:r>
            <a:r>
              <a:rPr lang="en-US" sz="2000" dirty="0">
                <a:latin typeface="Times New Roman" pitchFamily="18" charset="0"/>
                <a:ea typeface="Times New Roman" pitchFamily="18" charset="0"/>
                <a:cs typeface="Times New Roman" pitchFamily="18" charset="0"/>
              </a:rPr>
              <a:t> quay </a:t>
            </a:r>
            <a:r>
              <a:rPr lang="en-US" sz="2000" dirty="0" err="1">
                <a:latin typeface="Times New Roman" pitchFamily="18" charset="0"/>
                <a:ea typeface="Times New Roman" pitchFamily="18" charset="0"/>
                <a:cs typeface="Times New Roman" pitchFamily="18" charset="0"/>
              </a:rPr>
              <a:t>lớn</a:t>
            </a:r>
            <a:r>
              <a:rPr lang="en-US" sz="2000" dirty="0">
                <a:latin typeface="Times New Roman" pitchFamily="18" charset="0"/>
                <a:ea typeface="Times New Roman" pitchFamily="18" charset="0"/>
                <a:cs typeface="Times New Roman" pitchFamily="18" charset="0"/>
              </a:rPr>
              <a:t> </a:t>
            </a:r>
            <a:r>
              <a:rPr lang="en-US" sz="2000" dirty="0" err="1">
                <a:latin typeface="Times New Roman" pitchFamily="18" charset="0"/>
                <a:ea typeface="Times New Roman" pitchFamily="18" charset="0"/>
                <a:cs typeface="Times New Roman" pitchFamily="18" charset="0"/>
              </a:rPr>
              <a:t>thì</a:t>
            </a:r>
            <a:r>
              <a:rPr lang="en-US" sz="2000" dirty="0">
                <a:latin typeface="Times New Roman" pitchFamily="18" charset="0"/>
                <a:ea typeface="Times New Roman" pitchFamily="18" charset="0"/>
                <a:cs typeface="Times New Roman" pitchFamily="18" charset="0"/>
              </a:rPr>
              <a:t> </a:t>
            </a:r>
            <a:r>
              <a:rPr lang="en-US" sz="2000" dirty="0" err="1">
                <a:latin typeface="Times New Roman" pitchFamily="18" charset="0"/>
                <a:ea typeface="Times New Roman" pitchFamily="18" charset="0"/>
                <a:cs typeface="Times New Roman" pitchFamily="18" charset="0"/>
              </a:rPr>
              <a:t>có</a:t>
            </a:r>
            <a:r>
              <a:rPr lang="en-US" sz="2000" dirty="0">
                <a:latin typeface="Times New Roman" pitchFamily="18" charset="0"/>
                <a:ea typeface="Times New Roman" pitchFamily="18" charset="0"/>
                <a:cs typeface="Times New Roman" pitchFamily="18" charset="0"/>
              </a:rPr>
              <a:t> </a:t>
            </a:r>
            <a:r>
              <a:rPr lang="en-US" sz="2000" dirty="0" err="1">
                <a:latin typeface="Times New Roman" pitchFamily="18" charset="0"/>
                <a:ea typeface="Times New Roman" pitchFamily="18" charset="0"/>
                <a:cs typeface="Times New Roman" pitchFamily="18" charset="0"/>
              </a:rPr>
              <a:t>những</a:t>
            </a:r>
            <a:r>
              <a:rPr lang="en-US" sz="2000" dirty="0">
                <a:latin typeface="Times New Roman" pitchFamily="18" charset="0"/>
                <a:ea typeface="Times New Roman" pitchFamily="18" charset="0"/>
                <a:cs typeface="Times New Roman" pitchFamily="18" charset="0"/>
              </a:rPr>
              <a:t> </a:t>
            </a:r>
            <a:r>
              <a:rPr lang="en-US" sz="2000" dirty="0" err="1">
                <a:latin typeface="Times New Roman" pitchFamily="18" charset="0"/>
                <a:ea typeface="Times New Roman" pitchFamily="18" charset="0"/>
                <a:cs typeface="Times New Roman" pitchFamily="18" charset="0"/>
              </a:rPr>
              <a:t>cách</a:t>
            </a:r>
            <a:r>
              <a:rPr lang="en-US" sz="2000" dirty="0">
                <a:latin typeface="Times New Roman" pitchFamily="18" charset="0"/>
                <a:ea typeface="Times New Roman" pitchFamily="18" charset="0"/>
                <a:cs typeface="Times New Roman" pitchFamily="18" charset="0"/>
              </a:rPr>
              <a:t> </a:t>
            </a:r>
            <a:r>
              <a:rPr lang="en-US" sz="2000" dirty="0" err="1">
                <a:latin typeface="Times New Roman" pitchFamily="18" charset="0"/>
                <a:ea typeface="Times New Roman" pitchFamily="18" charset="0"/>
                <a:cs typeface="Times New Roman" pitchFamily="18" charset="0"/>
              </a:rPr>
              <a:t>nào</a:t>
            </a:r>
            <a:r>
              <a:rPr lang="en-US" sz="2000" dirty="0">
                <a:latin typeface="Times New Roman" pitchFamily="18" charset="0"/>
                <a:ea typeface="Times New Roman" pitchFamily="18" charset="0"/>
                <a:cs typeface="Times New Roman" pitchFamily="18" charset="0"/>
              </a:rPr>
              <a:t>?</a:t>
            </a:r>
            <a:endParaRPr lang="en-US" sz="2000" dirty="0">
              <a:latin typeface="Times New Roman" pitchFamily="18" charset="0"/>
              <a:ea typeface="Calibri" panose="020F0502020204030204" pitchFamily="34" charset="0"/>
              <a:cs typeface="Times New Roman" pitchFamily="18" charset="0"/>
            </a:endParaRPr>
          </a:p>
          <a:p>
            <a:endParaRPr lang="en-US" sz="2000" dirty="0"/>
          </a:p>
        </p:txBody>
      </p:sp>
      <p:sp>
        <p:nvSpPr>
          <p:cNvPr id="6" name="Rounded Rectangular Callout 10">
            <a:extLst>
              <a:ext uri="{FF2B5EF4-FFF2-40B4-BE49-F238E27FC236}">
                <a16:creationId xmlns="" xmlns:a16="http://schemas.microsoft.com/office/drawing/2014/main" id="{75AB5465-B90C-65D9-93BE-3224D566A44D}"/>
              </a:ext>
            </a:extLst>
          </p:cNvPr>
          <p:cNvSpPr/>
          <p:nvPr/>
        </p:nvSpPr>
        <p:spPr>
          <a:xfrm>
            <a:off x="3980203" y="1709277"/>
            <a:ext cx="4889699" cy="1149253"/>
          </a:xfrm>
          <a:prstGeom prst="wedgeRoundRectCallout">
            <a:avLst>
              <a:gd name="adj1" fmla="val -56673"/>
              <a:gd name="adj2" fmla="val -1730"/>
              <a:gd name="adj3" fmla="val 16667"/>
            </a:avLst>
          </a:prstGeom>
          <a:solidFill>
            <a:schemeClr val="accent6"/>
          </a:solidFill>
          <a:ln w="57150">
            <a:solidFill>
              <a:schemeClr val="accent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phụ</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thuộc</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vào</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độ</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lớn</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của</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lực</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và</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khoảng</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cách</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từ</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trục</a:t>
            </a:r>
            <a:r>
              <a:rPr lang="en-US" sz="2000" dirty="0" smtClean="0">
                <a:solidFill>
                  <a:srgbClr val="FF0000"/>
                </a:solidFill>
                <a:latin typeface="Times New Roman" pitchFamily="18" charset="0"/>
                <a:cs typeface="Times New Roman" pitchFamily="18" charset="0"/>
              </a:rPr>
              <a:t> quay </a:t>
            </a:r>
            <a:r>
              <a:rPr lang="en-US" sz="2000" dirty="0" err="1" smtClean="0">
                <a:solidFill>
                  <a:srgbClr val="FF0000"/>
                </a:solidFill>
                <a:latin typeface="Times New Roman" pitchFamily="18" charset="0"/>
                <a:cs typeface="Times New Roman" pitchFamily="18" charset="0"/>
              </a:rPr>
              <a:t>đến</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giá</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của</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lực</a:t>
            </a:r>
            <a:endParaRPr lang="en-US" sz="2000" dirty="0">
              <a:solidFill>
                <a:srgbClr val="FF0000"/>
              </a:solidFill>
              <a:latin typeface="Times New Roman" pitchFamily="18" charset="0"/>
              <a:cs typeface="Times New Roman" pitchFamily="18" charset="0"/>
            </a:endParaRPr>
          </a:p>
        </p:txBody>
      </p:sp>
      <p:sp>
        <p:nvSpPr>
          <p:cNvPr id="9" name="Rounded Rectangular Callout 10">
            <a:extLst>
              <a:ext uri="{FF2B5EF4-FFF2-40B4-BE49-F238E27FC236}">
                <a16:creationId xmlns="" xmlns:a16="http://schemas.microsoft.com/office/drawing/2014/main" id="{09F2018D-88A3-E9D8-03F4-C3AD3688049D}"/>
              </a:ext>
            </a:extLst>
          </p:cNvPr>
          <p:cNvSpPr/>
          <p:nvPr/>
        </p:nvSpPr>
        <p:spPr>
          <a:xfrm>
            <a:off x="3550508" y="4042537"/>
            <a:ext cx="5409137" cy="859824"/>
          </a:xfrm>
          <a:prstGeom prst="wedgeRoundRectCallout">
            <a:avLst>
              <a:gd name="adj1" fmla="val -56899"/>
              <a:gd name="adj2" fmla="val 4224"/>
              <a:gd name="adj3" fmla="val 16667"/>
            </a:avLst>
          </a:prstGeom>
          <a:solidFill>
            <a:schemeClr val="accent6"/>
          </a:solidFill>
          <a:ln w="57150">
            <a:solidFill>
              <a:schemeClr val="accent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smtClean="0">
                <a:solidFill>
                  <a:srgbClr val="FF0000"/>
                </a:solidFill>
                <a:latin typeface="Times New Roman" pitchFamily="18" charset="0"/>
                <a:cs typeface="Times New Roman" pitchFamily="18" charset="0"/>
              </a:rPr>
              <a:t>T</a:t>
            </a:r>
            <a:r>
              <a:rPr lang="en-US" sz="2000" dirty="0" err="1" smtClean="0">
                <a:solidFill>
                  <a:srgbClr val="FF0000"/>
                </a:solidFill>
                <a:latin typeface="Times New Roman" pitchFamily="18" charset="0"/>
                <a:cs typeface="Times New Roman" pitchFamily="18" charset="0"/>
              </a:rPr>
              <a:t>ăng</a:t>
            </a:r>
            <a:r>
              <a:rPr lang="en-US" sz="2000" dirty="0" smtClean="0">
                <a:solidFill>
                  <a:srgbClr val="FF0000"/>
                </a:solidFill>
                <a:latin typeface="Times New Roman" pitchFamily="18" charset="0"/>
                <a:cs typeface="Times New Roman" pitchFamily="18" charset="0"/>
              </a:rPr>
              <a:t> </a:t>
            </a:r>
            <a:r>
              <a:rPr lang="vi-VN" sz="2000" dirty="0" smtClean="0">
                <a:solidFill>
                  <a:srgbClr val="FF0000"/>
                </a:solidFill>
                <a:latin typeface="Times New Roman" pitchFamily="18" charset="0"/>
                <a:cs typeface="Times New Roman" pitchFamily="18" charset="0"/>
              </a:rPr>
              <a:t>độ </a:t>
            </a:r>
            <a:r>
              <a:rPr lang="vi-VN" sz="2000" dirty="0">
                <a:solidFill>
                  <a:srgbClr val="FF0000"/>
                </a:solidFill>
                <a:latin typeface="Times New Roman" pitchFamily="18" charset="0"/>
                <a:cs typeface="Times New Roman" pitchFamily="18" charset="0"/>
              </a:rPr>
              <a:t>lớn của lực và </a:t>
            </a:r>
            <a:r>
              <a:rPr lang="en-US" sz="2000" dirty="0" err="1" smtClean="0">
                <a:solidFill>
                  <a:srgbClr val="FF0000"/>
                </a:solidFill>
                <a:latin typeface="Times New Roman" pitchFamily="18" charset="0"/>
                <a:cs typeface="Times New Roman" pitchFamily="18" charset="0"/>
              </a:rPr>
              <a:t>tăng</a:t>
            </a:r>
            <a:r>
              <a:rPr lang="en-US" sz="2000" dirty="0" smtClean="0">
                <a:solidFill>
                  <a:srgbClr val="FF0000"/>
                </a:solidFill>
                <a:latin typeface="Times New Roman" pitchFamily="18" charset="0"/>
                <a:cs typeface="Times New Roman" pitchFamily="18" charset="0"/>
              </a:rPr>
              <a:t> </a:t>
            </a:r>
            <a:r>
              <a:rPr lang="vi-VN" sz="2000" dirty="0" smtClean="0">
                <a:solidFill>
                  <a:srgbClr val="FF0000"/>
                </a:solidFill>
                <a:latin typeface="Times New Roman" pitchFamily="18" charset="0"/>
                <a:cs typeface="Times New Roman" pitchFamily="18" charset="0"/>
              </a:rPr>
              <a:t>khoảng </a:t>
            </a:r>
            <a:r>
              <a:rPr lang="vi-VN" sz="2000" dirty="0">
                <a:solidFill>
                  <a:srgbClr val="FF0000"/>
                </a:solidFill>
                <a:latin typeface="Times New Roman" pitchFamily="18" charset="0"/>
                <a:cs typeface="Times New Roman" pitchFamily="18" charset="0"/>
              </a:rPr>
              <a:t>cách từ trục quay đến giá của lực</a:t>
            </a:r>
            <a:endParaRPr lang="en-US" sz="2000" dirty="0">
              <a:solidFill>
                <a:srgbClr val="FF0000"/>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8" name="Arrow: Pentagon 7">
            <a:extLst>
              <a:ext uri="{FF2B5EF4-FFF2-40B4-BE49-F238E27FC236}">
                <a16:creationId xmlns="" xmlns:a16="http://schemas.microsoft.com/office/drawing/2014/main" id="{6EA8FD66-A9C6-2977-B320-DAB77AF192B1}"/>
              </a:ext>
            </a:extLst>
          </p:cNvPr>
          <p:cNvSpPr/>
          <p:nvPr/>
        </p:nvSpPr>
        <p:spPr>
          <a:xfrm>
            <a:off x="0" y="302281"/>
            <a:ext cx="1930820" cy="483650"/>
          </a:xfrm>
          <a:prstGeom prst="homePlate">
            <a:avLst/>
          </a:prstGeom>
          <a:solidFill>
            <a:schemeClr val="accent3">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2">
                    <a:lumMod val="50000"/>
                  </a:schemeClr>
                </a:solidFill>
              </a:rPr>
              <a:t>Câu hỏi 3: </a:t>
            </a:r>
          </a:p>
        </p:txBody>
      </p:sp>
      <p:sp>
        <p:nvSpPr>
          <p:cNvPr id="11" name="TextBox 10">
            <a:extLst>
              <a:ext uri="{FF2B5EF4-FFF2-40B4-BE49-F238E27FC236}">
                <a16:creationId xmlns="" xmlns:a16="http://schemas.microsoft.com/office/drawing/2014/main" id="{06EC9B40-3E9E-6C15-8242-E1D220C05503}"/>
              </a:ext>
            </a:extLst>
          </p:cNvPr>
          <p:cNvSpPr txBox="1"/>
          <p:nvPr/>
        </p:nvSpPr>
        <p:spPr>
          <a:xfrm>
            <a:off x="2221764" y="88307"/>
            <a:ext cx="6657739" cy="958660"/>
          </a:xfrm>
          <a:prstGeom prst="rect">
            <a:avLst/>
          </a:prstGeom>
          <a:noFill/>
        </p:spPr>
        <p:txBody>
          <a:bodyPr wrap="square">
            <a:spAutoFit/>
          </a:bodyPr>
          <a:lstStyle/>
          <a:p>
            <a:pPr marL="0" marR="0" algn="just">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Nêu các ví dụ trong thực tế cần làm tăng tác dụng làm quay của lực bằng cách:</a:t>
            </a:r>
            <a:endParaRPr lang="en-US" sz="2000">
              <a:effectLst/>
              <a:latin typeface="+mj-lt"/>
              <a:ea typeface="Calibri" panose="020F0502020204030204" pitchFamily="34" charset="0"/>
              <a:cs typeface="Times New Roman" panose="02020603050405020304" pitchFamily="18" charset="0"/>
            </a:endParaRPr>
          </a:p>
        </p:txBody>
      </p:sp>
      <p:sp>
        <p:nvSpPr>
          <p:cNvPr id="12" name="Rectangle: Rounded Corners 11">
            <a:extLst>
              <a:ext uri="{FF2B5EF4-FFF2-40B4-BE49-F238E27FC236}">
                <a16:creationId xmlns="" xmlns:a16="http://schemas.microsoft.com/office/drawing/2014/main" id="{C7FDE46A-3176-ECD1-E812-4705A8F3DFBD}"/>
              </a:ext>
            </a:extLst>
          </p:cNvPr>
          <p:cNvSpPr/>
          <p:nvPr/>
        </p:nvSpPr>
        <p:spPr>
          <a:xfrm>
            <a:off x="372183" y="1389249"/>
            <a:ext cx="3117273" cy="808601"/>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effectLst/>
                <a:latin typeface="+mj-lt"/>
                <a:ea typeface="Times New Roman" panose="02020603050405020304" pitchFamily="18" charset="0"/>
              </a:rPr>
              <a:t>a) Tăng độ lớn của lực</a:t>
            </a:r>
            <a:endParaRPr lang="en-US" sz="2000">
              <a:latin typeface="+mj-lt"/>
            </a:endParaRPr>
          </a:p>
        </p:txBody>
      </p:sp>
      <p:sp>
        <p:nvSpPr>
          <p:cNvPr id="14" name="Rectangle: Rounded Corners 13">
            <a:extLst>
              <a:ext uri="{FF2B5EF4-FFF2-40B4-BE49-F238E27FC236}">
                <a16:creationId xmlns="" xmlns:a16="http://schemas.microsoft.com/office/drawing/2014/main" id="{83FB8C9F-6F7C-E4BD-2851-2EB58B9BC42C}"/>
              </a:ext>
            </a:extLst>
          </p:cNvPr>
          <p:cNvSpPr/>
          <p:nvPr/>
        </p:nvSpPr>
        <p:spPr>
          <a:xfrm>
            <a:off x="1110884" y="2495931"/>
            <a:ext cx="6378128" cy="899439"/>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effectLst/>
                <a:latin typeface="+mj-lt"/>
                <a:ea typeface="Times New Roman" panose="02020603050405020304" pitchFamily="18" charset="0"/>
              </a:rPr>
              <a:t>b) Tăng khoảng cách từ trục quay đến giá của lực</a:t>
            </a:r>
            <a:endParaRPr lang="en-US" sz="2000">
              <a:latin typeface="+mj-lt"/>
            </a:endParaRPr>
          </a:p>
        </p:txBody>
      </p:sp>
      <p:sp>
        <p:nvSpPr>
          <p:cNvPr id="16" name="Rectangle: Rounded Corners 15">
            <a:extLst>
              <a:ext uri="{FF2B5EF4-FFF2-40B4-BE49-F238E27FC236}">
                <a16:creationId xmlns="" xmlns:a16="http://schemas.microsoft.com/office/drawing/2014/main" id="{0195E39A-D8A8-1F5A-0FB7-F9C06E81DD10}"/>
              </a:ext>
            </a:extLst>
          </p:cNvPr>
          <p:cNvSpPr/>
          <p:nvPr/>
        </p:nvSpPr>
        <p:spPr>
          <a:xfrm>
            <a:off x="1842024" y="3692233"/>
            <a:ext cx="6948684" cy="107625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effectLst/>
                <a:latin typeface="+mj-lt"/>
                <a:ea typeface="Times New Roman" panose="02020603050405020304" pitchFamily="18" charset="0"/>
              </a:rPr>
              <a:t>c) Tăng đồng thời cả độ lớn của lực và khoảng cách từ trục quay đến giá của lực</a:t>
            </a:r>
            <a:endParaRPr lang="en-US" sz="200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2" grpId="0" animBg="1"/>
      <p:bldP spid="14"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grpSp>
        <p:nvGrpSpPr>
          <p:cNvPr id="11" name="Group 10">
            <a:extLst>
              <a:ext uri="{FF2B5EF4-FFF2-40B4-BE49-F238E27FC236}">
                <a16:creationId xmlns="" xmlns:a16="http://schemas.microsoft.com/office/drawing/2014/main" id="{CD48AECB-02F1-53C4-0314-15A4C98FA4E2}"/>
              </a:ext>
            </a:extLst>
          </p:cNvPr>
          <p:cNvGrpSpPr/>
          <p:nvPr/>
        </p:nvGrpSpPr>
        <p:grpSpPr>
          <a:xfrm>
            <a:off x="498763" y="905723"/>
            <a:ext cx="8433639" cy="1633577"/>
            <a:chOff x="498764" y="287167"/>
            <a:chExt cx="8433639" cy="1633577"/>
          </a:xfrm>
        </p:grpSpPr>
        <p:grpSp>
          <p:nvGrpSpPr>
            <p:cNvPr id="7" name="Group 6">
              <a:extLst>
                <a:ext uri="{FF2B5EF4-FFF2-40B4-BE49-F238E27FC236}">
                  <a16:creationId xmlns="" xmlns:a16="http://schemas.microsoft.com/office/drawing/2014/main" id="{8869F582-3617-250B-81B5-C8223C74F610}"/>
                </a:ext>
              </a:extLst>
            </p:cNvPr>
            <p:cNvGrpSpPr/>
            <p:nvPr/>
          </p:nvGrpSpPr>
          <p:grpSpPr>
            <a:xfrm>
              <a:off x="498764" y="287167"/>
              <a:ext cx="8433639" cy="1633577"/>
              <a:chOff x="498764" y="287167"/>
              <a:chExt cx="8433639" cy="1633577"/>
            </a:xfrm>
          </p:grpSpPr>
          <p:sp>
            <p:nvSpPr>
              <p:cNvPr id="5" name="Rectangle: Single Corner Rounded 4">
                <a:extLst>
                  <a:ext uri="{FF2B5EF4-FFF2-40B4-BE49-F238E27FC236}">
                    <a16:creationId xmlns="" xmlns:a16="http://schemas.microsoft.com/office/drawing/2014/main" id="{49CE6052-C551-95B8-0F8E-2FD3B50A9CA9}"/>
                  </a:ext>
                </a:extLst>
              </p:cNvPr>
              <p:cNvSpPr/>
              <p:nvPr/>
            </p:nvSpPr>
            <p:spPr>
              <a:xfrm>
                <a:off x="498764" y="782152"/>
                <a:ext cx="8433639" cy="1138592"/>
              </a:xfrm>
              <a:prstGeom prst="round1Rect">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Sequential Access Storage 5">
                <a:extLst>
                  <a:ext uri="{FF2B5EF4-FFF2-40B4-BE49-F238E27FC236}">
                    <a16:creationId xmlns="" xmlns:a16="http://schemas.microsoft.com/office/drawing/2014/main" id="{D4AEDA7A-FFEE-5AC1-6BBF-8986E0A500FA}"/>
                  </a:ext>
                </a:extLst>
              </p:cNvPr>
              <p:cNvSpPr/>
              <p:nvPr/>
            </p:nvSpPr>
            <p:spPr>
              <a:xfrm>
                <a:off x="498764" y="287167"/>
                <a:ext cx="921956" cy="729253"/>
              </a:xfrm>
              <a:prstGeom prst="flowChartMagneticTap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a:t>a)</a:t>
                </a:r>
              </a:p>
            </p:txBody>
          </p:sp>
        </p:grpSp>
        <p:sp>
          <p:nvSpPr>
            <p:cNvPr id="10" name="TextBox 9">
              <a:extLst>
                <a:ext uri="{FF2B5EF4-FFF2-40B4-BE49-F238E27FC236}">
                  <a16:creationId xmlns="" xmlns:a16="http://schemas.microsoft.com/office/drawing/2014/main" id="{87BF1D8E-A448-E83D-3BEA-3F46E89B371B}"/>
                </a:ext>
              </a:extLst>
            </p:cNvPr>
            <p:cNvSpPr txBox="1"/>
            <p:nvPr/>
          </p:nvSpPr>
          <p:spPr>
            <a:xfrm>
              <a:off x="1647430" y="872118"/>
              <a:ext cx="6944906" cy="958660"/>
            </a:xfrm>
            <a:prstGeom prst="rect">
              <a:avLst/>
            </a:prstGeom>
            <a:noFill/>
          </p:spPr>
          <p:txBody>
            <a:bodyPr wrap="square">
              <a:spAutoFit/>
            </a:bodyPr>
            <a:lstStyle/>
            <a:p>
              <a:pPr algn="just">
                <a:lnSpc>
                  <a:spcPct val="150000"/>
                </a:lnSpc>
              </a:pPr>
              <a:r>
                <a:rPr lang="vi-VN" sz="2000">
                  <a:solidFill>
                    <a:srgbClr val="000000"/>
                  </a:solidFill>
                  <a:effectLst/>
                  <a:latin typeface="+mn-lt"/>
                  <a:ea typeface="Times New Roman" panose="02020603050405020304" pitchFamily="18" charset="0"/>
                </a:rPr>
                <a:t>Tăng độ lớn của lực: với những cửa sắt nặng, dùng lực mạnh hơn để làm cánh cửa quay</a:t>
              </a:r>
              <a:endParaRPr lang="en-US" sz="2000">
                <a:latin typeface="+mn-lt"/>
              </a:endParaRPr>
            </a:p>
          </p:txBody>
        </p:sp>
      </p:grpSp>
      <p:grpSp>
        <p:nvGrpSpPr>
          <p:cNvPr id="12" name="Group 11">
            <a:extLst>
              <a:ext uri="{FF2B5EF4-FFF2-40B4-BE49-F238E27FC236}">
                <a16:creationId xmlns="" xmlns:a16="http://schemas.microsoft.com/office/drawing/2014/main" id="{7F08AA5F-660C-EEAD-6D5E-6CDF6D0B3143}"/>
              </a:ext>
            </a:extLst>
          </p:cNvPr>
          <p:cNvGrpSpPr/>
          <p:nvPr/>
        </p:nvGrpSpPr>
        <p:grpSpPr>
          <a:xfrm>
            <a:off x="498763" y="2867276"/>
            <a:ext cx="8433639" cy="1699633"/>
            <a:chOff x="498764" y="343174"/>
            <a:chExt cx="8433639" cy="1383606"/>
          </a:xfrm>
        </p:grpSpPr>
        <p:grpSp>
          <p:nvGrpSpPr>
            <p:cNvPr id="13" name="Group 12">
              <a:extLst>
                <a:ext uri="{FF2B5EF4-FFF2-40B4-BE49-F238E27FC236}">
                  <a16:creationId xmlns="" xmlns:a16="http://schemas.microsoft.com/office/drawing/2014/main" id="{F6F61890-A556-2267-8AD0-8625F2E5C755}"/>
                </a:ext>
              </a:extLst>
            </p:cNvPr>
            <p:cNvGrpSpPr/>
            <p:nvPr/>
          </p:nvGrpSpPr>
          <p:grpSpPr>
            <a:xfrm>
              <a:off x="498764" y="343174"/>
              <a:ext cx="8433639" cy="1383606"/>
              <a:chOff x="498764" y="343174"/>
              <a:chExt cx="8433639" cy="1383606"/>
            </a:xfrm>
          </p:grpSpPr>
          <p:sp>
            <p:nvSpPr>
              <p:cNvPr id="15" name="Rectangle: Single Corner Rounded 14">
                <a:extLst>
                  <a:ext uri="{FF2B5EF4-FFF2-40B4-BE49-F238E27FC236}">
                    <a16:creationId xmlns="" xmlns:a16="http://schemas.microsoft.com/office/drawing/2014/main" id="{3AEF680A-2A9B-3D62-4F73-151193E0248C}"/>
                  </a:ext>
                </a:extLst>
              </p:cNvPr>
              <p:cNvSpPr/>
              <p:nvPr/>
            </p:nvSpPr>
            <p:spPr>
              <a:xfrm>
                <a:off x="498764" y="782152"/>
                <a:ext cx="8433639" cy="944628"/>
              </a:xfrm>
              <a:prstGeom prst="round1Rect">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Sequential Access Storage 15">
                <a:extLst>
                  <a:ext uri="{FF2B5EF4-FFF2-40B4-BE49-F238E27FC236}">
                    <a16:creationId xmlns="" xmlns:a16="http://schemas.microsoft.com/office/drawing/2014/main" id="{E70E31F6-5578-DEC6-ACB5-BA77249C1132}"/>
                  </a:ext>
                </a:extLst>
              </p:cNvPr>
              <p:cNvSpPr/>
              <p:nvPr/>
            </p:nvSpPr>
            <p:spPr>
              <a:xfrm>
                <a:off x="498764" y="343174"/>
                <a:ext cx="921956" cy="673245"/>
              </a:xfrm>
              <a:prstGeom prst="flowChartMagneticTap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a:t>b)</a:t>
                </a:r>
              </a:p>
            </p:txBody>
          </p:sp>
        </p:grpSp>
        <p:sp>
          <p:nvSpPr>
            <p:cNvPr id="14" name="TextBox 13">
              <a:extLst>
                <a:ext uri="{FF2B5EF4-FFF2-40B4-BE49-F238E27FC236}">
                  <a16:creationId xmlns="" xmlns:a16="http://schemas.microsoft.com/office/drawing/2014/main" id="{3775C109-5340-E8AF-935B-AFEBB146F6CD}"/>
                </a:ext>
              </a:extLst>
            </p:cNvPr>
            <p:cNvSpPr txBox="1"/>
            <p:nvPr/>
          </p:nvSpPr>
          <p:spPr>
            <a:xfrm>
              <a:off x="1647430" y="864261"/>
              <a:ext cx="6944906" cy="780408"/>
            </a:xfrm>
            <a:prstGeom prst="rect">
              <a:avLst/>
            </a:prstGeom>
            <a:noFill/>
          </p:spPr>
          <p:txBody>
            <a:bodyPr wrap="square">
              <a:spAutoFit/>
            </a:bodyPr>
            <a:lstStyle/>
            <a:p>
              <a:pPr algn="just">
                <a:lnSpc>
                  <a:spcPct val="150000"/>
                </a:lnSpc>
              </a:pPr>
              <a:r>
                <a:rPr lang="vi-VN" sz="2000">
                  <a:solidFill>
                    <a:srgbClr val="000000"/>
                  </a:solidFill>
                  <a:effectLst/>
                  <a:latin typeface="+mn-lt"/>
                  <a:ea typeface="Times New Roman" panose="02020603050405020304" pitchFamily="18" charset="0"/>
                </a:rPr>
                <a:t>Tăng khoảng cách từ trục quay đến giá của lực: tác dụng lực vào vị trí xa bản lề hơn để dễ dàng làm quay cánh cửa</a:t>
              </a:r>
              <a:endParaRPr lang="en-US" sz="2000">
                <a:latin typeface="+mn-lt"/>
              </a:endParaRPr>
            </a:p>
          </p:txBody>
        </p:sp>
      </p:grpSp>
      <p:sp>
        <p:nvSpPr>
          <p:cNvPr id="24" name="TextBox 23">
            <a:extLst>
              <a:ext uri="{FF2B5EF4-FFF2-40B4-BE49-F238E27FC236}">
                <a16:creationId xmlns="" xmlns:a16="http://schemas.microsoft.com/office/drawing/2014/main" id="{81F6D68F-27A8-BEFF-E0A0-2B5BDB075007}"/>
              </a:ext>
            </a:extLst>
          </p:cNvPr>
          <p:cNvSpPr txBox="1"/>
          <p:nvPr/>
        </p:nvSpPr>
        <p:spPr>
          <a:xfrm>
            <a:off x="3366653" y="415846"/>
            <a:ext cx="2697858" cy="523220"/>
          </a:xfrm>
          <a:prstGeom prst="rect">
            <a:avLst/>
          </a:prstGeom>
          <a:noFill/>
        </p:spPr>
        <p:txBody>
          <a:bodyPr wrap="square" rtlCol="0">
            <a:spAutoFit/>
          </a:bodyPr>
          <a:lstStyle/>
          <a:p>
            <a:pPr algn="ctr"/>
            <a:r>
              <a:rPr lang="en-US" sz="2800" b="1">
                <a:solidFill>
                  <a:srgbClr val="FF0000"/>
                </a:solidFill>
              </a:rPr>
              <a:t>TRẢ LỜI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grpSp>
        <p:nvGrpSpPr>
          <p:cNvPr id="11" name="Group 10">
            <a:extLst>
              <a:ext uri="{FF2B5EF4-FFF2-40B4-BE49-F238E27FC236}">
                <a16:creationId xmlns="" xmlns:a16="http://schemas.microsoft.com/office/drawing/2014/main" id="{CD48AECB-02F1-53C4-0314-15A4C98FA4E2}"/>
              </a:ext>
            </a:extLst>
          </p:cNvPr>
          <p:cNvGrpSpPr/>
          <p:nvPr/>
        </p:nvGrpSpPr>
        <p:grpSpPr>
          <a:xfrm>
            <a:off x="355180" y="1201567"/>
            <a:ext cx="8433639" cy="2542276"/>
            <a:chOff x="498764" y="526458"/>
            <a:chExt cx="8433639" cy="1394286"/>
          </a:xfrm>
        </p:grpSpPr>
        <p:grpSp>
          <p:nvGrpSpPr>
            <p:cNvPr id="7" name="Group 6">
              <a:extLst>
                <a:ext uri="{FF2B5EF4-FFF2-40B4-BE49-F238E27FC236}">
                  <a16:creationId xmlns="" xmlns:a16="http://schemas.microsoft.com/office/drawing/2014/main" id="{8869F582-3617-250B-81B5-C8223C74F610}"/>
                </a:ext>
              </a:extLst>
            </p:cNvPr>
            <p:cNvGrpSpPr/>
            <p:nvPr/>
          </p:nvGrpSpPr>
          <p:grpSpPr>
            <a:xfrm>
              <a:off x="498764" y="526458"/>
              <a:ext cx="8433639" cy="1394286"/>
              <a:chOff x="498764" y="526458"/>
              <a:chExt cx="8433639" cy="1394286"/>
            </a:xfrm>
          </p:grpSpPr>
          <p:sp>
            <p:nvSpPr>
              <p:cNvPr id="5" name="Rectangle: Single Corner Rounded 4">
                <a:extLst>
                  <a:ext uri="{FF2B5EF4-FFF2-40B4-BE49-F238E27FC236}">
                    <a16:creationId xmlns="" xmlns:a16="http://schemas.microsoft.com/office/drawing/2014/main" id="{49CE6052-C551-95B8-0F8E-2FD3B50A9CA9}"/>
                  </a:ext>
                </a:extLst>
              </p:cNvPr>
              <p:cNvSpPr/>
              <p:nvPr/>
            </p:nvSpPr>
            <p:spPr>
              <a:xfrm>
                <a:off x="498764" y="782152"/>
                <a:ext cx="8433639" cy="1138592"/>
              </a:xfrm>
              <a:prstGeom prst="round1Rect">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7F2F5"/>
                  </a:solidFill>
                  <a:effectLst/>
                  <a:uLnTx/>
                  <a:uFillTx/>
                  <a:latin typeface="Arial"/>
                  <a:ea typeface="+mn-ea"/>
                  <a:cs typeface="+mn-cs"/>
                  <a:sym typeface="Arial"/>
                </a:endParaRPr>
              </a:p>
            </p:txBody>
          </p:sp>
          <p:sp>
            <p:nvSpPr>
              <p:cNvPr id="6" name="Flowchart: Sequential Access Storage 5">
                <a:extLst>
                  <a:ext uri="{FF2B5EF4-FFF2-40B4-BE49-F238E27FC236}">
                    <a16:creationId xmlns="" xmlns:a16="http://schemas.microsoft.com/office/drawing/2014/main" id="{D4AEDA7A-FFEE-5AC1-6BBF-8986E0A500FA}"/>
                  </a:ext>
                </a:extLst>
              </p:cNvPr>
              <p:cNvSpPr/>
              <p:nvPr/>
            </p:nvSpPr>
            <p:spPr>
              <a:xfrm>
                <a:off x="498764" y="526458"/>
                <a:ext cx="921959" cy="443470"/>
              </a:xfrm>
              <a:prstGeom prst="flowChartMagneticTap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2500" b="1">
                    <a:solidFill>
                      <a:srgbClr val="E7F2F5"/>
                    </a:solidFill>
                    <a:latin typeface="Arial"/>
                  </a:rPr>
                  <a:t>C</a:t>
                </a:r>
                <a:r>
                  <a:rPr kumimoji="0" lang="en-US" sz="2500" b="1" i="0" u="none" strike="noStrike" kern="0" cap="none" spc="0" normalizeH="0" baseline="0" noProof="0">
                    <a:ln>
                      <a:noFill/>
                    </a:ln>
                    <a:solidFill>
                      <a:srgbClr val="E7F2F5"/>
                    </a:solidFill>
                    <a:effectLst/>
                    <a:uLnTx/>
                    <a:uFillTx/>
                    <a:latin typeface="Arial"/>
                    <a:ea typeface="+mn-ea"/>
                    <a:cs typeface="+mn-cs"/>
                    <a:sym typeface="Arial"/>
                  </a:rPr>
                  <a:t>)</a:t>
                </a:r>
              </a:p>
            </p:txBody>
          </p:sp>
        </p:grpSp>
        <p:sp>
          <p:nvSpPr>
            <p:cNvPr id="10" name="TextBox 9">
              <a:extLst>
                <a:ext uri="{FF2B5EF4-FFF2-40B4-BE49-F238E27FC236}">
                  <a16:creationId xmlns="" xmlns:a16="http://schemas.microsoft.com/office/drawing/2014/main" id="{87BF1D8E-A448-E83D-3BEA-3F46E89B371B}"/>
                </a:ext>
              </a:extLst>
            </p:cNvPr>
            <p:cNvSpPr txBox="1"/>
            <p:nvPr/>
          </p:nvSpPr>
          <p:spPr>
            <a:xfrm>
              <a:off x="1647430" y="835368"/>
              <a:ext cx="6944906" cy="1032159"/>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2000">
                  <a:solidFill>
                    <a:srgbClr val="000000"/>
                  </a:solidFill>
                  <a:effectLst/>
                  <a:latin typeface="+mn-lt"/>
                  <a:ea typeface="Times New Roman" panose="02020603050405020304" pitchFamily="18" charset="0"/>
                </a:rPr>
                <a:t>Tăng đồng thời cả độ lớn của lực và khoảng cách từ trục quay đến giá của lực: khi dùng cờ-lê vặn đai ốc, nếu đai ốc quá chặt, người ta dùng ống nối để làm tăng độ dài của cán cờ-lê và dùng lực mạnh hơn để có thể tháo được đai ốc</a:t>
              </a:r>
              <a:endParaRPr kumimoji="0" lang="en-US" sz="2000" b="0" i="0" u="none" strike="noStrike" kern="0" cap="none" spc="0" normalizeH="0" baseline="0" noProof="0">
                <a:ln>
                  <a:noFill/>
                </a:ln>
                <a:solidFill>
                  <a:srgbClr val="000000"/>
                </a:solidFill>
                <a:effectLst/>
                <a:uLnTx/>
                <a:uFillTx/>
                <a:latin typeface="+mn-lt"/>
                <a:cs typeface="Arial"/>
                <a:sym typeface="Arial"/>
              </a:endParaRPr>
            </a:p>
          </p:txBody>
        </p:sp>
      </p:grpSp>
      <p:sp>
        <p:nvSpPr>
          <p:cNvPr id="24" name="TextBox 23">
            <a:extLst>
              <a:ext uri="{FF2B5EF4-FFF2-40B4-BE49-F238E27FC236}">
                <a16:creationId xmlns="" xmlns:a16="http://schemas.microsoft.com/office/drawing/2014/main" id="{81F6D68F-27A8-BEFF-E0A0-2B5BDB075007}"/>
              </a:ext>
            </a:extLst>
          </p:cNvPr>
          <p:cNvSpPr txBox="1"/>
          <p:nvPr/>
        </p:nvSpPr>
        <p:spPr>
          <a:xfrm>
            <a:off x="3366653" y="415846"/>
            <a:ext cx="26978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0000"/>
                </a:solidFill>
                <a:effectLst/>
                <a:uLnTx/>
                <a:uFillTx/>
                <a:latin typeface="Arial"/>
                <a:cs typeface="Arial"/>
                <a:sym typeface="Arial"/>
              </a:rPr>
              <a:t>TRẢ LỜI</a:t>
            </a:r>
          </a:p>
        </p:txBody>
      </p:sp>
    </p:spTree>
    <p:extLst>
      <p:ext uri="{BB962C8B-B14F-4D97-AF65-F5344CB8AC3E}">
        <p14:creationId xmlns:p14="http://schemas.microsoft.com/office/powerpoint/2010/main" val="28777738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 xmlns:a16="http://schemas.microsoft.com/office/drawing/2014/main" id="{1D17028F-250F-CEC8-5626-79168408FC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897366" y="281355"/>
            <a:ext cx="924357" cy="987297"/>
          </a:xfrm>
          <a:prstGeom prst="rect">
            <a:avLst/>
          </a:prstGeom>
        </p:spPr>
      </p:pic>
      <p:grpSp>
        <p:nvGrpSpPr>
          <p:cNvPr id="28" name="Group 27">
            <a:extLst>
              <a:ext uri="{FF2B5EF4-FFF2-40B4-BE49-F238E27FC236}">
                <a16:creationId xmlns="" xmlns:a16="http://schemas.microsoft.com/office/drawing/2014/main" id="{21809F9A-66D7-F3CC-ECBF-4230DE762D6E}"/>
              </a:ext>
            </a:extLst>
          </p:cNvPr>
          <p:cNvGrpSpPr/>
          <p:nvPr/>
        </p:nvGrpSpPr>
        <p:grpSpPr>
          <a:xfrm>
            <a:off x="9306706" y="468447"/>
            <a:ext cx="4549250" cy="1952943"/>
            <a:chOff x="12408941" y="624596"/>
            <a:chExt cx="6065666" cy="2603924"/>
          </a:xfrm>
        </p:grpSpPr>
        <p:pic>
          <p:nvPicPr>
            <p:cNvPr id="30" name="Picture 15">
              <a:extLst>
                <a:ext uri="{FF2B5EF4-FFF2-40B4-BE49-F238E27FC236}">
                  <a16:creationId xmlns="" xmlns:a16="http://schemas.microsoft.com/office/drawing/2014/main" id="{F0F72C77-B325-04BD-AD95-17EAE6B63775}"/>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1" name="Picture 23">
              <a:extLst>
                <a:ext uri="{FF2B5EF4-FFF2-40B4-BE49-F238E27FC236}">
                  <a16:creationId xmlns="" xmlns:a16="http://schemas.microsoft.com/office/drawing/2014/main" id="{884B2183-EA22-FFEC-47E6-640A68D72515}"/>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2" name="Picture 15">
              <a:extLst>
                <a:ext uri="{FF2B5EF4-FFF2-40B4-BE49-F238E27FC236}">
                  <a16:creationId xmlns="" xmlns:a16="http://schemas.microsoft.com/office/drawing/2014/main" id="{9F7DB595-F951-5D0F-33A9-FA7F26FAAFFC}"/>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3" name="Picture 15">
              <a:extLst>
                <a:ext uri="{FF2B5EF4-FFF2-40B4-BE49-F238E27FC236}">
                  <a16:creationId xmlns="" xmlns:a16="http://schemas.microsoft.com/office/drawing/2014/main" id="{5981C00C-AB23-8969-294F-E2BD4697BD6F}"/>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4" name="Group 33">
            <a:extLst>
              <a:ext uri="{FF2B5EF4-FFF2-40B4-BE49-F238E27FC236}">
                <a16:creationId xmlns="" xmlns:a16="http://schemas.microsoft.com/office/drawing/2014/main" id="{A8B99DEA-EC49-6E66-A24C-90D71612A669}"/>
              </a:ext>
            </a:extLst>
          </p:cNvPr>
          <p:cNvGrpSpPr/>
          <p:nvPr/>
        </p:nvGrpSpPr>
        <p:grpSpPr>
          <a:xfrm>
            <a:off x="-3819250" y="132184"/>
            <a:ext cx="3760736" cy="1948436"/>
            <a:chOff x="-5092332" y="176244"/>
            <a:chExt cx="5014314" cy="2597915"/>
          </a:xfrm>
        </p:grpSpPr>
        <p:pic>
          <p:nvPicPr>
            <p:cNvPr id="35" name="Picture 15">
              <a:extLst>
                <a:ext uri="{FF2B5EF4-FFF2-40B4-BE49-F238E27FC236}">
                  <a16:creationId xmlns="" xmlns:a16="http://schemas.microsoft.com/office/drawing/2014/main" id="{BA9CFB46-78E9-B136-24B8-D119939E8A8A}"/>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6" name="Picture 15">
              <a:extLst>
                <a:ext uri="{FF2B5EF4-FFF2-40B4-BE49-F238E27FC236}">
                  <a16:creationId xmlns="" xmlns:a16="http://schemas.microsoft.com/office/drawing/2014/main" id="{D1DB4DB8-0487-ECDF-68D9-A9E204CD8B96}"/>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7" name="Picture 15">
              <a:extLst>
                <a:ext uri="{FF2B5EF4-FFF2-40B4-BE49-F238E27FC236}">
                  <a16:creationId xmlns="" xmlns:a16="http://schemas.microsoft.com/office/drawing/2014/main" id="{39217B28-CD25-4376-3FDE-3C56CCF2969C}"/>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38" name="Picture 15">
              <a:extLst>
                <a:ext uri="{FF2B5EF4-FFF2-40B4-BE49-F238E27FC236}">
                  <a16:creationId xmlns="" xmlns:a16="http://schemas.microsoft.com/office/drawing/2014/main" id="{C5EB5A8A-5E99-CA2E-268E-A5E2C2B1A6D1}"/>
                </a:ext>
              </a:extLst>
            </p:cNvPr>
            <p:cNvPicPr>
              <a:picLocks noChangeAspect="1"/>
            </p:cNvPicPr>
            <p:nvPr/>
          </p:nvPicPr>
          <p:blipFill>
            <a:blip r:embed="rId4"/>
            <a:srcRect/>
            <a:stretch>
              <a:fillRect/>
            </a:stretch>
          </p:blipFill>
          <p:spPr>
            <a:xfrm>
              <a:off x="-5092332" y="871045"/>
              <a:ext cx="1130523" cy="694801"/>
            </a:xfrm>
            <a:prstGeom prst="rect">
              <a:avLst/>
            </a:prstGeom>
          </p:spPr>
        </p:pic>
      </p:grpSp>
      <p:sp>
        <p:nvSpPr>
          <p:cNvPr id="9"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Calibri" panose="020F0502020204030204"/>
            </a:endParaRPr>
          </a:p>
        </p:txBody>
      </p:sp>
      <p:sp>
        <p:nvSpPr>
          <p:cNvPr id="5" name="Rectangle 4">
            <a:extLst>
              <a:ext uri="{FF2B5EF4-FFF2-40B4-BE49-F238E27FC236}">
                <a16:creationId xmlns=""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5" name="Title 1">
            <a:extLst>
              <a:ext uri="{FF2B5EF4-FFF2-40B4-BE49-F238E27FC236}">
                <a16:creationId xmlns="" xmlns:a16="http://schemas.microsoft.com/office/drawing/2014/main" id="{C670B2A4-63BA-D300-512B-EA1553842583}"/>
              </a:ext>
            </a:extLst>
          </p:cNvPr>
          <p:cNvSpPr txBox="1">
            <a:spLocks/>
          </p:cNvSpPr>
          <p:nvPr/>
        </p:nvSpPr>
        <p:spPr>
          <a:xfrm>
            <a:off x="242704" y="1861626"/>
            <a:ext cx="4212772" cy="994172"/>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buClrTx/>
            </a:pPr>
            <a:r>
              <a:rPr lang="en-US" sz="5400" b="1" dirty="0">
                <a:ln>
                  <a:solidFill>
                    <a:srgbClr val="F8D22D"/>
                  </a:solidFill>
                </a:ln>
                <a:solidFill>
                  <a:srgbClr val="FFFF00"/>
                </a:solidFill>
                <a:latin typeface="Arial" panose="020B0604020202020204" pitchFamily="34" charset="0"/>
                <a:cs typeface="Arial" panose="020B0604020202020204" pitchFamily="34" charset="0"/>
              </a:rPr>
              <a:t>TRÒ CHƠI HÁI CHANH</a:t>
            </a:r>
          </a:p>
        </p:txBody>
      </p:sp>
      <p:pic>
        <p:nvPicPr>
          <p:cNvPr id="42" name="Picture 27">
            <a:extLst>
              <a:ext uri="{FF2B5EF4-FFF2-40B4-BE49-F238E27FC236}">
                <a16:creationId xmlns="" xmlns:a16="http://schemas.microsoft.com/office/drawing/2014/main" id="{183D7499-45D1-543E-DD65-86C4E0B47186}"/>
              </a:ext>
            </a:extLst>
          </p:cNvPr>
          <p:cNvPicPr>
            <a:picLocks noChangeAspect="1"/>
          </p:cNvPicPr>
          <p:nvPr/>
        </p:nvPicPr>
        <p:blipFill>
          <a:blip r:embed="rId6"/>
          <a:srcRect/>
          <a:stretch>
            <a:fillRect/>
          </a:stretch>
        </p:blipFill>
        <p:spPr>
          <a:xfrm flipH="1">
            <a:off x="1685603" y="3842191"/>
            <a:ext cx="858800" cy="751450"/>
          </a:xfrm>
          <a:prstGeom prst="rect">
            <a:avLst/>
          </a:prstGeom>
        </p:spPr>
      </p:pic>
      <p:pic>
        <p:nvPicPr>
          <p:cNvPr id="68" name="Picture 24">
            <a:extLst>
              <a:ext uri="{FF2B5EF4-FFF2-40B4-BE49-F238E27FC236}">
                <a16:creationId xmlns="" xmlns:a16="http://schemas.microsoft.com/office/drawing/2014/main" id="{D42D87C1-1AE7-4781-60E5-49BAB05BC3A9}"/>
              </a:ext>
            </a:extLst>
          </p:cNvPr>
          <p:cNvPicPr>
            <a:picLocks noChangeAspect="1"/>
          </p:cNvPicPr>
          <p:nvPr/>
        </p:nvPicPr>
        <p:blipFill>
          <a:blip r:embed="rId7"/>
          <a:srcRect/>
          <a:stretch>
            <a:fillRect/>
          </a:stretch>
        </p:blipFill>
        <p:spPr>
          <a:xfrm>
            <a:off x="8504" y="3448180"/>
            <a:ext cx="684101" cy="1035210"/>
          </a:xfrm>
          <a:prstGeom prst="rect">
            <a:avLst/>
          </a:prstGeom>
        </p:spPr>
      </p:pic>
      <p:pic>
        <p:nvPicPr>
          <p:cNvPr id="39" name="Picture 8">
            <a:extLst>
              <a:ext uri="{FF2B5EF4-FFF2-40B4-BE49-F238E27FC236}">
                <a16:creationId xmlns="" xmlns:a16="http://schemas.microsoft.com/office/drawing/2014/main" id="{532DB114-1A8E-D294-A924-DA7E1137E27B}"/>
              </a:ext>
            </a:extLst>
          </p:cNvPr>
          <p:cNvPicPr>
            <a:picLocks noChangeAspect="1"/>
          </p:cNvPicPr>
          <p:nvPr/>
        </p:nvPicPr>
        <p:blipFill>
          <a:blip r:embed="rId8"/>
          <a:srcRect/>
          <a:stretch>
            <a:fillRect/>
          </a:stretch>
        </p:blipFill>
        <p:spPr>
          <a:xfrm>
            <a:off x="413027" y="3129115"/>
            <a:ext cx="1404760" cy="1426152"/>
          </a:xfrm>
          <a:prstGeom prst="rect">
            <a:avLst/>
          </a:prstGeom>
        </p:spPr>
      </p:pic>
      <p:grpSp>
        <p:nvGrpSpPr>
          <p:cNvPr id="4" name="Group 3">
            <a:extLst>
              <a:ext uri="{FF2B5EF4-FFF2-40B4-BE49-F238E27FC236}">
                <a16:creationId xmlns="" xmlns:a16="http://schemas.microsoft.com/office/drawing/2014/main" id="{A87730D4-4F37-C4E7-9A88-88C771FE78DD}"/>
              </a:ext>
            </a:extLst>
          </p:cNvPr>
          <p:cNvGrpSpPr/>
          <p:nvPr/>
        </p:nvGrpSpPr>
        <p:grpSpPr>
          <a:xfrm>
            <a:off x="18098" y="4206811"/>
            <a:ext cx="9113125" cy="629852"/>
            <a:chOff x="24130" y="5609082"/>
            <a:chExt cx="12150833" cy="839802"/>
          </a:xfrm>
        </p:grpSpPr>
        <p:grpSp>
          <p:nvGrpSpPr>
            <p:cNvPr id="2" name="Group 1">
              <a:extLst>
                <a:ext uri="{FF2B5EF4-FFF2-40B4-BE49-F238E27FC236}">
                  <a16:creationId xmlns=""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 xmlns:a16="http://schemas.microsoft.com/office/drawing/2014/main" id="{C7846AB0-5432-3A60-55C6-44F38A0D9C8C}"/>
                  </a:ext>
                </a:extLst>
              </p:cNvPr>
              <p:cNvPicPr>
                <a:picLocks noChangeAspect="1"/>
              </p:cNvPicPr>
              <p:nvPr/>
            </p:nvPicPr>
            <p:blipFill>
              <a:blip r:embed="rId9"/>
              <a:srcRect/>
              <a:stretch>
                <a:fillRect/>
              </a:stretch>
            </p:blipFill>
            <p:spPr>
              <a:xfrm>
                <a:off x="-21480" y="5429317"/>
                <a:ext cx="1752974" cy="1150390"/>
              </a:xfrm>
              <a:prstGeom prst="rect">
                <a:avLst/>
              </a:prstGeom>
            </p:spPr>
          </p:pic>
          <p:pic>
            <p:nvPicPr>
              <p:cNvPr id="45" name="Picture 9">
                <a:extLst>
                  <a:ext uri="{FF2B5EF4-FFF2-40B4-BE49-F238E27FC236}">
                    <a16:creationId xmlns="" xmlns:a16="http://schemas.microsoft.com/office/drawing/2014/main" id="{BF521758-F628-2CEA-9E9D-AD484F7244C9}"/>
                  </a:ext>
                </a:extLst>
              </p:cNvPr>
              <p:cNvPicPr>
                <a:picLocks noChangeAspect="1"/>
              </p:cNvPicPr>
              <p:nvPr/>
            </p:nvPicPr>
            <p:blipFill>
              <a:blip r:embed="rId9"/>
              <a:srcRect/>
              <a:stretch>
                <a:fillRect/>
              </a:stretch>
            </p:blipFill>
            <p:spPr>
              <a:xfrm>
                <a:off x="1705349" y="5429317"/>
                <a:ext cx="1752974" cy="1150390"/>
              </a:xfrm>
              <a:prstGeom prst="rect">
                <a:avLst/>
              </a:prstGeom>
            </p:spPr>
          </p:pic>
          <p:pic>
            <p:nvPicPr>
              <p:cNvPr id="46" name="Picture 9">
                <a:extLst>
                  <a:ext uri="{FF2B5EF4-FFF2-40B4-BE49-F238E27FC236}">
                    <a16:creationId xmlns="" xmlns:a16="http://schemas.microsoft.com/office/drawing/2014/main" id="{B09B9C02-5E22-6553-7BAC-22374010FBF6}"/>
                  </a:ext>
                </a:extLst>
              </p:cNvPr>
              <p:cNvPicPr>
                <a:picLocks noChangeAspect="1"/>
              </p:cNvPicPr>
              <p:nvPr/>
            </p:nvPicPr>
            <p:blipFill>
              <a:blip r:embed="rId9"/>
              <a:srcRect/>
              <a:stretch>
                <a:fillRect/>
              </a:stretch>
            </p:blipFill>
            <p:spPr>
              <a:xfrm>
                <a:off x="3396953" y="5427341"/>
                <a:ext cx="1752974" cy="1150390"/>
              </a:xfrm>
              <a:prstGeom prst="rect">
                <a:avLst/>
              </a:prstGeom>
            </p:spPr>
          </p:pic>
          <p:pic>
            <p:nvPicPr>
              <p:cNvPr id="47" name="Picture 9">
                <a:extLst>
                  <a:ext uri="{FF2B5EF4-FFF2-40B4-BE49-F238E27FC236}">
                    <a16:creationId xmlns="" xmlns:a16="http://schemas.microsoft.com/office/drawing/2014/main" id="{657AE32A-3B52-F50D-4729-4988365D710C}"/>
                  </a:ext>
                </a:extLst>
              </p:cNvPr>
              <p:cNvPicPr>
                <a:picLocks noChangeAspect="1"/>
              </p:cNvPicPr>
              <p:nvPr/>
            </p:nvPicPr>
            <p:blipFill>
              <a:blip r:embed="rId9"/>
              <a:srcRect/>
              <a:stretch>
                <a:fillRect/>
              </a:stretch>
            </p:blipFill>
            <p:spPr>
              <a:xfrm>
                <a:off x="5123782" y="5427341"/>
                <a:ext cx="1752974" cy="1150390"/>
              </a:xfrm>
              <a:prstGeom prst="rect">
                <a:avLst/>
              </a:prstGeom>
            </p:spPr>
          </p:pic>
          <p:pic>
            <p:nvPicPr>
              <p:cNvPr id="48" name="Picture 9">
                <a:extLst>
                  <a:ext uri="{FF2B5EF4-FFF2-40B4-BE49-F238E27FC236}">
                    <a16:creationId xmlns="" xmlns:a16="http://schemas.microsoft.com/office/drawing/2014/main" id="{923FC1B5-4A21-B7F0-D8E0-82836F0D0B36}"/>
                  </a:ext>
                </a:extLst>
              </p:cNvPr>
              <p:cNvPicPr>
                <a:picLocks noChangeAspect="1"/>
              </p:cNvPicPr>
              <p:nvPr/>
            </p:nvPicPr>
            <p:blipFill>
              <a:blip r:embed="rId9"/>
              <a:srcRect/>
              <a:stretch>
                <a:fillRect/>
              </a:stretch>
            </p:blipFill>
            <p:spPr>
              <a:xfrm>
                <a:off x="6811463" y="5425359"/>
                <a:ext cx="1752974" cy="1150390"/>
              </a:xfrm>
              <a:prstGeom prst="rect">
                <a:avLst/>
              </a:prstGeom>
            </p:spPr>
          </p:pic>
          <p:pic>
            <p:nvPicPr>
              <p:cNvPr id="49" name="Picture 9">
                <a:extLst>
                  <a:ext uri="{FF2B5EF4-FFF2-40B4-BE49-F238E27FC236}">
                    <a16:creationId xmlns="" xmlns:a16="http://schemas.microsoft.com/office/drawing/2014/main" id="{1AF6DDF5-CE62-C846-E713-0B5D6D84780E}"/>
                  </a:ext>
                </a:extLst>
              </p:cNvPr>
              <p:cNvPicPr>
                <a:picLocks noChangeAspect="1"/>
              </p:cNvPicPr>
              <p:nvPr/>
            </p:nvPicPr>
            <p:blipFill>
              <a:blip r:embed="rId9"/>
              <a:srcRect/>
              <a:stretch>
                <a:fillRect/>
              </a:stretch>
            </p:blipFill>
            <p:spPr>
              <a:xfrm>
                <a:off x="8538292" y="5425359"/>
                <a:ext cx="1752974" cy="1150390"/>
              </a:xfrm>
              <a:prstGeom prst="rect">
                <a:avLst/>
              </a:prstGeom>
            </p:spPr>
          </p:pic>
          <p:pic>
            <p:nvPicPr>
              <p:cNvPr id="50" name="Picture 9">
                <a:extLst>
                  <a:ext uri="{FF2B5EF4-FFF2-40B4-BE49-F238E27FC236}">
                    <a16:creationId xmlns="" xmlns:a16="http://schemas.microsoft.com/office/drawing/2014/main" id="{0E932F04-544B-5CEA-7E54-42AE564FC827}"/>
                  </a:ext>
                </a:extLst>
              </p:cNvPr>
              <p:cNvPicPr>
                <a:picLocks noChangeAspect="1"/>
              </p:cNvPicPr>
              <p:nvPr/>
            </p:nvPicPr>
            <p:blipFill>
              <a:blip r:embed="rId9"/>
              <a:srcRect/>
              <a:stretch>
                <a:fillRect/>
              </a:stretch>
            </p:blipFill>
            <p:spPr>
              <a:xfrm>
                <a:off x="10229896" y="5423383"/>
                <a:ext cx="1752974" cy="1150390"/>
              </a:xfrm>
              <a:prstGeom prst="rect">
                <a:avLst/>
              </a:prstGeom>
            </p:spPr>
          </p:pic>
          <p:pic>
            <p:nvPicPr>
              <p:cNvPr id="51" name="Picture 9">
                <a:extLst>
                  <a:ext uri="{FF2B5EF4-FFF2-40B4-BE49-F238E27FC236}">
                    <a16:creationId xmlns="" xmlns:a16="http://schemas.microsoft.com/office/drawing/2014/main" id="{88D93A45-A4BC-9598-2B05-571D8F38837C}"/>
                  </a:ext>
                </a:extLst>
              </p:cNvPr>
              <p:cNvPicPr>
                <a:picLocks noChangeAspect="1"/>
              </p:cNvPicPr>
              <p:nvPr/>
            </p:nvPicPr>
            <p:blipFill>
              <a:blip r:embed="rId9"/>
              <a:srcRect/>
              <a:stretch>
                <a:fillRect/>
              </a:stretch>
            </p:blipFill>
            <p:spPr>
              <a:xfrm>
                <a:off x="11956725" y="5423383"/>
                <a:ext cx="1752974" cy="1150390"/>
              </a:xfrm>
              <a:prstGeom prst="rect">
                <a:avLst/>
              </a:prstGeom>
            </p:spPr>
          </p:pic>
        </p:grpSp>
        <p:pic>
          <p:nvPicPr>
            <p:cNvPr id="61" name="Picture 9">
              <a:extLst>
                <a:ext uri="{FF2B5EF4-FFF2-40B4-BE49-F238E27FC236}">
                  <a16:creationId xmlns="" xmlns:a16="http://schemas.microsoft.com/office/drawing/2014/main" id="{E41A3229-69CF-D047-039F-79F1FA430332}"/>
                </a:ext>
              </a:extLst>
            </p:cNvPr>
            <p:cNvPicPr>
              <a:picLocks noChangeAspect="1"/>
            </p:cNvPicPr>
            <p:nvPr/>
          </p:nvPicPr>
          <p:blipFill>
            <a:blip r:embed="rId9"/>
            <a:srcRect/>
            <a:stretch>
              <a:fillRect/>
            </a:stretch>
          </p:blipFill>
          <p:spPr>
            <a:xfrm>
              <a:off x="6954104" y="5611925"/>
              <a:ext cx="888230" cy="826184"/>
            </a:xfrm>
            <a:prstGeom prst="rect">
              <a:avLst/>
            </a:prstGeom>
          </p:spPr>
        </p:pic>
        <p:pic>
          <p:nvPicPr>
            <p:cNvPr id="62" name="Picture 9">
              <a:extLst>
                <a:ext uri="{FF2B5EF4-FFF2-40B4-BE49-F238E27FC236}">
                  <a16:creationId xmlns="" xmlns:a16="http://schemas.microsoft.com/office/drawing/2014/main" id="{66DDDB6E-7A02-D976-25BC-AB9994176D36}"/>
                </a:ext>
              </a:extLst>
            </p:cNvPr>
            <p:cNvPicPr>
              <a:picLocks noChangeAspect="1"/>
            </p:cNvPicPr>
            <p:nvPr/>
          </p:nvPicPr>
          <p:blipFill>
            <a:blip r:embed="rId9"/>
            <a:srcRect/>
            <a:stretch>
              <a:fillRect/>
            </a:stretch>
          </p:blipFill>
          <p:spPr>
            <a:xfrm>
              <a:off x="7809251" y="5610501"/>
              <a:ext cx="888230" cy="826184"/>
            </a:xfrm>
            <a:prstGeom prst="rect">
              <a:avLst/>
            </a:prstGeom>
          </p:spPr>
        </p:pic>
        <p:pic>
          <p:nvPicPr>
            <p:cNvPr id="63" name="Picture 9">
              <a:extLst>
                <a:ext uri="{FF2B5EF4-FFF2-40B4-BE49-F238E27FC236}">
                  <a16:creationId xmlns="" xmlns:a16="http://schemas.microsoft.com/office/drawing/2014/main" id="{39A4BC34-D06A-DC0E-7821-A7FB8CE8A83A}"/>
                </a:ext>
              </a:extLst>
            </p:cNvPr>
            <p:cNvPicPr>
              <a:picLocks noChangeAspect="1"/>
            </p:cNvPicPr>
            <p:nvPr/>
          </p:nvPicPr>
          <p:blipFill>
            <a:blip r:embed="rId9"/>
            <a:srcRect/>
            <a:stretch>
              <a:fillRect/>
            </a:stretch>
          </p:blipFill>
          <p:spPr>
            <a:xfrm>
              <a:off x="8684233" y="5610501"/>
              <a:ext cx="888230" cy="826184"/>
            </a:xfrm>
            <a:prstGeom prst="rect">
              <a:avLst/>
            </a:prstGeom>
          </p:spPr>
        </p:pic>
        <p:pic>
          <p:nvPicPr>
            <p:cNvPr id="64" name="Picture 9">
              <a:extLst>
                <a:ext uri="{FF2B5EF4-FFF2-40B4-BE49-F238E27FC236}">
                  <a16:creationId xmlns="" xmlns:a16="http://schemas.microsoft.com/office/drawing/2014/main" id="{990BC493-525B-563F-3858-CB2596C63B75}"/>
                </a:ext>
              </a:extLst>
            </p:cNvPr>
            <p:cNvPicPr>
              <a:picLocks noChangeAspect="1"/>
            </p:cNvPicPr>
            <p:nvPr/>
          </p:nvPicPr>
          <p:blipFill>
            <a:blip r:embed="rId9"/>
            <a:srcRect/>
            <a:stretch>
              <a:fillRect/>
            </a:stretch>
          </p:blipFill>
          <p:spPr>
            <a:xfrm>
              <a:off x="9541368" y="5609082"/>
              <a:ext cx="888230" cy="826184"/>
            </a:xfrm>
            <a:prstGeom prst="rect">
              <a:avLst/>
            </a:prstGeom>
          </p:spPr>
        </p:pic>
        <p:pic>
          <p:nvPicPr>
            <p:cNvPr id="65" name="Picture 9">
              <a:extLst>
                <a:ext uri="{FF2B5EF4-FFF2-40B4-BE49-F238E27FC236}">
                  <a16:creationId xmlns="" xmlns:a16="http://schemas.microsoft.com/office/drawing/2014/main" id="{7F8CB300-4687-14E7-564A-13F5E8C17333}"/>
                </a:ext>
              </a:extLst>
            </p:cNvPr>
            <p:cNvPicPr>
              <a:picLocks noChangeAspect="1"/>
            </p:cNvPicPr>
            <p:nvPr/>
          </p:nvPicPr>
          <p:blipFill>
            <a:blip r:embed="rId9"/>
            <a:srcRect/>
            <a:stretch>
              <a:fillRect/>
            </a:stretch>
          </p:blipFill>
          <p:spPr>
            <a:xfrm>
              <a:off x="10416351" y="5609082"/>
              <a:ext cx="888230" cy="826184"/>
            </a:xfrm>
            <a:prstGeom prst="rect">
              <a:avLst/>
            </a:prstGeom>
          </p:spPr>
        </p:pic>
        <p:pic>
          <p:nvPicPr>
            <p:cNvPr id="66" name="Picture 9">
              <a:extLst>
                <a:ext uri="{FF2B5EF4-FFF2-40B4-BE49-F238E27FC236}">
                  <a16:creationId xmlns="" xmlns:a16="http://schemas.microsoft.com/office/drawing/2014/main" id="{EC5885CD-EA95-7D3A-1EA1-F29BA785A1A0}"/>
                </a:ext>
              </a:extLst>
            </p:cNvPr>
            <p:cNvPicPr>
              <a:picLocks noChangeAspect="1"/>
            </p:cNvPicPr>
            <p:nvPr/>
          </p:nvPicPr>
          <p:blipFill>
            <a:blip r:embed="rId9"/>
            <a:srcRect/>
            <a:stretch>
              <a:fillRect/>
            </a:stretch>
          </p:blipFill>
          <p:spPr>
            <a:xfrm>
              <a:off x="11286733" y="5622700"/>
              <a:ext cx="888230" cy="826184"/>
            </a:xfrm>
            <a:prstGeom prst="rect">
              <a:avLst/>
            </a:prstGeom>
          </p:spPr>
        </p:pic>
      </p:grpSp>
      <p:pic>
        <p:nvPicPr>
          <p:cNvPr id="24" name="Picture 7">
            <a:extLst>
              <a:ext uri="{FF2B5EF4-FFF2-40B4-BE49-F238E27FC236}">
                <a16:creationId xmlns="" xmlns:a16="http://schemas.microsoft.com/office/drawing/2014/main" id="{44FF4A08-CBFB-7629-3AA9-B6FD7E8251B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893639" y="60218"/>
            <a:ext cx="4212772" cy="4992915"/>
          </a:xfrm>
          <a:prstGeom prst="rect">
            <a:avLst/>
          </a:prstGeom>
        </p:spPr>
      </p:pic>
      <p:pic>
        <p:nvPicPr>
          <p:cNvPr id="6" name="Picture 5">
            <a:hlinkClick r:id="rId12" action="ppaction://hlinksldjump"/>
            <a:extLst>
              <a:ext uri="{FF2B5EF4-FFF2-40B4-BE49-F238E27FC236}">
                <a16:creationId xmlns="" xmlns:a16="http://schemas.microsoft.com/office/drawing/2014/main" id="{5F7C7206-4D32-B583-6853-BA561B842080}"/>
              </a:ext>
            </a:extLst>
          </p:cNvPr>
          <p:cNvPicPr>
            <a:picLocks noChangeAspect="1"/>
          </p:cNvPicPr>
          <p:nvPr/>
        </p:nvPicPr>
        <p:blipFill>
          <a:blip r:embed="rId13"/>
          <a:stretch>
            <a:fillRect/>
          </a:stretch>
        </p:blipFill>
        <p:spPr>
          <a:xfrm>
            <a:off x="-2046788" y="3904441"/>
            <a:ext cx="2241889" cy="1229774"/>
          </a:xfrm>
          <a:prstGeom prst="rect">
            <a:avLst/>
          </a:prstGeom>
        </p:spPr>
      </p:pic>
    </p:spTree>
    <p:extLst>
      <p:ext uri="{BB962C8B-B14F-4D97-AF65-F5344CB8AC3E}">
        <p14:creationId xmlns:p14="http://schemas.microsoft.com/office/powerpoint/2010/main" val="35380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par>
                                <p:cTn id="8" presetID="8" presetClass="emph" presetSubtype="0" repeatCount="indefinite" fill="hold" nodeType="withEffect">
                                  <p:stCondLst>
                                    <p:cond delay="0"/>
                                  </p:stCondLst>
                                  <p:childTnLst>
                                    <p:animRot by="21600000">
                                      <p:cBhvr>
                                        <p:cTn id="9" dur="6000" fill="hold"/>
                                        <p:tgtEl>
                                          <p:spTgt spid="27"/>
                                        </p:tgtEl>
                                        <p:attrNameLst>
                                          <p:attrName>r</p:attrName>
                                        </p:attrNameLst>
                                      </p:cBhvr>
                                    </p:animRot>
                                  </p:childTnLst>
                                </p:cTn>
                              </p:par>
                              <p:par>
                                <p:cTn id="10" presetID="2" presetClass="entr" presetSubtype="2" repeatCount="indefinite"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10000" fill="hold"/>
                                        <p:tgtEl>
                                          <p:spTgt spid="34"/>
                                        </p:tgtEl>
                                        <p:attrNameLst>
                                          <p:attrName>ppt_x</p:attrName>
                                        </p:attrNameLst>
                                      </p:cBhvr>
                                      <p:tavLst>
                                        <p:tav tm="0">
                                          <p:val>
                                            <p:strVal val="1+#ppt_w/2"/>
                                          </p:val>
                                        </p:tav>
                                        <p:tav tm="100000">
                                          <p:val>
                                            <p:strVal val="#ppt_x"/>
                                          </p:val>
                                        </p:tav>
                                      </p:tavLst>
                                    </p:anim>
                                    <p:anim calcmode="lin" valueType="num">
                                      <p:cBhvr additive="base">
                                        <p:cTn id="13" dur="10000" fill="hold"/>
                                        <p:tgtEl>
                                          <p:spTgt spid="34"/>
                                        </p:tgtEl>
                                        <p:attrNameLst>
                                          <p:attrName>ppt_y</p:attrName>
                                        </p:attrNameLst>
                                      </p:cBhvr>
                                      <p:tavLst>
                                        <p:tav tm="0">
                                          <p:val>
                                            <p:strVal val="#ppt_y"/>
                                          </p:val>
                                        </p:tav>
                                        <p:tav tm="100000">
                                          <p:val>
                                            <p:strVal val="#ppt_y"/>
                                          </p:val>
                                        </p:tav>
                                      </p:tavLst>
                                    </p:anim>
                                  </p:childTnLst>
                                </p:cTn>
                              </p:par>
                              <p:par>
                                <p:cTn id="14" presetID="63" presetClass="path" presetSubtype="0" accel="50000" decel="50000" fill="hold" nodeType="withEffect">
                                  <p:stCondLst>
                                    <p:cond delay="0"/>
                                  </p:stCondLst>
                                  <p:childTnLst>
                                    <p:animMotion origin="layout" path="M 1.875E-6 -2.22222E-6 L 0.55534 -0.00208 " pathEditMode="relative" rAng="0" ptsTypes="AA">
                                      <p:cBhvr>
                                        <p:cTn id="15" dur="4000" fill="hold"/>
                                        <p:tgtEl>
                                          <p:spTgt spid="6"/>
                                        </p:tgtEl>
                                        <p:attrNameLst>
                                          <p:attrName>ppt_x</p:attrName>
                                          <p:attrName>ppt_y</p:attrName>
                                        </p:attrNameLst>
                                      </p:cBhvr>
                                      <p:rCtr x="27760" y="-116"/>
                                    </p:animMotion>
                                  </p:childTnLst>
                                </p:cTn>
                              </p:par>
                              <p:par>
                                <p:cTn id="16" presetID="2" presetClass="entr" presetSubtype="8" repeatCount="indefinite"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8000" fill="hold"/>
                                        <p:tgtEl>
                                          <p:spTgt spid="28"/>
                                        </p:tgtEl>
                                        <p:attrNameLst>
                                          <p:attrName>ppt_x</p:attrName>
                                        </p:attrNameLst>
                                      </p:cBhvr>
                                      <p:tavLst>
                                        <p:tav tm="0">
                                          <p:val>
                                            <p:strVal val="0-#ppt_w/2"/>
                                          </p:val>
                                        </p:tav>
                                        <p:tav tm="100000">
                                          <p:val>
                                            <p:strVal val="#ppt_x"/>
                                          </p:val>
                                        </p:tav>
                                      </p:tavLst>
                                    </p:anim>
                                    <p:anim calcmode="lin" valueType="num">
                                      <p:cBhvr additive="base">
                                        <p:cTn id="19" dur="8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 xmlns:a16="http://schemas.microsoft.com/office/drawing/2014/main" id="{1D17028F-250F-CEC8-5626-79168408FC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852072" y="209849"/>
            <a:ext cx="1318212" cy="1407970"/>
          </a:xfrm>
          <a:prstGeom prst="rect">
            <a:avLst/>
          </a:prstGeom>
        </p:spPr>
      </p:pic>
      <p:grpSp>
        <p:nvGrpSpPr>
          <p:cNvPr id="34" name="Group 33">
            <a:extLst>
              <a:ext uri="{FF2B5EF4-FFF2-40B4-BE49-F238E27FC236}">
                <a16:creationId xmlns="" xmlns:a16="http://schemas.microsoft.com/office/drawing/2014/main" id="{A8B99DEA-EC49-6E66-A24C-90D71612A669}"/>
              </a:ext>
            </a:extLst>
          </p:cNvPr>
          <p:cNvGrpSpPr/>
          <p:nvPr/>
        </p:nvGrpSpPr>
        <p:grpSpPr>
          <a:xfrm>
            <a:off x="-3819250" y="132184"/>
            <a:ext cx="3760736" cy="1948436"/>
            <a:chOff x="-5092332" y="176244"/>
            <a:chExt cx="5014314" cy="2597915"/>
          </a:xfrm>
        </p:grpSpPr>
        <p:pic>
          <p:nvPicPr>
            <p:cNvPr id="35" name="Picture 15">
              <a:extLst>
                <a:ext uri="{FF2B5EF4-FFF2-40B4-BE49-F238E27FC236}">
                  <a16:creationId xmlns="" xmlns:a16="http://schemas.microsoft.com/office/drawing/2014/main" id="{BA9CFB46-78E9-B136-24B8-D119939E8A8A}"/>
                </a:ext>
              </a:extLst>
            </p:cNvPr>
            <p:cNvPicPr>
              <a:picLocks noChangeAspect="1"/>
            </p:cNvPicPr>
            <p:nvPr/>
          </p:nvPicPr>
          <p:blipFill>
            <a:blip r:embed="rId5"/>
            <a:srcRect/>
            <a:stretch>
              <a:fillRect/>
            </a:stretch>
          </p:blipFill>
          <p:spPr>
            <a:xfrm>
              <a:off x="-3186310" y="1302059"/>
              <a:ext cx="1478597" cy="908721"/>
            </a:xfrm>
            <a:prstGeom prst="rect">
              <a:avLst/>
            </a:prstGeom>
          </p:spPr>
        </p:pic>
        <p:pic>
          <p:nvPicPr>
            <p:cNvPr id="36" name="Picture 15">
              <a:extLst>
                <a:ext uri="{FF2B5EF4-FFF2-40B4-BE49-F238E27FC236}">
                  <a16:creationId xmlns="" xmlns:a16="http://schemas.microsoft.com/office/drawing/2014/main" id="{D1DB4DB8-0487-ECDF-68D9-A9E204CD8B96}"/>
                </a:ext>
              </a:extLst>
            </p:cNvPr>
            <p:cNvPicPr>
              <a:picLocks noChangeAspect="1"/>
            </p:cNvPicPr>
            <p:nvPr/>
          </p:nvPicPr>
          <p:blipFill>
            <a:blip r:embed="rId5"/>
            <a:srcRect/>
            <a:stretch>
              <a:fillRect/>
            </a:stretch>
          </p:blipFill>
          <p:spPr>
            <a:xfrm>
              <a:off x="-1208541" y="176244"/>
              <a:ext cx="1130523" cy="694801"/>
            </a:xfrm>
            <a:prstGeom prst="rect">
              <a:avLst/>
            </a:prstGeom>
          </p:spPr>
        </p:pic>
        <p:pic>
          <p:nvPicPr>
            <p:cNvPr id="37" name="Picture 15">
              <a:extLst>
                <a:ext uri="{FF2B5EF4-FFF2-40B4-BE49-F238E27FC236}">
                  <a16:creationId xmlns="" xmlns:a16="http://schemas.microsoft.com/office/drawing/2014/main" id="{39217B28-CD25-4376-3FDE-3C56CCF2969C}"/>
                </a:ext>
              </a:extLst>
            </p:cNvPr>
            <p:cNvPicPr>
              <a:picLocks noChangeAspect="1"/>
            </p:cNvPicPr>
            <p:nvPr/>
          </p:nvPicPr>
          <p:blipFill>
            <a:blip r:embed="rId5"/>
            <a:srcRect/>
            <a:stretch>
              <a:fillRect/>
            </a:stretch>
          </p:blipFill>
          <p:spPr>
            <a:xfrm>
              <a:off x="-1549475" y="2079358"/>
              <a:ext cx="1130523" cy="694801"/>
            </a:xfrm>
            <a:prstGeom prst="rect">
              <a:avLst/>
            </a:prstGeom>
          </p:spPr>
        </p:pic>
        <p:pic>
          <p:nvPicPr>
            <p:cNvPr id="38" name="Picture 15">
              <a:extLst>
                <a:ext uri="{FF2B5EF4-FFF2-40B4-BE49-F238E27FC236}">
                  <a16:creationId xmlns="" xmlns:a16="http://schemas.microsoft.com/office/drawing/2014/main" id="{C5EB5A8A-5E99-CA2E-268E-A5E2C2B1A6D1}"/>
                </a:ext>
              </a:extLst>
            </p:cNvPr>
            <p:cNvPicPr>
              <a:picLocks noChangeAspect="1"/>
            </p:cNvPicPr>
            <p:nvPr/>
          </p:nvPicPr>
          <p:blipFill>
            <a:blip r:embed="rId5"/>
            <a:srcRect/>
            <a:stretch>
              <a:fillRect/>
            </a:stretch>
          </p:blipFill>
          <p:spPr>
            <a:xfrm>
              <a:off x="-5092332" y="871045"/>
              <a:ext cx="1130523" cy="694801"/>
            </a:xfrm>
            <a:prstGeom prst="rect">
              <a:avLst/>
            </a:prstGeom>
          </p:spPr>
        </p:pic>
      </p:grpSp>
      <p:sp>
        <p:nvSpPr>
          <p:cNvPr id="9"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Calibri" panose="020F0502020204030204"/>
            </a:endParaRPr>
          </a:p>
        </p:txBody>
      </p:sp>
      <p:sp>
        <p:nvSpPr>
          <p:cNvPr id="5" name="Rectangle 4">
            <a:extLst>
              <a:ext uri="{FF2B5EF4-FFF2-40B4-BE49-F238E27FC236}">
                <a16:creationId xmlns=""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42" name="Picture 27">
            <a:extLst>
              <a:ext uri="{FF2B5EF4-FFF2-40B4-BE49-F238E27FC236}">
                <a16:creationId xmlns="" xmlns:a16="http://schemas.microsoft.com/office/drawing/2014/main" id="{183D7499-45D1-543E-DD65-86C4E0B47186}"/>
              </a:ext>
            </a:extLst>
          </p:cNvPr>
          <p:cNvPicPr>
            <a:picLocks noChangeAspect="1"/>
          </p:cNvPicPr>
          <p:nvPr/>
        </p:nvPicPr>
        <p:blipFill>
          <a:blip r:embed="rId6"/>
          <a:srcRect/>
          <a:stretch>
            <a:fillRect/>
          </a:stretch>
        </p:blipFill>
        <p:spPr>
          <a:xfrm flipH="1">
            <a:off x="1685603" y="3842191"/>
            <a:ext cx="858800" cy="751450"/>
          </a:xfrm>
          <a:prstGeom prst="rect">
            <a:avLst/>
          </a:prstGeom>
        </p:spPr>
      </p:pic>
      <p:pic>
        <p:nvPicPr>
          <p:cNvPr id="68" name="Picture 24">
            <a:extLst>
              <a:ext uri="{FF2B5EF4-FFF2-40B4-BE49-F238E27FC236}">
                <a16:creationId xmlns="" xmlns:a16="http://schemas.microsoft.com/office/drawing/2014/main" id="{D42D87C1-1AE7-4781-60E5-49BAB05BC3A9}"/>
              </a:ext>
            </a:extLst>
          </p:cNvPr>
          <p:cNvPicPr>
            <a:picLocks noChangeAspect="1"/>
          </p:cNvPicPr>
          <p:nvPr/>
        </p:nvPicPr>
        <p:blipFill>
          <a:blip r:embed="rId7"/>
          <a:srcRect/>
          <a:stretch>
            <a:fillRect/>
          </a:stretch>
        </p:blipFill>
        <p:spPr>
          <a:xfrm>
            <a:off x="8504" y="3448180"/>
            <a:ext cx="684101" cy="1035210"/>
          </a:xfrm>
          <a:prstGeom prst="rect">
            <a:avLst/>
          </a:prstGeom>
        </p:spPr>
      </p:pic>
      <p:pic>
        <p:nvPicPr>
          <p:cNvPr id="39" name="Picture 8">
            <a:extLst>
              <a:ext uri="{FF2B5EF4-FFF2-40B4-BE49-F238E27FC236}">
                <a16:creationId xmlns="" xmlns:a16="http://schemas.microsoft.com/office/drawing/2014/main" id="{532DB114-1A8E-D294-A924-DA7E1137E27B}"/>
              </a:ext>
            </a:extLst>
          </p:cNvPr>
          <p:cNvPicPr>
            <a:picLocks noChangeAspect="1"/>
          </p:cNvPicPr>
          <p:nvPr/>
        </p:nvPicPr>
        <p:blipFill>
          <a:blip r:embed="rId8"/>
          <a:srcRect/>
          <a:stretch>
            <a:fillRect/>
          </a:stretch>
        </p:blipFill>
        <p:spPr>
          <a:xfrm>
            <a:off x="413027" y="3129115"/>
            <a:ext cx="1404760" cy="1426152"/>
          </a:xfrm>
          <a:prstGeom prst="rect">
            <a:avLst/>
          </a:prstGeom>
        </p:spPr>
      </p:pic>
      <p:grpSp>
        <p:nvGrpSpPr>
          <p:cNvPr id="4" name="Group 3">
            <a:extLst>
              <a:ext uri="{FF2B5EF4-FFF2-40B4-BE49-F238E27FC236}">
                <a16:creationId xmlns="" xmlns:a16="http://schemas.microsoft.com/office/drawing/2014/main" id="{A87730D4-4F37-C4E7-9A88-88C771FE78DD}"/>
              </a:ext>
            </a:extLst>
          </p:cNvPr>
          <p:cNvGrpSpPr/>
          <p:nvPr/>
        </p:nvGrpSpPr>
        <p:grpSpPr>
          <a:xfrm>
            <a:off x="18098" y="4206811"/>
            <a:ext cx="9113125" cy="629852"/>
            <a:chOff x="24130" y="5609082"/>
            <a:chExt cx="12150833" cy="839802"/>
          </a:xfrm>
        </p:grpSpPr>
        <p:grpSp>
          <p:nvGrpSpPr>
            <p:cNvPr id="2" name="Group 1">
              <a:extLst>
                <a:ext uri="{FF2B5EF4-FFF2-40B4-BE49-F238E27FC236}">
                  <a16:creationId xmlns=""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 xmlns:a16="http://schemas.microsoft.com/office/drawing/2014/main" id="{C7846AB0-5432-3A60-55C6-44F38A0D9C8C}"/>
                  </a:ext>
                </a:extLst>
              </p:cNvPr>
              <p:cNvPicPr>
                <a:picLocks noChangeAspect="1"/>
              </p:cNvPicPr>
              <p:nvPr/>
            </p:nvPicPr>
            <p:blipFill>
              <a:blip r:embed="rId9"/>
              <a:srcRect/>
              <a:stretch>
                <a:fillRect/>
              </a:stretch>
            </p:blipFill>
            <p:spPr>
              <a:xfrm>
                <a:off x="-21480" y="5429317"/>
                <a:ext cx="1752974" cy="1150390"/>
              </a:xfrm>
              <a:prstGeom prst="rect">
                <a:avLst/>
              </a:prstGeom>
            </p:spPr>
          </p:pic>
          <p:pic>
            <p:nvPicPr>
              <p:cNvPr id="45" name="Picture 9">
                <a:extLst>
                  <a:ext uri="{FF2B5EF4-FFF2-40B4-BE49-F238E27FC236}">
                    <a16:creationId xmlns="" xmlns:a16="http://schemas.microsoft.com/office/drawing/2014/main" id="{BF521758-F628-2CEA-9E9D-AD484F7244C9}"/>
                  </a:ext>
                </a:extLst>
              </p:cNvPr>
              <p:cNvPicPr>
                <a:picLocks noChangeAspect="1"/>
              </p:cNvPicPr>
              <p:nvPr/>
            </p:nvPicPr>
            <p:blipFill>
              <a:blip r:embed="rId9"/>
              <a:srcRect/>
              <a:stretch>
                <a:fillRect/>
              </a:stretch>
            </p:blipFill>
            <p:spPr>
              <a:xfrm>
                <a:off x="1705349" y="5429317"/>
                <a:ext cx="1752974" cy="1150390"/>
              </a:xfrm>
              <a:prstGeom prst="rect">
                <a:avLst/>
              </a:prstGeom>
            </p:spPr>
          </p:pic>
          <p:pic>
            <p:nvPicPr>
              <p:cNvPr id="46" name="Picture 9">
                <a:extLst>
                  <a:ext uri="{FF2B5EF4-FFF2-40B4-BE49-F238E27FC236}">
                    <a16:creationId xmlns="" xmlns:a16="http://schemas.microsoft.com/office/drawing/2014/main" id="{B09B9C02-5E22-6553-7BAC-22374010FBF6}"/>
                  </a:ext>
                </a:extLst>
              </p:cNvPr>
              <p:cNvPicPr>
                <a:picLocks noChangeAspect="1"/>
              </p:cNvPicPr>
              <p:nvPr/>
            </p:nvPicPr>
            <p:blipFill>
              <a:blip r:embed="rId9"/>
              <a:srcRect/>
              <a:stretch>
                <a:fillRect/>
              </a:stretch>
            </p:blipFill>
            <p:spPr>
              <a:xfrm>
                <a:off x="3396953" y="5427341"/>
                <a:ext cx="1752974" cy="1150390"/>
              </a:xfrm>
              <a:prstGeom prst="rect">
                <a:avLst/>
              </a:prstGeom>
            </p:spPr>
          </p:pic>
          <p:pic>
            <p:nvPicPr>
              <p:cNvPr id="47" name="Picture 9">
                <a:extLst>
                  <a:ext uri="{FF2B5EF4-FFF2-40B4-BE49-F238E27FC236}">
                    <a16:creationId xmlns="" xmlns:a16="http://schemas.microsoft.com/office/drawing/2014/main" id="{657AE32A-3B52-F50D-4729-4988365D710C}"/>
                  </a:ext>
                </a:extLst>
              </p:cNvPr>
              <p:cNvPicPr>
                <a:picLocks noChangeAspect="1"/>
              </p:cNvPicPr>
              <p:nvPr/>
            </p:nvPicPr>
            <p:blipFill>
              <a:blip r:embed="rId9"/>
              <a:srcRect/>
              <a:stretch>
                <a:fillRect/>
              </a:stretch>
            </p:blipFill>
            <p:spPr>
              <a:xfrm>
                <a:off x="5123782" y="5427341"/>
                <a:ext cx="1752974" cy="1150390"/>
              </a:xfrm>
              <a:prstGeom prst="rect">
                <a:avLst/>
              </a:prstGeom>
            </p:spPr>
          </p:pic>
          <p:pic>
            <p:nvPicPr>
              <p:cNvPr id="48" name="Picture 9">
                <a:extLst>
                  <a:ext uri="{FF2B5EF4-FFF2-40B4-BE49-F238E27FC236}">
                    <a16:creationId xmlns="" xmlns:a16="http://schemas.microsoft.com/office/drawing/2014/main" id="{923FC1B5-4A21-B7F0-D8E0-82836F0D0B36}"/>
                  </a:ext>
                </a:extLst>
              </p:cNvPr>
              <p:cNvPicPr>
                <a:picLocks noChangeAspect="1"/>
              </p:cNvPicPr>
              <p:nvPr/>
            </p:nvPicPr>
            <p:blipFill>
              <a:blip r:embed="rId9"/>
              <a:srcRect/>
              <a:stretch>
                <a:fillRect/>
              </a:stretch>
            </p:blipFill>
            <p:spPr>
              <a:xfrm>
                <a:off x="6811463" y="5425359"/>
                <a:ext cx="1752974" cy="1150390"/>
              </a:xfrm>
              <a:prstGeom prst="rect">
                <a:avLst/>
              </a:prstGeom>
            </p:spPr>
          </p:pic>
          <p:pic>
            <p:nvPicPr>
              <p:cNvPr id="49" name="Picture 9">
                <a:extLst>
                  <a:ext uri="{FF2B5EF4-FFF2-40B4-BE49-F238E27FC236}">
                    <a16:creationId xmlns="" xmlns:a16="http://schemas.microsoft.com/office/drawing/2014/main" id="{1AF6DDF5-CE62-C846-E713-0B5D6D84780E}"/>
                  </a:ext>
                </a:extLst>
              </p:cNvPr>
              <p:cNvPicPr>
                <a:picLocks noChangeAspect="1"/>
              </p:cNvPicPr>
              <p:nvPr/>
            </p:nvPicPr>
            <p:blipFill>
              <a:blip r:embed="rId9"/>
              <a:srcRect/>
              <a:stretch>
                <a:fillRect/>
              </a:stretch>
            </p:blipFill>
            <p:spPr>
              <a:xfrm>
                <a:off x="8538292" y="5425359"/>
                <a:ext cx="1752974" cy="1150390"/>
              </a:xfrm>
              <a:prstGeom prst="rect">
                <a:avLst/>
              </a:prstGeom>
            </p:spPr>
          </p:pic>
          <p:pic>
            <p:nvPicPr>
              <p:cNvPr id="50" name="Picture 9">
                <a:extLst>
                  <a:ext uri="{FF2B5EF4-FFF2-40B4-BE49-F238E27FC236}">
                    <a16:creationId xmlns="" xmlns:a16="http://schemas.microsoft.com/office/drawing/2014/main" id="{0E932F04-544B-5CEA-7E54-42AE564FC827}"/>
                  </a:ext>
                </a:extLst>
              </p:cNvPr>
              <p:cNvPicPr>
                <a:picLocks noChangeAspect="1"/>
              </p:cNvPicPr>
              <p:nvPr/>
            </p:nvPicPr>
            <p:blipFill>
              <a:blip r:embed="rId9"/>
              <a:srcRect/>
              <a:stretch>
                <a:fillRect/>
              </a:stretch>
            </p:blipFill>
            <p:spPr>
              <a:xfrm>
                <a:off x="10229896" y="5423383"/>
                <a:ext cx="1752974" cy="1150390"/>
              </a:xfrm>
              <a:prstGeom prst="rect">
                <a:avLst/>
              </a:prstGeom>
            </p:spPr>
          </p:pic>
          <p:pic>
            <p:nvPicPr>
              <p:cNvPr id="51" name="Picture 9">
                <a:extLst>
                  <a:ext uri="{FF2B5EF4-FFF2-40B4-BE49-F238E27FC236}">
                    <a16:creationId xmlns="" xmlns:a16="http://schemas.microsoft.com/office/drawing/2014/main" id="{88D93A45-A4BC-9598-2B05-571D8F38837C}"/>
                  </a:ext>
                </a:extLst>
              </p:cNvPr>
              <p:cNvPicPr>
                <a:picLocks noChangeAspect="1"/>
              </p:cNvPicPr>
              <p:nvPr/>
            </p:nvPicPr>
            <p:blipFill>
              <a:blip r:embed="rId9"/>
              <a:srcRect/>
              <a:stretch>
                <a:fillRect/>
              </a:stretch>
            </p:blipFill>
            <p:spPr>
              <a:xfrm>
                <a:off x="11956725" y="5423383"/>
                <a:ext cx="1752974" cy="1150390"/>
              </a:xfrm>
              <a:prstGeom prst="rect">
                <a:avLst/>
              </a:prstGeom>
            </p:spPr>
          </p:pic>
        </p:grpSp>
        <p:pic>
          <p:nvPicPr>
            <p:cNvPr id="61" name="Picture 9">
              <a:extLst>
                <a:ext uri="{FF2B5EF4-FFF2-40B4-BE49-F238E27FC236}">
                  <a16:creationId xmlns="" xmlns:a16="http://schemas.microsoft.com/office/drawing/2014/main" id="{E41A3229-69CF-D047-039F-79F1FA430332}"/>
                </a:ext>
              </a:extLst>
            </p:cNvPr>
            <p:cNvPicPr>
              <a:picLocks noChangeAspect="1"/>
            </p:cNvPicPr>
            <p:nvPr/>
          </p:nvPicPr>
          <p:blipFill>
            <a:blip r:embed="rId9"/>
            <a:srcRect/>
            <a:stretch>
              <a:fillRect/>
            </a:stretch>
          </p:blipFill>
          <p:spPr>
            <a:xfrm>
              <a:off x="6954104" y="5611925"/>
              <a:ext cx="888230" cy="826184"/>
            </a:xfrm>
            <a:prstGeom prst="rect">
              <a:avLst/>
            </a:prstGeom>
          </p:spPr>
        </p:pic>
        <p:pic>
          <p:nvPicPr>
            <p:cNvPr id="62" name="Picture 9">
              <a:extLst>
                <a:ext uri="{FF2B5EF4-FFF2-40B4-BE49-F238E27FC236}">
                  <a16:creationId xmlns="" xmlns:a16="http://schemas.microsoft.com/office/drawing/2014/main" id="{66DDDB6E-7A02-D976-25BC-AB9994176D36}"/>
                </a:ext>
              </a:extLst>
            </p:cNvPr>
            <p:cNvPicPr>
              <a:picLocks noChangeAspect="1"/>
            </p:cNvPicPr>
            <p:nvPr/>
          </p:nvPicPr>
          <p:blipFill>
            <a:blip r:embed="rId9"/>
            <a:srcRect/>
            <a:stretch>
              <a:fillRect/>
            </a:stretch>
          </p:blipFill>
          <p:spPr>
            <a:xfrm>
              <a:off x="7809251" y="5610501"/>
              <a:ext cx="888230" cy="826184"/>
            </a:xfrm>
            <a:prstGeom prst="rect">
              <a:avLst/>
            </a:prstGeom>
          </p:spPr>
        </p:pic>
        <p:pic>
          <p:nvPicPr>
            <p:cNvPr id="63" name="Picture 9">
              <a:extLst>
                <a:ext uri="{FF2B5EF4-FFF2-40B4-BE49-F238E27FC236}">
                  <a16:creationId xmlns="" xmlns:a16="http://schemas.microsoft.com/office/drawing/2014/main" id="{39A4BC34-D06A-DC0E-7821-A7FB8CE8A83A}"/>
                </a:ext>
              </a:extLst>
            </p:cNvPr>
            <p:cNvPicPr>
              <a:picLocks noChangeAspect="1"/>
            </p:cNvPicPr>
            <p:nvPr/>
          </p:nvPicPr>
          <p:blipFill>
            <a:blip r:embed="rId9"/>
            <a:srcRect/>
            <a:stretch>
              <a:fillRect/>
            </a:stretch>
          </p:blipFill>
          <p:spPr>
            <a:xfrm>
              <a:off x="8684233" y="5610501"/>
              <a:ext cx="888230" cy="826184"/>
            </a:xfrm>
            <a:prstGeom prst="rect">
              <a:avLst/>
            </a:prstGeom>
          </p:spPr>
        </p:pic>
        <p:pic>
          <p:nvPicPr>
            <p:cNvPr id="64" name="Picture 9">
              <a:extLst>
                <a:ext uri="{FF2B5EF4-FFF2-40B4-BE49-F238E27FC236}">
                  <a16:creationId xmlns="" xmlns:a16="http://schemas.microsoft.com/office/drawing/2014/main" id="{990BC493-525B-563F-3858-CB2596C63B75}"/>
                </a:ext>
              </a:extLst>
            </p:cNvPr>
            <p:cNvPicPr>
              <a:picLocks noChangeAspect="1"/>
            </p:cNvPicPr>
            <p:nvPr/>
          </p:nvPicPr>
          <p:blipFill>
            <a:blip r:embed="rId9"/>
            <a:srcRect/>
            <a:stretch>
              <a:fillRect/>
            </a:stretch>
          </p:blipFill>
          <p:spPr>
            <a:xfrm>
              <a:off x="9541368" y="5609082"/>
              <a:ext cx="888230" cy="826184"/>
            </a:xfrm>
            <a:prstGeom prst="rect">
              <a:avLst/>
            </a:prstGeom>
          </p:spPr>
        </p:pic>
        <p:pic>
          <p:nvPicPr>
            <p:cNvPr id="65" name="Picture 9">
              <a:extLst>
                <a:ext uri="{FF2B5EF4-FFF2-40B4-BE49-F238E27FC236}">
                  <a16:creationId xmlns="" xmlns:a16="http://schemas.microsoft.com/office/drawing/2014/main" id="{7F8CB300-4687-14E7-564A-13F5E8C17333}"/>
                </a:ext>
              </a:extLst>
            </p:cNvPr>
            <p:cNvPicPr>
              <a:picLocks noChangeAspect="1"/>
            </p:cNvPicPr>
            <p:nvPr/>
          </p:nvPicPr>
          <p:blipFill>
            <a:blip r:embed="rId9"/>
            <a:srcRect/>
            <a:stretch>
              <a:fillRect/>
            </a:stretch>
          </p:blipFill>
          <p:spPr>
            <a:xfrm>
              <a:off x="10416351" y="5609082"/>
              <a:ext cx="888230" cy="826184"/>
            </a:xfrm>
            <a:prstGeom prst="rect">
              <a:avLst/>
            </a:prstGeom>
          </p:spPr>
        </p:pic>
        <p:pic>
          <p:nvPicPr>
            <p:cNvPr id="66" name="Picture 9">
              <a:extLst>
                <a:ext uri="{FF2B5EF4-FFF2-40B4-BE49-F238E27FC236}">
                  <a16:creationId xmlns="" xmlns:a16="http://schemas.microsoft.com/office/drawing/2014/main" id="{EC5885CD-EA95-7D3A-1EA1-F29BA785A1A0}"/>
                </a:ext>
              </a:extLst>
            </p:cNvPr>
            <p:cNvPicPr>
              <a:picLocks noChangeAspect="1"/>
            </p:cNvPicPr>
            <p:nvPr/>
          </p:nvPicPr>
          <p:blipFill>
            <a:blip r:embed="rId9"/>
            <a:srcRect/>
            <a:stretch>
              <a:fillRect/>
            </a:stretch>
          </p:blipFill>
          <p:spPr>
            <a:xfrm>
              <a:off x="11286733" y="5622700"/>
              <a:ext cx="888230" cy="826184"/>
            </a:xfrm>
            <a:prstGeom prst="rect">
              <a:avLst/>
            </a:prstGeom>
          </p:spPr>
        </p:pic>
      </p:grpSp>
      <p:pic>
        <p:nvPicPr>
          <p:cNvPr id="3" name="Picture 2">
            <a:hlinkClick r:id="rId10" action="ppaction://hlinksldjump"/>
            <a:extLst>
              <a:ext uri="{FF2B5EF4-FFF2-40B4-BE49-F238E27FC236}">
                <a16:creationId xmlns="" xmlns:a16="http://schemas.microsoft.com/office/drawing/2014/main" id="{22D4F453-DCB0-00D6-FC13-EB4E3BE59401}"/>
              </a:ext>
            </a:extLst>
          </p:cNvPr>
          <p:cNvPicPr>
            <a:picLocks noChangeAspect="1"/>
          </p:cNvPicPr>
          <p:nvPr/>
        </p:nvPicPr>
        <p:blipFill>
          <a:blip r:embed="rId11"/>
          <a:stretch>
            <a:fillRect/>
          </a:stretch>
        </p:blipFill>
        <p:spPr>
          <a:xfrm>
            <a:off x="7737242" y="3813913"/>
            <a:ext cx="1412870" cy="1321423"/>
          </a:xfrm>
          <a:prstGeom prst="rect">
            <a:avLst/>
          </a:prstGeom>
        </p:spPr>
      </p:pic>
      <p:grpSp>
        <p:nvGrpSpPr>
          <p:cNvPr id="52" name="Group 51">
            <a:extLst>
              <a:ext uri="{FF2B5EF4-FFF2-40B4-BE49-F238E27FC236}">
                <a16:creationId xmlns="" xmlns:a16="http://schemas.microsoft.com/office/drawing/2014/main" id="{0144B7AD-EF2A-C61E-E1B2-74604CF0ABA9}"/>
              </a:ext>
            </a:extLst>
          </p:cNvPr>
          <p:cNvGrpSpPr/>
          <p:nvPr/>
        </p:nvGrpSpPr>
        <p:grpSpPr>
          <a:xfrm>
            <a:off x="9306706" y="468447"/>
            <a:ext cx="4549250" cy="1952943"/>
            <a:chOff x="12408941" y="624596"/>
            <a:chExt cx="6065666" cy="2603924"/>
          </a:xfrm>
        </p:grpSpPr>
        <p:pic>
          <p:nvPicPr>
            <p:cNvPr id="53" name="Picture 15">
              <a:extLst>
                <a:ext uri="{FF2B5EF4-FFF2-40B4-BE49-F238E27FC236}">
                  <a16:creationId xmlns="" xmlns:a16="http://schemas.microsoft.com/office/drawing/2014/main" id="{A03C87F0-0B48-1830-0F63-985CB09E4C30}"/>
                </a:ext>
              </a:extLst>
            </p:cNvPr>
            <p:cNvPicPr>
              <a:picLocks noChangeAspect="1"/>
            </p:cNvPicPr>
            <p:nvPr/>
          </p:nvPicPr>
          <p:blipFill>
            <a:blip r:embed="rId5"/>
            <a:srcRect/>
            <a:stretch>
              <a:fillRect/>
            </a:stretch>
          </p:blipFill>
          <p:spPr>
            <a:xfrm>
              <a:off x="12408941" y="2319799"/>
              <a:ext cx="1478597" cy="908721"/>
            </a:xfrm>
            <a:prstGeom prst="rect">
              <a:avLst/>
            </a:prstGeom>
          </p:spPr>
        </p:pic>
        <p:pic>
          <p:nvPicPr>
            <p:cNvPr id="54" name="Picture 23">
              <a:extLst>
                <a:ext uri="{FF2B5EF4-FFF2-40B4-BE49-F238E27FC236}">
                  <a16:creationId xmlns="" xmlns:a16="http://schemas.microsoft.com/office/drawing/2014/main" id="{4739C488-1B59-E66C-8795-AF8D61F5A177}"/>
                </a:ext>
              </a:extLst>
            </p:cNvPr>
            <p:cNvPicPr>
              <a:picLocks noChangeAspect="1"/>
            </p:cNvPicPr>
            <p:nvPr/>
          </p:nvPicPr>
          <p:blipFill>
            <a:blip r:embed="rId12"/>
            <a:srcRect/>
            <a:stretch>
              <a:fillRect/>
            </a:stretch>
          </p:blipFill>
          <p:spPr>
            <a:xfrm>
              <a:off x="12746373" y="624596"/>
              <a:ext cx="1832014" cy="1354927"/>
            </a:xfrm>
            <a:prstGeom prst="rect">
              <a:avLst/>
            </a:prstGeom>
          </p:spPr>
        </p:pic>
        <p:pic>
          <p:nvPicPr>
            <p:cNvPr id="55" name="Picture 15">
              <a:extLst>
                <a:ext uri="{FF2B5EF4-FFF2-40B4-BE49-F238E27FC236}">
                  <a16:creationId xmlns="" xmlns:a16="http://schemas.microsoft.com/office/drawing/2014/main" id="{E2667B1D-A1E1-F96C-A112-8FA637C84C66}"/>
                </a:ext>
              </a:extLst>
            </p:cNvPr>
            <p:cNvPicPr>
              <a:picLocks noChangeAspect="1"/>
            </p:cNvPicPr>
            <p:nvPr/>
          </p:nvPicPr>
          <p:blipFill>
            <a:blip r:embed="rId5"/>
            <a:srcRect/>
            <a:stretch>
              <a:fillRect/>
            </a:stretch>
          </p:blipFill>
          <p:spPr>
            <a:xfrm>
              <a:off x="15134284" y="1919702"/>
              <a:ext cx="1130523" cy="694801"/>
            </a:xfrm>
            <a:prstGeom prst="rect">
              <a:avLst/>
            </a:prstGeom>
          </p:spPr>
        </p:pic>
        <p:pic>
          <p:nvPicPr>
            <p:cNvPr id="56" name="Picture 15">
              <a:extLst>
                <a:ext uri="{FF2B5EF4-FFF2-40B4-BE49-F238E27FC236}">
                  <a16:creationId xmlns="" xmlns:a16="http://schemas.microsoft.com/office/drawing/2014/main" id="{6372E4E8-B613-945C-C1D2-4113A4281129}"/>
                </a:ext>
              </a:extLst>
            </p:cNvPr>
            <p:cNvPicPr>
              <a:picLocks noChangeAspect="1"/>
            </p:cNvPicPr>
            <p:nvPr/>
          </p:nvPicPr>
          <p:blipFill>
            <a:blip r:embed="rId5"/>
            <a:srcRect/>
            <a:stretch>
              <a:fillRect/>
            </a:stretch>
          </p:blipFill>
          <p:spPr>
            <a:xfrm>
              <a:off x="17344084" y="1284722"/>
              <a:ext cx="1130523" cy="694801"/>
            </a:xfrm>
            <a:prstGeom prst="rect">
              <a:avLst/>
            </a:prstGeom>
          </p:spPr>
        </p:pic>
      </p:grpSp>
      <p:pic>
        <p:nvPicPr>
          <p:cNvPr id="44" name="Picture 14">
            <a:extLst>
              <a:ext uri="{FF2B5EF4-FFF2-40B4-BE49-F238E27FC236}">
                <a16:creationId xmlns="" xmlns:a16="http://schemas.microsoft.com/office/drawing/2014/main" id="{4CB4194A-0231-5217-3322-24AFE67A303B}"/>
              </a:ext>
            </a:extLst>
          </p:cNvPr>
          <p:cNvPicPr>
            <a:picLocks noChangeAspect="1"/>
          </p:cNvPicPr>
          <p:nvPr/>
        </p:nvPicPr>
        <p:blipFill>
          <a:blip r:embed="rId13"/>
          <a:srcRect/>
          <a:stretch>
            <a:fillRect/>
          </a:stretch>
        </p:blipFill>
        <p:spPr>
          <a:xfrm>
            <a:off x="2045971" y="313725"/>
            <a:ext cx="4183112" cy="4847644"/>
          </a:xfrm>
          <a:prstGeom prst="rect">
            <a:avLst/>
          </a:prstGeom>
        </p:spPr>
      </p:pic>
      <p:pic>
        <p:nvPicPr>
          <p:cNvPr id="76" name="Picture 75">
            <a:extLst>
              <a:ext uri="{FF2B5EF4-FFF2-40B4-BE49-F238E27FC236}">
                <a16:creationId xmlns="" xmlns:a16="http://schemas.microsoft.com/office/drawing/2014/main" id="{AD998681-8E1F-6E9B-656F-457E6D073E6B}"/>
              </a:ext>
            </a:extLst>
          </p:cNvPr>
          <p:cNvPicPr>
            <a:picLocks noChangeAspect="1"/>
          </p:cNvPicPr>
          <p:nvPr/>
        </p:nvPicPr>
        <p:blipFill>
          <a:blip r:embed="rId14"/>
          <a:stretch>
            <a:fillRect/>
          </a:stretch>
        </p:blipFill>
        <p:spPr>
          <a:xfrm>
            <a:off x="2826670" y="702319"/>
            <a:ext cx="681287" cy="1088231"/>
          </a:xfrm>
          <a:prstGeom prst="rect">
            <a:avLst/>
          </a:prstGeom>
        </p:spPr>
      </p:pic>
      <p:pic>
        <p:nvPicPr>
          <p:cNvPr id="77" name="Picture 76">
            <a:extLst>
              <a:ext uri="{FF2B5EF4-FFF2-40B4-BE49-F238E27FC236}">
                <a16:creationId xmlns="" xmlns:a16="http://schemas.microsoft.com/office/drawing/2014/main" id="{BB486720-B27F-2B9C-E15A-8592426D2C15}"/>
              </a:ext>
            </a:extLst>
          </p:cNvPr>
          <p:cNvPicPr>
            <a:picLocks noChangeAspect="1"/>
          </p:cNvPicPr>
          <p:nvPr/>
        </p:nvPicPr>
        <p:blipFill>
          <a:blip r:embed="rId15"/>
          <a:stretch>
            <a:fillRect/>
          </a:stretch>
        </p:blipFill>
        <p:spPr>
          <a:xfrm>
            <a:off x="3337881" y="1571044"/>
            <a:ext cx="685859" cy="1092803"/>
          </a:xfrm>
          <a:prstGeom prst="rect">
            <a:avLst/>
          </a:prstGeom>
        </p:spPr>
      </p:pic>
      <p:pic>
        <p:nvPicPr>
          <p:cNvPr id="78" name="Picture 77">
            <a:extLst>
              <a:ext uri="{FF2B5EF4-FFF2-40B4-BE49-F238E27FC236}">
                <a16:creationId xmlns="" xmlns:a16="http://schemas.microsoft.com/office/drawing/2014/main" id="{F76BB80E-458E-8408-8266-9FBEEF6F89EB}"/>
              </a:ext>
            </a:extLst>
          </p:cNvPr>
          <p:cNvPicPr>
            <a:picLocks noChangeAspect="1"/>
          </p:cNvPicPr>
          <p:nvPr/>
        </p:nvPicPr>
        <p:blipFill>
          <a:blip r:embed="rId16"/>
          <a:stretch>
            <a:fillRect/>
          </a:stretch>
        </p:blipFill>
        <p:spPr>
          <a:xfrm>
            <a:off x="3865734" y="702319"/>
            <a:ext cx="685859" cy="1088231"/>
          </a:xfrm>
          <a:prstGeom prst="rect">
            <a:avLst/>
          </a:prstGeom>
        </p:spPr>
      </p:pic>
      <p:pic>
        <p:nvPicPr>
          <p:cNvPr id="79" name="Picture 78">
            <a:extLst>
              <a:ext uri="{FF2B5EF4-FFF2-40B4-BE49-F238E27FC236}">
                <a16:creationId xmlns="" xmlns:a16="http://schemas.microsoft.com/office/drawing/2014/main" id="{3C6AF71D-7AE9-36D7-864D-538C30A15BE6}"/>
              </a:ext>
            </a:extLst>
          </p:cNvPr>
          <p:cNvPicPr>
            <a:picLocks noChangeAspect="1"/>
          </p:cNvPicPr>
          <p:nvPr/>
        </p:nvPicPr>
        <p:blipFill>
          <a:blip r:embed="rId17"/>
          <a:stretch>
            <a:fillRect/>
          </a:stretch>
        </p:blipFill>
        <p:spPr>
          <a:xfrm>
            <a:off x="4439434" y="1304329"/>
            <a:ext cx="685859" cy="1097375"/>
          </a:xfrm>
          <a:prstGeom prst="rect">
            <a:avLst/>
          </a:prstGeom>
        </p:spPr>
      </p:pic>
      <p:pic>
        <p:nvPicPr>
          <p:cNvPr id="80" name="Picture 79">
            <a:extLst>
              <a:ext uri="{FF2B5EF4-FFF2-40B4-BE49-F238E27FC236}">
                <a16:creationId xmlns="" xmlns:a16="http://schemas.microsoft.com/office/drawing/2014/main" id="{2E9577D0-118A-3C8B-937D-24C74131CC1D}"/>
              </a:ext>
            </a:extLst>
          </p:cNvPr>
          <p:cNvPicPr>
            <a:picLocks noChangeAspect="1"/>
          </p:cNvPicPr>
          <p:nvPr/>
        </p:nvPicPr>
        <p:blipFill>
          <a:blip r:embed="rId18"/>
          <a:stretch>
            <a:fillRect/>
          </a:stretch>
        </p:blipFill>
        <p:spPr>
          <a:xfrm>
            <a:off x="5155456" y="1843333"/>
            <a:ext cx="685859" cy="1111092"/>
          </a:xfrm>
          <a:prstGeom prst="rect">
            <a:avLst/>
          </a:prstGeom>
        </p:spPr>
      </p:pic>
      <p:pic>
        <p:nvPicPr>
          <p:cNvPr id="8" name="Picture 7">
            <a:hlinkClick r:id="rId19" action="ppaction://hlinksldjump"/>
            <a:extLst>
              <a:ext uri="{FF2B5EF4-FFF2-40B4-BE49-F238E27FC236}">
                <a16:creationId xmlns="" xmlns:a16="http://schemas.microsoft.com/office/drawing/2014/main" id="{B7A7B980-16E8-4126-5B74-C0ADE4A44CAA}"/>
              </a:ext>
            </a:extLst>
          </p:cNvPr>
          <p:cNvPicPr>
            <a:picLocks noChangeAspect="1"/>
          </p:cNvPicPr>
          <p:nvPr/>
        </p:nvPicPr>
        <p:blipFill>
          <a:blip r:embed="rId14"/>
          <a:stretch>
            <a:fillRect/>
          </a:stretch>
        </p:blipFill>
        <p:spPr>
          <a:xfrm>
            <a:off x="2821913" y="693384"/>
            <a:ext cx="681287" cy="1088231"/>
          </a:xfrm>
          <a:prstGeom prst="rect">
            <a:avLst/>
          </a:prstGeom>
        </p:spPr>
      </p:pic>
      <p:pic>
        <p:nvPicPr>
          <p:cNvPr id="10" name="Picture 9">
            <a:hlinkClick r:id="rId19" action="ppaction://hlinksldjump"/>
            <a:extLst>
              <a:ext uri="{FF2B5EF4-FFF2-40B4-BE49-F238E27FC236}">
                <a16:creationId xmlns="" xmlns:a16="http://schemas.microsoft.com/office/drawing/2014/main" id="{17FE2497-8C74-3F79-2D35-8A89C8EBEC81}"/>
              </a:ext>
            </a:extLst>
          </p:cNvPr>
          <p:cNvPicPr>
            <a:picLocks noChangeAspect="1"/>
          </p:cNvPicPr>
          <p:nvPr/>
        </p:nvPicPr>
        <p:blipFill>
          <a:blip r:embed="rId15"/>
          <a:stretch>
            <a:fillRect/>
          </a:stretch>
        </p:blipFill>
        <p:spPr>
          <a:xfrm>
            <a:off x="3337898" y="1570797"/>
            <a:ext cx="685859" cy="1092803"/>
          </a:xfrm>
          <a:prstGeom prst="rect">
            <a:avLst/>
          </a:prstGeom>
        </p:spPr>
      </p:pic>
      <p:pic>
        <p:nvPicPr>
          <p:cNvPr id="11" name="Picture 10">
            <a:hlinkClick r:id="rId20" action="ppaction://hlinksldjump"/>
            <a:extLst>
              <a:ext uri="{FF2B5EF4-FFF2-40B4-BE49-F238E27FC236}">
                <a16:creationId xmlns="" xmlns:a16="http://schemas.microsoft.com/office/drawing/2014/main" id="{FA8BB667-963D-D19D-17C4-0A12EE03152E}"/>
              </a:ext>
            </a:extLst>
          </p:cNvPr>
          <p:cNvPicPr>
            <a:picLocks noChangeAspect="1"/>
          </p:cNvPicPr>
          <p:nvPr/>
        </p:nvPicPr>
        <p:blipFill>
          <a:blip r:embed="rId16"/>
          <a:stretch>
            <a:fillRect/>
          </a:stretch>
        </p:blipFill>
        <p:spPr>
          <a:xfrm>
            <a:off x="3877804" y="693384"/>
            <a:ext cx="685859" cy="1088231"/>
          </a:xfrm>
          <a:prstGeom prst="rect">
            <a:avLst/>
          </a:prstGeom>
        </p:spPr>
      </p:pic>
      <p:pic>
        <p:nvPicPr>
          <p:cNvPr id="12" name="Picture 11">
            <a:hlinkClick r:id="rId21" action="ppaction://hlinksldjump"/>
            <a:extLst>
              <a:ext uri="{FF2B5EF4-FFF2-40B4-BE49-F238E27FC236}">
                <a16:creationId xmlns="" xmlns:a16="http://schemas.microsoft.com/office/drawing/2014/main" id="{7855211B-E254-5D3D-B04A-642C5035772F}"/>
              </a:ext>
            </a:extLst>
          </p:cNvPr>
          <p:cNvPicPr>
            <a:picLocks noChangeAspect="1"/>
          </p:cNvPicPr>
          <p:nvPr/>
        </p:nvPicPr>
        <p:blipFill>
          <a:blip r:embed="rId17"/>
          <a:stretch>
            <a:fillRect/>
          </a:stretch>
        </p:blipFill>
        <p:spPr>
          <a:xfrm>
            <a:off x="4434889" y="1304329"/>
            <a:ext cx="685859" cy="1097375"/>
          </a:xfrm>
          <a:prstGeom prst="rect">
            <a:avLst/>
          </a:prstGeom>
        </p:spPr>
      </p:pic>
      <p:pic>
        <p:nvPicPr>
          <p:cNvPr id="13" name="Picture 12">
            <a:hlinkClick r:id="rId22" action="ppaction://hlinksldjump"/>
            <a:extLst>
              <a:ext uri="{FF2B5EF4-FFF2-40B4-BE49-F238E27FC236}">
                <a16:creationId xmlns="" xmlns:a16="http://schemas.microsoft.com/office/drawing/2014/main" id="{D9646BEC-4063-1369-CF86-F16F0F04E7FA}"/>
              </a:ext>
            </a:extLst>
          </p:cNvPr>
          <p:cNvPicPr>
            <a:picLocks noChangeAspect="1"/>
          </p:cNvPicPr>
          <p:nvPr/>
        </p:nvPicPr>
        <p:blipFill>
          <a:blip r:embed="rId18"/>
          <a:stretch>
            <a:fillRect/>
          </a:stretch>
        </p:blipFill>
        <p:spPr>
          <a:xfrm>
            <a:off x="5156007" y="1836475"/>
            <a:ext cx="685859" cy="1111092"/>
          </a:xfrm>
          <a:prstGeom prst="rect">
            <a:avLst/>
          </a:prstGeom>
        </p:spPr>
      </p:pic>
    </p:spTree>
    <p:extLst>
      <p:ext uri="{BB962C8B-B14F-4D97-AF65-F5344CB8AC3E}">
        <p14:creationId xmlns:p14="http://schemas.microsoft.com/office/powerpoint/2010/main" val="311489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6000" fill="hold"/>
                                        <p:tgtEl>
                                          <p:spTgt spid="27"/>
                                        </p:tgtEl>
                                        <p:attrNameLst>
                                          <p:attrName>r</p:attrName>
                                        </p:attrNameLst>
                                      </p:cBhvr>
                                    </p:animRot>
                                  </p:childTnLst>
                                </p:cTn>
                              </p:par>
                              <p:par>
                                <p:cTn id="7" presetID="2" presetClass="entr" presetSubtype="2" repeatCount="indefinite" fill="hold" nodeType="withEffect">
                                  <p:stCondLst>
                                    <p:cond delay="0"/>
                                  </p:stCondLst>
                                  <p:childTnLst>
                                    <p:set>
                                      <p:cBhvr>
                                        <p:cTn id="8" dur="1" fill="hold">
                                          <p:stCondLst>
                                            <p:cond delay="0"/>
                                          </p:stCondLst>
                                        </p:cTn>
                                        <p:tgtEl>
                                          <p:spTgt spid="34"/>
                                        </p:tgtEl>
                                        <p:attrNameLst>
                                          <p:attrName>style.visibility</p:attrName>
                                        </p:attrNameLst>
                                      </p:cBhvr>
                                      <p:to>
                                        <p:strVal val="visible"/>
                                      </p:to>
                                    </p:set>
                                    <p:anim calcmode="lin" valueType="num">
                                      <p:cBhvr additive="base">
                                        <p:cTn id="9" dur="10000" fill="hold"/>
                                        <p:tgtEl>
                                          <p:spTgt spid="34"/>
                                        </p:tgtEl>
                                        <p:attrNameLst>
                                          <p:attrName>ppt_x</p:attrName>
                                        </p:attrNameLst>
                                      </p:cBhvr>
                                      <p:tavLst>
                                        <p:tav tm="0">
                                          <p:val>
                                            <p:strVal val="1+#ppt_w/2"/>
                                          </p:val>
                                        </p:tav>
                                        <p:tav tm="100000">
                                          <p:val>
                                            <p:strVal val="#ppt_x"/>
                                          </p:val>
                                        </p:tav>
                                      </p:tavLst>
                                    </p:anim>
                                    <p:anim calcmode="lin" valueType="num">
                                      <p:cBhvr additive="base">
                                        <p:cTn id="10" dur="10000" fill="hold"/>
                                        <p:tgtEl>
                                          <p:spTgt spid="34"/>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8000" fill="hold"/>
                                        <p:tgtEl>
                                          <p:spTgt spid="52"/>
                                        </p:tgtEl>
                                        <p:attrNameLst>
                                          <p:attrName>ppt_x</p:attrName>
                                        </p:attrNameLst>
                                      </p:cBhvr>
                                      <p:tavLst>
                                        <p:tav tm="0">
                                          <p:val>
                                            <p:strVal val="0-#ppt_w/2"/>
                                          </p:val>
                                        </p:tav>
                                        <p:tav tm="100000">
                                          <p:val>
                                            <p:strVal val="#ppt_x"/>
                                          </p:val>
                                        </p:tav>
                                      </p:tavLst>
                                    </p:anim>
                                    <p:anim calcmode="lin" valueType="num">
                                      <p:cBhvr additive="base">
                                        <p:cTn id="14" dur="80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3" restart="whenNotActive" fill="hold" evtFilter="cancelBubble" nodeType="interactiveSeq">
                <p:stCondLst>
                  <p:cond evt="onClick" delay="0">
                    <p:tgtEl>
                      <p:spTgt spid="12"/>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3"/>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5" restart="whenNotActive" fill="hold" evtFilter="cancelBubble" nodeType="interactiveSeq">
                <p:stCondLst>
                  <p:cond evt="onClick" delay="0">
                    <p:tgtEl>
                      <p:spTgt spid="76"/>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nodeType="clickEffect">
                                  <p:stCondLst>
                                    <p:cond delay="0"/>
                                  </p:stCondLst>
                                  <p:childTnLst>
                                    <p:animEffect transition="out" filter="fade">
                                      <p:cBhvr>
                                        <p:cTn id="49" dur="1000"/>
                                        <p:tgtEl>
                                          <p:spTgt spid="76"/>
                                        </p:tgtEl>
                                      </p:cBhvr>
                                    </p:animEffect>
                                    <p:anim calcmode="lin" valueType="num">
                                      <p:cBhvr>
                                        <p:cTn id="50" dur="1000"/>
                                        <p:tgtEl>
                                          <p:spTgt spid="76"/>
                                        </p:tgtEl>
                                        <p:attrNameLst>
                                          <p:attrName>ppt_x</p:attrName>
                                        </p:attrNameLst>
                                      </p:cBhvr>
                                      <p:tavLst>
                                        <p:tav tm="0">
                                          <p:val>
                                            <p:strVal val="ppt_x"/>
                                          </p:val>
                                        </p:tav>
                                        <p:tav tm="100000">
                                          <p:val>
                                            <p:strVal val="ppt_x"/>
                                          </p:val>
                                        </p:tav>
                                      </p:tavLst>
                                    </p:anim>
                                    <p:anim calcmode="lin" valueType="num">
                                      <p:cBhvr>
                                        <p:cTn id="51" dur="1000"/>
                                        <p:tgtEl>
                                          <p:spTgt spid="76"/>
                                        </p:tgtEl>
                                        <p:attrNameLst>
                                          <p:attrName>ppt_y</p:attrName>
                                        </p:attrNameLst>
                                      </p:cBhvr>
                                      <p:tavLst>
                                        <p:tav tm="0">
                                          <p:val>
                                            <p:strVal val="ppt_y"/>
                                          </p:val>
                                        </p:tav>
                                        <p:tav tm="100000">
                                          <p:val>
                                            <p:strVal val="ppt_y+.1"/>
                                          </p:val>
                                        </p:tav>
                                      </p:tavLst>
                                    </p:anim>
                                    <p:set>
                                      <p:cBhvr>
                                        <p:cTn id="52" dur="1" fill="hold">
                                          <p:stCondLst>
                                            <p:cond delay="999"/>
                                          </p:stCondLst>
                                        </p:cTn>
                                        <p:tgtEl>
                                          <p:spTgt spid="76"/>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6"/>
                  </p:tgtEl>
                </p:cond>
              </p:nextCondLst>
            </p:seq>
            <p:seq concurrent="1" nextAc="seek">
              <p:cTn id="53" restart="whenNotActive" fill="hold" evtFilter="cancelBubble" nodeType="interactiveSeq">
                <p:stCondLst>
                  <p:cond evt="onClick" delay="0">
                    <p:tgtEl>
                      <p:spTgt spid="77"/>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nodeType="clickEffect">
                                  <p:stCondLst>
                                    <p:cond delay="0"/>
                                  </p:stCondLst>
                                  <p:childTnLst>
                                    <p:animEffect transition="out" filter="fade">
                                      <p:cBhvr>
                                        <p:cTn id="57" dur="1000"/>
                                        <p:tgtEl>
                                          <p:spTgt spid="77"/>
                                        </p:tgtEl>
                                      </p:cBhvr>
                                    </p:animEffect>
                                    <p:anim calcmode="lin" valueType="num">
                                      <p:cBhvr>
                                        <p:cTn id="58" dur="1000"/>
                                        <p:tgtEl>
                                          <p:spTgt spid="77"/>
                                        </p:tgtEl>
                                        <p:attrNameLst>
                                          <p:attrName>ppt_x</p:attrName>
                                        </p:attrNameLst>
                                      </p:cBhvr>
                                      <p:tavLst>
                                        <p:tav tm="0">
                                          <p:val>
                                            <p:strVal val="ppt_x"/>
                                          </p:val>
                                        </p:tav>
                                        <p:tav tm="100000">
                                          <p:val>
                                            <p:strVal val="ppt_x"/>
                                          </p:val>
                                        </p:tav>
                                      </p:tavLst>
                                    </p:anim>
                                    <p:anim calcmode="lin" valueType="num">
                                      <p:cBhvr>
                                        <p:cTn id="59" dur="1000"/>
                                        <p:tgtEl>
                                          <p:spTgt spid="77"/>
                                        </p:tgtEl>
                                        <p:attrNameLst>
                                          <p:attrName>ppt_y</p:attrName>
                                        </p:attrNameLst>
                                      </p:cBhvr>
                                      <p:tavLst>
                                        <p:tav tm="0">
                                          <p:val>
                                            <p:strVal val="ppt_y"/>
                                          </p:val>
                                        </p:tav>
                                        <p:tav tm="100000">
                                          <p:val>
                                            <p:strVal val="ppt_y+.1"/>
                                          </p:val>
                                        </p:tav>
                                      </p:tavLst>
                                    </p:anim>
                                    <p:set>
                                      <p:cBhvr>
                                        <p:cTn id="60" dur="1" fill="hold">
                                          <p:stCondLst>
                                            <p:cond delay="999"/>
                                          </p:stCondLst>
                                        </p:cTn>
                                        <p:tgtEl>
                                          <p:spTgt spid="7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7"/>
                  </p:tgtEl>
                </p:cond>
              </p:nextCondLst>
            </p:seq>
            <p:seq concurrent="1" nextAc="seek">
              <p:cTn id="61" restart="whenNotActive" fill="hold" evtFilter="cancelBubble" nodeType="interactiveSeq">
                <p:stCondLst>
                  <p:cond evt="onClick" delay="0">
                    <p:tgtEl>
                      <p:spTgt spid="78"/>
                    </p:tgtEl>
                  </p:cond>
                </p:stCondLst>
                <p:endSync evt="end" delay="0">
                  <p:rtn val="all"/>
                </p:endSync>
                <p:childTnLst>
                  <p:par>
                    <p:cTn id="62" fill="hold">
                      <p:stCondLst>
                        <p:cond delay="0"/>
                      </p:stCondLst>
                      <p:childTnLst>
                        <p:par>
                          <p:cTn id="63" fill="hold">
                            <p:stCondLst>
                              <p:cond delay="0"/>
                            </p:stCondLst>
                            <p:childTnLst>
                              <p:par>
                                <p:cTn id="64" presetID="42" presetClass="exit" presetSubtype="0" fill="hold" nodeType="clickEffect">
                                  <p:stCondLst>
                                    <p:cond delay="0"/>
                                  </p:stCondLst>
                                  <p:childTnLst>
                                    <p:animEffect transition="out" filter="fade">
                                      <p:cBhvr>
                                        <p:cTn id="65" dur="1000"/>
                                        <p:tgtEl>
                                          <p:spTgt spid="78"/>
                                        </p:tgtEl>
                                      </p:cBhvr>
                                    </p:animEffect>
                                    <p:anim calcmode="lin" valueType="num">
                                      <p:cBhvr>
                                        <p:cTn id="66" dur="1000"/>
                                        <p:tgtEl>
                                          <p:spTgt spid="78"/>
                                        </p:tgtEl>
                                        <p:attrNameLst>
                                          <p:attrName>ppt_x</p:attrName>
                                        </p:attrNameLst>
                                      </p:cBhvr>
                                      <p:tavLst>
                                        <p:tav tm="0">
                                          <p:val>
                                            <p:strVal val="ppt_x"/>
                                          </p:val>
                                        </p:tav>
                                        <p:tav tm="100000">
                                          <p:val>
                                            <p:strVal val="ppt_x"/>
                                          </p:val>
                                        </p:tav>
                                      </p:tavLst>
                                    </p:anim>
                                    <p:anim calcmode="lin" valueType="num">
                                      <p:cBhvr>
                                        <p:cTn id="67" dur="1000"/>
                                        <p:tgtEl>
                                          <p:spTgt spid="78"/>
                                        </p:tgtEl>
                                        <p:attrNameLst>
                                          <p:attrName>ppt_y</p:attrName>
                                        </p:attrNameLst>
                                      </p:cBhvr>
                                      <p:tavLst>
                                        <p:tav tm="0">
                                          <p:val>
                                            <p:strVal val="ppt_y"/>
                                          </p:val>
                                        </p:tav>
                                        <p:tav tm="100000">
                                          <p:val>
                                            <p:strVal val="ppt_y+.1"/>
                                          </p:val>
                                        </p:tav>
                                      </p:tavLst>
                                    </p:anim>
                                    <p:set>
                                      <p:cBhvr>
                                        <p:cTn id="68" dur="1" fill="hold">
                                          <p:stCondLst>
                                            <p:cond delay="999"/>
                                          </p:stCondLst>
                                        </p:cTn>
                                        <p:tgtEl>
                                          <p:spTgt spid="78"/>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8"/>
                  </p:tgtEl>
                </p:cond>
              </p:nextCondLst>
            </p:seq>
            <p:seq concurrent="1" nextAc="seek">
              <p:cTn id="69" restart="whenNotActive" fill="hold" evtFilter="cancelBubble" nodeType="interactiveSeq">
                <p:stCondLst>
                  <p:cond evt="onClick" delay="0">
                    <p:tgtEl>
                      <p:spTgt spid="79"/>
                    </p:tgtEl>
                  </p:cond>
                </p:stCondLst>
                <p:endSync evt="end" delay="0">
                  <p:rtn val="all"/>
                </p:endSync>
                <p:childTnLst>
                  <p:par>
                    <p:cTn id="70" fill="hold">
                      <p:stCondLst>
                        <p:cond delay="0"/>
                      </p:stCondLst>
                      <p:childTnLst>
                        <p:par>
                          <p:cTn id="71" fill="hold">
                            <p:stCondLst>
                              <p:cond delay="0"/>
                            </p:stCondLst>
                            <p:childTnLst>
                              <p:par>
                                <p:cTn id="72" presetID="42" presetClass="exit" presetSubtype="0" fill="hold" nodeType="clickEffect">
                                  <p:stCondLst>
                                    <p:cond delay="0"/>
                                  </p:stCondLst>
                                  <p:childTnLst>
                                    <p:animEffect transition="out" filter="fade">
                                      <p:cBhvr>
                                        <p:cTn id="73" dur="1000"/>
                                        <p:tgtEl>
                                          <p:spTgt spid="79"/>
                                        </p:tgtEl>
                                      </p:cBhvr>
                                    </p:animEffect>
                                    <p:anim calcmode="lin" valueType="num">
                                      <p:cBhvr>
                                        <p:cTn id="74" dur="1000"/>
                                        <p:tgtEl>
                                          <p:spTgt spid="79"/>
                                        </p:tgtEl>
                                        <p:attrNameLst>
                                          <p:attrName>ppt_x</p:attrName>
                                        </p:attrNameLst>
                                      </p:cBhvr>
                                      <p:tavLst>
                                        <p:tav tm="0">
                                          <p:val>
                                            <p:strVal val="ppt_x"/>
                                          </p:val>
                                        </p:tav>
                                        <p:tav tm="100000">
                                          <p:val>
                                            <p:strVal val="ppt_x"/>
                                          </p:val>
                                        </p:tav>
                                      </p:tavLst>
                                    </p:anim>
                                    <p:anim calcmode="lin" valueType="num">
                                      <p:cBhvr>
                                        <p:cTn id="75" dur="1000"/>
                                        <p:tgtEl>
                                          <p:spTgt spid="79"/>
                                        </p:tgtEl>
                                        <p:attrNameLst>
                                          <p:attrName>ppt_y</p:attrName>
                                        </p:attrNameLst>
                                      </p:cBhvr>
                                      <p:tavLst>
                                        <p:tav tm="0">
                                          <p:val>
                                            <p:strVal val="ppt_y"/>
                                          </p:val>
                                        </p:tav>
                                        <p:tav tm="100000">
                                          <p:val>
                                            <p:strVal val="ppt_y+.1"/>
                                          </p:val>
                                        </p:tav>
                                      </p:tavLst>
                                    </p:anim>
                                    <p:set>
                                      <p:cBhvr>
                                        <p:cTn id="76" dur="1" fill="hold">
                                          <p:stCondLst>
                                            <p:cond delay="999"/>
                                          </p:stCondLst>
                                        </p:cTn>
                                        <p:tgtEl>
                                          <p:spTgt spid="79"/>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9"/>
                  </p:tgtEl>
                </p:cond>
              </p:nextCondLst>
            </p:seq>
            <p:seq concurrent="1" nextAc="seek">
              <p:cTn id="77" restart="whenNotActive" fill="hold" evtFilter="cancelBubble" nodeType="interactiveSeq">
                <p:stCondLst>
                  <p:cond evt="onClick" delay="0">
                    <p:tgtEl>
                      <p:spTgt spid="80"/>
                    </p:tgtEl>
                  </p:cond>
                </p:stCondLst>
                <p:endSync evt="end" delay="0">
                  <p:rtn val="all"/>
                </p:endSync>
                <p:childTnLst>
                  <p:par>
                    <p:cTn id="78" fill="hold">
                      <p:stCondLst>
                        <p:cond delay="0"/>
                      </p:stCondLst>
                      <p:childTnLst>
                        <p:par>
                          <p:cTn id="79" fill="hold">
                            <p:stCondLst>
                              <p:cond delay="0"/>
                            </p:stCondLst>
                            <p:childTnLst>
                              <p:par>
                                <p:cTn id="80" presetID="42" presetClass="exit" presetSubtype="0" fill="hold" nodeType="clickEffect">
                                  <p:stCondLst>
                                    <p:cond delay="0"/>
                                  </p:stCondLst>
                                  <p:childTnLst>
                                    <p:animEffect transition="out" filter="fade">
                                      <p:cBhvr>
                                        <p:cTn id="81" dur="1000"/>
                                        <p:tgtEl>
                                          <p:spTgt spid="80"/>
                                        </p:tgtEl>
                                      </p:cBhvr>
                                    </p:animEffect>
                                    <p:anim calcmode="lin" valueType="num">
                                      <p:cBhvr>
                                        <p:cTn id="82" dur="1000"/>
                                        <p:tgtEl>
                                          <p:spTgt spid="80"/>
                                        </p:tgtEl>
                                        <p:attrNameLst>
                                          <p:attrName>ppt_x</p:attrName>
                                        </p:attrNameLst>
                                      </p:cBhvr>
                                      <p:tavLst>
                                        <p:tav tm="0">
                                          <p:val>
                                            <p:strVal val="ppt_x"/>
                                          </p:val>
                                        </p:tav>
                                        <p:tav tm="100000">
                                          <p:val>
                                            <p:strVal val="ppt_x"/>
                                          </p:val>
                                        </p:tav>
                                      </p:tavLst>
                                    </p:anim>
                                    <p:anim calcmode="lin" valueType="num">
                                      <p:cBhvr>
                                        <p:cTn id="83" dur="1000"/>
                                        <p:tgtEl>
                                          <p:spTgt spid="80"/>
                                        </p:tgtEl>
                                        <p:attrNameLst>
                                          <p:attrName>ppt_y</p:attrName>
                                        </p:attrNameLst>
                                      </p:cBhvr>
                                      <p:tavLst>
                                        <p:tav tm="0">
                                          <p:val>
                                            <p:strVal val="ppt_y"/>
                                          </p:val>
                                        </p:tav>
                                        <p:tav tm="100000">
                                          <p:val>
                                            <p:strVal val="ppt_y+.1"/>
                                          </p:val>
                                        </p:tav>
                                      </p:tavLst>
                                    </p:anim>
                                    <p:set>
                                      <p:cBhvr>
                                        <p:cTn id="84" dur="1" fill="hold">
                                          <p:stCondLst>
                                            <p:cond delay="999"/>
                                          </p:stCondLst>
                                        </p:cTn>
                                        <p:tgtEl>
                                          <p:spTgt spid="80"/>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80"/>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7" name="Câu hỏi">
            <a:extLst>
              <a:ext uri="{FF2B5EF4-FFF2-40B4-BE49-F238E27FC236}">
                <a16:creationId xmlns="" xmlns:a16="http://schemas.microsoft.com/office/drawing/2014/main" id="{DB4A04FF-6236-3742-E1CE-33D9E3726307}"/>
              </a:ext>
            </a:extLst>
          </p:cNvPr>
          <p:cNvSpPr/>
          <p:nvPr/>
        </p:nvSpPr>
        <p:spPr>
          <a:xfrm>
            <a:off x="910936" y="582757"/>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625" b="1" kern="1200" noProof="1">
                <a:solidFill>
                  <a:prstClr val="black"/>
                </a:solidFill>
                <a:latin typeface="Arial" panose="020B0604020202020204" pitchFamily="34" charset="0"/>
                <a:cs typeface="Arial" panose="020B0604020202020204" pitchFamily="34" charset="0"/>
              </a:rPr>
              <a:t>Câu hỏi </a:t>
            </a:r>
            <a:r>
              <a:rPr lang="en-US" sz="2625" b="1" kern="1200" noProof="1">
                <a:solidFill>
                  <a:prstClr val="black"/>
                </a:solidFill>
                <a:latin typeface="Arial" panose="020B0604020202020204" pitchFamily="34" charset="0"/>
                <a:cs typeface="Arial" panose="020B0604020202020204" pitchFamily="34" charset="0"/>
              </a:rPr>
              <a:t>1: </a:t>
            </a:r>
            <a:r>
              <a:rPr lang="vi-VN" sz="2625" kern="1200">
                <a:solidFill>
                  <a:prstClr val="black"/>
                </a:solidFill>
                <a:latin typeface="Arial" panose="020B0604020202020204" pitchFamily="34" charset="0"/>
                <a:cs typeface="Arial" panose="020B0604020202020204" pitchFamily="34" charset="0"/>
              </a:rPr>
              <a:t>Mômen lực có liên hệ với</a:t>
            </a:r>
            <a:endParaRPr lang="vi-VN" sz="2625" kern="1200" noProof="1">
              <a:solidFill>
                <a:prstClr val="black"/>
              </a:solidFill>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 xmlns:a16="http://schemas.microsoft.com/office/drawing/2014/main" id="{B78273A2-7E9D-D87F-CCC4-9D3C38DA5CE4}"/>
              </a:ext>
            </a:extLst>
          </p:cNvPr>
          <p:cNvSpPr/>
          <p:nvPr/>
        </p:nvSpPr>
        <p:spPr>
          <a:xfrm>
            <a:off x="4831772" y="230764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500" kern="1200" noProof="1">
                <a:solidFill>
                  <a:prstClr val="black"/>
                </a:solidFill>
                <a:latin typeface="Arial" panose="020B0604020202020204" pitchFamily="34" charset="0"/>
                <a:cs typeface="Arial" panose="020B0604020202020204" pitchFamily="34" charset="0"/>
              </a:rPr>
              <a:t>C. </a:t>
            </a:r>
            <a:r>
              <a:rPr lang="vi-VN" sz="1500" kern="1200">
                <a:solidFill>
                  <a:prstClr val="black"/>
                </a:solidFill>
                <a:latin typeface="Arial" panose="020B0604020202020204" pitchFamily="34" charset="0"/>
                <a:cs typeface="Arial" panose="020B0604020202020204" pitchFamily="34" charset="0"/>
              </a:rPr>
              <a:t>độ lớn của lực và khoảng cách từ trục quay đến giá của lực</a:t>
            </a:r>
            <a:endParaRPr lang="vi-VN" sz="1500" kern="1200" noProof="1">
              <a:solidFill>
                <a:prstClr val="black"/>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 xmlns:a16="http://schemas.microsoft.com/office/drawing/2014/main" id="{164B94FA-E158-F3A3-52E5-9E90C579B3BA}"/>
              </a:ext>
            </a:extLst>
          </p:cNvPr>
          <p:cNvSpPr/>
          <p:nvPr/>
        </p:nvSpPr>
        <p:spPr>
          <a:xfrm>
            <a:off x="910936" y="230764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1500" kern="1200" noProof="1">
                <a:solidFill>
                  <a:prstClr val="black"/>
                </a:solidFill>
                <a:latin typeface="Arial" panose="020B0604020202020204" pitchFamily="34" charset="0"/>
                <a:cs typeface="Arial" panose="020B0604020202020204" pitchFamily="34" charset="0"/>
              </a:rPr>
              <a:t>A. </a:t>
            </a:r>
            <a:r>
              <a:rPr lang="vi-VN" sz="1500" kern="1200">
                <a:solidFill>
                  <a:prstClr val="black"/>
                </a:solidFill>
                <a:latin typeface="Arial" panose="020B0604020202020204" pitchFamily="34" charset="0"/>
                <a:cs typeface="Arial" panose="020B0604020202020204" pitchFamily="34" charset="0"/>
              </a:rPr>
              <a:t>độ lớn của lực</a:t>
            </a:r>
            <a:endParaRPr lang="vi-VN" sz="1500" kern="1200" noProof="1">
              <a:solidFill>
                <a:prstClr val="black"/>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 xmlns:a16="http://schemas.microsoft.com/office/drawing/2014/main" id="{BD070FDC-1312-1A12-786F-7C02FCEBFD72}"/>
              </a:ext>
            </a:extLst>
          </p:cNvPr>
          <p:cNvSpPr/>
          <p:nvPr/>
        </p:nvSpPr>
        <p:spPr>
          <a:xfrm>
            <a:off x="910936" y="353809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500" kern="1200" noProof="1">
                <a:solidFill>
                  <a:prstClr val="black"/>
                </a:solidFill>
                <a:latin typeface="Arial" panose="020B0604020202020204" pitchFamily="34" charset="0"/>
                <a:cs typeface="Arial" panose="020B0604020202020204" pitchFamily="34" charset="0"/>
              </a:rPr>
              <a:t>B. </a:t>
            </a:r>
            <a:r>
              <a:rPr lang="vi-VN" sz="1500" kern="1200">
                <a:solidFill>
                  <a:prstClr val="black"/>
                </a:solidFill>
                <a:latin typeface="Arial" panose="020B0604020202020204" pitchFamily="34" charset="0"/>
                <a:cs typeface="Arial" panose="020B0604020202020204" pitchFamily="34" charset="0"/>
              </a:rPr>
              <a:t>khoảng cách từ trục quay đến giá của lực</a:t>
            </a:r>
            <a:endParaRPr lang="vi-VN" sz="1500" kern="1200" noProof="1">
              <a:solidFill>
                <a:prstClr val="black"/>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 xmlns:a16="http://schemas.microsoft.com/office/drawing/2014/main" id="{AF914E71-109A-489E-2E4F-42F7CB1F0426}"/>
              </a:ext>
            </a:extLst>
          </p:cNvPr>
          <p:cNvSpPr/>
          <p:nvPr/>
        </p:nvSpPr>
        <p:spPr>
          <a:xfrm>
            <a:off x="4831772" y="3533774"/>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500" kern="1200" noProof="1">
                <a:solidFill>
                  <a:prstClr val="black"/>
                </a:solidFill>
                <a:latin typeface="Arial" panose="020B0604020202020204" pitchFamily="34" charset="0"/>
                <a:cs typeface="Arial" panose="020B0604020202020204" pitchFamily="34" charset="0"/>
              </a:rPr>
              <a:t>D. </a:t>
            </a:r>
            <a:r>
              <a:rPr lang="vi-VN" sz="1500" kern="1200">
                <a:solidFill>
                  <a:prstClr val="black"/>
                </a:solidFill>
                <a:latin typeface="Arial" panose="020B0604020202020204" pitchFamily="34" charset="0"/>
                <a:cs typeface="Arial" panose="020B0604020202020204" pitchFamily="34" charset="0"/>
              </a:rPr>
              <a:t>độ lớn của lực và khoảng cách từ trục quay đến vị trí điểm đặt của lực</a:t>
            </a:r>
            <a:endParaRPr lang="vi-VN" sz="1500" kern="1200" noProof="1">
              <a:solidFill>
                <a:prstClr val="black"/>
              </a:solidFill>
              <a:latin typeface="Arial" panose="020B0604020202020204" pitchFamily="34" charset="0"/>
              <a:cs typeface="Arial" panose="020B0604020202020204" pitchFamily="34" charset="0"/>
            </a:endParaRPr>
          </a:p>
        </p:txBody>
      </p:sp>
      <p:pic>
        <p:nvPicPr>
          <p:cNvPr id="22" name="Picture 5">
            <a:extLst>
              <a:ext uri="{FF2B5EF4-FFF2-40B4-BE49-F238E27FC236}">
                <a16:creationId xmlns="" xmlns:a16="http://schemas.microsoft.com/office/drawing/2014/main" id="{5BE9A5AF-BF69-F85C-F842-1C7B0735BA9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862655" y="2696668"/>
            <a:ext cx="639785" cy="556871"/>
          </a:xfrm>
          <a:prstGeom prst="rect">
            <a:avLst/>
          </a:prstGeom>
        </p:spPr>
      </p:pic>
      <p:pic>
        <p:nvPicPr>
          <p:cNvPr id="23" name="Picture 10">
            <a:extLst>
              <a:ext uri="{FF2B5EF4-FFF2-40B4-BE49-F238E27FC236}">
                <a16:creationId xmlns="" xmlns:a16="http://schemas.microsoft.com/office/drawing/2014/main" id="{FBD0C9BB-F545-BE4E-C99B-7EE3BBBB57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630607" y="4032536"/>
            <a:ext cx="637592" cy="568036"/>
          </a:xfrm>
          <a:prstGeom prst="rect">
            <a:avLst/>
          </a:prstGeom>
        </p:spPr>
      </p:pic>
      <p:pic>
        <p:nvPicPr>
          <p:cNvPr id="24" name="Picture 10">
            <a:extLst>
              <a:ext uri="{FF2B5EF4-FFF2-40B4-BE49-F238E27FC236}">
                <a16:creationId xmlns="" xmlns:a16="http://schemas.microsoft.com/office/drawing/2014/main" id="{9DD1EBFF-06FD-0CB4-0B91-7508A46195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938953" y="3996489"/>
            <a:ext cx="637592" cy="568036"/>
          </a:xfrm>
          <a:prstGeom prst="rect">
            <a:avLst/>
          </a:prstGeom>
        </p:spPr>
      </p:pic>
      <p:pic>
        <p:nvPicPr>
          <p:cNvPr id="25" name="Picture 10">
            <a:extLst>
              <a:ext uri="{FF2B5EF4-FFF2-40B4-BE49-F238E27FC236}">
                <a16:creationId xmlns="" xmlns:a16="http://schemas.microsoft.com/office/drawing/2014/main" id="{1BCF292E-A189-5939-62F3-2E1BE9F40D7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699322" y="2644914"/>
            <a:ext cx="637592" cy="568036"/>
          </a:xfrm>
          <a:prstGeom prst="rect">
            <a:avLst/>
          </a:prstGeom>
        </p:spPr>
      </p:pic>
      <p:pic>
        <p:nvPicPr>
          <p:cNvPr id="26" name="Correct sound effect and wrong sound effect (mp3cut.net)">
            <a:hlinkClick r:id="" action="ppaction://media"/>
            <a:extLst>
              <a:ext uri="{FF2B5EF4-FFF2-40B4-BE49-F238E27FC236}">
                <a16:creationId xmlns="" xmlns:a16="http://schemas.microsoft.com/office/drawing/2014/main" id="{50E0DB1E-6D72-CBFA-1157-BFEAA980FAC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831772" y="-477949"/>
            <a:ext cx="365522" cy="365522"/>
          </a:xfrm>
          <a:prstGeom prst="rect">
            <a:avLst/>
          </a:prstGeom>
        </p:spPr>
      </p:pic>
      <p:pic>
        <p:nvPicPr>
          <p:cNvPr id="27" name="Correct sound effect and wrong sound effect (mp3cut.net) (1)">
            <a:hlinkClick r:id="" action="ppaction://media"/>
            <a:extLst>
              <a:ext uri="{FF2B5EF4-FFF2-40B4-BE49-F238E27FC236}">
                <a16:creationId xmlns="" xmlns:a16="http://schemas.microsoft.com/office/drawing/2014/main" id="{DE48B2AA-F96D-A1EC-7DB6-83255C6177C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826919" y="-477949"/>
            <a:ext cx="365522" cy="365522"/>
          </a:xfrm>
          <a:prstGeom prst="rect">
            <a:avLst/>
          </a:prstGeom>
        </p:spPr>
      </p:pic>
      <p:pic>
        <p:nvPicPr>
          <p:cNvPr id="16" name="Picture 15">
            <a:hlinkClick r:id="rId11" action="ppaction://hlinksldjump"/>
            <a:extLst>
              <a:ext uri="{FF2B5EF4-FFF2-40B4-BE49-F238E27FC236}">
                <a16:creationId xmlns="" xmlns:a16="http://schemas.microsoft.com/office/drawing/2014/main" id="{9D21B7EF-6EE7-A36D-8718-79AD0CACF722}"/>
              </a:ext>
            </a:extLst>
          </p:cNvPr>
          <p:cNvPicPr>
            <a:picLocks noChangeAspect="1"/>
          </p:cNvPicPr>
          <p:nvPr/>
        </p:nvPicPr>
        <p:blipFill>
          <a:blip r:embed="rId12"/>
          <a:stretch>
            <a:fillRect/>
          </a:stretch>
        </p:blipFill>
        <p:spPr>
          <a:xfrm>
            <a:off x="8182548" y="4202970"/>
            <a:ext cx="1009682" cy="937562"/>
          </a:xfrm>
          <a:prstGeom prst="rect">
            <a:avLst/>
          </a:prstGeom>
        </p:spPr>
      </p:pic>
    </p:spTree>
    <p:extLst>
      <p:ext uri="{BB962C8B-B14F-4D97-AF65-F5344CB8AC3E}">
        <p14:creationId xmlns:p14="http://schemas.microsoft.com/office/powerpoint/2010/main" val="328060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8"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4"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4"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4"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8" name="Câu hỏi">
            <a:extLst>
              <a:ext uri="{FF2B5EF4-FFF2-40B4-BE49-F238E27FC236}">
                <a16:creationId xmlns="" xmlns:a16="http://schemas.microsoft.com/office/drawing/2014/main" id="{BF8EC4AE-3F26-6574-80AD-6E251B671469}"/>
              </a:ext>
            </a:extLst>
          </p:cNvPr>
          <p:cNvSpPr/>
          <p:nvPr/>
        </p:nvSpPr>
        <p:spPr>
          <a:xfrm>
            <a:off x="910936" y="582757"/>
            <a:ext cx="3920836"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250" b="1" kern="1200" noProof="1">
                <a:solidFill>
                  <a:prstClr val="black"/>
                </a:solidFill>
                <a:latin typeface="Arial" panose="020B0604020202020204" pitchFamily="34" charset="0"/>
                <a:cs typeface="Arial" panose="020B0604020202020204" pitchFamily="34" charset="0"/>
              </a:rPr>
              <a:t>Câu hỏi </a:t>
            </a:r>
            <a:r>
              <a:rPr lang="en-US" sz="2250" b="1" kern="1200" noProof="1">
                <a:solidFill>
                  <a:prstClr val="black"/>
                </a:solidFill>
                <a:latin typeface="Arial" panose="020B0604020202020204" pitchFamily="34" charset="0"/>
                <a:cs typeface="Arial" panose="020B0604020202020204" pitchFamily="34" charset="0"/>
              </a:rPr>
              <a:t>2: </a:t>
            </a:r>
            <a:r>
              <a:rPr lang="vi-VN" sz="2250" kern="1200">
                <a:solidFill>
                  <a:prstClr val="black"/>
                </a:solidFill>
                <a:latin typeface="Arial" panose="020B0604020202020204" pitchFamily="34" charset="0"/>
                <a:cs typeface="Arial" panose="020B0604020202020204" pitchFamily="34" charset="0"/>
              </a:rPr>
              <a:t>Xác định giá của lực trong hình vẽ sau</a:t>
            </a:r>
            <a:endParaRPr lang="vi-VN" sz="2250" kern="1200" noProof="1">
              <a:solidFill>
                <a:prstClr val="black"/>
              </a:solidFill>
              <a:latin typeface="Arial" panose="020B0604020202020204" pitchFamily="34" charset="0"/>
              <a:cs typeface="Arial" panose="020B0604020202020204" pitchFamily="34" charset="0"/>
            </a:endParaRPr>
          </a:p>
        </p:txBody>
      </p:sp>
      <p:sp>
        <p:nvSpPr>
          <p:cNvPr id="29" name="Đáp án đúng">
            <a:extLst>
              <a:ext uri="{FF2B5EF4-FFF2-40B4-BE49-F238E27FC236}">
                <a16:creationId xmlns="" xmlns:a16="http://schemas.microsoft.com/office/drawing/2014/main" id="{66DB7CD2-FA3C-2531-055C-8AB3F896009B}"/>
              </a:ext>
            </a:extLst>
          </p:cNvPr>
          <p:cNvSpPr/>
          <p:nvPr/>
        </p:nvSpPr>
        <p:spPr>
          <a:xfrm>
            <a:off x="4831772" y="353809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250" kern="1200" noProof="1">
                <a:solidFill>
                  <a:prstClr val="black"/>
                </a:solidFill>
                <a:latin typeface="Arial" panose="020B0604020202020204" pitchFamily="34" charset="0"/>
                <a:cs typeface="Arial" panose="020B0604020202020204" pitchFamily="34" charset="0"/>
              </a:rPr>
              <a:t>D. </a:t>
            </a:r>
            <a:r>
              <a:rPr lang="en-US" sz="2250" kern="1200">
                <a:solidFill>
                  <a:prstClr val="black"/>
                </a:solidFill>
                <a:latin typeface="Arial" panose="020B0604020202020204" pitchFamily="34" charset="0"/>
                <a:cs typeface="Arial" panose="020B0604020202020204" pitchFamily="34" charset="0"/>
              </a:rPr>
              <a:t>Ax và By</a:t>
            </a:r>
            <a:endParaRPr lang="vi-VN" sz="2250" kern="1200" noProof="1">
              <a:solidFill>
                <a:prstClr val="black"/>
              </a:solidFill>
              <a:latin typeface="Arial" panose="020B0604020202020204" pitchFamily="34" charset="0"/>
              <a:cs typeface="Arial" panose="020B0604020202020204" pitchFamily="34" charset="0"/>
            </a:endParaRPr>
          </a:p>
        </p:txBody>
      </p:sp>
      <p:sp>
        <p:nvSpPr>
          <p:cNvPr id="30" name="Đáp án sai 1">
            <a:extLst>
              <a:ext uri="{FF2B5EF4-FFF2-40B4-BE49-F238E27FC236}">
                <a16:creationId xmlns="" xmlns:a16="http://schemas.microsoft.com/office/drawing/2014/main" id="{A1EA5947-42D2-D1B5-5EAB-7CCC4CEB1444}"/>
              </a:ext>
            </a:extLst>
          </p:cNvPr>
          <p:cNvSpPr/>
          <p:nvPr/>
        </p:nvSpPr>
        <p:spPr>
          <a:xfrm>
            <a:off x="910936" y="230764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250" kern="1200" noProof="1">
                <a:solidFill>
                  <a:prstClr val="black"/>
                </a:solidFill>
                <a:latin typeface="Arial" panose="020B0604020202020204" pitchFamily="34" charset="0"/>
                <a:cs typeface="Arial" panose="020B0604020202020204" pitchFamily="34" charset="0"/>
              </a:rPr>
              <a:t>A. </a:t>
            </a:r>
            <a:r>
              <a:rPr lang="en-US" sz="2250" kern="1200">
                <a:solidFill>
                  <a:prstClr val="black"/>
                </a:solidFill>
                <a:latin typeface="Arial" panose="020B0604020202020204" pitchFamily="34" charset="0"/>
                <a:cs typeface="Arial" panose="020B0604020202020204" pitchFamily="34" charset="0"/>
              </a:rPr>
              <a:t>OA và OB</a:t>
            </a:r>
            <a:endParaRPr lang="vi-VN" sz="2250" kern="1200" noProof="1">
              <a:solidFill>
                <a:prstClr val="black"/>
              </a:solidFill>
              <a:latin typeface="Arial" panose="020B0604020202020204" pitchFamily="34" charset="0"/>
              <a:cs typeface="Arial" panose="020B0604020202020204" pitchFamily="34" charset="0"/>
            </a:endParaRPr>
          </a:p>
        </p:txBody>
      </p:sp>
      <p:sp>
        <p:nvSpPr>
          <p:cNvPr id="31" name="Đáp án sai 2">
            <a:extLst>
              <a:ext uri="{FF2B5EF4-FFF2-40B4-BE49-F238E27FC236}">
                <a16:creationId xmlns="" xmlns:a16="http://schemas.microsoft.com/office/drawing/2014/main" id="{16A7850E-830E-D371-603B-24FC5FCE66CD}"/>
              </a:ext>
            </a:extLst>
          </p:cNvPr>
          <p:cNvSpPr/>
          <p:nvPr/>
        </p:nvSpPr>
        <p:spPr>
          <a:xfrm>
            <a:off x="910936" y="353809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250" kern="1200" noProof="1">
                <a:solidFill>
                  <a:prstClr val="black"/>
                </a:solidFill>
                <a:latin typeface="Arial" panose="020B0604020202020204" pitchFamily="34" charset="0"/>
                <a:cs typeface="Arial" panose="020B0604020202020204" pitchFamily="34" charset="0"/>
              </a:rPr>
              <a:t>B. </a:t>
            </a:r>
            <a:r>
              <a:rPr lang="en-US" sz="2250" kern="1200">
                <a:solidFill>
                  <a:prstClr val="black"/>
                </a:solidFill>
                <a:latin typeface="Arial" panose="020B0604020202020204" pitchFamily="34" charset="0"/>
                <a:cs typeface="Arial" panose="020B0604020202020204" pitchFamily="34" charset="0"/>
              </a:rPr>
              <a:t>OA và Ax</a:t>
            </a:r>
            <a:endParaRPr lang="vi-VN" sz="2250" kern="1200" noProof="1">
              <a:solidFill>
                <a:prstClr val="black"/>
              </a:solidFill>
              <a:latin typeface="Arial" panose="020B0604020202020204" pitchFamily="34" charset="0"/>
              <a:cs typeface="Arial" panose="020B0604020202020204" pitchFamily="34" charset="0"/>
            </a:endParaRPr>
          </a:p>
        </p:txBody>
      </p:sp>
      <p:sp>
        <p:nvSpPr>
          <p:cNvPr id="32" name="Đáp án sai 3">
            <a:extLst>
              <a:ext uri="{FF2B5EF4-FFF2-40B4-BE49-F238E27FC236}">
                <a16:creationId xmlns="" xmlns:a16="http://schemas.microsoft.com/office/drawing/2014/main" id="{976214D2-B342-7750-5C8C-C27E00310D7A}"/>
              </a:ext>
            </a:extLst>
          </p:cNvPr>
          <p:cNvSpPr/>
          <p:nvPr/>
        </p:nvSpPr>
        <p:spPr>
          <a:xfrm>
            <a:off x="4831772" y="230764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250" kern="1200" noProof="1">
                <a:solidFill>
                  <a:prstClr val="black"/>
                </a:solidFill>
                <a:latin typeface="Arial" panose="020B0604020202020204" pitchFamily="34" charset="0"/>
                <a:cs typeface="Arial" panose="020B0604020202020204" pitchFamily="34" charset="0"/>
              </a:rPr>
              <a:t>C. </a:t>
            </a:r>
            <a:r>
              <a:rPr lang="en-US" sz="2250" kern="1200">
                <a:solidFill>
                  <a:prstClr val="black"/>
                </a:solidFill>
                <a:latin typeface="Arial" panose="020B0604020202020204" pitchFamily="34" charset="0"/>
                <a:cs typeface="Arial" panose="020B0604020202020204" pitchFamily="34" charset="0"/>
              </a:rPr>
              <a:t>OB và B</a:t>
            </a:r>
            <a:endParaRPr lang="vi-VN" sz="2250" kern="1200" noProof="1">
              <a:solidFill>
                <a:prstClr val="black"/>
              </a:solidFill>
              <a:latin typeface="Arial" panose="020B0604020202020204" pitchFamily="34" charset="0"/>
              <a:cs typeface="Arial" panose="020B0604020202020204" pitchFamily="34" charset="0"/>
            </a:endParaRPr>
          </a:p>
        </p:txBody>
      </p:sp>
      <p:pic>
        <p:nvPicPr>
          <p:cNvPr id="33" name="Correct sound effect and wrong sound effect (mp3cut.net)">
            <a:hlinkClick r:id="" action="ppaction://media"/>
            <a:extLst>
              <a:ext uri="{FF2B5EF4-FFF2-40B4-BE49-F238E27FC236}">
                <a16:creationId xmlns=""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34" name="Picture 5">
            <a:extLst>
              <a:ext uri="{FF2B5EF4-FFF2-40B4-BE49-F238E27FC236}">
                <a16:creationId xmlns="" xmlns:a16="http://schemas.microsoft.com/office/drawing/2014/main" id="{6ED69A8E-3629-71D5-BBA5-B0D841236B4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595471" y="3759683"/>
            <a:ext cx="639785" cy="556871"/>
          </a:xfrm>
          <a:prstGeom prst="rect">
            <a:avLst/>
          </a:prstGeom>
        </p:spPr>
      </p:pic>
      <p:pic>
        <p:nvPicPr>
          <p:cNvPr id="35" name="Picture 10">
            <a:extLst>
              <a:ext uri="{FF2B5EF4-FFF2-40B4-BE49-F238E27FC236}">
                <a16:creationId xmlns="" xmlns:a16="http://schemas.microsoft.com/office/drawing/2014/main" id="{93F2F73B-7500-D6CF-7EC0-81FB4463381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614518" y="3748518"/>
            <a:ext cx="637592" cy="568036"/>
          </a:xfrm>
          <a:prstGeom prst="rect">
            <a:avLst/>
          </a:prstGeom>
        </p:spPr>
      </p:pic>
      <p:pic>
        <p:nvPicPr>
          <p:cNvPr id="36" name="Picture 10">
            <a:extLst>
              <a:ext uri="{FF2B5EF4-FFF2-40B4-BE49-F238E27FC236}">
                <a16:creationId xmlns="" xmlns:a16="http://schemas.microsoft.com/office/drawing/2014/main" id="{FBEB367B-911F-64C4-9BB5-C939C681C3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595471" y="2511135"/>
            <a:ext cx="637592" cy="568036"/>
          </a:xfrm>
          <a:prstGeom prst="rect">
            <a:avLst/>
          </a:prstGeom>
        </p:spPr>
      </p:pic>
      <p:pic>
        <p:nvPicPr>
          <p:cNvPr id="37" name="Picture 10">
            <a:extLst>
              <a:ext uri="{FF2B5EF4-FFF2-40B4-BE49-F238E27FC236}">
                <a16:creationId xmlns="" xmlns:a16="http://schemas.microsoft.com/office/drawing/2014/main" id="{2968104A-E55D-7895-FFF7-2F96E1FA4E1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614518" y="2511136"/>
            <a:ext cx="637592" cy="568036"/>
          </a:xfrm>
          <a:prstGeom prst="rect">
            <a:avLst/>
          </a:prstGeom>
        </p:spPr>
      </p:pic>
      <p:pic>
        <p:nvPicPr>
          <p:cNvPr id="38" name="Correct sound effect and wrong sound effect (mp3cut.net) (1)">
            <a:hlinkClick r:id="" action="ppaction://media"/>
            <a:extLst>
              <a:ext uri="{FF2B5EF4-FFF2-40B4-BE49-F238E27FC236}">
                <a16:creationId xmlns=""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pic>
        <p:nvPicPr>
          <p:cNvPr id="16" name="Picture 15">
            <a:hlinkClick r:id="rId11" action="ppaction://hlinksldjump"/>
            <a:extLst>
              <a:ext uri="{FF2B5EF4-FFF2-40B4-BE49-F238E27FC236}">
                <a16:creationId xmlns="" xmlns:a16="http://schemas.microsoft.com/office/drawing/2014/main" id="{65A976C2-DFCD-4B58-42D0-5E2BF5ED91CE}"/>
              </a:ext>
            </a:extLst>
          </p:cNvPr>
          <p:cNvPicPr>
            <a:picLocks noChangeAspect="1"/>
          </p:cNvPicPr>
          <p:nvPr/>
        </p:nvPicPr>
        <p:blipFill>
          <a:blip r:embed="rId12"/>
          <a:stretch>
            <a:fillRect/>
          </a:stretch>
        </p:blipFill>
        <p:spPr>
          <a:xfrm>
            <a:off x="8182548" y="4202970"/>
            <a:ext cx="1009682" cy="937562"/>
          </a:xfrm>
          <a:prstGeom prst="rect">
            <a:avLst/>
          </a:prstGeom>
        </p:spPr>
      </p:pic>
      <p:pic>
        <p:nvPicPr>
          <p:cNvPr id="3" name="Picture 2" descr="Xác định giá của lực trong hình vẽ sau:&lt;/b&gt;">
            <a:extLst>
              <a:ext uri="{FF2B5EF4-FFF2-40B4-BE49-F238E27FC236}">
                <a16:creationId xmlns="" xmlns:a16="http://schemas.microsoft.com/office/drawing/2014/main" id="{A4566799-B559-676A-5C5A-8BE9F4821E55}"/>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308457" y="624855"/>
            <a:ext cx="2924606" cy="14468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2598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inVertical)">
                                      <p:cBhvr>
                                        <p:cTn id="11" dur="500"/>
                                        <p:tgtEl>
                                          <p:spTgt spid="30"/>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additive="base">
                                        <p:cTn id="28" dur="500" fill="hold"/>
                                        <p:tgtEl>
                                          <p:spTgt spid="34"/>
                                        </p:tgtEl>
                                        <p:attrNameLst>
                                          <p:attrName>ppt_x</p:attrName>
                                        </p:attrNameLst>
                                      </p:cBhvr>
                                      <p:tavLst>
                                        <p:tav tm="0">
                                          <p:val>
                                            <p:strVal val="#ppt_x"/>
                                          </p:val>
                                        </p:tav>
                                        <p:tav tm="100000">
                                          <p:val>
                                            <p:strVal val="#ppt_x"/>
                                          </p:val>
                                        </p:tav>
                                      </p:tavLst>
                                    </p:anim>
                                    <p:anim calcmode="lin" valueType="num">
                                      <p:cBhvr additive="base">
                                        <p:cTn id="29"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9"/>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29"/>
                                        </p:tgtEl>
                                        <p:attrNameLst>
                                          <p:attrName>fillcolor</p:attrName>
                                        </p:attrNameLst>
                                      </p:cBhvr>
                                      <p:to>
                                        <a:srgbClr val="92D050"/>
                                      </p:to>
                                    </p:animClr>
                                    <p:set>
                                      <p:cBhvr>
                                        <p:cTn id="35" dur="500" fill="hold"/>
                                        <p:tgtEl>
                                          <p:spTgt spid="29"/>
                                        </p:tgtEl>
                                        <p:attrNameLst>
                                          <p:attrName>fill.type</p:attrName>
                                        </p:attrNameLst>
                                      </p:cBhvr>
                                      <p:to>
                                        <p:strVal val="solid"/>
                                      </p:to>
                                    </p:set>
                                    <p:set>
                                      <p:cBhvr>
                                        <p:cTn id="36" dur="500" fill="hold"/>
                                        <p:tgtEl>
                                          <p:spTgt spid="29"/>
                                        </p:tgtEl>
                                        <p:attrNameLst>
                                          <p:attrName>fill.on</p:attrName>
                                        </p:attrNameLst>
                                      </p:cBhvr>
                                      <p:to>
                                        <p:strVal val="true"/>
                                      </p:to>
                                    </p:set>
                                  </p:childTnLst>
                                </p:cTn>
                              </p:par>
                              <p:par>
                                <p:cTn id="37" presetID="1" presetClass="mediacall" presetSubtype="0" fill="hold" nodeType="withEffect">
                                  <p:stCondLst>
                                    <p:cond delay="0"/>
                                  </p:stCondLst>
                                  <p:childTnLst>
                                    <p:cmd type="call" cmd="playFrom(0.0)">
                                      <p:cBhvr>
                                        <p:cTn id="38" dur="838" fill="hold"/>
                                        <p:tgtEl>
                                          <p:spTgt spid="33"/>
                                        </p:tgtEl>
                                      </p:cBhvr>
                                    </p:cmd>
                                  </p:childTnLst>
                                </p:cTn>
                              </p:par>
                              <p:par>
                                <p:cTn id="39" presetID="26" presetClass="emph" presetSubtype="0" repeatCount="4000" fill="hold" grpId="1" nodeType="withEffect">
                                  <p:stCondLst>
                                    <p:cond delay="0"/>
                                  </p:stCondLst>
                                  <p:childTnLst>
                                    <p:animEffect transition="out" filter="fade">
                                      <p:cBhvr>
                                        <p:cTn id="40" dur="500" tmFilter="0, 0; .2, .5; .8, .5; 1, 0"/>
                                        <p:tgtEl>
                                          <p:spTgt spid="29"/>
                                        </p:tgtEl>
                                      </p:cBhvr>
                                    </p:animEffect>
                                    <p:animScale>
                                      <p:cBhvr>
                                        <p:cTn id="41"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3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30"/>
                                        </p:tgtEl>
                                        <p:attrNameLst>
                                          <p:attrName>fillcolor</p:attrName>
                                        </p:attrNameLst>
                                      </p:cBhvr>
                                      <p:to>
                                        <a:srgbClr val="D99694"/>
                                      </p:to>
                                    </p:animClr>
                                    <p:set>
                                      <p:cBhvr>
                                        <p:cTn id="47" dur="500" fill="hold"/>
                                        <p:tgtEl>
                                          <p:spTgt spid="30"/>
                                        </p:tgtEl>
                                        <p:attrNameLst>
                                          <p:attrName>fill.type</p:attrName>
                                        </p:attrNameLst>
                                      </p:cBhvr>
                                      <p:to>
                                        <p:strVal val="solid"/>
                                      </p:to>
                                    </p:set>
                                    <p:set>
                                      <p:cBhvr>
                                        <p:cTn id="48" dur="500" fill="hold"/>
                                        <p:tgtEl>
                                          <p:spTgt spid="30"/>
                                        </p:tgtEl>
                                        <p:attrNameLst>
                                          <p:attrName>fill.on</p:attrName>
                                        </p:attrNameLst>
                                      </p:cBhvr>
                                      <p:to>
                                        <p:strVal val="true"/>
                                      </p:to>
                                    </p:set>
                                  </p:childTnLst>
                                </p:cTn>
                              </p:par>
                              <p:par>
                                <p:cTn id="49" presetID="1" presetClass="mediacall" presetSubtype="0" fill="hold" nodeType="withEffect">
                                  <p:stCondLst>
                                    <p:cond delay="0"/>
                                  </p:stCondLst>
                                  <p:childTnLst>
                                    <p:cmd type="call" cmd="playFrom(0.0)">
                                      <p:cBhvr>
                                        <p:cTn id="50" dur="864" fill="hold"/>
                                        <p:tgtEl>
                                          <p:spTgt spid="38"/>
                                        </p:tgtEl>
                                      </p:cBhvr>
                                    </p:cmd>
                                  </p:childTnLst>
                                </p:cTn>
                              </p:par>
                              <p:par>
                                <p:cTn id="51" presetID="1" presetClass="entr" presetSubtype="0"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26" presetClass="emph" presetSubtype="0" repeatCount="4000" fill="hold" grpId="1" nodeType="withEffect">
                                  <p:stCondLst>
                                    <p:cond delay="0"/>
                                  </p:stCondLst>
                                  <p:childTnLst>
                                    <p:animEffect transition="out" filter="fade">
                                      <p:cBhvr>
                                        <p:cTn id="54" dur="500" tmFilter="0, 0; .2, .5; .8, .5; 1, 0"/>
                                        <p:tgtEl>
                                          <p:spTgt spid="30"/>
                                        </p:tgtEl>
                                      </p:cBhvr>
                                    </p:animEffect>
                                    <p:animScale>
                                      <p:cBhvr>
                                        <p:cTn id="55"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31"/>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31"/>
                                        </p:tgtEl>
                                        <p:attrNameLst>
                                          <p:attrName>fillcolor</p:attrName>
                                        </p:attrNameLst>
                                      </p:cBhvr>
                                      <p:to>
                                        <a:srgbClr val="D99694"/>
                                      </p:to>
                                    </p:animClr>
                                    <p:set>
                                      <p:cBhvr>
                                        <p:cTn id="61" dur="500" fill="hold"/>
                                        <p:tgtEl>
                                          <p:spTgt spid="31"/>
                                        </p:tgtEl>
                                        <p:attrNameLst>
                                          <p:attrName>fill.type</p:attrName>
                                        </p:attrNameLst>
                                      </p:cBhvr>
                                      <p:to>
                                        <p:strVal val="solid"/>
                                      </p:to>
                                    </p:set>
                                    <p:set>
                                      <p:cBhvr>
                                        <p:cTn id="62" dur="500" fill="hold"/>
                                        <p:tgtEl>
                                          <p:spTgt spid="31"/>
                                        </p:tgtEl>
                                        <p:attrNameLst>
                                          <p:attrName>fill.on</p:attrName>
                                        </p:attrNameLst>
                                      </p:cBhvr>
                                      <p:to>
                                        <p:strVal val="true"/>
                                      </p:to>
                                    </p:set>
                                  </p:childTnLst>
                                </p:cTn>
                              </p:par>
                              <p:par>
                                <p:cTn id="63" presetID="1" presetClass="mediacall" presetSubtype="0" fill="hold" nodeType="withEffect">
                                  <p:stCondLst>
                                    <p:cond delay="0"/>
                                  </p:stCondLst>
                                  <p:childTnLst>
                                    <p:cmd type="call" cmd="playFrom(0.0)">
                                      <p:cBhvr>
                                        <p:cTn id="64" dur="864" fill="hold"/>
                                        <p:tgtEl>
                                          <p:spTgt spid="38"/>
                                        </p:tgtEl>
                                      </p:cBhvr>
                                    </p:cmd>
                                  </p:childTnLst>
                                </p:cTn>
                              </p:par>
                              <p:par>
                                <p:cTn id="65" presetID="1" presetClass="entr" presetSubtype="0" fill="hold" nodeType="withEffect">
                                  <p:stCondLst>
                                    <p:cond delay="0"/>
                                  </p:stCondLst>
                                  <p:childTnLst>
                                    <p:set>
                                      <p:cBhvr>
                                        <p:cTn id="66" dur="1" fill="hold">
                                          <p:stCondLst>
                                            <p:cond delay="9"/>
                                          </p:stCondLst>
                                        </p:cTn>
                                        <p:tgtEl>
                                          <p:spTgt spid="35"/>
                                        </p:tgtEl>
                                        <p:attrNameLst>
                                          <p:attrName>style.visibility</p:attrName>
                                        </p:attrNameLst>
                                      </p:cBhvr>
                                      <p:to>
                                        <p:strVal val="visible"/>
                                      </p:to>
                                    </p:set>
                                  </p:childTnLst>
                                </p:cTn>
                              </p:par>
                              <p:par>
                                <p:cTn id="67" presetID="26" presetClass="emph" presetSubtype="0" repeatCount="4000" fill="hold" grpId="1" nodeType="withEffect">
                                  <p:stCondLst>
                                    <p:cond delay="0"/>
                                  </p:stCondLst>
                                  <p:childTnLst>
                                    <p:animEffect transition="out" filter="fade">
                                      <p:cBhvr>
                                        <p:cTn id="68" dur="500" tmFilter="0, 0; .2, .5; .8, .5; 1, 0"/>
                                        <p:tgtEl>
                                          <p:spTgt spid="31"/>
                                        </p:tgtEl>
                                      </p:cBhvr>
                                    </p:animEffect>
                                    <p:animScale>
                                      <p:cBhvr>
                                        <p:cTn id="69" dur="250" autoRev="1" fill="hold"/>
                                        <p:tgtEl>
                                          <p:spTgt spid="31"/>
                                        </p:tgtEl>
                                      </p:cBhvr>
                                      <p:by x="105000" y="105000"/>
                                    </p:animScale>
                                  </p:childTnLst>
                                </p:cTn>
                              </p:par>
                            </p:childTnLst>
                          </p:cTn>
                        </p:par>
                      </p:childTnLst>
                    </p:cTn>
                  </p:par>
                </p:childTnLst>
              </p:cTn>
              <p:nextCondLst>
                <p:cond evt="onClick" delay="0">
                  <p:tgtEl>
                    <p:spTgt spid="31"/>
                  </p:tgtEl>
                </p:cond>
              </p:nextCondLst>
            </p:seq>
            <p:seq concurrent="1" nextAc="seek">
              <p:cTn id="70" restart="whenNotActive" fill="hold" evtFilter="cancelBubble" nodeType="interactiveSeq">
                <p:stCondLst>
                  <p:cond evt="onClick" delay="0">
                    <p:tgtEl>
                      <p:spTgt spid="32"/>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32"/>
                                        </p:tgtEl>
                                        <p:attrNameLst>
                                          <p:attrName>fillcolor</p:attrName>
                                        </p:attrNameLst>
                                      </p:cBhvr>
                                      <p:to>
                                        <a:srgbClr val="D99694"/>
                                      </p:to>
                                    </p:animClr>
                                    <p:set>
                                      <p:cBhvr>
                                        <p:cTn id="75" dur="500" fill="hold"/>
                                        <p:tgtEl>
                                          <p:spTgt spid="32"/>
                                        </p:tgtEl>
                                        <p:attrNameLst>
                                          <p:attrName>fill.type</p:attrName>
                                        </p:attrNameLst>
                                      </p:cBhvr>
                                      <p:to>
                                        <p:strVal val="solid"/>
                                      </p:to>
                                    </p:set>
                                    <p:set>
                                      <p:cBhvr>
                                        <p:cTn id="76" dur="500" fill="hold"/>
                                        <p:tgtEl>
                                          <p:spTgt spid="32"/>
                                        </p:tgtEl>
                                        <p:attrNameLst>
                                          <p:attrName>fill.on</p:attrName>
                                        </p:attrNameLst>
                                      </p:cBhvr>
                                      <p:to>
                                        <p:strVal val="true"/>
                                      </p:to>
                                    </p:set>
                                  </p:childTnLst>
                                </p:cTn>
                              </p:par>
                              <p:par>
                                <p:cTn id="77" presetID="1" presetClass="mediacall" presetSubtype="0" fill="hold" nodeType="withEffect">
                                  <p:stCondLst>
                                    <p:cond delay="0"/>
                                  </p:stCondLst>
                                  <p:childTnLst>
                                    <p:cmd type="call" cmd="playFrom(0.0)">
                                      <p:cBhvr>
                                        <p:cTn id="78" dur="864" fill="hold"/>
                                        <p:tgtEl>
                                          <p:spTgt spid="38"/>
                                        </p:tgtEl>
                                      </p:cBhvr>
                                    </p:cmd>
                                  </p:childTnLst>
                                </p:cTn>
                              </p:par>
                              <p:par>
                                <p:cTn id="79" presetID="1" presetClass="entr" presetSubtype="0" fill="hold" nodeType="withEffect">
                                  <p:stCondLst>
                                    <p:cond delay="0"/>
                                  </p:stCondLst>
                                  <p:childTnLst>
                                    <p:set>
                                      <p:cBhvr>
                                        <p:cTn id="80" dur="1" fill="hold">
                                          <p:stCondLst>
                                            <p:cond delay="9"/>
                                          </p:stCondLst>
                                        </p:cTn>
                                        <p:tgtEl>
                                          <p:spTgt spid="36"/>
                                        </p:tgtEl>
                                        <p:attrNameLst>
                                          <p:attrName>style.visibility</p:attrName>
                                        </p:attrNameLst>
                                      </p:cBhvr>
                                      <p:to>
                                        <p:strVal val="visible"/>
                                      </p:to>
                                    </p:set>
                                  </p:childTnLst>
                                </p:cTn>
                              </p:par>
                              <p:par>
                                <p:cTn id="81" presetID="26" presetClass="emph" presetSubtype="0" repeatCount="4000" fill="hold" grpId="1" nodeType="withEffect">
                                  <p:stCondLst>
                                    <p:cond delay="0"/>
                                  </p:stCondLst>
                                  <p:childTnLst>
                                    <p:animEffect transition="out" filter="fade">
                                      <p:cBhvr>
                                        <p:cTn id="82" dur="500" tmFilter="0, 0; .2, .5; .8, .5; 1, 0"/>
                                        <p:tgtEl>
                                          <p:spTgt spid="32"/>
                                        </p:tgtEl>
                                      </p:cBhvr>
                                    </p:animEffect>
                                    <p:animScale>
                                      <p:cBhvr>
                                        <p:cTn id="83" dur="250" autoRev="1" fill="hold"/>
                                        <p:tgtEl>
                                          <p:spTgt spid="32"/>
                                        </p:tgtEl>
                                      </p:cBhvr>
                                      <p:by x="105000" y="105000"/>
                                    </p:animScale>
                                  </p:childTnLst>
                                </p:cTn>
                              </p:par>
                            </p:childTnLst>
                          </p:cTn>
                        </p:par>
                      </p:childTnLst>
                    </p:cTn>
                  </p:par>
                </p:childTnLst>
              </p:cTn>
              <p:nextCondLst>
                <p:cond evt="onClick" delay="0">
                  <p:tgtEl>
                    <p:spTgt spid="32"/>
                  </p:tgtEl>
                </p:cond>
              </p:nextCondLst>
            </p:seq>
            <p:audio>
              <p:cMediaNode vol="80000">
                <p:cTn id="84" fill="hold" display="0">
                  <p:stCondLst>
                    <p:cond delay="indefinite"/>
                  </p:stCondLst>
                  <p:endCondLst>
                    <p:cond evt="onStopAudio" delay="0">
                      <p:tgtEl>
                        <p:sldTgt/>
                      </p:tgtEl>
                    </p:cond>
                  </p:endCondLst>
                </p:cTn>
                <p:tgtEl>
                  <p:spTgt spid="33"/>
                </p:tgtEl>
              </p:cMediaNode>
            </p:audio>
            <p:audio>
              <p:cMediaNode vol="80000">
                <p:cTn id="85" fill="hold" display="0">
                  <p:stCondLst>
                    <p:cond delay="indefinite"/>
                  </p:stCondLst>
                  <p:endCondLst>
                    <p:cond evt="onStopAudio" delay="0">
                      <p:tgtEl>
                        <p:sldTgt/>
                      </p:tgtEl>
                    </p:cond>
                  </p:endCondLst>
                </p:cTn>
                <p:tgtEl>
                  <p:spTgt spid="38"/>
                </p:tgtEl>
              </p:cMediaNode>
            </p:audio>
          </p:childTnLst>
        </p:cTn>
      </p:par>
    </p:tnLst>
    <p:bldLst>
      <p:bldP spid="28" grpId="0" animBg="1"/>
      <p:bldP spid="29" grpId="0" animBg="1"/>
      <p:bldP spid="29" grpId="1" animBg="1"/>
      <p:bldP spid="30" grpId="0" animBg="1"/>
      <p:bldP spid="30" grpId="1" animBg="1"/>
      <p:bldP spid="31" grpId="0" animBg="1"/>
      <p:bldP spid="31" grpId="1" animBg="1"/>
      <p:bldP spid="32" grpId="0" animBg="1"/>
      <p:bldP spid="3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1" name="组合 610"/>
          <p:cNvGrpSpPr/>
          <p:nvPr/>
        </p:nvGrpSpPr>
        <p:grpSpPr>
          <a:xfrm>
            <a:off x="713603" y="1616749"/>
            <a:ext cx="7944623" cy="2253486"/>
            <a:chOff x="951470" y="1694020"/>
            <a:chExt cx="10592831" cy="3004648"/>
          </a:xfrm>
        </p:grpSpPr>
        <p:sp>
          <p:nvSpPr>
            <p:cNvPr id="589" name="直接连接符 13"/>
            <p:cNvSpPr>
              <a:spLocks noChangeShapeType="1"/>
            </p:cNvSpPr>
            <p:nvPr/>
          </p:nvSpPr>
          <p:spPr bwMode="auto">
            <a:xfrm>
              <a:off x="951470" y="1698757"/>
              <a:ext cx="9976645" cy="0"/>
            </a:xfrm>
            <a:prstGeom prst="line">
              <a:avLst/>
            </a:prstGeom>
            <a:noFill/>
            <a:ln w="12700">
              <a:solidFill>
                <a:srgbClr val="72BE00"/>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600" name="右中括号 599"/>
            <p:cNvSpPr/>
            <p:nvPr/>
          </p:nvSpPr>
          <p:spPr>
            <a:xfrm>
              <a:off x="10869613" y="1694020"/>
              <a:ext cx="674688" cy="1504837"/>
            </a:xfrm>
            <a:prstGeom prst="rightBracket">
              <a:avLst>
                <a:gd name="adj" fmla="val 143203"/>
              </a:avLst>
            </a:prstGeom>
            <a:ln w="12700">
              <a:solidFill>
                <a:srgbClr val="72BE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01" name="直接连接符 13"/>
            <p:cNvSpPr>
              <a:spLocks noChangeShapeType="1"/>
            </p:cNvSpPr>
            <p:nvPr/>
          </p:nvSpPr>
          <p:spPr bwMode="auto">
            <a:xfrm>
              <a:off x="2876316" y="3198857"/>
              <a:ext cx="8069600" cy="0"/>
            </a:xfrm>
            <a:prstGeom prst="line">
              <a:avLst/>
            </a:prstGeom>
            <a:noFill/>
            <a:ln w="12700">
              <a:solidFill>
                <a:srgbClr val="72BE00"/>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602" name="右中括号 601"/>
            <p:cNvSpPr/>
            <p:nvPr/>
          </p:nvSpPr>
          <p:spPr>
            <a:xfrm flipH="1">
              <a:off x="2238140" y="3193868"/>
              <a:ext cx="674688" cy="1504800"/>
            </a:xfrm>
            <a:prstGeom prst="rightBracket">
              <a:avLst>
                <a:gd name="adj" fmla="val 143203"/>
              </a:avLst>
            </a:prstGeom>
            <a:ln w="12700">
              <a:solidFill>
                <a:srgbClr val="72BE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03" name="直接连接符 13"/>
            <p:cNvSpPr>
              <a:spLocks noChangeShapeType="1"/>
            </p:cNvSpPr>
            <p:nvPr/>
          </p:nvSpPr>
          <p:spPr bwMode="auto">
            <a:xfrm>
              <a:off x="2848991" y="4698668"/>
              <a:ext cx="8069600" cy="0"/>
            </a:xfrm>
            <a:prstGeom prst="line">
              <a:avLst/>
            </a:prstGeom>
            <a:noFill/>
            <a:ln w="12700">
              <a:solidFill>
                <a:srgbClr val="72BE00"/>
              </a:solidFill>
              <a:bevel/>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357" name="Freeform 6"/>
          <p:cNvSpPr>
            <a:spLocks/>
          </p:cNvSpPr>
          <p:nvPr/>
        </p:nvSpPr>
        <p:spPr bwMode="auto">
          <a:xfrm>
            <a:off x="5315964" y="1383454"/>
            <a:ext cx="415529" cy="210741"/>
          </a:xfrm>
          <a:custGeom>
            <a:avLst/>
            <a:gdLst>
              <a:gd name="T0" fmla="*/ 131 w 133"/>
              <a:gd name="T1" fmla="*/ 64 h 64"/>
              <a:gd name="T2" fmla="*/ 133 w 133"/>
              <a:gd name="T3" fmla="*/ 55 h 64"/>
              <a:gd name="T4" fmla="*/ 132 w 133"/>
              <a:gd name="T5" fmla="*/ 46 h 64"/>
              <a:gd name="T6" fmla="*/ 128 w 133"/>
              <a:gd name="T7" fmla="*/ 38 h 64"/>
              <a:gd name="T8" fmla="*/ 118 w 133"/>
              <a:gd name="T9" fmla="*/ 28 h 64"/>
              <a:gd name="T10" fmla="*/ 104 w 133"/>
              <a:gd name="T11" fmla="*/ 24 h 64"/>
              <a:gd name="T12" fmla="*/ 90 w 133"/>
              <a:gd name="T13" fmla="*/ 28 h 64"/>
              <a:gd name="T14" fmla="*/ 90 w 133"/>
              <a:gd name="T15" fmla="*/ 28 h 64"/>
              <a:gd name="T16" fmla="*/ 89 w 133"/>
              <a:gd name="T17" fmla="*/ 27 h 64"/>
              <a:gd name="T18" fmla="*/ 89 w 133"/>
              <a:gd name="T19" fmla="*/ 22 h 64"/>
              <a:gd name="T20" fmla="*/ 76 w 133"/>
              <a:gd name="T21" fmla="*/ 5 h 64"/>
              <a:gd name="T22" fmla="*/ 54 w 133"/>
              <a:gd name="T23" fmla="*/ 2 h 64"/>
              <a:gd name="T24" fmla="*/ 34 w 133"/>
              <a:gd name="T25" fmla="*/ 23 h 64"/>
              <a:gd name="T26" fmla="*/ 33 w 133"/>
              <a:gd name="T27" fmla="*/ 34 h 64"/>
              <a:gd name="T28" fmla="*/ 33 w 133"/>
              <a:gd name="T29" fmla="*/ 34 h 64"/>
              <a:gd name="T30" fmla="*/ 14 w 133"/>
              <a:gd name="T31" fmla="*/ 37 h 64"/>
              <a:gd name="T32" fmla="*/ 4 w 133"/>
              <a:gd name="T33" fmla="*/ 47 h 64"/>
              <a:gd name="T34" fmla="*/ 4 w 133"/>
              <a:gd name="T35" fmla="*/ 46 h 64"/>
              <a:gd name="T36" fmla="*/ 4 w 133"/>
              <a:gd name="T37" fmla="*/ 46 h 64"/>
              <a:gd name="T38" fmla="*/ 1 w 133"/>
              <a:gd name="T39" fmla="*/ 64 h 64"/>
              <a:gd name="T40" fmla="*/ 131 w 133"/>
              <a:gd name="T4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3" h="64">
                <a:moveTo>
                  <a:pt x="131" y="64"/>
                </a:moveTo>
                <a:cubicBezTo>
                  <a:pt x="132" y="61"/>
                  <a:pt x="133" y="58"/>
                  <a:pt x="133" y="55"/>
                </a:cubicBezTo>
                <a:cubicBezTo>
                  <a:pt x="133" y="52"/>
                  <a:pt x="133" y="49"/>
                  <a:pt x="132" y="46"/>
                </a:cubicBezTo>
                <a:cubicBezTo>
                  <a:pt x="131" y="43"/>
                  <a:pt x="130" y="41"/>
                  <a:pt x="128" y="38"/>
                </a:cubicBezTo>
                <a:cubicBezTo>
                  <a:pt x="125" y="33"/>
                  <a:pt x="123" y="32"/>
                  <a:pt x="118" y="28"/>
                </a:cubicBezTo>
                <a:cubicBezTo>
                  <a:pt x="114" y="26"/>
                  <a:pt x="109" y="24"/>
                  <a:pt x="104" y="24"/>
                </a:cubicBezTo>
                <a:cubicBezTo>
                  <a:pt x="99" y="24"/>
                  <a:pt x="94" y="26"/>
                  <a:pt x="90" y="28"/>
                </a:cubicBezTo>
                <a:cubicBezTo>
                  <a:pt x="90" y="28"/>
                  <a:pt x="90" y="28"/>
                  <a:pt x="90" y="28"/>
                </a:cubicBezTo>
                <a:cubicBezTo>
                  <a:pt x="89" y="27"/>
                  <a:pt x="89" y="27"/>
                  <a:pt x="89" y="27"/>
                </a:cubicBezTo>
                <a:cubicBezTo>
                  <a:pt x="89" y="26"/>
                  <a:pt x="89" y="24"/>
                  <a:pt x="89" y="22"/>
                </a:cubicBezTo>
                <a:cubicBezTo>
                  <a:pt x="86" y="15"/>
                  <a:pt x="82" y="8"/>
                  <a:pt x="76" y="5"/>
                </a:cubicBezTo>
                <a:cubicBezTo>
                  <a:pt x="69" y="1"/>
                  <a:pt x="62" y="0"/>
                  <a:pt x="54" y="2"/>
                </a:cubicBezTo>
                <a:cubicBezTo>
                  <a:pt x="44" y="5"/>
                  <a:pt x="37" y="13"/>
                  <a:pt x="34" y="23"/>
                </a:cubicBezTo>
                <a:cubicBezTo>
                  <a:pt x="34" y="26"/>
                  <a:pt x="33" y="31"/>
                  <a:pt x="33" y="34"/>
                </a:cubicBezTo>
                <a:cubicBezTo>
                  <a:pt x="33" y="34"/>
                  <a:pt x="33" y="34"/>
                  <a:pt x="33" y="34"/>
                </a:cubicBezTo>
                <a:cubicBezTo>
                  <a:pt x="26" y="32"/>
                  <a:pt x="19" y="33"/>
                  <a:pt x="14" y="37"/>
                </a:cubicBezTo>
                <a:cubicBezTo>
                  <a:pt x="9" y="39"/>
                  <a:pt x="6" y="43"/>
                  <a:pt x="4" y="47"/>
                </a:cubicBezTo>
                <a:cubicBezTo>
                  <a:pt x="4" y="46"/>
                  <a:pt x="4" y="46"/>
                  <a:pt x="4" y="46"/>
                </a:cubicBezTo>
                <a:cubicBezTo>
                  <a:pt x="4" y="46"/>
                  <a:pt x="4" y="46"/>
                  <a:pt x="4" y="46"/>
                </a:cubicBezTo>
                <a:cubicBezTo>
                  <a:pt x="1" y="51"/>
                  <a:pt x="0" y="58"/>
                  <a:pt x="1" y="64"/>
                </a:cubicBezTo>
                <a:lnTo>
                  <a:pt x="131"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p>
        </p:txBody>
      </p:sp>
      <p:grpSp>
        <p:nvGrpSpPr>
          <p:cNvPr id="586" name="组合 585"/>
          <p:cNvGrpSpPr/>
          <p:nvPr/>
        </p:nvGrpSpPr>
        <p:grpSpPr>
          <a:xfrm>
            <a:off x="-19050" y="4532793"/>
            <a:ext cx="9227345" cy="647618"/>
            <a:chOff x="-25400" y="5164139"/>
            <a:chExt cx="12303126" cy="1743075"/>
          </a:xfrm>
        </p:grpSpPr>
        <p:sp>
          <p:nvSpPr>
            <p:cNvPr id="366" name="Freeform 17"/>
            <p:cNvSpPr>
              <a:spLocks/>
            </p:cNvSpPr>
            <p:nvPr/>
          </p:nvSpPr>
          <p:spPr bwMode="auto">
            <a:xfrm>
              <a:off x="9906001" y="6311901"/>
              <a:ext cx="1020763" cy="409575"/>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7" name="Freeform 18"/>
            <p:cNvSpPr>
              <a:spLocks/>
            </p:cNvSpPr>
            <p:nvPr/>
          </p:nvSpPr>
          <p:spPr bwMode="auto">
            <a:xfrm>
              <a:off x="10426701" y="6346826"/>
              <a:ext cx="500063" cy="374650"/>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0" name="Freeform 31"/>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1" name="Freeform 32"/>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3" name="Freeform 44"/>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4" name="Freeform 45"/>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5" name="Oval 46"/>
            <p:cNvSpPr>
              <a:spLocks noChangeArrowheads="1"/>
            </p:cNvSpPr>
            <p:nvPr/>
          </p:nvSpPr>
          <p:spPr bwMode="auto">
            <a:xfrm>
              <a:off x="184150" y="5873751"/>
              <a:ext cx="290513" cy="309563"/>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6" name="Freeform 47"/>
            <p:cNvSpPr>
              <a:spLocks/>
            </p:cNvSpPr>
            <p:nvPr/>
          </p:nvSpPr>
          <p:spPr bwMode="auto">
            <a:xfrm>
              <a:off x="774700" y="5781676"/>
              <a:ext cx="250825" cy="265113"/>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7" name="Freeform 48"/>
            <p:cNvSpPr>
              <a:spLocks/>
            </p:cNvSpPr>
            <p:nvPr/>
          </p:nvSpPr>
          <p:spPr bwMode="auto">
            <a:xfrm>
              <a:off x="274638" y="5216526"/>
              <a:ext cx="584200" cy="63976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8" name="Oval 49"/>
            <p:cNvSpPr>
              <a:spLocks noChangeArrowheads="1"/>
            </p:cNvSpPr>
            <p:nvPr/>
          </p:nvSpPr>
          <p:spPr bwMode="auto">
            <a:xfrm>
              <a:off x="850900" y="5861051"/>
              <a:ext cx="136525" cy="1508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9" name="Freeform 50"/>
            <p:cNvSpPr>
              <a:spLocks noEditPoints="1"/>
            </p:cNvSpPr>
            <p:nvPr/>
          </p:nvSpPr>
          <p:spPr bwMode="auto">
            <a:xfrm>
              <a:off x="646113" y="5481639"/>
              <a:ext cx="254000" cy="573088"/>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0" name="Rectangle 51"/>
            <p:cNvSpPr>
              <a:spLocks noChangeArrowheads="1"/>
            </p:cNvSpPr>
            <p:nvPr/>
          </p:nvSpPr>
          <p:spPr bwMode="auto">
            <a:xfrm>
              <a:off x="584200" y="6837364"/>
              <a:ext cx="7461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1" name="Rectangle 52"/>
            <p:cNvSpPr>
              <a:spLocks noChangeArrowheads="1"/>
            </p:cNvSpPr>
            <p:nvPr/>
          </p:nvSpPr>
          <p:spPr bwMode="auto">
            <a:xfrm>
              <a:off x="584200" y="6837364"/>
              <a:ext cx="746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2" name="Freeform 53"/>
            <p:cNvSpPr>
              <a:spLocks noEditPoints="1"/>
            </p:cNvSpPr>
            <p:nvPr/>
          </p:nvSpPr>
          <p:spPr bwMode="auto">
            <a:xfrm>
              <a:off x="584200" y="5848351"/>
              <a:ext cx="195263" cy="98901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3" name="Freeform 54"/>
            <p:cNvSpPr>
              <a:spLocks noEditPoints="1"/>
            </p:cNvSpPr>
            <p:nvPr/>
          </p:nvSpPr>
          <p:spPr bwMode="auto">
            <a:xfrm>
              <a:off x="900113" y="6046789"/>
              <a:ext cx="476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4" name="Freeform 55"/>
            <p:cNvSpPr>
              <a:spLocks noEditPoints="1"/>
            </p:cNvSpPr>
            <p:nvPr/>
          </p:nvSpPr>
          <p:spPr bwMode="auto">
            <a:xfrm>
              <a:off x="779463" y="5781676"/>
              <a:ext cx="246063" cy="265113"/>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5" name="Freeform 56"/>
            <p:cNvSpPr>
              <a:spLocks/>
            </p:cNvSpPr>
            <p:nvPr/>
          </p:nvSpPr>
          <p:spPr bwMode="auto">
            <a:xfrm>
              <a:off x="584200" y="5221289"/>
              <a:ext cx="274638" cy="631825"/>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6" name="Oval 57"/>
            <p:cNvSpPr>
              <a:spLocks noChangeArrowheads="1"/>
            </p:cNvSpPr>
            <p:nvPr/>
          </p:nvSpPr>
          <p:spPr bwMode="auto">
            <a:xfrm>
              <a:off x="850900" y="5861051"/>
              <a:ext cx="136525" cy="150813"/>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9" name="Freeform 60"/>
            <p:cNvSpPr>
              <a:spLocks/>
            </p:cNvSpPr>
            <p:nvPr/>
          </p:nvSpPr>
          <p:spPr bwMode="auto">
            <a:xfrm>
              <a:off x="10042526" y="5295901"/>
              <a:ext cx="614363" cy="1504950"/>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 name="Freeform 61"/>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 name="Freeform 62"/>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 name="Freeform 63"/>
            <p:cNvSpPr>
              <a:spLocks noEditPoints="1"/>
            </p:cNvSpPr>
            <p:nvPr/>
          </p:nvSpPr>
          <p:spPr bwMode="auto">
            <a:xfrm>
              <a:off x="10410826" y="6019801"/>
              <a:ext cx="33338" cy="746125"/>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 name="Freeform 64"/>
            <p:cNvSpPr>
              <a:spLocks/>
            </p:cNvSpPr>
            <p:nvPr/>
          </p:nvSpPr>
          <p:spPr bwMode="auto">
            <a:xfrm>
              <a:off x="10421938" y="6342064"/>
              <a:ext cx="4763" cy="952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4" name="Freeform 65"/>
            <p:cNvSpPr>
              <a:spLocks/>
            </p:cNvSpPr>
            <p:nvPr/>
          </p:nvSpPr>
          <p:spPr bwMode="auto">
            <a:xfrm>
              <a:off x="10421938" y="6342064"/>
              <a:ext cx="22225" cy="379413"/>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7" name="Freeform 68"/>
            <p:cNvSpPr>
              <a:spLocks/>
            </p:cNvSpPr>
            <p:nvPr/>
          </p:nvSpPr>
          <p:spPr bwMode="auto">
            <a:xfrm>
              <a:off x="10334626" y="5295901"/>
              <a:ext cx="322263" cy="1504950"/>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9" name="Freeform 70"/>
            <p:cNvSpPr>
              <a:spLocks/>
            </p:cNvSpPr>
            <p:nvPr/>
          </p:nvSpPr>
          <p:spPr bwMode="auto">
            <a:xfrm>
              <a:off x="6616701" y="5583239"/>
              <a:ext cx="666750" cy="1254125"/>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7" name="Rectangle 78"/>
            <p:cNvSpPr>
              <a:spLocks noChangeArrowheads="1"/>
            </p:cNvSpPr>
            <p:nvPr/>
          </p:nvSpPr>
          <p:spPr bwMode="auto">
            <a:xfrm>
              <a:off x="6937376" y="6837364"/>
              <a:ext cx="66675"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8" name="Rectangle 79"/>
            <p:cNvSpPr>
              <a:spLocks noChangeArrowheads="1"/>
            </p:cNvSpPr>
            <p:nvPr/>
          </p:nvSpPr>
          <p:spPr bwMode="auto">
            <a:xfrm>
              <a:off x="6937376" y="6837364"/>
              <a:ext cx="666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9" name="Freeform 80"/>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0" name="Freeform 81"/>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3" name="Freeform 84"/>
            <p:cNvSpPr>
              <a:spLocks/>
            </p:cNvSpPr>
            <p:nvPr/>
          </p:nvSpPr>
          <p:spPr bwMode="auto">
            <a:xfrm>
              <a:off x="11160126" y="6453189"/>
              <a:ext cx="458788" cy="307975"/>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4" name="Freeform 85"/>
            <p:cNvSpPr>
              <a:spLocks/>
            </p:cNvSpPr>
            <p:nvPr/>
          </p:nvSpPr>
          <p:spPr bwMode="auto">
            <a:xfrm>
              <a:off x="11749088" y="6453189"/>
              <a:ext cx="461963" cy="307975"/>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5" name="Freeform 86"/>
            <p:cNvSpPr>
              <a:spLocks/>
            </p:cNvSpPr>
            <p:nvPr/>
          </p:nvSpPr>
          <p:spPr bwMode="auto">
            <a:xfrm>
              <a:off x="11380788" y="6138864"/>
              <a:ext cx="609600" cy="622300"/>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6" name="Oval 87"/>
            <p:cNvSpPr>
              <a:spLocks noChangeArrowheads="1"/>
            </p:cNvSpPr>
            <p:nvPr/>
          </p:nvSpPr>
          <p:spPr bwMode="auto">
            <a:xfrm>
              <a:off x="11226801" y="6616701"/>
              <a:ext cx="125413"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7" name="Oval 88"/>
            <p:cNvSpPr>
              <a:spLocks noChangeArrowheads="1"/>
            </p:cNvSpPr>
            <p:nvPr/>
          </p:nvSpPr>
          <p:spPr bwMode="auto">
            <a:xfrm>
              <a:off x="11464926" y="62849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8" name="Oval 89"/>
            <p:cNvSpPr>
              <a:spLocks noChangeArrowheads="1"/>
            </p:cNvSpPr>
            <p:nvPr/>
          </p:nvSpPr>
          <p:spPr bwMode="auto">
            <a:xfrm>
              <a:off x="11649076" y="6188076"/>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9" name="Freeform 90"/>
            <p:cNvSpPr>
              <a:spLocks/>
            </p:cNvSpPr>
            <p:nvPr/>
          </p:nvSpPr>
          <p:spPr bwMode="auto">
            <a:xfrm>
              <a:off x="11610976" y="6399214"/>
              <a:ext cx="133350" cy="141288"/>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0" name="Oval 91"/>
            <p:cNvSpPr>
              <a:spLocks noChangeArrowheads="1"/>
            </p:cNvSpPr>
            <p:nvPr/>
          </p:nvSpPr>
          <p:spPr bwMode="auto">
            <a:xfrm>
              <a:off x="11390313" y="65008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1" name="Freeform 92"/>
            <p:cNvSpPr>
              <a:spLocks/>
            </p:cNvSpPr>
            <p:nvPr/>
          </p:nvSpPr>
          <p:spPr bwMode="auto">
            <a:xfrm>
              <a:off x="11369676" y="6721476"/>
              <a:ext cx="115888" cy="39688"/>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2" name="Oval 93"/>
            <p:cNvSpPr>
              <a:spLocks noChangeArrowheads="1"/>
            </p:cNvSpPr>
            <p:nvPr/>
          </p:nvSpPr>
          <p:spPr bwMode="auto">
            <a:xfrm>
              <a:off x="11572876" y="6575426"/>
              <a:ext cx="130175" cy="1381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3" name="Oval 94"/>
            <p:cNvSpPr>
              <a:spLocks noChangeArrowheads="1"/>
            </p:cNvSpPr>
            <p:nvPr/>
          </p:nvSpPr>
          <p:spPr bwMode="auto">
            <a:xfrm>
              <a:off x="11793538" y="6589714"/>
              <a:ext cx="130175" cy="13176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4" name="Freeform 95"/>
            <p:cNvSpPr>
              <a:spLocks/>
            </p:cNvSpPr>
            <p:nvPr/>
          </p:nvSpPr>
          <p:spPr bwMode="auto">
            <a:xfrm>
              <a:off x="11926888" y="6735764"/>
              <a:ext cx="104775" cy="25400"/>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5" name="Oval 96"/>
            <p:cNvSpPr>
              <a:spLocks noChangeArrowheads="1"/>
            </p:cNvSpPr>
            <p:nvPr/>
          </p:nvSpPr>
          <p:spPr bwMode="auto">
            <a:xfrm>
              <a:off x="12044363" y="6567489"/>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6" name="Freeform 97"/>
            <p:cNvSpPr>
              <a:spLocks/>
            </p:cNvSpPr>
            <p:nvPr/>
          </p:nvSpPr>
          <p:spPr bwMode="auto">
            <a:xfrm>
              <a:off x="11798301" y="6337301"/>
              <a:ext cx="141288" cy="150813"/>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7" name="Freeform 98"/>
            <p:cNvSpPr>
              <a:spLocks noEditPoints="1"/>
            </p:cNvSpPr>
            <p:nvPr/>
          </p:nvSpPr>
          <p:spPr bwMode="auto">
            <a:xfrm>
              <a:off x="12206288" y="6677026"/>
              <a:ext cx="4763" cy="19050"/>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8" name="Freeform 99"/>
            <p:cNvSpPr>
              <a:spLocks noEditPoints="1"/>
            </p:cNvSpPr>
            <p:nvPr/>
          </p:nvSpPr>
          <p:spPr bwMode="auto">
            <a:xfrm>
              <a:off x="11793538" y="6453189"/>
              <a:ext cx="417513" cy="307975"/>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9" name="Freeform 100"/>
            <p:cNvSpPr>
              <a:spLocks noEditPoints="1"/>
            </p:cNvSpPr>
            <p:nvPr/>
          </p:nvSpPr>
          <p:spPr bwMode="auto">
            <a:xfrm>
              <a:off x="11706226" y="6138864"/>
              <a:ext cx="284163" cy="622300"/>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 name="Freeform 101"/>
            <p:cNvSpPr>
              <a:spLocks/>
            </p:cNvSpPr>
            <p:nvPr/>
          </p:nvSpPr>
          <p:spPr bwMode="auto">
            <a:xfrm>
              <a:off x="11706226" y="6188076"/>
              <a:ext cx="71438" cy="136525"/>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1" name="Freeform 102"/>
            <p:cNvSpPr>
              <a:spLocks/>
            </p:cNvSpPr>
            <p:nvPr/>
          </p:nvSpPr>
          <p:spPr bwMode="auto">
            <a:xfrm>
              <a:off x="11706226" y="6413501"/>
              <a:ext cx="33338" cy="119063"/>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2" name="Freeform 103"/>
            <p:cNvSpPr>
              <a:spLocks/>
            </p:cNvSpPr>
            <p:nvPr/>
          </p:nvSpPr>
          <p:spPr bwMode="auto">
            <a:xfrm>
              <a:off x="11793538" y="6589714"/>
              <a:ext cx="130175" cy="13176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3" name="Freeform 104"/>
            <p:cNvSpPr>
              <a:spLocks/>
            </p:cNvSpPr>
            <p:nvPr/>
          </p:nvSpPr>
          <p:spPr bwMode="auto">
            <a:xfrm>
              <a:off x="11926888" y="6735764"/>
              <a:ext cx="104775" cy="25400"/>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4" name="Oval 105"/>
            <p:cNvSpPr>
              <a:spLocks noChangeArrowheads="1"/>
            </p:cNvSpPr>
            <p:nvPr/>
          </p:nvSpPr>
          <p:spPr bwMode="auto">
            <a:xfrm>
              <a:off x="12044363" y="6567489"/>
              <a:ext cx="128588" cy="1365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5" name="Freeform 106"/>
            <p:cNvSpPr>
              <a:spLocks/>
            </p:cNvSpPr>
            <p:nvPr/>
          </p:nvSpPr>
          <p:spPr bwMode="auto">
            <a:xfrm>
              <a:off x="11798301" y="6342064"/>
              <a:ext cx="141288" cy="136525"/>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6" name="Freeform 107"/>
            <p:cNvSpPr>
              <a:spLocks/>
            </p:cNvSpPr>
            <p:nvPr/>
          </p:nvSpPr>
          <p:spPr bwMode="auto">
            <a:xfrm>
              <a:off x="6191250" y="6505576"/>
              <a:ext cx="382588"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7" name="Freeform 108"/>
            <p:cNvSpPr>
              <a:spLocks/>
            </p:cNvSpPr>
            <p:nvPr/>
          </p:nvSpPr>
          <p:spPr bwMode="auto">
            <a:xfrm>
              <a:off x="6678613" y="6505576"/>
              <a:ext cx="384175"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8" name="Freeform 109"/>
            <p:cNvSpPr>
              <a:spLocks/>
            </p:cNvSpPr>
            <p:nvPr/>
          </p:nvSpPr>
          <p:spPr bwMode="auto">
            <a:xfrm>
              <a:off x="6373813" y="6245226"/>
              <a:ext cx="504825" cy="515938"/>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9" name="Oval 110"/>
            <p:cNvSpPr>
              <a:spLocks noChangeArrowheads="1"/>
            </p:cNvSpPr>
            <p:nvPr/>
          </p:nvSpPr>
          <p:spPr bwMode="auto">
            <a:xfrm>
              <a:off x="6245226" y="6642101"/>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0" name="Oval 111"/>
            <p:cNvSpPr>
              <a:spLocks noChangeArrowheads="1"/>
            </p:cNvSpPr>
            <p:nvPr/>
          </p:nvSpPr>
          <p:spPr bwMode="auto">
            <a:xfrm>
              <a:off x="6445251" y="6369051"/>
              <a:ext cx="104775" cy="109538"/>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1" name="Oval 112"/>
            <p:cNvSpPr>
              <a:spLocks noChangeArrowheads="1"/>
            </p:cNvSpPr>
            <p:nvPr/>
          </p:nvSpPr>
          <p:spPr bwMode="auto">
            <a:xfrm>
              <a:off x="6596063" y="6284914"/>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2" name="Freeform 113"/>
            <p:cNvSpPr>
              <a:spLocks/>
            </p:cNvSpPr>
            <p:nvPr/>
          </p:nvSpPr>
          <p:spPr bwMode="auto">
            <a:xfrm>
              <a:off x="6562726" y="6461126"/>
              <a:ext cx="111125" cy="119063"/>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3" name="Oval 114"/>
            <p:cNvSpPr>
              <a:spLocks noChangeArrowheads="1"/>
            </p:cNvSpPr>
            <p:nvPr/>
          </p:nvSpPr>
          <p:spPr bwMode="auto">
            <a:xfrm>
              <a:off x="6383338" y="6545264"/>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4" name="Freeform 115"/>
            <p:cNvSpPr>
              <a:spLocks/>
            </p:cNvSpPr>
            <p:nvPr/>
          </p:nvSpPr>
          <p:spPr bwMode="auto">
            <a:xfrm>
              <a:off x="6365876" y="6731001"/>
              <a:ext cx="96838" cy="30163"/>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5" name="Oval 116"/>
            <p:cNvSpPr>
              <a:spLocks noChangeArrowheads="1"/>
            </p:cNvSpPr>
            <p:nvPr/>
          </p:nvSpPr>
          <p:spPr bwMode="auto">
            <a:xfrm>
              <a:off x="6532563" y="6607176"/>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6" name="Oval 117"/>
            <p:cNvSpPr>
              <a:spLocks noChangeArrowheads="1"/>
            </p:cNvSpPr>
            <p:nvPr/>
          </p:nvSpPr>
          <p:spPr bwMode="auto">
            <a:xfrm>
              <a:off x="6716713" y="6616701"/>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7" name="Freeform 118"/>
            <p:cNvSpPr>
              <a:spLocks/>
            </p:cNvSpPr>
            <p:nvPr/>
          </p:nvSpPr>
          <p:spPr bwMode="auto">
            <a:xfrm>
              <a:off x="6829426" y="6738939"/>
              <a:ext cx="82550" cy="22225"/>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8" name="Oval 119"/>
            <p:cNvSpPr>
              <a:spLocks noChangeArrowheads="1"/>
            </p:cNvSpPr>
            <p:nvPr/>
          </p:nvSpPr>
          <p:spPr bwMode="auto">
            <a:xfrm>
              <a:off x="6924676" y="6602414"/>
              <a:ext cx="104775"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9" name="Freeform 120"/>
            <p:cNvSpPr>
              <a:spLocks/>
            </p:cNvSpPr>
            <p:nvPr/>
          </p:nvSpPr>
          <p:spPr bwMode="auto">
            <a:xfrm>
              <a:off x="6719888" y="6408739"/>
              <a:ext cx="117475" cy="12700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0" name="Freeform 121"/>
            <p:cNvSpPr>
              <a:spLocks noEditPoints="1"/>
            </p:cNvSpPr>
            <p:nvPr/>
          </p:nvSpPr>
          <p:spPr bwMode="auto">
            <a:xfrm>
              <a:off x="7062788" y="6691314"/>
              <a:ext cx="0" cy="12700"/>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1" name="Freeform 122"/>
            <p:cNvSpPr>
              <a:spLocks noEditPoints="1"/>
            </p:cNvSpPr>
            <p:nvPr/>
          </p:nvSpPr>
          <p:spPr bwMode="auto">
            <a:xfrm>
              <a:off x="6716713" y="6505576"/>
              <a:ext cx="346075" cy="255588"/>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2" name="Freeform 123"/>
            <p:cNvSpPr>
              <a:spLocks noEditPoints="1"/>
            </p:cNvSpPr>
            <p:nvPr/>
          </p:nvSpPr>
          <p:spPr bwMode="auto">
            <a:xfrm>
              <a:off x="6645276" y="6245226"/>
              <a:ext cx="233363" cy="515938"/>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3" name="Freeform 124"/>
            <p:cNvSpPr>
              <a:spLocks/>
            </p:cNvSpPr>
            <p:nvPr/>
          </p:nvSpPr>
          <p:spPr bwMode="auto">
            <a:xfrm>
              <a:off x="6645276" y="6284914"/>
              <a:ext cx="58738" cy="114300"/>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4" name="Freeform 125"/>
            <p:cNvSpPr>
              <a:spLocks/>
            </p:cNvSpPr>
            <p:nvPr/>
          </p:nvSpPr>
          <p:spPr bwMode="auto">
            <a:xfrm>
              <a:off x="6645276" y="6470651"/>
              <a:ext cx="28575" cy="101600"/>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5" name="Freeform 126"/>
            <p:cNvSpPr>
              <a:spLocks/>
            </p:cNvSpPr>
            <p:nvPr/>
          </p:nvSpPr>
          <p:spPr bwMode="auto">
            <a:xfrm>
              <a:off x="6716713" y="6616701"/>
              <a:ext cx="107950" cy="114300"/>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6" name="Freeform 127"/>
            <p:cNvSpPr>
              <a:spLocks/>
            </p:cNvSpPr>
            <p:nvPr/>
          </p:nvSpPr>
          <p:spPr bwMode="auto">
            <a:xfrm>
              <a:off x="6829426" y="6738939"/>
              <a:ext cx="82550" cy="22225"/>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7" name="Oval 128"/>
            <p:cNvSpPr>
              <a:spLocks noChangeArrowheads="1"/>
            </p:cNvSpPr>
            <p:nvPr/>
          </p:nvSpPr>
          <p:spPr bwMode="auto">
            <a:xfrm>
              <a:off x="6924676" y="6602414"/>
              <a:ext cx="104775" cy="1111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8" name="Freeform 129"/>
            <p:cNvSpPr>
              <a:spLocks/>
            </p:cNvSpPr>
            <p:nvPr/>
          </p:nvSpPr>
          <p:spPr bwMode="auto">
            <a:xfrm>
              <a:off x="6719888" y="6416676"/>
              <a:ext cx="117475" cy="111125"/>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9" name="Freeform 130"/>
            <p:cNvSpPr>
              <a:spLocks/>
            </p:cNvSpPr>
            <p:nvPr/>
          </p:nvSpPr>
          <p:spPr bwMode="auto">
            <a:xfrm>
              <a:off x="350838" y="6319839"/>
              <a:ext cx="1154113" cy="463550"/>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0" name="Freeform 131"/>
            <p:cNvSpPr>
              <a:spLocks noEditPoints="1"/>
            </p:cNvSpPr>
            <p:nvPr/>
          </p:nvSpPr>
          <p:spPr bwMode="auto">
            <a:xfrm>
              <a:off x="958850" y="6359526"/>
              <a:ext cx="304800" cy="207963"/>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1" name="Freeform 132"/>
            <p:cNvSpPr>
              <a:spLocks/>
            </p:cNvSpPr>
            <p:nvPr/>
          </p:nvSpPr>
          <p:spPr bwMode="auto">
            <a:xfrm>
              <a:off x="930275" y="6354764"/>
              <a:ext cx="369888" cy="428625"/>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2" name="Freeform 133"/>
            <p:cNvSpPr>
              <a:spLocks/>
            </p:cNvSpPr>
            <p:nvPr/>
          </p:nvSpPr>
          <p:spPr bwMode="auto">
            <a:xfrm>
              <a:off x="1492250" y="6726239"/>
              <a:ext cx="12700" cy="57150"/>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6" name="Freeform 147"/>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7" name="Freeform 148"/>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0" name="Freeform 161"/>
            <p:cNvSpPr>
              <a:spLocks/>
            </p:cNvSpPr>
            <p:nvPr/>
          </p:nvSpPr>
          <p:spPr bwMode="auto">
            <a:xfrm>
              <a:off x="4386263" y="6196014"/>
              <a:ext cx="228600" cy="658813"/>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1" name="Freeform 162"/>
            <p:cNvSpPr>
              <a:spLocks/>
            </p:cNvSpPr>
            <p:nvPr/>
          </p:nvSpPr>
          <p:spPr bwMode="auto">
            <a:xfrm>
              <a:off x="4106863" y="6249989"/>
              <a:ext cx="379413" cy="533400"/>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1" name="Freeform 172"/>
            <p:cNvSpPr>
              <a:spLocks/>
            </p:cNvSpPr>
            <p:nvPr/>
          </p:nvSpPr>
          <p:spPr bwMode="auto">
            <a:xfrm>
              <a:off x="9480551"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2" name="Freeform 173"/>
            <p:cNvSpPr>
              <a:spLocks/>
            </p:cNvSpPr>
            <p:nvPr/>
          </p:nvSpPr>
          <p:spPr bwMode="auto">
            <a:xfrm>
              <a:off x="93551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3" name="Oval 174"/>
            <p:cNvSpPr>
              <a:spLocks noChangeArrowheads="1"/>
            </p:cNvSpPr>
            <p:nvPr/>
          </p:nvSpPr>
          <p:spPr bwMode="auto">
            <a:xfrm>
              <a:off x="94853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4" name="Oval 175"/>
            <p:cNvSpPr>
              <a:spLocks noChangeArrowheads="1"/>
            </p:cNvSpPr>
            <p:nvPr/>
          </p:nvSpPr>
          <p:spPr bwMode="auto">
            <a:xfrm>
              <a:off x="9505951" y="6227764"/>
              <a:ext cx="90488"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5" name="Freeform 176"/>
            <p:cNvSpPr>
              <a:spLocks/>
            </p:cNvSpPr>
            <p:nvPr/>
          </p:nvSpPr>
          <p:spPr bwMode="auto">
            <a:xfrm>
              <a:off x="9701213" y="6364289"/>
              <a:ext cx="207963"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6" name="Freeform 177"/>
            <p:cNvSpPr>
              <a:spLocks/>
            </p:cNvSpPr>
            <p:nvPr/>
          </p:nvSpPr>
          <p:spPr bwMode="auto">
            <a:xfrm>
              <a:off x="3409950"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7" name="Freeform 178"/>
            <p:cNvSpPr>
              <a:spLocks/>
            </p:cNvSpPr>
            <p:nvPr/>
          </p:nvSpPr>
          <p:spPr bwMode="auto">
            <a:xfrm>
              <a:off x="32845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8" name="Oval 179"/>
            <p:cNvSpPr>
              <a:spLocks noChangeArrowheads="1"/>
            </p:cNvSpPr>
            <p:nvPr/>
          </p:nvSpPr>
          <p:spPr bwMode="auto">
            <a:xfrm>
              <a:off x="34147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9" name="Oval 180"/>
            <p:cNvSpPr>
              <a:spLocks noChangeArrowheads="1"/>
            </p:cNvSpPr>
            <p:nvPr/>
          </p:nvSpPr>
          <p:spPr bwMode="auto">
            <a:xfrm>
              <a:off x="3435350" y="6227764"/>
              <a:ext cx="92075"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0" name="Freeform 181"/>
            <p:cNvSpPr>
              <a:spLocks/>
            </p:cNvSpPr>
            <p:nvPr/>
          </p:nvSpPr>
          <p:spPr bwMode="auto">
            <a:xfrm>
              <a:off x="3630613" y="6364289"/>
              <a:ext cx="209550"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1" name="Freeform 182"/>
            <p:cNvSpPr>
              <a:spLocks/>
            </p:cNvSpPr>
            <p:nvPr/>
          </p:nvSpPr>
          <p:spPr bwMode="auto">
            <a:xfrm>
              <a:off x="5849938" y="64484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2" name="Freeform 183"/>
            <p:cNvSpPr>
              <a:spLocks/>
            </p:cNvSpPr>
            <p:nvPr/>
          </p:nvSpPr>
          <p:spPr bwMode="auto">
            <a:xfrm>
              <a:off x="5691188" y="64484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3" name="Freeform 184"/>
            <p:cNvSpPr>
              <a:spLocks/>
            </p:cNvSpPr>
            <p:nvPr/>
          </p:nvSpPr>
          <p:spPr bwMode="auto">
            <a:xfrm>
              <a:off x="5861050" y="6413501"/>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4" name="Freeform 185"/>
            <p:cNvSpPr>
              <a:spLocks/>
            </p:cNvSpPr>
            <p:nvPr/>
          </p:nvSpPr>
          <p:spPr bwMode="auto">
            <a:xfrm>
              <a:off x="1630363" y="63595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5" name="Freeform 186"/>
            <p:cNvSpPr>
              <a:spLocks/>
            </p:cNvSpPr>
            <p:nvPr/>
          </p:nvSpPr>
          <p:spPr bwMode="auto">
            <a:xfrm>
              <a:off x="1471613" y="63595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6" name="Freeform 187"/>
            <p:cNvSpPr>
              <a:spLocks/>
            </p:cNvSpPr>
            <p:nvPr/>
          </p:nvSpPr>
          <p:spPr bwMode="auto">
            <a:xfrm>
              <a:off x="1643063" y="6324601"/>
              <a:ext cx="103188"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7" name="Freeform 188"/>
            <p:cNvSpPr>
              <a:spLocks/>
            </p:cNvSpPr>
            <p:nvPr/>
          </p:nvSpPr>
          <p:spPr bwMode="auto">
            <a:xfrm>
              <a:off x="7583488" y="6483351"/>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8" name="Freeform 189"/>
            <p:cNvSpPr>
              <a:spLocks/>
            </p:cNvSpPr>
            <p:nvPr/>
          </p:nvSpPr>
          <p:spPr bwMode="auto">
            <a:xfrm>
              <a:off x="7424738" y="6483351"/>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9" name="Freeform 190"/>
            <p:cNvSpPr>
              <a:spLocks/>
            </p:cNvSpPr>
            <p:nvPr/>
          </p:nvSpPr>
          <p:spPr bwMode="auto">
            <a:xfrm>
              <a:off x="7596188" y="6448426"/>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0" name="Freeform 191"/>
            <p:cNvSpPr>
              <a:spLocks/>
            </p:cNvSpPr>
            <p:nvPr/>
          </p:nvSpPr>
          <p:spPr bwMode="auto">
            <a:xfrm>
              <a:off x="10601326" y="6223001"/>
              <a:ext cx="430213" cy="498475"/>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1" name="Freeform 192"/>
            <p:cNvSpPr>
              <a:spLocks/>
            </p:cNvSpPr>
            <p:nvPr/>
          </p:nvSpPr>
          <p:spPr bwMode="auto">
            <a:xfrm>
              <a:off x="10364788" y="6223001"/>
              <a:ext cx="433388" cy="498475"/>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2" name="Freeform 193"/>
            <p:cNvSpPr>
              <a:spLocks/>
            </p:cNvSpPr>
            <p:nvPr/>
          </p:nvSpPr>
          <p:spPr bwMode="auto">
            <a:xfrm>
              <a:off x="10618788" y="6438901"/>
              <a:ext cx="441325" cy="282575"/>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3" name="Freeform 194"/>
            <p:cNvSpPr>
              <a:spLocks/>
            </p:cNvSpPr>
            <p:nvPr/>
          </p:nvSpPr>
          <p:spPr bwMode="auto">
            <a:xfrm>
              <a:off x="10321926" y="6438901"/>
              <a:ext cx="442913" cy="282575"/>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4" name="Freeform 195"/>
            <p:cNvSpPr>
              <a:spLocks/>
            </p:cNvSpPr>
            <p:nvPr/>
          </p:nvSpPr>
          <p:spPr bwMode="auto">
            <a:xfrm>
              <a:off x="10614026" y="6170614"/>
              <a:ext cx="158750" cy="471488"/>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5" name="Freeform 196"/>
            <p:cNvSpPr>
              <a:spLocks/>
            </p:cNvSpPr>
            <p:nvPr/>
          </p:nvSpPr>
          <p:spPr bwMode="auto">
            <a:xfrm>
              <a:off x="4835525" y="6443664"/>
              <a:ext cx="358775" cy="419100"/>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6" name="Freeform 197"/>
            <p:cNvSpPr>
              <a:spLocks/>
            </p:cNvSpPr>
            <p:nvPr/>
          </p:nvSpPr>
          <p:spPr bwMode="auto">
            <a:xfrm>
              <a:off x="4640263" y="6443664"/>
              <a:ext cx="358775" cy="419100"/>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7" name="Freeform 198"/>
            <p:cNvSpPr>
              <a:spLocks/>
            </p:cNvSpPr>
            <p:nvPr/>
          </p:nvSpPr>
          <p:spPr bwMode="auto">
            <a:xfrm>
              <a:off x="4852988" y="6624639"/>
              <a:ext cx="366713" cy="238125"/>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8" name="Freeform 199"/>
            <p:cNvSpPr>
              <a:spLocks/>
            </p:cNvSpPr>
            <p:nvPr/>
          </p:nvSpPr>
          <p:spPr bwMode="auto">
            <a:xfrm>
              <a:off x="4602163" y="6624639"/>
              <a:ext cx="366713" cy="238125"/>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9" name="Freeform 200"/>
            <p:cNvSpPr>
              <a:spLocks/>
            </p:cNvSpPr>
            <p:nvPr/>
          </p:nvSpPr>
          <p:spPr bwMode="auto">
            <a:xfrm>
              <a:off x="4848225" y="6399214"/>
              <a:ext cx="130175" cy="398463"/>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209"/>
            <p:cNvSpPr>
              <a:spLocks/>
            </p:cNvSpPr>
            <p:nvPr/>
          </p:nvSpPr>
          <p:spPr bwMode="auto">
            <a:xfrm>
              <a:off x="2784476" y="5164139"/>
              <a:ext cx="742950" cy="1584325"/>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219"/>
            <p:cNvSpPr>
              <a:spLocks/>
            </p:cNvSpPr>
            <p:nvPr/>
          </p:nvSpPr>
          <p:spPr bwMode="auto">
            <a:xfrm>
              <a:off x="3197226" y="5957889"/>
              <a:ext cx="20638" cy="781050"/>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226"/>
            <p:cNvSpPr>
              <a:spLocks/>
            </p:cNvSpPr>
            <p:nvPr/>
          </p:nvSpPr>
          <p:spPr bwMode="auto">
            <a:xfrm>
              <a:off x="8770939" y="6275389"/>
              <a:ext cx="425450" cy="490538"/>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227"/>
            <p:cNvSpPr>
              <a:spLocks/>
            </p:cNvSpPr>
            <p:nvPr/>
          </p:nvSpPr>
          <p:spPr bwMode="auto">
            <a:xfrm>
              <a:off x="8542339" y="6275389"/>
              <a:ext cx="425450" cy="490538"/>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228"/>
            <p:cNvSpPr>
              <a:spLocks/>
            </p:cNvSpPr>
            <p:nvPr/>
          </p:nvSpPr>
          <p:spPr bwMode="auto">
            <a:xfrm>
              <a:off x="8783639" y="6223001"/>
              <a:ext cx="158750" cy="468313"/>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229"/>
            <p:cNvSpPr>
              <a:spLocks/>
            </p:cNvSpPr>
            <p:nvPr/>
          </p:nvSpPr>
          <p:spPr bwMode="auto">
            <a:xfrm>
              <a:off x="8659814" y="5834064"/>
              <a:ext cx="528638" cy="561975"/>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Oval 230"/>
            <p:cNvSpPr>
              <a:spLocks noChangeArrowheads="1"/>
            </p:cNvSpPr>
            <p:nvPr/>
          </p:nvSpPr>
          <p:spPr bwMode="auto">
            <a:xfrm>
              <a:off x="8829676" y="6015039"/>
              <a:ext cx="184150" cy="195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Oval 231"/>
            <p:cNvSpPr>
              <a:spLocks noChangeArrowheads="1"/>
            </p:cNvSpPr>
            <p:nvPr/>
          </p:nvSpPr>
          <p:spPr bwMode="auto">
            <a:xfrm>
              <a:off x="8863014" y="6051551"/>
              <a:ext cx="120650" cy="12700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232"/>
            <p:cNvSpPr>
              <a:spLocks/>
            </p:cNvSpPr>
            <p:nvPr/>
          </p:nvSpPr>
          <p:spPr bwMode="auto">
            <a:xfrm>
              <a:off x="5057776" y="6396039"/>
              <a:ext cx="300038" cy="300038"/>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Freeform 233"/>
            <p:cNvSpPr>
              <a:spLocks/>
            </p:cNvSpPr>
            <p:nvPr/>
          </p:nvSpPr>
          <p:spPr bwMode="auto">
            <a:xfrm>
              <a:off x="4878388" y="6396039"/>
              <a:ext cx="295275" cy="300038"/>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234"/>
            <p:cNvSpPr>
              <a:spLocks/>
            </p:cNvSpPr>
            <p:nvPr/>
          </p:nvSpPr>
          <p:spPr bwMode="auto">
            <a:xfrm>
              <a:off x="5057776" y="6354764"/>
              <a:ext cx="111125" cy="344488"/>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235"/>
            <p:cNvSpPr>
              <a:spLocks/>
            </p:cNvSpPr>
            <p:nvPr/>
          </p:nvSpPr>
          <p:spPr bwMode="auto">
            <a:xfrm>
              <a:off x="4965701" y="6073776"/>
              <a:ext cx="382588" cy="404813"/>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Oval 236"/>
            <p:cNvSpPr>
              <a:spLocks noChangeArrowheads="1"/>
            </p:cNvSpPr>
            <p:nvPr/>
          </p:nvSpPr>
          <p:spPr bwMode="auto">
            <a:xfrm>
              <a:off x="5091113" y="6205539"/>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Oval 237"/>
            <p:cNvSpPr>
              <a:spLocks noChangeArrowheads="1"/>
            </p:cNvSpPr>
            <p:nvPr/>
          </p:nvSpPr>
          <p:spPr bwMode="auto">
            <a:xfrm>
              <a:off x="5111751" y="6232526"/>
              <a:ext cx="87313"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238"/>
            <p:cNvSpPr>
              <a:spLocks/>
            </p:cNvSpPr>
            <p:nvPr/>
          </p:nvSpPr>
          <p:spPr bwMode="auto">
            <a:xfrm>
              <a:off x="2243138" y="6188076"/>
              <a:ext cx="446088" cy="550863"/>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239"/>
            <p:cNvSpPr>
              <a:spLocks/>
            </p:cNvSpPr>
            <p:nvPr/>
          </p:nvSpPr>
          <p:spPr bwMode="auto">
            <a:xfrm>
              <a:off x="1955801" y="6188076"/>
              <a:ext cx="446088" cy="550863"/>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240"/>
            <p:cNvSpPr>
              <a:spLocks/>
            </p:cNvSpPr>
            <p:nvPr/>
          </p:nvSpPr>
          <p:spPr bwMode="auto">
            <a:xfrm>
              <a:off x="2263776" y="6430964"/>
              <a:ext cx="458788" cy="307975"/>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241"/>
            <p:cNvSpPr>
              <a:spLocks/>
            </p:cNvSpPr>
            <p:nvPr/>
          </p:nvSpPr>
          <p:spPr bwMode="auto">
            <a:xfrm>
              <a:off x="1905001" y="6430964"/>
              <a:ext cx="458788" cy="307975"/>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242"/>
            <p:cNvSpPr>
              <a:spLocks/>
            </p:cNvSpPr>
            <p:nvPr/>
          </p:nvSpPr>
          <p:spPr bwMode="auto">
            <a:xfrm>
              <a:off x="2255838" y="6134101"/>
              <a:ext cx="128588" cy="517525"/>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243"/>
            <p:cNvSpPr>
              <a:spLocks/>
            </p:cNvSpPr>
            <p:nvPr/>
          </p:nvSpPr>
          <p:spPr bwMode="auto">
            <a:xfrm>
              <a:off x="2605088" y="6294439"/>
              <a:ext cx="358775" cy="382588"/>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Oval 244"/>
            <p:cNvSpPr>
              <a:spLocks noChangeArrowheads="1"/>
            </p:cNvSpPr>
            <p:nvPr/>
          </p:nvSpPr>
          <p:spPr bwMode="auto">
            <a:xfrm>
              <a:off x="2722563" y="6421439"/>
              <a:ext cx="12541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Oval 245"/>
            <p:cNvSpPr>
              <a:spLocks noChangeArrowheads="1"/>
            </p:cNvSpPr>
            <p:nvPr/>
          </p:nvSpPr>
          <p:spPr bwMode="auto">
            <a:xfrm>
              <a:off x="2743201" y="6443664"/>
              <a:ext cx="84138"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246"/>
            <p:cNvSpPr>
              <a:spLocks/>
            </p:cNvSpPr>
            <p:nvPr/>
          </p:nvSpPr>
          <p:spPr bwMode="auto">
            <a:xfrm>
              <a:off x="2605088"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Oval 247"/>
            <p:cNvSpPr>
              <a:spLocks noChangeArrowheads="1"/>
            </p:cNvSpPr>
            <p:nvPr/>
          </p:nvSpPr>
          <p:spPr bwMode="auto">
            <a:xfrm>
              <a:off x="2722563" y="6069014"/>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Oval 248"/>
            <p:cNvSpPr>
              <a:spLocks noChangeArrowheads="1"/>
            </p:cNvSpPr>
            <p:nvPr/>
          </p:nvSpPr>
          <p:spPr bwMode="auto">
            <a:xfrm>
              <a:off x="2743201" y="6091239"/>
              <a:ext cx="84138"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249"/>
            <p:cNvSpPr>
              <a:spLocks/>
            </p:cNvSpPr>
            <p:nvPr/>
          </p:nvSpPr>
          <p:spPr bwMode="auto">
            <a:xfrm>
              <a:off x="2205038" y="5834064"/>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Oval 250"/>
            <p:cNvSpPr>
              <a:spLocks noChangeArrowheads="1"/>
            </p:cNvSpPr>
            <p:nvPr/>
          </p:nvSpPr>
          <p:spPr bwMode="auto">
            <a:xfrm>
              <a:off x="2322513" y="5962651"/>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252"/>
            <p:cNvSpPr>
              <a:spLocks/>
            </p:cNvSpPr>
            <p:nvPr/>
          </p:nvSpPr>
          <p:spPr bwMode="auto">
            <a:xfrm>
              <a:off x="1738313"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Oval 253"/>
            <p:cNvSpPr>
              <a:spLocks noChangeArrowheads="1"/>
            </p:cNvSpPr>
            <p:nvPr/>
          </p:nvSpPr>
          <p:spPr bwMode="auto">
            <a:xfrm>
              <a:off x="1855788" y="6069014"/>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Oval 254"/>
            <p:cNvSpPr>
              <a:spLocks noChangeArrowheads="1"/>
            </p:cNvSpPr>
            <p:nvPr/>
          </p:nvSpPr>
          <p:spPr bwMode="auto">
            <a:xfrm>
              <a:off x="1876426" y="6091239"/>
              <a:ext cx="82550"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255"/>
            <p:cNvSpPr>
              <a:spLocks/>
            </p:cNvSpPr>
            <p:nvPr/>
          </p:nvSpPr>
          <p:spPr bwMode="auto">
            <a:xfrm>
              <a:off x="1638301" y="6205539"/>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Oval 256"/>
            <p:cNvSpPr>
              <a:spLocks noChangeArrowheads="1"/>
            </p:cNvSpPr>
            <p:nvPr/>
          </p:nvSpPr>
          <p:spPr bwMode="auto">
            <a:xfrm>
              <a:off x="1755776" y="6334126"/>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Oval 257"/>
            <p:cNvSpPr>
              <a:spLocks noChangeArrowheads="1"/>
            </p:cNvSpPr>
            <p:nvPr/>
          </p:nvSpPr>
          <p:spPr bwMode="auto">
            <a:xfrm>
              <a:off x="1776413" y="6354764"/>
              <a:ext cx="82550"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259"/>
            <p:cNvSpPr>
              <a:spLocks/>
            </p:cNvSpPr>
            <p:nvPr/>
          </p:nvSpPr>
          <p:spPr bwMode="auto">
            <a:xfrm>
              <a:off x="11047414" y="5583239"/>
              <a:ext cx="204788" cy="114776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262"/>
            <p:cNvSpPr>
              <a:spLocks/>
            </p:cNvSpPr>
            <p:nvPr/>
          </p:nvSpPr>
          <p:spPr bwMode="auto">
            <a:xfrm>
              <a:off x="11214101" y="5913439"/>
              <a:ext cx="30163" cy="596900"/>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263"/>
            <p:cNvSpPr>
              <a:spLocks/>
            </p:cNvSpPr>
            <p:nvPr/>
          </p:nvSpPr>
          <p:spPr bwMode="auto">
            <a:xfrm>
              <a:off x="11244264" y="6510339"/>
              <a:ext cx="3175" cy="123825"/>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264"/>
            <p:cNvSpPr>
              <a:spLocks/>
            </p:cNvSpPr>
            <p:nvPr/>
          </p:nvSpPr>
          <p:spPr bwMode="auto">
            <a:xfrm>
              <a:off x="11247439" y="6634164"/>
              <a:ext cx="4763" cy="96838"/>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265"/>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266"/>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267"/>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268"/>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269"/>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270"/>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283"/>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327"/>
            <p:cNvSpPr>
              <a:spLocks/>
            </p:cNvSpPr>
            <p:nvPr/>
          </p:nvSpPr>
          <p:spPr bwMode="auto">
            <a:xfrm>
              <a:off x="8234364" y="6275389"/>
              <a:ext cx="479425" cy="557213"/>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328"/>
            <p:cNvSpPr>
              <a:spLocks/>
            </p:cNvSpPr>
            <p:nvPr/>
          </p:nvSpPr>
          <p:spPr bwMode="auto">
            <a:xfrm>
              <a:off x="7975601" y="6275389"/>
              <a:ext cx="479425" cy="557213"/>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329"/>
            <p:cNvSpPr>
              <a:spLocks/>
            </p:cNvSpPr>
            <p:nvPr/>
          </p:nvSpPr>
          <p:spPr bwMode="auto">
            <a:xfrm>
              <a:off x="8255001" y="6515101"/>
              <a:ext cx="492125" cy="3175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330"/>
            <p:cNvSpPr>
              <a:spLocks/>
            </p:cNvSpPr>
            <p:nvPr/>
          </p:nvSpPr>
          <p:spPr bwMode="auto">
            <a:xfrm>
              <a:off x="7924801" y="6515101"/>
              <a:ext cx="492125" cy="3175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331"/>
            <p:cNvSpPr>
              <a:spLocks/>
            </p:cNvSpPr>
            <p:nvPr/>
          </p:nvSpPr>
          <p:spPr bwMode="auto">
            <a:xfrm>
              <a:off x="8250239" y="6218239"/>
              <a:ext cx="174625" cy="525463"/>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335"/>
            <p:cNvSpPr>
              <a:spLocks/>
            </p:cNvSpPr>
            <p:nvPr/>
          </p:nvSpPr>
          <p:spPr bwMode="auto">
            <a:xfrm>
              <a:off x="3576638" y="5773739"/>
              <a:ext cx="746125" cy="992188"/>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340"/>
            <p:cNvSpPr>
              <a:spLocks/>
            </p:cNvSpPr>
            <p:nvPr/>
          </p:nvSpPr>
          <p:spPr bwMode="auto">
            <a:xfrm>
              <a:off x="3948113" y="5773739"/>
              <a:ext cx="374650" cy="992188"/>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347"/>
            <p:cNvSpPr>
              <a:spLocks/>
            </p:cNvSpPr>
            <p:nvPr/>
          </p:nvSpPr>
          <p:spPr bwMode="auto">
            <a:xfrm>
              <a:off x="2206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348"/>
            <p:cNvSpPr>
              <a:spLocks/>
            </p:cNvSpPr>
            <p:nvPr/>
          </p:nvSpPr>
          <p:spPr bwMode="auto">
            <a:xfrm>
              <a:off x="292101"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349"/>
            <p:cNvSpPr>
              <a:spLocks/>
            </p:cNvSpPr>
            <p:nvPr/>
          </p:nvSpPr>
          <p:spPr bwMode="auto">
            <a:xfrm>
              <a:off x="371476"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350"/>
            <p:cNvSpPr>
              <a:spLocks/>
            </p:cNvSpPr>
            <p:nvPr/>
          </p:nvSpPr>
          <p:spPr bwMode="auto">
            <a:xfrm>
              <a:off x="461963" y="6545264"/>
              <a:ext cx="76200"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351"/>
            <p:cNvSpPr>
              <a:spLocks/>
            </p:cNvSpPr>
            <p:nvPr/>
          </p:nvSpPr>
          <p:spPr bwMode="auto">
            <a:xfrm>
              <a:off x="617538" y="6611939"/>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352"/>
            <p:cNvSpPr>
              <a:spLocks/>
            </p:cNvSpPr>
            <p:nvPr/>
          </p:nvSpPr>
          <p:spPr bwMode="auto">
            <a:xfrm>
              <a:off x="6794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353"/>
            <p:cNvSpPr>
              <a:spLocks/>
            </p:cNvSpPr>
            <p:nvPr/>
          </p:nvSpPr>
          <p:spPr bwMode="auto">
            <a:xfrm>
              <a:off x="750888" y="6594476"/>
              <a:ext cx="66675" cy="22860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354"/>
            <p:cNvSpPr>
              <a:spLocks/>
            </p:cNvSpPr>
            <p:nvPr/>
          </p:nvSpPr>
          <p:spPr bwMode="auto">
            <a:xfrm>
              <a:off x="563563" y="6611939"/>
              <a:ext cx="49213" cy="206375"/>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355"/>
            <p:cNvSpPr>
              <a:spLocks/>
            </p:cNvSpPr>
            <p:nvPr/>
          </p:nvSpPr>
          <p:spPr bwMode="auto">
            <a:xfrm>
              <a:off x="87313" y="6584951"/>
              <a:ext cx="74613" cy="212725"/>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356"/>
            <p:cNvSpPr>
              <a:spLocks/>
            </p:cNvSpPr>
            <p:nvPr/>
          </p:nvSpPr>
          <p:spPr bwMode="auto">
            <a:xfrm>
              <a:off x="241301" y="6651626"/>
              <a:ext cx="20638" cy="146050"/>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357"/>
            <p:cNvSpPr>
              <a:spLocks/>
            </p:cNvSpPr>
            <p:nvPr/>
          </p:nvSpPr>
          <p:spPr bwMode="auto">
            <a:xfrm>
              <a:off x="304801" y="6634164"/>
              <a:ext cx="57150" cy="180975"/>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358"/>
            <p:cNvSpPr>
              <a:spLocks/>
            </p:cNvSpPr>
            <p:nvPr/>
          </p:nvSpPr>
          <p:spPr bwMode="auto">
            <a:xfrm>
              <a:off x="187326" y="6651626"/>
              <a:ext cx="50800" cy="203200"/>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359"/>
            <p:cNvSpPr>
              <a:spLocks/>
            </p:cNvSpPr>
            <p:nvPr/>
          </p:nvSpPr>
          <p:spPr bwMode="auto">
            <a:xfrm>
              <a:off x="166688"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360"/>
            <p:cNvSpPr>
              <a:spLocks/>
            </p:cNvSpPr>
            <p:nvPr/>
          </p:nvSpPr>
          <p:spPr bwMode="auto">
            <a:xfrm>
              <a:off x="328613"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361"/>
            <p:cNvSpPr>
              <a:spLocks/>
            </p:cNvSpPr>
            <p:nvPr/>
          </p:nvSpPr>
          <p:spPr bwMode="auto">
            <a:xfrm>
              <a:off x="850901" y="6567489"/>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362"/>
            <p:cNvSpPr>
              <a:spLocks/>
            </p:cNvSpPr>
            <p:nvPr/>
          </p:nvSpPr>
          <p:spPr bwMode="auto">
            <a:xfrm>
              <a:off x="938213" y="6624639"/>
              <a:ext cx="33338" cy="14128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363"/>
            <p:cNvSpPr>
              <a:spLocks/>
            </p:cNvSpPr>
            <p:nvPr/>
          </p:nvSpPr>
          <p:spPr bwMode="auto">
            <a:xfrm>
              <a:off x="417513" y="6607176"/>
              <a:ext cx="33338" cy="136525"/>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364"/>
            <p:cNvSpPr>
              <a:spLocks/>
            </p:cNvSpPr>
            <p:nvPr/>
          </p:nvSpPr>
          <p:spPr bwMode="auto">
            <a:xfrm>
              <a:off x="963613"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365"/>
            <p:cNvSpPr>
              <a:spLocks/>
            </p:cNvSpPr>
            <p:nvPr/>
          </p:nvSpPr>
          <p:spPr bwMode="auto">
            <a:xfrm>
              <a:off x="1063626" y="6726239"/>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366"/>
            <p:cNvSpPr>
              <a:spLocks/>
            </p:cNvSpPr>
            <p:nvPr/>
          </p:nvSpPr>
          <p:spPr bwMode="auto">
            <a:xfrm>
              <a:off x="1096963" y="6624639"/>
              <a:ext cx="36513" cy="176213"/>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367"/>
            <p:cNvSpPr>
              <a:spLocks/>
            </p:cNvSpPr>
            <p:nvPr/>
          </p:nvSpPr>
          <p:spPr bwMode="auto">
            <a:xfrm>
              <a:off x="1133476" y="6611939"/>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368"/>
            <p:cNvSpPr>
              <a:spLocks/>
            </p:cNvSpPr>
            <p:nvPr/>
          </p:nvSpPr>
          <p:spPr bwMode="auto">
            <a:xfrm>
              <a:off x="10541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 name="Freeform 369"/>
            <p:cNvSpPr>
              <a:spLocks/>
            </p:cNvSpPr>
            <p:nvPr/>
          </p:nvSpPr>
          <p:spPr bwMode="auto">
            <a:xfrm>
              <a:off x="1192213" y="6611939"/>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 name="Freeform 370"/>
            <p:cNvSpPr>
              <a:spLocks/>
            </p:cNvSpPr>
            <p:nvPr/>
          </p:nvSpPr>
          <p:spPr bwMode="auto">
            <a:xfrm>
              <a:off x="12922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 name="Freeform 371"/>
            <p:cNvSpPr>
              <a:spLocks/>
            </p:cNvSpPr>
            <p:nvPr/>
          </p:nvSpPr>
          <p:spPr bwMode="auto">
            <a:xfrm>
              <a:off x="1433513" y="6562726"/>
              <a:ext cx="55563" cy="234950"/>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 name="Freeform 372"/>
            <p:cNvSpPr>
              <a:spLocks/>
            </p:cNvSpPr>
            <p:nvPr/>
          </p:nvSpPr>
          <p:spPr bwMode="auto">
            <a:xfrm>
              <a:off x="1500188" y="6557964"/>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 name="Freeform 373"/>
            <p:cNvSpPr>
              <a:spLocks/>
            </p:cNvSpPr>
            <p:nvPr/>
          </p:nvSpPr>
          <p:spPr bwMode="auto">
            <a:xfrm>
              <a:off x="15843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 name="Freeform 374"/>
            <p:cNvSpPr>
              <a:spLocks/>
            </p:cNvSpPr>
            <p:nvPr/>
          </p:nvSpPr>
          <p:spPr bwMode="auto">
            <a:xfrm>
              <a:off x="1671638" y="6545264"/>
              <a:ext cx="79375" cy="211138"/>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6" name="Freeform 375"/>
            <p:cNvSpPr>
              <a:spLocks/>
            </p:cNvSpPr>
            <p:nvPr/>
          </p:nvSpPr>
          <p:spPr bwMode="auto">
            <a:xfrm>
              <a:off x="1825626" y="6611939"/>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7" name="Freeform 376"/>
            <p:cNvSpPr>
              <a:spLocks/>
            </p:cNvSpPr>
            <p:nvPr/>
          </p:nvSpPr>
          <p:spPr bwMode="auto">
            <a:xfrm>
              <a:off x="1892301" y="6597651"/>
              <a:ext cx="58738" cy="177800"/>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8" name="Freeform 377"/>
            <p:cNvSpPr>
              <a:spLocks/>
            </p:cNvSpPr>
            <p:nvPr/>
          </p:nvSpPr>
          <p:spPr bwMode="auto">
            <a:xfrm>
              <a:off x="196373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9" name="Freeform 378"/>
            <p:cNvSpPr>
              <a:spLocks/>
            </p:cNvSpPr>
            <p:nvPr/>
          </p:nvSpPr>
          <p:spPr bwMode="auto">
            <a:xfrm>
              <a:off x="1776413" y="6611939"/>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0" name="Freeform 379"/>
            <p:cNvSpPr>
              <a:spLocks/>
            </p:cNvSpPr>
            <p:nvPr/>
          </p:nvSpPr>
          <p:spPr bwMode="auto">
            <a:xfrm>
              <a:off x="1379538" y="6624639"/>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1" name="Freeform 380"/>
            <p:cNvSpPr>
              <a:spLocks/>
            </p:cNvSpPr>
            <p:nvPr/>
          </p:nvSpPr>
          <p:spPr bwMode="auto">
            <a:xfrm>
              <a:off x="1276351"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2" name="Freeform 381"/>
            <p:cNvSpPr>
              <a:spLocks/>
            </p:cNvSpPr>
            <p:nvPr/>
          </p:nvSpPr>
          <p:spPr bwMode="auto">
            <a:xfrm>
              <a:off x="15430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3" name="Freeform 382"/>
            <p:cNvSpPr>
              <a:spLocks/>
            </p:cNvSpPr>
            <p:nvPr/>
          </p:nvSpPr>
          <p:spPr bwMode="auto">
            <a:xfrm>
              <a:off x="2058988" y="6567489"/>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4" name="Freeform 383"/>
            <p:cNvSpPr>
              <a:spLocks/>
            </p:cNvSpPr>
            <p:nvPr/>
          </p:nvSpPr>
          <p:spPr bwMode="auto">
            <a:xfrm>
              <a:off x="2146301" y="6624639"/>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5" name="Freeform 384"/>
            <p:cNvSpPr>
              <a:spLocks/>
            </p:cNvSpPr>
            <p:nvPr/>
          </p:nvSpPr>
          <p:spPr bwMode="auto">
            <a:xfrm>
              <a:off x="21717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6" name="Freeform 385"/>
            <p:cNvSpPr>
              <a:spLocks/>
            </p:cNvSpPr>
            <p:nvPr/>
          </p:nvSpPr>
          <p:spPr bwMode="auto">
            <a:xfrm>
              <a:off x="227647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7" name="Freeform 386"/>
            <p:cNvSpPr>
              <a:spLocks/>
            </p:cNvSpPr>
            <p:nvPr/>
          </p:nvSpPr>
          <p:spPr bwMode="auto">
            <a:xfrm>
              <a:off x="2305051" y="6624639"/>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8" name="Freeform 387"/>
            <p:cNvSpPr>
              <a:spLocks/>
            </p:cNvSpPr>
            <p:nvPr/>
          </p:nvSpPr>
          <p:spPr bwMode="auto">
            <a:xfrm>
              <a:off x="2347913" y="6611939"/>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9" name="Freeform 388"/>
            <p:cNvSpPr>
              <a:spLocks/>
            </p:cNvSpPr>
            <p:nvPr/>
          </p:nvSpPr>
          <p:spPr bwMode="auto">
            <a:xfrm>
              <a:off x="226377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0" name="Freeform 389"/>
            <p:cNvSpPr>
              <a:spLocks/>
            </p:cNvSpPr>
            <p:nvPr/>
          </p:nvSpPr>
          <p:spPr bwMode="auto">
            <a:xfrm>
              <a:off x="2405063" y="6611939"/>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1" name="Freeform 390"/>
            <p:cNvSpPr>
              <a:spLocks/>
            </p:cNvSpPr>
            <p:nvPr/>
          </p:nvSpPr>
          <p:spPr bwMode="auto">
            <a:xfrm>
              <a:off x="25019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2" name="Freeform 391"/>
            <p:cNvSpPr>
              <a:spLocks/>
            </p:cNvSpPr>
            <p:nvPr/>
          </p:nvSpPr>
          <p:spPr bwMode="auto">
            <a:xfrm>
              <a:off x="26431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3" name="Freeform 392"/>
            <p:cNvSpPr>
              <a:spLocks/>
            </p:cNvSpPr>
            <p:nvPr/>
          </p:nvSpPr>
          <p:spPr bwMode="auto">
            <a:xfrm>
              <a:off x="2714626"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4" name="Freeform 393"/>
            <p:cNvSpPr>
              <a:spLocks/>
            </p:cNvSpPr>
            <p:nvPr/>
          </p:nvSpPr>
          <p:spPr bwMode="auto">
            <a:xfrm>
              <a:off x="2794001" y="6597651"/>
              <a:ext cx="33338" cy="19526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5" name="Freeform 394"/>
            <p:cNvSpPr>
              <a:spLocks/>
            </p:cNvSpPr>
            <p:nvPr/>
          </p:nvSpPr>
          <p:spPr bwMode="auto">
            <a:xfrm>
              <a:off x="2884488" y="6545264"/>
              <a:ext cx="79375" cy="211138"/>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6" name="Freeform 395"/>
            <p:cNvSpPr>
              <a:spLocks/>
            </p:cNvSpPr>
            <p:nvPr/>
          </p:nvSpPr>
          <p:spPr bwMode="auto">
            <a:xfrm>
              <a:off x="3038476" y="6611939"/>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7" name="Freeform 396"/>
            <p:cNvSpPr>
              <a:spLocks/>
            </p:cNvSpPr>
            <p:nvPr/>
          </p:nvSpPr>
          <p:spPr bwMode="auto">
            <a:xfrm>
              <a:off x="3101976" y="6597651"/>
              <a:ext cx="58738" cy="177800"/>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8" name="Freeform 397"/>
            <p:cNvSpPr>
              <a:spLocks/>
            </p:cNvSpPr>
            <p:nvPr/>
          </p:nvSpPr>
          <p:spPr bwMode="auto">
            <a:xfrm>
              <a:off x="3176588" y="6594476"/>
              <a:ext cx="63500" cy="22860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9" name="Freeform 398"/>
            <p:cNvSpPr>
              <a:spLocks/>
            </p:cNvSpPr>
            <p:nvPr/>
          </p:nvSpPr>
          <p:spPr bwMode="auto">
            <a:xfrm>
              <a:off x="2984501" y="6611939"/>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0" name="Freeform 399"/>
            <p:cNvSpPr>
              <a:spLocks/>
            </p:cNvSpPr>
            <p:nvPr/>
          </p:nvSpPr>
          <p:spPr bwMode="auto">
            <a:xfrm>
              <a:off x="2589213"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1" name="Freeform 400"/>
            <p:cNvSpPr>
              <a:spLocks/>
            </p:cNvSpPr>
            <p:nvPr/>
          </p:nvSpPr>
          <p:spPr bwMode="auto">
            <a:xfrm>
              <a:off x="2484438"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2" name="Freeform 401"/>
            <p:cNvSpPr>
              <a:spLocks/>
            </p:cNvSpPr>
            <p:nvPr/>
          </p:nvSpPr>
          <p:spPr bwMode="auto">
            <a:xfrm>
              <a:off x="2755901" y="6629401"/>
              <a:ext cx="41275" cy="146050"/>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3" name="Freeform 402"/>
            <p:cNvSpPr>
              <a:spLocks/>
            </p:cNvSpPr>
            <p:nvPr/>
          </p:nvSpPr>
          <p:spPr bwMode="auto">
            <a:xfrm>
              <a:off x="3273426" y="6567489"/>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4" name="Freeform 403"/>
            <p:cNvSpPr>
              <a:spLocks/>
            </p:cNvSpPr>
            <p:nvPr/>
          </p:nvSpPr>
          <p:spPr bwMode="auto">
            <a:xfrm>
              <a:off x="3360738" y="6624639"/>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5" name="Freeform 404"/>
            <p:cNvSpPr>
              <a:spLocks/>
            </p:cNvSpPr>
            <p:nvPr/>
          </p:nvSpPr>
          <p:spPr bwMode="auto">
            <a:xfrm>
              <a:off x="3384551" y="6607176"/>
              <a:ext cx="79375" cy="233363"/>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6" name="Freeform 405"/>
            <p:cNvSpPr>
              <a:spLocks/>
            </p:cNvSpPr>
            <p:nvPr/>
          </p:nvSpPr>
          <p:spPr bwMode="auto">
            <a:xfrm>
              <a:off x="348932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407"/>
            <p:cNvSpPr>
              <a:spLocks/>
            </p:cNvSpPr>
            <p:nvPr/>
          </p:nvSpPr>
          <p:spPr bwMode="auto">
            <a:xfrm>
              <a:off x="3517900" y="6624638"/>
              <a:ext cx="42863"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408"/>
            <p:cNvSpPr>
              <a:spLocks/>
            </p:cNvSpPr>
            <p:nvPr/>
          </p:nvSpPr>
          <p:spPr bwMode="auto">
            <a:xfrm>
              <a:off x="3556000"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409"/>
            <p:cNvSpPr>
              <a:spLocks/>
            </p:cNvSpPr>
            <p:nvPr/>
          </p:nvSpPr>
          <p:spPr bwMode="auto">
            <a:xfrm>
              <a:off x="3476625"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410"/>
            <p:cNvSpPr>
              <a:spLocks/>
            </p:cNvSpPr>
            <p:nvPr/>
          </p:nvSpPr>
          <p:spPr bwMode="auto">
            <a:xfrm>
              <a:off x="36179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411"/>
            <p:cNvSpPr>
              <a:spLocks/>
            </p:cNvSpPr>
            <p:nvPr/>
          </p:nvSpPr>
          <p:spPr bwMode="auto">
            <a:xfrm>
              <a:off x="3714750"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412"/>
            <p:cNvSpPr>
              <a:spLocks/>
            </p:cNvSpPr>
            <p:nvPr/>
          </p:nvSpPr>
          <p:spPr bwMode="auto">
            <a:xfrm>
              <a:off x="3856038"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413"/>
            <p:cNvSpPr>
              <a:spLocks/>
            </p:cNvSpPr>
            <p:nvPr/>
          </p:nvSpPr>
          <p:spPr bwMode="auto">
            <a:xfrm>
              <a:off x="3922713"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414"/>
            <p:cNvSpPr>
              <a:spLocks/>
            </p:cNvSpPr>
            <p:nvPr/>
          </p:nvSpPr>
          <p:spPr bwMode="auto">
            <a:xfrm>
              <a:off x="4006850"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415"/>
            <p:cNvSpPr>
              <a:spLocks/>
            </p:cNvSpPr>
            <p:nvPr/>
          </p:nvSpPr>
          <p:spPr bwMode="auto">
            <a:xfrm>
              <a:off x="4098925" y="6545263"/>
              <a:ext cx="74613"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416"/>
            <p:cNvSpPr>
              <a:spLocks/>
            </p:cNvSpPr>
            <p:nvPr/>
          </p:nvSpPr>
          <p:spPr bwMode="auto">
            <a:xfrm>
              <a:off x="42529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417"/>
            <p:cNvSpPr>
              <a:spLocks/>
            </p:cNvSpPr>
            <p:nvPr/>
          </p:nvSpPr>
          <p:spPr bwMode="auto">
            <a:xfrm>
              <a:off x="4314825"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418"/>
            <p:cNvSpPr>
              <a:spLocks/>
            </p:cNvSpPr>
            <p:nvPr/>
          </p:nvSpPr>
          <p:spPr bwMode="auto">
            <a:xfrm>
              <a:off x="4386263"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419"/>
            <p:cNvSpPr>
              <a:spLocks/>
            </p:cNvSpPr>
            <p:nvPr/>
          </p:nvSpPr>
          <p:spPr bwMode="auto">
            <a:xfrm>
              <a:off x="419893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420"/>
            <p:cNvSpPr>
              <a:spLocks/>
            </p:cNvSpPr>
            <p:nvPr/>
          </p:nvSpPr>
          <p:spPr bwMode="auto">
            <a:xfrm>
              <a:off x="3802063"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421"/>
            <p:cNvSpPr>
              <a:spLocks/>
            </p:cNvSpPr>
            <p:nvPr/>
          </p:nvSpPr>
          <p:spPr bwMode="auto">
            <a:xfrm>
              <a:off x="36972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422"/>
            <p:cNvSpPr>
              <a:spLocks/>
            </p:cNvSpPr>
            <p:nvPr/>
          </p:nvSpPr>
          <p:spPr bwMode="auto">
            <a:xfrm>
              <a:off x="3963988"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423"/>
            <p:cNvSpPr>
              <a:spLocks/>
            </p:cNvSpPr>
            <p:nvPr/>
          </p:nvSpPr>
          <p:spPr bwMode="auto">
            <a:xfrm>
              <a:off x="4486275" y="6567488"/>
              <a:ext cx="61913" cy="220663"/>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424"/>
            <p:cNvSpPr>
              <a:spLocks/>
            </p:cNvSpPr>
            <p:nvPr/>
          </p:nvSpPr>
          <p:spPr bwMode="auto">
            <a:xfrm>
              <a:off x="4573588" y="6624638"/>
              <a:ext cx="33338" cy="14128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425"/>
            <p:cNvSpPr>
              <a:spLocks/>
            </p:cNvSpPr>
            <p:nvPr/>
          </p:nvSpPr>
          <p:spPr bwMode="auto">
            <a:xfrm>
              <a:off x="4598988"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426"/>
            <p:cNvSpPr>
              <a:spLocks/>
            </p:cNvSpPr>
            <p:nvPr/>
          </p:nvSpPr>
          <p:spPr bwMode="auto">
            <a:xfrm>
              <a:off x="4699000" y="6726238"/>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427"/>
            <p:cNvSpPr>
              <a:spLocks/>
            </p:cNvSpPr>
            <p:nvPr/>
          </p:nvSpPr>
          <p:spPr bwMode="auto">
            <a:xfrm>
              <a:off x="4727575" y="6624638"/>
              <a:ext cx="41275" cy="176213"/>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428"/>
            <p:cNvSpPr>
              <a:spLocks/>
            </p:cNvSpPr>
            <p:nvPr/>
          </p:nvSpPr>
          <p:spPr bwMode="auto">
            <a:xfrm>
              <a:off x="4768850"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429"/>
            <p:cNvSpPr>
              <a:spLocks/>
            </p:cNvSpPr>
            <p:nvPr/>
          </p:nvSpPr>
          <p:spPr bwMode="auto">
            <a:xfrm>
              <a:off x="4686300"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430"/>
            <p:cNvSpPr>
              <a:spLocks/>
            </p:cNvSpPr>
            <p:nvPr/>
          </p:nvSpPr>
          <p:spPr bwMode="auto">
            <a:xfrm>
              <a:off x="4827588"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431"/>
            <p:cNvSpPr>
              <a:spLocks/>
            </p:cNvSpPr>
            <p:nvPr/>
          </p:nvSpPr>
          <p:spPr bwMode="auto">
            <a:xfrm>
              <a:off x="4927600" y="6686551"/>
              <a:ext cx="33338" cy="136525"/>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432"/>
            <p:cNvSpPr>
              <a:spLocks/>
            </p:cNvSpPr>
            <p:nvPr/>
          </p:nvSpPr>
          <p:spPr bwMode="auto">
            <a:xfrm>
              <a:off x="5068888" y="6562726"/>
              <a:ext cx="55563" cy="234950"/>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433"/>
            <p:cNvSpPr>
              <a:spLocks/>
            </p:cNvSpPr>
            <p:nvPr/>
          </p:nvSpPr>
          <p:spPr bwMode="auto">
            <a:xfrm>
              <a:off x="5135563" y="6557963"/>
              <a:ext cx="71438" cy="212725"/>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434"/>
            <p:cNvSpPr>
              <a:spLocks/>
            </p:cNvSpPr>
            <p:nvPr/>
          </p:nvSpPr>
          <p:spPr bwMode="auto">
            <a:xfrm>
              <a:off x="5219700"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435"/>
            <p:cNvSpPr>
              <a:spLocks/>
            </p:cNvSpPr>
            <p:nvPr/>
          </p:nvSpPr>
          <p:spPr bwMode="auto">
            <a:xfrm>
              <a:off x="5307013" y="6545263"/>
              <a:ext cx="79375" cy="211138"/>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436"/>
            <p:cNvSpPr>
              <a:spLocks/>
            </p:cNvSpPr>
            <p:nvPr/>
          </p:nvSpPr>
          <p:spPr bwMode="auto">
            <a:xfrm>
              <a:off x="5461000" y="6611938"/>
              <a:ext cx="25400" cy="144463"/>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437"/>
            <p:cNvSpPr>
              <a:spLocks/>
            </p:cNvSpPr>
            <p:nvPr/>
          </p:nvSpPr>
          <p:spPr bwMode="auto">
            <a:xfrm>
              <a:off x="5524500"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438"/>
            <p:cNvSpPr>
              <a:spLocks/>
            </p:cNvSpPr>
            <p:nvPr/>
          </p:nvSpPr>
          <p:spPr bwMode="auto">
            <a:xfrm>
              <a:off x="55991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439"/>
            <p:cNvSpPr>
              <a:spLocks/>
            </p:cNvSpPr>
            <p:nvPr/>
          </p:nvSpPr>
          <p:spPr bwMode="auto">
            <a:xfrm>
              <a:off x="5407025"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440"/>
            <p:cNvSpPr>
              <a:spLocks/>
            </p:cNvSpPr>
            <p:nvPr/>
          </p:nvSpPr>
          <p:spPr bwMode="auto">
            <a:xfrm>
              <a:off x="5014913" y="6624638"/>
              <a:ext cx="50800" cy="119063"/>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441"/>
            <p:cNvSpPr>
              <a:spLocks/>
            </p:cNvSpPr>
            <p:nvPr/>
          </p:nvSpPr>
          <p:spPr bwMode="auto">
            <a:xfrm>
              <a:off x="4911725"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442"/>
            <p:cNvSpPr>
              <a:spLocks/>
            </p:cNvSpPr>
            <p:nvPr/>
          </p:nvSpPr>
          <p:spPr bwMode="auto">
            <a:xfrm>
              <a:off x="5178425"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443"/>
            <p:cNvSpPr>
              <a:spLocks/>
            </p:cNvSpPr>
            <p:nvPr/>
          </p:nvSpPr>
          <p:spPr bwMode="auto">
            <a:xfrm>
              <a:off x="5694363" y="6567488"/>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444"/>
            <p:cNvSpPr>
              <a:spLocks/>
            </p:cNvSpPr>
            <p:nvPr/>
          </p:nvSpPr>
          <p:spPr bwMode="auto">
            <a:xfrm>
              <a:off x="5781675" y="6624638"/>
              <a:ext cx="34925"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445"/>
            <p:cNvSpPr>
              <a:spLocks/>
            </p:cNvSpPr>
            <p:nvPr/>
          </p:nvSpPr>
          <p:spPr bwMode="auto">
            <a:xfrm>
              <a:off x="5807075"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446"/>
            <p:cNvSpPr>
              <a:spLocks/>
            </p:cNvSpPr>
            <p:nvPr/>
          </p:nvSpPr>
          <p:spPr bwMode="auto">
            <a:xfrm>
              <a:off x="5911850"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447"/>
            <p:cNvSpPr>
              <a:spLocks/>
            </p:cNvSpPr>
            <p:nvPr/>
          </p:nvSpPr>
          <p:spPr bwMode="auto">
            <a:xfrm>
              <a:off x="5940425"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448"/>
            <p:cNvSpPr>
              <a:spLocks/>
            </p:cNvSpPr>
            <p:nvPr/>
          </p:nvSpPr>
          <p:spPr bwMode="auto">
            <a:xfrm>
              <a:off x="5983288" y="6611938"/>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449"/>
            <p:cNvSpPr>
              <a:spLocks/>
            </p:cNvSpPr>
            <p:nvPr/>
          </p:nvSpPr>
          <p:spPr bwMode="auto">
            <a:xfrm>
              <a:off x="5899150"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450"/>
            <p:cNvSpPr>
              <a:spLocks/>
            </p:cNvSpPr>
            <p:nvPr/>
          </p:nvSpPr>
          <p:spPr bwMode="auto">
            <a:xfrm>
              <a:off x="60404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451"/>
            <p:cNvSpPr>
              <a:spLocks/>
            </p:cNvSpPr>
            <p:nvPr/>
          </p:nvSpPr>
          <p:spPr bwMode="auto">
            <a:xfrm>
              <a:off x="61372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452"/>
            <p:cNvSpPr>
              <a:spLocks/>
            </p:cNvSpPr>
            <p:nvPr/>
          </p:nvSpPr>
          <p:spPr bwMode="auto">
            <a:xfrm>
              <a:off x="62785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453"/>
            <p:cNvSpPr>
              <a:spLocks/>
            </p:cNvSpPr>
            <p:nvPr/>
          </p:nvSpPr>
          <p:spPr bwMode="auto">
            <a:xfrm>
              <a:off x="6350001"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454"/>
            <p:cNvSpPr>
              <a:spLocks/>
            </p:cNvSpPr>
            <p:nvPr/>
          </p:nvSpPr>
          <p:spPr bwMode="auto">
            <a:xfrm>
              <a:off x="6429376" y="6597651"/>
              <a:ext cx="33338" cy="19526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455"/>
            <p:cNvSpPr>
              <a:spLocks/>
            </p:cNvSpPr>
            <p:nvPr/>
          </p:nvSpPr>
          <p:spPr bwMode="auto">
            <a:xfrm>
              <a:off x="6519863" y="6545263"/>
              <a:ext cx="79375" cy="211138"/>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456"/>
            <p:cNvSpPr>
              <a:spLocks/>
            </p:cNvSpPr>
            <p:nvPr/>
          </p:nvSpPr>
          <p:spPr bwMode="auto">
            <a:xfrm>
              <a:off x="6673851"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457"/>
            <p:cNvSpPr>
              <a:spLocks/>
            </p:cNvSpPr>
            <p:nvPr/>
          </p:nvSpPr>
          <p:spPr bwMode="auto">
            <a:xfrm>
              <a:off x="67373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458"/>
            <p:cNvSpPr>
              <a:spLocks/>
            </p:cNvSpPr>
            <p:nvPr/>
          </p:nvSpPr>
          <p:spPr bwMode="auto">
            <a:xfrm>
              <a:off x="6811963" y="6594476"/>
              <a:ext cx="63500" cy="22860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459"/>
            <p:cNvSpPr>
              <a:spLocks/>
            </p:cNvSpPr>
            <p:nvPr/>
          </p:nvSpPr>
          <p:spPr bwMode="auto">
            <a:xfrm>
              <a:off x="6619876"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460"/>
            <p:cNvSpPr>
              <a:spLocks/>
            </p:cNvSpPr>
            <p:nvPr/>
          </p:nvSpPr>
          <p:spPr bwMode="auto">
            <a:xfrm>
              <a:off x="6224588"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461"/>
            <p:cNvSpPr>
              <a:spLocks/>
            </p:cNvSpPr>
            <p:nvPr/>
          </p:nvSpPr>
          <p:spPr bwMode="auto">
            <a:xfrm>
              <a:off x="6119813"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462"/>
            <p:cNvSpPr>
              <a:spLocks/>
            </p:cNvSpPr>
            <p:nvPr/>
          </p:nvSpPr>
          <p:spPr bwMode="auto">
            <a:xfrm>
              <a:off x="6391276"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463"/>
            <p:cNvSpPr>
              <a:spLocks/>
            </p:cNvSpPr>
            <p:nvPr/>
          </p:nvSpPr>
          <p:spPr bwMode="auto">
            <a:xfrm>
              <a:off x="6908801" y="6567488"/>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464"/>
            <p:cNvSpPr>
              <a:spLocks/>
            </p:cNvSpPr>
            <p:nvPr/>
          </p:nvSpPr>
          <p:spPr bwMode="auto">
            <a:xfrm>
              <a:off x="6996113"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465"/>
            <p:cNvSpPr>
              <a:spLocks/>
            </p:cNvSpPr>
            <p:nvPr/>
          </p:nvSpPr>
          <p:spPr bwMode="auto">
            <a:xfrm>
              <a:off x="7019926" y="6607176"/>
              <a:ext cx="79375"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466"/>
            <p:cNvSpPr>
              <a:spLocks/>
            </p:cNvSpPr>
            <p:nvPr/>
          </p:nvSpPr>
          <p:spPr bwMode="auto">
            <a:xfrm>
              <a:off x="712470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467"/>
            <p:cNvSpPr>
              <a:spLocks/>
            </p:cNvSpPr>
            <p:nvPr/>
          </p:nvSpPr>
          <p:spPr bwMode="auto">
            <a:xfrm>
              <a:off x="7154863"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468"/>
            <p:cNvSpPr>
              <a:spLocks/>
            </p:cNvSpPr>
            <p:nvPr/>
          </p:nvSpPr>
          <p:spPr bwMode="auto">
            <a:xfrm>
              <a:off x="7191376"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469"/>
            <p:cNvSpPr>
              <a:spLocks/>
            </p:cNvSpPr>
            <p:nvPr/>
          </p:nvSpPr>
          <p:spPr bwMode="auto">
            <a:xfrm>
              <a:off x="71120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470"/>
            <p:cNvSpPr>
              <a:spLocks/>
            </p:cNvSpPr>
            <p:nvPr/>
          </p:nvSpPr>
          <p:spPr bwMode="auto">
            <a:xfrm>
              <a:off x="7254876" y="6611938"/>
              <a:ext cx="61913" cy="176213"/>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471"/>
            <p:cNvSpPr>
              <a:spLocks/>
            </p:cNvSpPr>
            <p:nvPr/>
          </p:nvSpPr>
          <p:spPr bwMode="auto">
            <a:xfrm>
              <a:off x="73501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472"/>
            <p:cNvSpPr>
              <a:spLocks/>
            </p:cNvSpPr>
            <p:nvPr/>
          </p:nvSpPr>
          <p:spPr bwMode="auto">
            <a:xfrm>
              <a:off x="7491413"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473"/>
            <p:cNvSpPr>
              <a:spLocks/>
            </p:cNvSpPr>
            <p:nvPr/>
          </p:nvSpPr>
          <p:spPr bwMode="auto">
            <a:xfrm>
              <a:off x="7558088"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474"/>
            <p:cNvSpPr>
              <a:spLocks/>
            </p:cNvSpPr>
            <p:nvPr/>
          </p:nvSpPr>
          <p:spPr bwMode="auto">
            <a:xfrm>
              <a:off x="76422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475"/>
            <p:cNvSpPr>
              <a:spLocks/>
            </p:cNvSpPr>
            <p:nvPr/>
          </p:nvSpPr>
          <p:spPr bwMode="auto">
            <a:xfrm>
              <a:off x="7729538"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476"/>
            <p:cNvSpPr>
              <a:spLocks/>
            </p:cNvSpPr>
            <p:nvPr/>
          </p:nvSpPr>
          <p:spPr bwMode="auto">
            <a:xfrm>
              <a:off x="7883526"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477"/>
            <p:cNvSpPr>
              <a:spLocks/>
            </p:cNvSpPr>
            <p:nvPr/>
          </p:nvSpPr>
          <p:spPr bwMode="auto">
            <a:xfrm>
              <a:off x="795020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478"/>
            <p:cNvSpPr>
              <a:spLocks/>
            </p:cNvSpPr>
            <p:nvPr/>
          </p:nvSpPr>
          <p:spPr bwMode="auto">
            <a:xfrm>
              <a:off x="8021638"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479"/>
            <p:cNvSpPr>
              <a:spLocks/>
            </p:cNvSpPr>
            <p:nvPr/>
          </p:nvSpPr>
          <p:spPr bwMode="auto">
            <a:xfrm>
              <a:off x="7834313"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480"/>
            <p:cNvSpPr>
              <a:spLocks/>
            </p:cNvSpPr>
            <p:nvPr/>
          </p:nvSpPr>
          <p:spPr bwMode="auto">
            <a:xfrm>
              <a:off x="7437438"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481"/>
            <p:cNvSpPr>
              <a:spLocks/>
            </p:cNvSpPr>
            <p:nvPr/>
          </p:nvSpPr>
          <p:spPr bwMode="auto">
            <a:xfrm>
              <a:off x="7332663"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482"/>
            <p:cNvSpPr>
              <a:spLocks/>
            </p:cNvSpPr>
            <p:nvPr/>
          </p:nvSpPr>
          <p:spPr bwMode="auto">
            <a:xfrm>
              <a:off x="76009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483"/>
            <p:cNvSpPr>
              <a:spLocks/>
            </p:cNvSpPr>
            <p:nvPr/>
          </p:nvSpPr>
          <p:spPr bwMode="auto">
            <a:xfrm>
              <a:off x="8121651"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484"/>
            <p:cNvSpPr>
              <a:spLocks/>
            </p:cNvSpPr>
            <p:nvPr/>
          </p:nvSpPr>
          <p:spPr bwMode="auto">
            <a:xfrm>
              <a:off x="8204201" y="6624638"/>
              <a:ext cx="38100" cy="14128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485"/>
            <p:cNvSpPr>
              <a:spLocks/>
            </p:cNvSpPr>
            <p:nvPr/>
          </p:nvSpPr>
          <p:spPr bwMode="auto">
            <a:xfrm>
              <a:off x="82296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486"/>
            <p:cNvSpPr>
              <a:spLocks/>
            </p:cNvSpPr>
            <p:nvPr/>
          </p:nvSpPr>
          <p:spPr bwMode="auto">
            <a:xfrm>
              <a:off x="8334376" y="6726238"/>
              <a:ext cx="23813" cy="128588"/>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487"/>
            <p:cNvSpPr>
              <a:spLocks/>
            </p:cNvSpPr>
            <p:nvPr/>
          </p:nvSpPr>
          <p:spPr bwMode="auto">
            <a:xfrm>
              <a:off x="8362951"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488"/>
            <p:cNvSpPr>
              <a:spLocks/>
            </p:cNvSpPr>
            <p:nvPr/>
          </p:nvSpPr>
          <p:spPr bwMode="auto">
            <a:xfrm>
              <a:off x="8404226"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489"/>
            <p:cNvSpPr>
              <a:spLocks/>
            </p:cNvSpPr>
            <p:nvPr/>
          </p:nvSpPr>
          <p:spPr bwMode="auto">
            <a:xfrm>
              <a:off x="8321676"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490"/>
            <p:cNvSpPr>
              <a:spLocks/>
            </p:cNvSpPr>
            <p:nvPr/>
          </p:nvSpPr>
          <p:spPr bwMode="auto">
            <a:xfrm>
              <a:off x="8462963"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491"/>
            <p:cNvSpPr>
              <a:spLocks/>
            </p:cNvSpPr>
            <p:nvPr/>
          </p:nvSpPr>
          <p:spPr bwMode="auto">
            <a:xfrm>
              <a:off x="8559801" y="6686551"/>
              <a:ext cx="33338" cy="136525"/>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492"/>
            <p:cNvSpPr>
              <a:spLocks/>
            </p:cNvSpPr>
            <p:nvPr/>
          </p:nvSpPr>
          <p:spPr bwMode="auto">
            <a:xfrm>
              <a:off x="87010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493"/>
            <p:cNvSpPr>
              <a:spLocks/>
            </p:cNvSpPr>
            <p:nvPr/>
          </p:nvSpPr>
          <p:spPr bwMode="auto">
            <a:xfrm>
              <a:off x="8770938"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494"/>
            <p:cNvSpPr>
              <a:spLocks/>
            </p:cNvSpPr>
            <p:nvPr/>
          </p:nvSpPr>
          <p:spPr bwMode="auto">
            <a:xfrm>
              <a:off x="8855076"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495"/>
            <p:cNvSpPr>
              <a:spLocks/>
            </p:cNvSpPr>
            <p:nvPr/>
          </p:nvSpPr>
          <p:spPr bwMode="auto">
            <a:xfrm>
              <a:off x="8942388" y="6545263"/>
              <a:ext cx="79375" cy="211138"/>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496"/>
            <p:cNvSpPr>
              <a:spLocks/>
            </p:cNvSpPr>
            <p:nvPr/>
          </p:nvSpPr>
          <p:spPr bwMode="auto">
            <a:xfrm>
              <a:off x="9096376"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497"/>
            <p:cNvSpPr>
              <a:spLocks/>
            </p:cNvSpPr>
            <p:nvPr/>
          </p:nvSpPr>
          <p:spPr bwMode="auto">
            <a:xfrm>
              <a:off x="9159876"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498"/>
            <p:cNvSpPr>
              <a:spLocks/>
            </p:cNvSpPr>
            <p:nvPr/>
          </p:nvSpPr>
          <p:spPr bwMode="auto">
            <a:xfrm>
              <a:off x="923448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499"/>
            <p:cNvSpPr>
              <a:spLocks/>
            </p:cNvSpPr>
            <p:nvPr/>
          </p:nvSpPr>
          <p:spPr bwMode="auto">
            <a:xfrm>
              <a:off x="9042401"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500"/>
            <p:cNvSpPr>
              <a:spLocks/>
            </p:cNvSpPr>
            <p:nvPr/>
          </p:nvSpPr>
          <p:spPr bwMode="auto">
            <a:xfrm>
              <a:off x="8647113" y="6624638"/>
              <a:ext cx="53975" cy="119063"/>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501"/>
            <p:cNvSpPr>
              <a:spLocks/>
            </p:cNvSpPr>
            <p:nvPr/>
          </p:nvSpPr>
          <p:spPr bwMode="auto">
            <a:xfrm>
              <a:off x="8542338" y="6572251"/>
              <a:ext cx="79375" cy="193675"/>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502"/>
            <p:cNvSpPr>
              <a:spLocks/>
            </p:cNvSpPr>
            <p:nvPr/>
          </p:nvSpPr>
          <p:spPr bwMode="auto">
            <a:xfrm>
              <a:off x="8813801" y="6629401"/>
              <a:ext cx="41275" cy="146050"/>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503"/>
            <p:cNvSpPr>
              <a:spLocks/>
            </p:cNvSpPr>
            <p:nvPr/>
          </p:nvSpPr>
          <p:spPr bwMode="auto">
            <a:xfrm>
              <a:off x="9329738" y="6567488"/>
              <a:ext cx="63500" cy="220663"/>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504"/>
            <p:cNvSpPr>
              <a:spLocks/>
            </p:cNvSpPr>
            <p:nvPr/>
          </p:nvSpPr>
          <p:spPr bwMode="auto">
            <a:xfrm>
              <a:off x="9418638" y="6624638"/>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505"/>
            <p:cNvSpPr>
              <a:spLocks/>
            </p:cNvSpPr>
            <p:nvPr/>
          </p:nvSpPr>
          <p:spPr bwMode="auto">
            <a:xfrm>
              <a:off x="9442451"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506"/>
            <p:cNvSpPr>
              <a:spLocks/>
            </p:cNvSpPr>
            <p:nvPr/>
          </p:nvSpPr>
          <p:spPr bwMode="auto">
            <a:xfrm>
              <a:off x="9547226"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507"/>
            <p:cNvSpPr>
              <a:spLocks/>
            </p:cNvSpPr>
            <p:nvPr/>
          </p:nvSpPr>
          <p:spPr bwMode="auto">
            <a:xfrm>
              <a:off x="9575801"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508"/>
            <p:cNvSpPr>
              <a:spLocks/>
            </p:cNvSpPr>
            <p:nvPr/>
          </p:nvSpPr>
          <p:spPr bwMode="auto">
            <a:xfrm>
              <a:off x="9618663" y="6611938"/>
              <a:ext cx="66675" cy="250825"/>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509"/>
            <p:cNvSpPr>
              <a:spLocks/>
            </p:cNvSpPr>
            <p:nvPr/>
          </p:nvSpPr>
          <p:spPr bwMode="auto">
            <a:xfrm>
              <a:off x="953452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510"/>
            <p:cNvSpPr>
              <a:spLocks/>
            </p:cNvSpPr>
            <p:nvPr/>
          </p:nvSpPr>
          <p:spPr bwMode="auto">
            <a:xfrm>
              <a:off x="96758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511"/>
            <p:cNvSpPr>
              <a:spLocks/>
            </p:cNvSpPr>
            <p:nvPr/>
          </p:nvSpPr>
          <p:spPr bwMode="auto">
            <a:xfrm>
              <a:off x="977265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512"/>
            <p:cNvSpPr>
              <a:spLocks/>
            </p:cNvSpPr>
            <p:nvPr/>
          </p:nvSpPr>
          <p:spPr bwMode="auto">
            <a:xfrm>
              <a:off x="991393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513"/>
            <p:cNvSpPr>
              <a:spLocks/>
            </p:cNvSpPr>
            <p:nvPr/>
          </p:nvSpPr>
          <p:spPr bwMode="auto">
            <a:xfrm>
              <a:off x="9985376"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514"/>
            <p:cNvSpPr>
              <a:spLocks/>
            </p:cNvSpPr>
            <p:nvPr/>
          </p:nvSpPr>
          <p:spPr bwMode="auto">
            <a:xfrm>
              <a:off x="10064751"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515"/>
            <p:cNvSpPr>
              <a:spLocks/>
            </p:cNvSpPr>
            <p:nvPr/>
          </p:nvSpPr>
          <p:spPr bwMode="auto">
            <a:xfrm>
              <a:off x="10155238" y="6545263"/>
              <a:ext cx="76200" cy="211138"/>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516"/>
            <p:cNvSpPr>
              <a:spLocks/>
            </p:cNvSpPr>
            <p:nvPr/>
          </p:nvSpPr>
          <p:spPr bwMode="auto">
            <a:xfrm>
              <a:off x="103108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517"/>
            <p:cNvSpPr>
              <a:spLocks/>
            </p:cNvSpPr>
            <p:nvPr/>
          </p:nvSpPr>
          <p:spPr bwMode="auto">
            <a:xfrm>
              <a:off x="10372726"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518"/>
            <p:cNvSpPr>
              <a:spLocks/>
            </p:cNvSpPr>
            <p:nvPr/>
          </p:nvSpPr>
          <p:spPr bwMode="auto">
            <a:xfrm>
              <a:off x="10444163" y="6594476"/>
              <a:ext cx="66675" cy="22860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519"/>
            <p:cNvSpPr>
              <a:spLocks/>
            </p:cNvSpPr>
            <p:nvPr/>
          </p:nvSpPr>
          <p:spPr bwMode="auto">
            <a:xfrm>
              <a:off x="10255251"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520"/>
            <p:cNvSpPr>
              <a:spLocks/>
            </p:cNvSpPr>
            <p:nvPr/>
          </p:nvSpPr>
          <p:spPr bwMode="auto">
            <a:xfrm>
              <a:off x="9859963"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521"/>
            <p:cNvSpPr>
              <a:spLocks/>
            </p:cNvSpPr>
            <p:nvPr/>
          </p:nvSpPr>
          <p:spPr bwMode="auto">
            <a:xfrm>
              <a:off x="97551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522"/>
            <p:cNvSpPr>
              <a:spLocks/>
            </p:cNvSpPr>
            <p:nvPr/>
          </p:nvSpPr>
          <p:spPr bwMode="auto">
            <a:xfrm>
              <a:off x="10026651"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523"/>
            <p:cNvSpPr>
              <a:spLocks/>
            </p:cNvSpPr>
            <p:nvPr/>
          </p:nvSpPr>
          <p:spPr bwMode="auto">
            <a:xfrm>
              <a:off x="10544176" y="6567488"/>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524"/>
            <p:cNvSpPr>
              <a:spLocks/>
            </p:cNvSpPr>
            <p:nvPr/>
          </p:nvSpPr>
          <p:spPr bwMode="auto">
            <a:xfrm>
              <a:off x="10631488"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525"/>
            <p:cNvSpPr>
              <a:spLocks/>
            </p:cNvSpPr>
            <p:nvPr/>
          </p:nvSpPr>
          <p:spPr bwMode="auto">
            <a:xfrm>
              <a:off x="10656888" y="6607176"/>
              <a:ext cx="77788"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526"/>
            <p:cNvSpPr>
              <a:spLocks/>
            </p:cNvSpPr>
            <p:nvPr/>
          </p:nvSpPr>
          <p:spPr bwMode="auto">
            <a:xfrm>
              <a:off x="10760076" y="6726238"/>
              <a:ext cx="25400" cy="128588"/>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Freeform 527"/>
            <p:cNvSpPr>
              <a:spLocks/>
            </p:cNvSpPr>
            <p:nvPr/>
          </p:nvSpPr>
          <p:spPr bwMode="auto">
            <a:xfrm>
              <a:off x="10790238"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528"/>
            <p:cNvSpPr>
              <a:spLocks/>
            </p:cNvSpPr>
            <p:nvPr/>
          </p:nvSpPr>
          <p:spPr bwMode="auto">
            <a:xfrm>
              <a:off x="10826751" y="6611938"/>
              <a:ext cx="71438" cy="250825"/>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529"/>
            <p:cNvSpPr>
              <a:spLocks/>
            </p:cNvSpPr>
            <p:nvPr/>
          </p:nvSpPr>
          <p:spPr bwMode="auto">
            <a:xfrm>
              <a:off x="10747376"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530"/>
            <p:cNvSpPr>
              <a:spLocks/>
            </p:cNvSpPr>
            <p:nvPr/>
          </p:nvSpPr>
          <p:spPr bwMode="auto">
            <a:xfrm>
              <a:off x="10890251" y="6611938"/>
              <a:ext cx="61913" cy="176213"/>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Freeform 531"/>
            <p:cNvSpPr>
              <a:spLocks/>
            </p:cNvSpPr>
            <p:nvPr/>
          </p:nvSpPr>
          <p:spPr bwMode="auto">
            <a:xfrm>
              <a:off x="109855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532"/>
            <p:cNvSpPr>
              <a:spLocks/>
            </p:cNvSpPr>
            <p:nvPr/>
          </p:nvSpPr>
          <p:spPr bwMode="auto">
            <a:xfrm>
              <a:off x="11126788" y="6562726"/>
              <a:ext cx="53975" cy="234950"/>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533"/>
            <p:cNvSpPr>
              <a:spLocks/>
            </p:cNvSpPr>
            <p:nvPr/>
          </p:nvSpPr>
          <p:spPr bwMode="auto">
            <a:xfrm>
              <a:off x="11193463" y="6557963"/>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534"/>
            <p:cNvSpPr>
              <a:spLocks/>
            </p:cNvSpPr>
            <p:nvPr/>
          </p:nvSpPr>
          <p:spPr bwMode="auto">
            <a:xfrm>
              <a:off x="11277601"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Freeform 535"/>
            <p:cNvSpPr>
              <a:spLocks/>
            </p:cNvSpPr>
            <p:nvPr/>
          </p:nvSpPr>
          <p:spPr bwMode="auto">
            <a:xfrm>
              <a:off x="11364913"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536"/>
            <p:cNvSpPr>
              <a:spLocks/>
            </p:cNvSpPr>
            <p:nvPr/>
          </p:nvSpPr>
          <p:spPr bwMode="auto">
            <a:xfrm>
              <a:off x="11518901"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Freeform 537"/>
            <p:cNvSpPr>
              <a:spLocks/>
            </p:cNvSpPr>
            <p:nvPr/>
          </p:nvSpPr>
          <p:spPr bwMode="auto">
            <a:xfrm>
              <a:off x="11585576" y="6597651"/>
              <a:ext cx="58738" cy="177800"/>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Freeform 538"/>
            <p:cNvSpPr>
              <a:spLocks/>
            </p:cNvSpPr>
            <p:nvPr/>
          </p:nvSpPr>
          <p:spPr bwMode="auto">
            <a:xfrm>
              <a:off x="116570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539"/>
            <p:cNvSpPr>
              <a:spLocks/>
            </p:cNvSpPr>
            <p:nvPr/>
          </p:nvSpPr>
          <p:spPr bwMode="auto">
            <a:xfrm>
              <a:off x="1146968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540"/>
            <p:cNvSpPr>
              <a:spLocks/>
            </p:cNvSpPr>
            <p:nvPr/>
          </p:nvSpPr>
          <p:spPr bwMode="auto">
            <a:xfrm>
              <a:off x="11072813" y="6624638"/>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Freeform 541"/>
            <p:cNvSpPr>
              <a:spLocks/>
            </p:cNvSpPr>
            <p:nvPr/>
          </p:nvSpPr>
          <p:spPr bwMode="auto">
            <a:xfrm>
              <a:off x="1096803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Freeform 542"/>
            <p:cNvSpPr>
              <a:spLocks/>
            </p:cNvSpPr>
            <p:nvPr/>
          </p:nvSpPr>
          <p:spPr bwMode="auto">
            <a:xfrm>
              <a:off x="11236326"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543"/>
            <p:cNvSpPr>
              <a:spLocks/>
            </p:cNvSpPr>
            <p:nvPr/>
          </p:nvSpPr>
          <p:spPr bwMode="auto">
            <a:xfrm>
              <a:off x="11757026"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544"/>
            <p:cNvSpPr>
              <a:spLocks/>
            </p:cNvSpPr>
            <p:nvPr/>
          </p:nvSpPr>
          <p:spPr bwMode="auto">
            <a:xfrm>
              <a:off x="11839576" y="6624638"/>
              <a:ext cx="33338" cy="14128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Freeform 545"/>
            <p:cNvSpPr>
              <a:spLocks/>
            </p:cNvSpPr>
            <p:nvPr/>
          </p:nvSpPr>
          <p:spPr bwMode="auto">
            <a:xfrm>
              <a:off x="11864976"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Freeform 546"/>
            <p:cNvSpPr>
              <a:spLocks/>
            </p:cNvSpPr>
            <p:nvPr/>
          </p:nvSpPr>
          <p:spPr bwMode="auto">
            <a:xfrm>
              <a:off x="1196975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547"/>
            <p:cNvSpPr>
              <a:spLocks/>
            </p:cNvSpPr>
            <p:nvPr/>
          </p:nvSpPr>
          <p:spPr bwMode="auto">
            <a:xfrm>
              <a:off x="11998326"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548"/>
            <p:cNvSpPr>
              <a:spLocks/>
            </p:cNvSpPr>
            <p:nvPr/>
          </p:nvSpPr>
          <p:spPr bwMode="auto">
            <a:xfrm>
              <a:off x="12039601"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Freeform 549"/>
            <p:cNvSpPr>
              <a:spLocks/>
            </p:cNvSpPr>
            <p:nvPr/>
          </p:nvSpPr>
          <p:spPr bwMode="auto">
            <a:xfrm>
              <a:off x="11957051"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Freeform 550"/>
            <p:cNvSpPr>
              <a:spLocks/>
            </p:cNvSpPr>
            <p:nvPr/>
          </p:nvSpPr>
          <p:spPr bwMode="auto">
            <a:xfrm>
              <a:off x="120983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551"/>
            <p:cNvSpPr>
              <a:spLocks/>
            </p:cNvSpPr>
            <p:nvPr/>
          </p:nvSpPr>
          <p:spPr bwMode="auto">
            <a:xfrm>
              <a:off x="121951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552"/>
            <p:cNvSpPr>
              <a:spLocks/>
            </p:cNvSpPr>
            <p:nvPr/>
          </p:nvSpPr>
          <p:spPr bwMode="auto">
            <a:xfrm>
              <a:off x="-25400" y="6677026"/>
              <a:ext cx="12303126" cy="230188"/>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553"/>
            <p:cNvSpPr>
              <a:spLocks/>
            </p:cNvSpPr>
            <p:nvPr/>
          </p:nvSpPr>
          <p:spPr bwMode="auto">
            <a:xfrm>
              <a:off x="-4762" y="6677026"/>
              <a:ext cx="12257088" cy="160338"/>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585" name="图片 58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8735" y1="6990" x2="34939" y2="11596"/>
                        <a14:foregroundMark x1="3500" y1="61212" x2="18433" y2="73657"/>
                        <a14:foregroundMark x1="20713" y1="61414" x2="18433" y2="93535"/>
                        <a14:foregroundMark x1="14290" y1="94626" x2="66891" y2="98586"/>
                        <a14:foregroundMark x1="11143" y1="14222" x2="14290" y2="5899"/>
                      </a14:backgroundRemoval>
                    </a14:imgEffect>
                  </a14:imgLayer>
                </a14:imgProps>
              </a:ext>
              <a:ext uri="{28A0092B-C50C-407E-A947-70E740481C1C}">
                <a14:useLocalDpi xmlns:a14="http://schemas.microsoft.com/office/drawing/2010/main" val="0"/>
              </a:ext>
            </a:extLst>
          </a:blip>
          <a:stretch>
            <a:fillRect/>
          </a:stretch>
        </p:blipFill>
        <p:spPr>
          <a:xfrm>
            <a:off x="644128" y="1075788"/>
            <a:ext cx="661306" cy="525464"/>
          </a:xfrm>
          <a:prstGeom prst="rect">
            <a:avLst/>
          </a:prstGeom>
        </p:spPr>
      </p:pic>
      <p:sp>
        <p:nvSpPr>
          <p:cNvPr id="590" name="矩形 45"/>
          <p:cNvSpPr>
            <a:spLocks noChangeArrowheads="1"/>
          </p:cNvSpPr>
          <p:nvPr/>
        </p:nvSpPr>
        <p:spPr bwMode="auto">
          <a:xfrm>
            <a:off x="3645694" y="691411"/>
            <a:ext cx="1094184" cy="380444"/>
          </a:xfrm>
          <a:prstGeom prst="rect">
            <a:avLst/>
          </a:prstGeom>
          <a:solidFill>
            <a:schemeClr val="accent2">
              <a:lumMod val="20000"/>
              <a:lumOff val="80000"/>
            </a:schemeClr>
          </a:solidFill>
          <a:ln>
            <a:noFill/>
          </a:ln>
          <a:extLst/>
        </p:spPr>
        <p:txBody>
          <a:bodyPr lIns="68580" tIns="34290" rIns="68580" bIns="342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b="1" dirty="0" err="1"/>
              <a:t>dùng</a:t>
            </a:r>
            <a:r>
              <a:rPr lang="en-US" b="1" dirty="0"/>
              <a:t> </a:t>
            </a:r>
            <a:r>
              <a:rPr lang="en-US" b="1" dirty="0" err="1"/>
              <a:t>cờ</a:t>
            </a:r>
            <a:r>
              <a:rPr lang="en-US" b="1" dirty="0"/>
              <a:t> </a:t>
            </a:r>
            <a:r>
              <a:rPr lang="en-US" b="1" dirty="0" err="1"/>
              <a:t>lê</a:t>
            </a:r>
            <a:r>
              <a:rPr lang="en-US" b="1" dirty="0"/>
              <a:t> </a:t>
            </a:r>
            <a:r>
              <a:rPr lang="en-US" b="1" dirty="0" err="1"/>
              <a:t>vặn</a:t>
            </a:r>
            <a:r>
              <a:rPr lang="en-US" b="1" dirty="0"/>
              <a:t> </a:t>
            </a:r>
            <a:r>
              <a:rPr lang="en-US" b="1" dirty="0" err="1"/>
              <a:t>ốc</a:t>
            </a:r>
            <a:endParaRPr lang="en-US" b="1" dirty="0"/>
          </a:p>
        </p:txBody>
      </p:sp>
      <p:sp>
        <p:nvSpPr>
          <p:cNvPr id="591" name="矩形 46"/>
          <p:cNvSpPr>
            <a:spLocks noChangeArrowheads="1"/>
          </p:cNvSpPr>
          <p:nvPr/>
        </p:nvSpPr>
        <p:spPr bwMode="auto">
          <a:xfrm>
            <a:off x="7429500" y="603189"/>
            <a:ext cx="940594" cy="366355"/>
          </a:xfrm>
          <a:prstGeom prst="rect">
            <a:avLst/>
          </a:prstGeom>
          <a:solidFill>
            <a:schemeClr val="accent6">
              <a:lumMod val="20000"/>
              <a:lumOff val="80000"/>
            </a:schemeClr>
          </a:solidFill>
          <a:ln>
            <a:noFill/>
          </a:ln>
          <a:extLst/>
        </p:spPr>
        <p:txBody>
          <a:bodyPr lIns="68580" tIns="34290" rIns="68580" bIns="342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b="1" dirty="0" err="1"/>
              <a:t>vặn</a:t>
            </a:r>
            <a:r>
              <a:rPr lang="en-US" b="1" dirty="0"/>
              <a:t> </a:t>
            </a:r>
            <a:r>
              <a:rPr lang="en-US" b="1" dirty="0" err="1"/>
              <a:t>vòi</a:t>
            </a:r>
            <a:r>
              <a:rPr lang="en-US" b="1" dirty="0"/>
              <a:t> </a:t>
            </a:r>
            <a:r>
              <a:rPr lang="en-US" b="1" dirty="0" err="1"/>
              <a:t>nước</a:t>
            </a:r>
            <a:endParaRPr lang="en-US" b="1" dirty="0"/>
          </a:p>
        </p:txBody>
      </p:sp>
      <p:pic>
        <p:nvPicPr>
          <p:cNvPr id="604" name="图片 60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8735" y1="6990" x2="34939" y2="11596"/>
                        <a14:foregroundMark x1="3500" y1="61212" x2="18433" y2="73657"/>
                        <a14:foregroundMark x1="20713" y1="61414" x2="18433" y2="93535"/>
                        <a14:foregroundMark x1="14290" y1="94626" x2="66891" y2="98586"/>
                        <a14:foregroundMark x1="11143" y1="14222" x2="14290" y2="5899"/>
                      </a14:backgroundRemoval>
                    </a14:imgEffect>
                  </a14:imgLayer>
                </a14:imgProps>
              </a:ext>
              <a:ext uri="{28A0092B-C50C-407E-A947-70E740481C1C}">
                <a14:useLocalDpi xmlns:a14="http://schemas.microsoft.com/office/drawing/2010/main" val="0"/>
              </a:ext>
            </a:extLst>
          </a:blip>
          <a:stretch>
            <a:fillRect/>
          </a:stretch>
        </p:blipFill>
        <p:spPr>
          <a:xfrm flipH="1">
            <a:off x="7334975" y="3924147"/>
            <a:ext cx="827226" cy="657302"/>
          </a:xfrm>
          <a:prstGeom prst="rect">
            <a:avLst/>
          </a:prstGeom>
        </p:spPr>
      </p:pic>
      <p:sp>
        <p:nvSpPr>
          <p:cNvPr id="605" name="矩形 45"/>
          <p:cNvSpPr>
            <a:spLocks noChangeArrowheads="1"/>
          </p:cNvSpPr>
          <p:nvPr/>
        </p:nvSpPr>
        <p:spPr bwMode="auto">
          <a:xfrm>
            <a:off x="3668554" y="2042585"/>
            <a:ext cx="1003697" cy="407365"/>
          </a:xfrm>
          <a:prstGeom prst="rect">
            <a:avLst/>
          </a:prstGeom>
          <a:solidFill>
            <a:schemeClr val="accent4">
              <a:lumMod val="20000"/>
              <a:lumOff val="80000"/>
            </a:schemeClr>
          </a:solidFill>
          <a:ln>
            <a:noFill/>
          </a:ln>
          <a:extLst/>
        </p:spPr>
        <p:txBody>
          <a:bodyPr lIns="68580" tIns="34290" rIns="68580" bIns="342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b="1" dirty="0" err="1"/>
              <a:t>đẩy</a:t>
            </a:r>
            <a:r>
              <a:rPr lang="en-US" b="1" dirty="0"/>
              <a:t> </a:t>
            </a:r>
            <a:r>
              <a:rPr lang="en-US" b="1" dirty="0" err="1"/>
              <a:t>cầu</a:t>
            </a:r>
            <a:r>
              <a:rPr lang="en-US" b="1" dirty="0"/>
              <a:t> </a:t>
            </a:r>
            <a:r>
              <a:rPr lang="en-US" b="1" dirty="0" err="1"/>
              <a:t>bập</a:t>
            </a:r>
            <a:r>
              <a:rPr lang="en-US" b="1" dirty="0"/>
              <a:t> </a:t>
            </a:r>
            <a:r>
              <a:rPr lang="en-US" b="1" dirty="0" err="1"/>
              <a:t>bênh</a:t>
            </a:r>
            <a:endParaRPr lang="en-US" b="1" dirty="0"/>
          </a:p>
        </p:txBody>
      </p:sp>
      <p:sp>
        <p:nvSpPr>
          <p:cNvPr id="607" name="矩形 45"/>
          <p:cNvSpPr>
            <a:spLocks noChangeArrowheads="1"/>
          </p:cNvSpPr>
          <p:nvPr/>
        </p:nvSpPr>
        <p:spPr bwMode="auto">
          <a:xfrm>
            <a:off x="7427790" y="2025115"/>
            <a:ext cx="959493" cy="389273"/>
          </a:xfrm>
          <a:prstGeom prst="rect">
            <a:avLst/>
          </a:prstGeom>
          <a:solidFill>
            <a:srgbClr val="F0587D"/>
          </a:solidFill>
          <a:ln>
            <a:noFill/>
          </a:ln>
        </p:spPr>
        <p:txBody>
          <a:bodyPr lIns="68580" tIns="34290" rIns="68580" bIns="342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b="1" dirty="0" err="1"/>
              <a:t>vặn</a:t>
            </a:r>
            <a:r>
              <a:rPr lang="en-US" b="1" dirty="0"/>
              <a:t> </a:t>
            </a:r>
            <a:r>
              <a:rPr lang="en-US" b="1" dirty="0" err="1"/>
              <a:t>nắm</a:t>
            </a:r>
            <a:r>
              <a:rPr lang="en-US" b="1" dirty="0"/>
              <a:t> </a:t>
            </a:r>
            <a:r>
              <a:rPr lang="en-US" b="1" dirty="0" err="1"/>
              <a:t>cửa</a:t>
            </a:r>
            <a:endParaRPr lang="en-US" b="1" dirty="0"/>
          </a:p>
        </p:txBody>
      </p:sp>
      <p:sp>
        <p:nvSpPr>
          <p:cNvPr id="609" name="矩形 45"/>
          <p:cNvSpPr>
            <a:spLocks noChangeArrowheads="1"/>
          </p:cNvSpPr>
          <p:nvPr/>
        </p:nvSpPr>
        <p:spPr bwMode="auto">
          <a:xfrm>
            <a:off x="3776972" y="3449705"/>
            <a:ext cx="891469" cy="405378"/>
          </a:xfrm>
          <a:prstGeom prst="rect">
            <a:avLst/>
          </a:prstGeom>
          <a:solidFill>
            <a:schemeClr val="accent1">
              <a:lumMod val="20000"/>
              <a:lumOff val="80000"/>
            </a:schemeClr>
          </a:solidFill>
          <a:ln>
            <a:noFill/>
          </a:ln>
        </p:spPr>
        <p:txBody>
          <a:bodyPr lIns="68580" tIns="34290" rIns="68580" bIns="342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b="1" dirty="0" err="1"/>
              <a:t>xoay</a:t>
            </a:r>
            <a:r>
              <a:rPr lang="en-US" b="1" dirty="0"/>
              <a:t> </a:t>
            </a:r>
            <a:r>
              <a:rPr lang="en-US" b="1" dirty="0" err="1"/>
              <a:t>vô</a:t>
            </a:r>
            <a:r>
              <a:rPr lang="en-US" b="1" dirty="0"/>
              <a:t> </a:t>
            </a:r>
            <a:r>
              <a:rPr lang="en-US" b="1" dirty="0" err="1"/>
              <a:t>lăng</a:t>
            </a:r>
            <a:r>
              <a:rPr lang="en-US" b="1" dirty="0"/>
              <a:t> </a:t>
            </a:r>
          </a:p>
        </p:txBody>
      </p:sp>
      <p:sp>
        <p:nvSpPr>
          <p:cNvPr id="612" name="矩形 45"/>
          <p:cNvSpPr>
            <a:spLocks noChangeArrowheads="1"/>
          </p:cNvSpPr>
          <p:nvPr/>
        </p:nvSpPr>
        <p:spPr bwMode="auto">
          <a:xfrm>
            <a:off x="7434120" y="3407936"/>
            <a:ext cx="954287" cy="447416"/>
          </a:xfrm>
          <a:prstGeom prst="rect">
            <a:avLst/>
          </a:prstGeom>
          <a:solidFill>
            <a:schemeClr val="accent6">
              <a:lumMod val="40000"/>
              <a:lumOff val="60000"/>
            </a:schemeClr>
          </a:solidFill>
          <a:ln>
            <a:noFill/>
          </a:ln>
        </p:spPr>
        <p:txBody>
          <a:bodyPr lIns="68580" tIns="34290" rIns="68580" bIns="342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b="1" dirty="0" err="1"/>
              <a:t>đẩy</a:t>
            </a:r>
            <a:r>
              <a:rPr lang="en-US" b="1" dirty="0"/>
              <a:t> </a:t>
            </a:r>
            <a:r>
              <a:rPr lang="en-US" b="1" dirty="0" err="1"/>
              <a:t>cửa</a:t>
            </a:r>
            <a:r>
              <a:rPr lang="en-US" b="1" dirty="0"/>
              <a:t> ra </a:t>
            </a:r>
            <a:r>
              <a:rPr lang="en-US" b="1" dirty="0" err="1"/>
              <a:t>vào</a:t>
            </a:r>
            <a:endParaRPr lang="en-US" b="1" dirty="0"/>
          </a:p>
        </p:txBody>
      </p:sp>
      <p:pic>
        <p:nvPicPr>
          <p:cNvPr id="407" name="Picture 406" descr="Momen lực là gì? Những khái niệm cần biết liên quan đến momen lực">
            <a:extLst>
              <a:ext uri="{FF2B5EF4-FFF2-40B4-BE49-F238E27FC236}">
                <a16:creationId xmlns:a16="http://schemas.microsoft.com/office/drawing/2014/main" xmlns="" id="{30433AB9-6C6E-4190-BABC-398C4B29673E}"/>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71626" y="22931"/>
            <a:ext cx="1947863" cy="1571038"/>
          </a:xfrm>
          <a:prstGeom prst="rect">
            <a:avLst/>
          </a:prstGeom>
          <a:noFill/>
          <a:ln>
            <a:solidFill>
              <a:schemeClr val="tx1"/>
            </a:solidFill>
          </a:ln>
        </p:spPr>
      </p:pic>
      <p:pic>
        <p:nvPicPr>
          <p:cNvPr id="408" name="Picture 407" descr="Giải thích chi tiết ngẫu lực là gì và bài tập thực hành ngẫu lực (Vật Lý 10)">
            <a:extLst>
              <a:ext uri="{FF2B5EF4-FFF2-40B4-BE49-F238E27FC236}">
                <a16:creationId xmlns:a16="http://schemas.microsoft.com/office/drawing/2014/main" xmlns="" id="{1A70CC8C-ECD7-430A-89F2-02CB8E8AA06F}"/>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84394" y="43901"/>
            <a:ext cx="2012936" cy="1548865"/>
          </a:xfrm>
          <a:prstGeom prst="rect">
            <a:avLst/>
          </a:prstGeom>
          <a:noFill/>
          <a:ln>
            <a:solidFill>
              <a:schemeClr val="tx1"/>
            </a:solidFill>
          </a:ln>
        </p:spPr>
      </p:pic>
      <p:pic>
        <p:nvPicPr>
          <p:cNvPr id="415" name="Picture 414" descr="TVS - Bài học nhận thức - Trò chơi bập bênh - YouTube">
            <a:extLst>
              <a:ext uri="{FF2B5EF4-FFF2-40B4-BE49-F238E27FC236}">
                <a16:creationId xmlns:a16="http://schemas.microsoft.com/office/drawing/2014/main" xmlns="" id="{15E07549-93E4-403E-80DF-8C800E84C585}"/>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6203" y="1726284"/>
            <a:ext cx="1988701" cy="1167311"/>
          </a:xfrm>
          <a:prstGeom prst="rect">
            <a:avLst/>
          </a:prstGeom>
          <a:noFill/>
          <a:ln>
            <a:solidFill>
              <a:schemeClr val="tx1"/>
            </a:solidFill>
          </a:ln>
        </p:spPr>
      </p:pic>
      <p:pic>
        <p:nvPicPr>
          <p:cNvPr id="416" name="Picture 415" descr="Cách Mở Ổ Khoá Tay Nắm Tròn Bị Kẹt &amp; Cách Sửa Đơn Giản Hiệu Quả">
            <a:extLst>
              <a:ext uri="{FF2B5EF4-FFF2-40B4-BE49-F238E27FC236}">
                <a16:creationId xmlns:a16="http://schemas.microsoft.com/office/drawing/2014/main" xmlns="" id="{50AB9687-D009-4F4A-A1A9-90907932CBE6}"/>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93507" y="1741931"/>
            <a:ext cx="2062693" cy="1223735"/>
          </a:xfrm>
          <a:prstGeom prst="rect">
            <a:avLst/>
          </a:prstGeom>
          <a:noFill/>
          <a:ln>
            <a:solidFill>
              <a:schemeClr val="tx1"/>
            </a:solidFill>
          </a:ln>
        </p:spPr>
      </p:pic>
      <p:pic>
        <p:nvPicPr>
          <p:cNvPr id="418" name="Picture 417" descr="KỸ NĂNG LÁI THUYỀN BẠN CẦN CÓ LÀ GÌ?">
            <a:extLst>
              <a:ext uri="{FF2B5EF4-FFF2-40B4-BE49-F238E27FC236}">
                <a16:creationId xmlns:a16="http://schemas.microsoft.com/office/drawing/2014/main" xmlns="" id="{C40DE142-BE2B-49B7-8661-AE82A572D65D}"/>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14623" y="3188614"/>
            <a:ext cx="2045495" cy="1331834"/>
          </a:xfrm>
          <a:prstGeom prst="rect">
            <a:avLst/>
          </a:prstGeom>
          <a:noFill/>
          <a:ln>
            <a:solidFill>
              <a:schemeClr val="tx1"/>
            </a:solidFill>
          </a:ln>
        </p:spPr>
      </p:pic>
      <p:pic>
        <p:nvPicPr>
          <p:cNvPr id="420" name="Picture 419" descr="大力開門進來的男人-插圖素材[96660031] - PIXTA圖庫">
            <a:extLst>
              <a:ext uri="{FF2B5EF4-FFF2-40B4-BE49-F238E27FC236}">
                <a16:creationId xmlns:a16="http://schemas.microsoft.com/office/drawing/2014/main" xmlns="" id="{0E262BCD-C259-4B0A-BB4E-AF5784A41165}"/>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64945" y="3107350"/>
            <a:ext cx="1905714" cy="1356938"/>
          </a:xfrm>
          <a:prstGeom prst="rect">
            <a:avLst/>
          </a:prstGeom>
          <a:noFill/>
          <a:ln>
            <a:solidFill>
              <a:schemeClr val="tx1"/>
            </a:solidFill>
          </a:ln>
        </p:spPr>
      </p:pic>
      <p:pic>
        <p:nvPicPr>
          <p:cNvPr id="2" name="30 seconds countdown (Đồng hồ đếm ngược 30 giây)">
            <a:hlinkClick r:id="" action="ppaction://media"/>
            <a:extLst>
              <a:ext uri="{FF2B5EF4-FFF2-40B4-BE49-F238E27FC236}">
                <a16:creationId xmlns:a16="http://schemas.microsoft.com/office/drawing/2014/main" xmlns="" id="{31030814-E89F-4891-90C5-EBDF90D0E1A5}"/>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2810" y="5952"/>
            <a:ext cx="850391" cy="478345"/>
          </a:xfrm>
          <a:prstGeom prst="rect">
            <a:avLst/>
          </a:prstGeom>
        </p:spPr>
      </p:pic>
    </p:spTree>
    <p:extLst>
      <p:ext uri="{BB962C8B-B14F-4D97-AF65-F5344CB8AC3E}">
        <p14:creationId xmlns:p14="http://schemas.microsoft.com/office/powerpoint/2010/main" val="24089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85"/>
                                        </p:tgtEl>
                                        <p:attrNameLst>
                                          <p:attrName>style.visibility</p:attrName>
                                        </p:attrNameLst>
                                      </p:cBhvr>
                                      <p:to>
                                        <p:strVal val="visible"/>
                                      </p:to>
                                    </p:set>
                                    <p:animEffect transition="in" filter="barn(inVertical)">
                                      <p:cBhvr>
                                        <p:cTn id="7" dur="500"/>
                                        <p:tgtEl>
                                          <p:spTgt spid="58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1"/>
                                        </p:tgtEl>
                                        <p:attrNameLst>
                                          <p:attrName>style.visibility</p:attrName>
                                        </p:attrNameLst>
                                      </p:cBhvr>
                                      <p:to>
                                        <p:strVal val="visible"/>
                                      </p:to>
                                    </p:set>
                                    <p:animEffect transition="in" filter="barn(inVertical)">
                                      <p:cBhvr>
                                        <p:cTn id="12" dur="500"/>
                                        <p:tgtEl>
                                          <p:spTgt spid="6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7"/>
                                        </p:tgtEl>
                                        <p:attrNameLst>
                                          <p:attrName>style.visibility</p:attrName>
                                        </p:attrNameLst>
                                      </p:cBhvr>
                                      <p:to>
                                        <p:strVal val="visible"/>
                                      </p:to>
                                    </p:set>
                                    <p:animEffect transition="in" filter="barn(inVertical)">
                                      <p:cBhvr>
                                        <p:cTn id="17" dur="500"/>
                                        <p:tgtEl>
                                          <p:spTgt spid="40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90"/>
                                        </p:tgtEl>
                                        <p:attrNameLst>
                                          <p:attrName>style.visibility</p:attrName>
                                        </p:attrNameLst>
                                      </p:cBhvr>
                                      <p:to>
                                        <p:strVal val="visible"/>
                                      </p:to>
                                    </p:set>
                                    <p:animEffect transition="in" filter="barn(inVertical)">
                                      <p:cBhvr>
                                        <p:cTn id="22" dur="500"/>
                                        <p:tgtEl>
                                          <p:spTgt spid="59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57"/>
                                        </p:tgtEl>
                                        <p:attrNameLst>
                                          <p:attrName>style.visibility</p:attrName>
                                        </p:attrNameLst>
                                      </p:cBhvr>
                                      <p:to>
                                        <p:strVal val="visible"/>
                                      </p:to>
                                    </p:set>
                                    <p:animEffect transition="in" filter="barn(inVertical)">
                                      <p:cBhvr>
                                        <p:cTn id="27" dur="500"/>
                                        <p:tgtEl>
                                          <p:spTgt spid="35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08"/>
                                        </p:tgtEl>
                                        <p:attrNameLst>
                                          <p:attrName>style.visibility</p:attrName>
                                        </p:attrNameLst>
                                      </p:cBhvr>
                                      <p:to>
                                        <p:strVal val="visible"/>
                                      </p:to>
                                    </p:set>
                                    <p:animEffect transition="in" filter="barn(inVertical)">
                                      <p:cBhvr>
                                        <p:cTn id="32" dur="500"/>
                                        <p:tgtEl>
                                          <p:spTgt spid="40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91"/>
                                        </p:tgtEl>
                                        <p:attrNameLst>
                                          <p:attrName>style.visibility</p:attrName>
                                        </p:attrNameLst>
                                      </p:cBhvr>
                                      <p:to>
                                        <p:strVal val="visible"/>
                                      </p:to>
                                    </p:set>
                                    <p:animEffect transition="in" filter="barn(inVertical)">
                                      <p:cBhvr>
                                        <p:cTn id="37" dur="500"/>
                                        <p:tgtEl>
                                          <p:spTgt spid="59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15"/>
                                        </p:tgtEl>
                                        <p:attrNameLst>
                                          <p:attrName>style.visibility</p:attrName>
                                        </p:attrNameLst>
                                      </p:cBhvr>
                                      <p:to>
                                        <p:strVal val="visible"/>
                                      </p:to>
                                    </p:set>
                                    <p:animEffect transition="in" filter="barn(inVertical)">
                                      <p:cBhvr>
                                        <p:cTn id="42" dur="500"/>
                                        <p:tgtEl>
                                          <p:spTgt spid="4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605"/>
                                        </p:tgtEl>
                                        <p:attrNameLst>
                                          <p:attrName>style.visibility</p:attrName>
                                        </p:attrNameLst>
                                      </p:cBhvr>
                                      <p:to>
                                        <p:strVal val="visible"/>
                                      </p:to>
                                    </p:set>
                                    <p:animEffect transition="in" filter="barn(inVertical)">
                                      <p:cBhvr>
                                        <p:cTn id="47" dur="500"/>
                                        <p:tgtEl>
                                          <p:spTgt spid="60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416"/>
                                        </p:tgtEl>
                                        <p:attrNameLst>
                                          <p:attrName>style.visibility</p:attrName>
                                        </p:attrNameLst>
                                      </p:cBhvr>
                                      <p:to>
                                        <p:strVal val="visible"/>
                                      </p:to>
                                    </p:set>
                                    <p:animEffect transition="in" filter="barn(inVertical)">
                                      <p:cBhvr>
                                        <p:cTn id="52" dur="500"/>
                                        <p:tgtEl>
                                          <p:spTgt spid="41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607"/>
                                        </p:tgtEl>
                                        <p:attrNameLst>
                                          <p:attrName>style.visibility</p:attrName>
                                        </p:attrNameLst>
                                      </p:cBhvr>
                                      <p:to>
                                        <p:strVal val="visible"/>
                                      </p:to>
                                    </p:set>
                                    <p:animEffect transition="in" filter="barn(inVertical)">
                                      <p:cBhvr>
                                        <p:cTn id="57" dur="500"/>
                                        <p:tgtEl>
                                          <p:spTgt spid="60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418"/>
                                        </p:tgtEl>
                                        <p:attrNameLst>
                                          <p:attrName>style.visibility</p:attrName>
                                        </p:attrNameLst>
                                      </p:cBhvr>
                                      <p:to>
                                        <p:strVal val="visible"/>
                                      </p:to>
                                    </p:set>
                                    <p:animEffect transition="in" filter="barn(inVertical)">
                                      <p:cBhvr>
                                        <p:cTn id="62" dur="500"/>
                                        <p:tgtEl>
                                          <p:spTgt spid="418"/>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609"/>
                                        </p:tgtEl>
                                        <p:attrNameLst>
                                          <p:attrName>style.visibility</p:attrName>
                                        </p:attrNameLst>
                                      </p:cBhvr>
                                      <p:to>
                                        <p:strVal val="visible"/>
                                      </p:to>
                                    </p:set>
                                    <p:animEffect transition="in" filter="barn(inVertical)">
                                      <p:cBhvr>
                                        <p:cTn id="67" dur="500"/>
                                        <p:tgtEl>
                                          <p:spTgt spid="609"/>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420"/>
                                        </p:tgtEl>
                                        <p:attrNameLst>
                                          <p:attrName>style.visibility</p:attrName>
                                        </p:attrNameLst>
                                      </p:cBhvr>
                                      <p:to>
                                        <p:strVal val="visible"/>
                                      </p:to>
                                    </p:set>
                                    <p:animEffect transition="in" filter="barn(inVertical)">
                                      <p:cBhvr>
                                        <p:cTn id="72" dur="500"/>
                                        <p:tgtEl>
                                          <p:spTgt spid="420"/>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612"/>
                                        </p:tgtEl>
                                        <p:attrNameLst>
                                          <p:attrName>style.visibility</p:attrName>
                                        </p:attrNameLst>
                                      </p:cBhvr>
                                      <p:to>
                                        <p:strVal val="visible"/>
                                      </p:to>
                                    </p:set>
                                    <p:animEffect transition="in" filter="barn(inVertical)">
                                      <p:cBhvr>
                                        <p:cTn id="77" dur="500"/>
                                        <p:tgtEl>
                                          <p:spTgt spid="612"/>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604"/>
                                        </p:tgtEl>
                                        <p:attrNameLst>
                                          <p:attrName>style.visibility</p:attrName>
                                        </p:attrNameLst>
                                      </p:cBhvr>
                                      <p:to>
                                        <p:strVal val="visible"/>
                                      </p:to>
                                    </p:set>
                                    <p:animEffect transition="in" filter="barn(inVertical)">
                                      <p:cBhvr>
                                        <p:cTn id="82" dur="500"/>
                                        <p:tgtEl>
                                          <p:spTgt spid="604"/>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mediacall" presetSubtype="0" fill="hold" nodeType="clickEffect">
                                  <p:stCondLst>
                                    <p:cond delay="0"/>
                                  </p:stCondLst>
                                  <p:childTnLst>
                                    <p:cmd type="call" cmd="playFrom(0.0)">
                                      <p:cBhvr>
                                        <p:cTn id="86" dur="308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87" fill="hold" display="0">
                  <p:stCondLst>
                    <p:cond delay="indefinite"/>
                  </p:stCondLst>
                </p:cTn>
                <p:tgtEl>
                  <p:spTgt spid="2"/>
                </p:tgtEl>
              </p:cMediaNode>
            </p:video>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2" presetClass="mediacall" presetSubtype="0" fill="hold" nodeType="clickEffect">
                                  <p:stCondLst>
                                    <p:cond delay="0"/>
                                  </p:stCondLst>
                                  <p:childTnLst>
                                    <p:cmd type="call" cmd="togglePause">
                                      <p:cBhvr>
                                        <p:cTn id="92" dur="1" fill="hold"/>
                                        <p:tgtEl>
                                          <p:spTgt spid="2"/>
                                        </p:tgtEl>
                                      </p:cBhvr>
                                    </p:cmd>
                                  </p:childTnLst>
                                </p:cTn>
                              </p:par>
                            </p:childTnLst>
                          </p:cTn>
                        </p:par>
                      </p:childTnLst>
                    </p:cTn>
                  </p:par>
                </p:childTnLst>
              </p:cTn>
              <p:nextCondLst>
                <p:cond evt="onClick" delay="0">
                  <p:tgtEl>
                    <p:spTgt spid="2"/>
                  </p:tgtEl>
                </p:cond>
              </p:nextCondLst>
            </p:seq>
          </p:childTnLst>
        </p:cTn>
      </p:par>
    </p:tnLst>
    <p:bldLst>
      <p:bldP spid="357" grpId="0" animBg="1"/>
      <p:bldP spid="590" grpId="0" animBg="1"/>
      <p:bldP spid="591" grpId="0" animBg="1"/>
      <p:bldP spid="605" grpId="0" animBg="1"/>
      <p:bldP spid="607" grpId="0" animBg="1"/>
      <p:bldP spid="609" grpId="0" animBg="1"/>
      <p:bldP spid="6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8" name="Câu hỏi">
            <a:extLst>
              <a:ext uri="{FF2B5EF4-FFF2-40B4-BE49-F238E27FC236}">
                <a16:creationId xmlns="" xmlns:a16="http://schemas.microsoft.com/office/drawing/2014/main" id="{BF8EC4AE-3F26-6574-80AD-6E251B671469}"/>
              </a:ext>
            </a:extLst>
          </p:cNvPr>
          <p:cNvSpPr/>
          <p:nvPr/>
        </p:nvSpPr>
        <p:spPr>
          <a:xfrm>
            <a:off x="910936" y="582757"/>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250" b="1" kern="1200" noProof="1">
                <a:solidFill>
                  <a:prstClr val="black"/>
                </a:solidFill>
                <a:latin typeface="Arial" panose="020B0604020202020204" pitchFamily="34" charset="0"/>
                <a:cs typeface="Arial" panose="020B0604020202020204" pitchFamily="34" charset="0"/>
              </a:rPr>
              <a:t>Câu hỏi </a:t>
            </a:r>
            <a:r>
              <a:rPr lang="en-US" sz="2250" b="1" kern="1200" noProof="1">
                <a:solidFill>
                  <a:prstClr val="black"/>
                </a:solidFill>
                <a:latin typeface="Arial" panose="020B0604020202020204" pitchFamily="34" charset="0"/>
                <a:cs typeface="Arial" panose="020B0604020202020204" pitchFamily="34" charset="0"/>
              </a:rPr>
              <a:t>3: </a:t>
            </a:r>
            <a:r>
              <a:rPr lang="en-US" sz="2250" kern="1200">
                <a:solidFill>
                  <a:prstClr val="black"/>
                </a:solidFill>
                <a:latin typeface="Arial" panose="020B0604020202020204" pitchFamily="34" charset="0"/>
                <a:cs typeface="Arial" panose="020B0604020202020204" pitchFamily="34" charset="0"/>
              </a:rPr>
              <a:t>Trục quay của cái kéo khi dùng để cắt là</a:t>
            </a:r>
            <a:endParaRPr lang="vi-VN" sz="2250" kern="1200" noProof="1">
              <a:solidFill>
                <a:prstClr val="black"/>
              </a:solidFill>
              <a:latin typeface="Arial" panose="020B0604020202020204" pitchFamily="34" charset="0"/>
              <a:cs typeface="Arial" panose="020B0604020202020204" pitchFamily="34" charset="0"/>
            </a:endParaRPr>
          </a:p>
        </p:txBody>
      </p:sp>
      <p:sp>
        <p:nvSpPr>
          <p:cNvPr id="29" name="Đáp án đúng">
            <a:extLst>
              <a:ext uri="{FF2B5EF4-FFF2-40B4-BE49-F238E27FC236}">
                <a16:creationId xmlns="" xmlns:a16="http://schemas.microsoft.com/office/drawing/2014/main" id="{66DB7CD2-FA3C-2531-055C-8AB3F896009B}"/>
              </a:ext>
            </a:extLst>
          </p:cNvPr>
          <p:cNvSpPr/>
          <p:nvPr/>
        </p:nvSpPr>
        <p:spPr>
          <a:xfrm>
            <a:off x="4831772" y="353809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D. </a:t>
            </a:r>
            <a:r>
              <a:rPr lang="en-US" sz="1875" kern="1200">
                <a:solidFill>
                  <a:prstClr val="black"/>
                </a:solidFill>
                <a:latin typeface="Arial" panose="020B0604020202020204" pitchFamily="34" charset="0"/>
                <a:cs typeface="Arial" panose="020B0604020202020204" pitchFamily="34" charset="0"/>
              </a:rPr>
              <a:t>đinh ốc gắn 2 lưỡi kéo</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0" name="Đáp án sai 1">
            <a:extLst>
              <a:ext uri="{FF2B5EF4-FFF2-40B4-BE49-F238E27FC236}">
                <a16:creationId xmlns="" xmlns:a16="http://schemas.microsoft.com/office/drawing/2014/main" id="{A1EA5947-42D2-D1B5-5EAB-7CCC4CEB1444}"/>
              </a:ext>
            </a:extLst>
          </p:cNvPr>
          <p:cNvSpPr/>
          <p:nvPr/>
        </p:nvSpPr>
        <p:spPr>
          <a:xfrm>
            <a:off x="910936" y="230764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A. </a:t>
            </a:r>
            <a:r>
              <a:rPr lang="en-US" sz="1875" kern="1200">
                <a:solidFill>
                  <a:prstClr val="black"/>
                </a:solidFill>
                <a:latin typeface="Arial" panose="020B0604020202020204" pitchFamily="34" charset="0"/>
                <a:cs typeface="Arial" panose="020B0604020202020204" pitchFamily="34" charset="0"/>
              </a:rPr>
              <a:t>mũi kéo</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1" name="Đáp án sai 2">
            <a:extLst>
              <a:ext uri="{FF2B5EF4-FFF2-40B4-BE49-F238E27FC236}">
                <a16:creationId xmlns="" xmlns:a16="http://schemas.microsoft.com/office/drawing/2014/main" id="{16A7850E-830E-D371-603B-24FC5FCE66CD}"/>
              </a:ext>
            </a:extLst>
          </p:cNvPr>
          <p:cNvSpPr/>
          <p:nvPr/>
        </p:nvSpPr>
        <p:spPr>
          <a:xfrm>
            <a:off x="910936" y="353809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75" kern="1200" noProof="1">
                <a:solidFill>
                  <a:prstClr val="black"/>
                </a:solidFill>
                <a:latin typeface="Arial" panose="020B0604020202020204" pitchFamily="34" charset="0"/>
                <a:cs typeface="Arial" panose="020B0604020202020204" pitchFamily="34" charset="0"/>
              </a:rPr>
              <a:t>B. </a:t>
            </a:r>
            <a:r>
              <a:rPr lang="en-US" sz="1875" kern="1200">
                <a:solidFill>
                  <a:prstClr val="black"/>
                </a:solidFill>
                <a:latin typeface="Arial" panose="020B0604020202020204" pitchFamily="34" charset="0"/>
                <a:cs typeface="Arial" panose="020B0604020202020204" pitchFamily="34" charset="0"/>
              </a:rPr>
              <a:t>lưỡi kéo</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2" name="Đáp án sai 3">
            <a:extLst>
              <a:ext uri="{FF2B5EF4-FFF2-40B4-BE49-F238E27FC236}">
                <a16:creationId xmlns="" xmlns:a16="http://schemas.microsoft.com/office/drawing/2014/main" id="{976214D2-B342-7750-5C8C-C27E00310D7A}"/>
              </a:ext>
            </a:extLst>
          </p:cNvPr>
          <p:cNvSpPr/>
          <p:nvPr/>
        </p:nvSpPr>
        <p:spPr>
          <a:xfrm>
            <a:off x="4831772" y="230764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75" kern="1200" noProof="1">
                <a:solidFill>
                  <a:prstClr val="black"/>
                </a:solidFill>
                <a:latin typeface="Arial" panose="020B0604020202020204" pitchFamily="34" charset="0"/>
                <a:cs typeface="Arial" panose="020B0604020202020204" pitchFamily="34" charset="0"/>
              </a:rPr>
              <a:t>C. </a:t>
            </a:r>
            <a:r>
              <a:rPr lang="en-US" sz="1875" kern="1200">
                <a:solidFill>
                  <a:prstClr val="black"/>
                </a:solidFill>
                <a:latin typeface="Arial" panose="020B0604020202020204" pitchFamily="34" charset="0"/>
                <a:cs typeface="Arial" panose="020B0604020202020204" pitchFamily="34" charset="0"/>
              </a:rPr>
              <a:t>tay cầm</a:t>
            </a:r>
            <a:endParaRPr lang="vi-VN" sz="1875" kern="1200" noProof="1">
              <a:solidFill>
                <a:prstClr val="black"/>
              </a:solidFill>
              <a:latin typeface="Arial" panose="020B0604020202020204" pitchFamily="34" charset="0"/>
              <a:cs typeface="Arial" panose="020B0604020202020204" pitchFamily="34" charset="0"/>
            </a:endParaRPr>
          </a:p>
        </p:txBody>
      </p:sp>
      <p:pic>
        <p:nvPicPr>
          <p:cNvPr id="33" name="Correct sound effect and wrong sound effect (mp3cut.net)">
            <a:hlinkClick r:id="" action="ppaction://media"/>
            <a:extLst>
              <a:ext uri="{FF2B5EF4-FFF2-40B4-BE49-F238E27FC236}">
                <a16:creationId xmlns=""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34" name="Picture 5">
            <a:extLst>
              <a:ext uri="{FF2B5EF4-FFF2-40B4-BE49-F238E27FC236}">
                <a16:creationId xmlns="" xmlns:a16="http://schemas.microsoft.com/office/drawing/2014/main" id="{6ED69A8E-3629-71D5-BBA5-B0D841236B4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862655" y="3915085"/>
            <a:ext cx="639785" cy="556871"/>
          </a:xfrm>
          <a:prstGeom prst="rect">
            <a:avLst/>
          </a:prstGeom>
        </p:spPr>
      </p:pic>
      <p:pic>
        <p:nvPicPr>
          <p:cNvPr id="35" name="Picture 10">
            <a:extLst>
              <a:ext uri="{FF2B5EF4-FFF2-40B4-BE49-F238E27FC236}">
                <a16:creationId xmlns="" xmlns:a16="http://schemas.microsoft.com/office/drawing/2014/main" id="{93F2F73B-7500-D6CF-7EC0-81FB4463381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614518" y="3748518"/>
            <a:ext cx="637592" cy="568036"/>
          </a:xfrm>
          <a:prstGeom prst="rect">
            <a:avLst/>
          </a:prstGeom>
        </p:spPr>
      </p:pic>
      <p:pic>
        <p:nvPicPr>
          <p:cNvPr id="36" name="Picture 10">
            <a:extLst>
              <a:ext uri="{FF2B5EF4-FFF2-40B4-BE49-F238E27FC236}">
                <a16:creationId xmlns="" xmlns:a16="http://schemas.microsoft.com/office/drawing/2014/main" id="{FBEB367B-911F-64C4-9BB5-C939C681C3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595471" y="2511135"/>
            <a:ext cx="637592" cy="568036"/>
          </a:xfrm>
          <a:prstGeom prst="rect">
            <a:avLst/>
          </a:prstGeom>
        </p:spPr>
      </p:pic>
      <p:pic>
        <p:nvPicPr>
          <p:cNvPr id="37" name="Picture 10">
            <a:extLst>
              <a:ext uri="{FF2B5EF4-FFF2-40B4-BE49-F238E27FC236}">
                <a16:creationId xmlns="" xmlns:a16="http://schemas.microsoft.com/office/drawing/2014/main" id="{2968104A-E55D-7895-FFF7-2F96E1FA4E1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614518" y="2511136"/>
            <a:ext cx="637592" cy="568036"/>
          </a:xfrm>
          <a:prstGeom prst="rect">
            <a:avLst/>
          </a:prstGeom>
        </p:spPr>
      </p:pic>
      <p:pic>
        <p:nvPicPr>
          <p:cNvPr id="38" name="Correct sound effect and wrong sound effect (mp3cut.net) (1)">
            <a:hlinkClick r:id="" action="ppaction://media"/>
            <a:extLst>
              <a:ext uri="{FF2B5EF4-FFF2-40B4-BE49-F238E27FC236}">
                <a16:creationId xmlns=""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pic>
        <p:nvPicPr>
          <p:cNvPr id="16" name="Picture 15">
            <a:hlinkClick r:id="rId11" action="ppaction://hlinksldjump"/>
            <a:extLst>
              <a:ext uri="{FF2B5EF4-FFF2-40B4-BE49-F238E27FC236}">
                <a16:creationId xmlns="" xmlns:a16="http://schemas.microsoft.com/office/drawing/2014/main" id="{65A976C2-DFCD-4B58-42D0-5E2BF5ED91CE}"/>
              </a:ext>
            </a:extLst>
          </p:cNvPr>
          <p:cNvPicPr>
            <a:picLocks noChangeAspect="1"/>
          </p:cNvPicPr>
          <p:nvPr/>
        </p:nvPicPr>
        <p:blipFill>
          <a:blip r:embed="rId12"/>
          <a:stretch>
            <a:fillRect/>
          </a:stretch>
        </p:blipFill>
        <p:spPr>
          <a:xfrm>
            <a:off x="8182548" y="4202970"/>
            <a:ext cx="1009682" cy="937562"/>
          </a:xfrm>
          <a:prstGeom prst="rect">
            <a:avLst/>
          </a:prstGeom>
        </p:spPr>
      </p:pic>
    </p:spTree>
    <p:extLst>
      <p:ext uri="{BB962C8B-B14F-4D97-AF65-F5344CB8AC3E}">
        <p14:creationId xmlns:p14="http://schemas.microsoft.com/office/powerpoint/2010/main" val="173633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inVertical)">
                                      <p:cBhvr>
                                        <p:cTn id="11" dur="500"/>
                                        <p:tgtEl>
                                          <p:spTgt spid="30"/>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9"/>
                                        </p:tgtEl>
                                        <p:attrNameLst>
                                          <p:attrName>fillcolor</p:attrName>
                                        </p:attrNameLst>
                                      </p:cBhvr>
                                      <p:to>
                                        <a:srgbClr val="92D050"/>
                                      </p:to>
                                    </p:animClr>
                                    <p:set>
                                      <p:cBhvr>
                                        <p:cTn id="29" dur="500" fill="hold"/>
                                        <p:tgtEl>
                                          <p:spTgt spid="29"/>
                                        </p:tgtEl>
                                        <p:attrNameLst>
                                          <p:attrName>fill.type</p:attrName>
                                        </p:attrNameLst>
                                      </p:cBhvr>
                                      <p:to>
                                        <p:strVal val="solid"/>
                                      </p:to>
                                    </p:set>
                                    <p:set>
                                      <p:cBhvr>
                                        <p:cTn id="30" dur="500" fill="hold"/>
                                        <p:tgtEl>
                                          <p:spTgt spid="2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8" fill="hold"/>
                                        <p:tgtEl>
                                          <p:spTgt spid="33"/>
                                        </p:tgtEl>
                                      </p:cBhvr>
                                    </p:cmd>
                                  </p:childTnLst>
                                </p:cTn>
                              </p:par>
                              <p:par>
                                <p:cTn id="33" presetID="1" presetClass="entr" presetSubtype="0" fill="hold" nodeType="withEffect">
                                  <p:stCondLst>
                                    <p:cond delay="0"/>
                                  </p:stCondLst>
                                  <p:childTnLst>
                                    <p:set>
                                      <p:cBhvr>
                                        <p:cTn id="34" dur="1" fill="hold">
                                          <p:stCondLst>
                                            <p:cond delay="9"/>
                                          </p:stCondLst>
                                        </p:cTn>
                                        <p:tgtEl>
                                          <p:spTgt spid="34"/>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9"/>
                                        </p:tgtEl>
                                      </p:cBhvr>
                                    </p:animEffect>
                                    <p:animScale>
                                      <p:cBhvr>
                                        <p:cTn id="37"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30"/>
                                        </p:tgtEl>
                                        <p:attrNameLst>
                                          <p:attrName>fillcolor</p:attrName>
                                        </p:attrNameLst>
                                      </p:cBhvr>
                                      <p:to>
                                        <a:srgbClr val="D99694"/>
                                      </p:to>
                                    </p:animClr>
                                    <p:set>
                                      <p:cBhvr>
                                        <p:cTn id="43" dur="500" fill="hold"/>
                                        <p:tgtEl>
                                          <p:spTgt spid="30"/>
                                        </p:tgtEl>
                                        <p:attrNameLst>
                                          <p:attrName>fill.type</p:attrName>
                                        </p:attrNameLst>
                                      </p:cBhvr>
                                      <p:to>
                                        <p:strVal val="solid"/>
                                      </p:to>
                                    </p:set>
                                    <p:set>
                                      <p:cBhvr>
                                        <p:cTn id="44" dur="500" fill="hold"/>
                                        <p:tgtEl>
                                          <p:spTgt spid="3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4" fill="hold"/>
                                        <p:tgtEl>
                                          <p:spTgt spid="38"/>
                                        </p:tgtEl>
                                      </p:cBhvr>
                                    </p:cmd>
                                  </p:child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30"/>
                                        </p:tgtEl>
                                      </p:cBhvr>
                                    </p:animEffect>
                                    <p:animScale>
                                      <p:cBhvr>
                                        <p:cTn id="51"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31"/>
                                        </p:tgtEl>
                                        <p:attrNameLst>
                                          <p:attrName>fillcolor</p:attrName>
                                        </p:attrNameLst>
                                      </p:cBhvr>
                                      <p:to>
                                        <a:srgbClr val="D99694"/>
                                      </p:to>
                                    </p:animClr>
                                    <p:set>
                                      <p:cBhvr>
                                        <p:cTn id="57" dur="500" fill="hold"/>
                                        <p:tgtEl>
                                          <p:spTgt spid="31"/>
                                        </p:tgtEl>
                                        <p:attrNameLst>
                                          <p:attrName>fill.type</p:attrName>
                                        </p:attrNameLst>
                                      </p:cBhvr>
                                      <p:to>
                                        <p:strVal val="solid"/>
                                      </p:to>
                                    </p:set>
                                    <p:set>
                                      <p:cBhvr>
                                        <p:cTn id="58" dur="500" fill="hold"/>
                                        <p:tgtEl>
                                          <p:spTgt spid="3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4" fill="hold"/>
                                        <p:tgtEl>
                                          <p:spTgt spid="38"/>
                                        </p:tgtEl>
                                      </p:cBhvr>
                                    </p:cmd>
                                  </p:childTnLst>
                                </p:cTn>
                              </p:par>
                              <p:par>
                                <p:cTn id="61" presetID="1" presetClass="entr" presetSubtype="0" fill="hold" nodeType="withEffect">
                                  <p:stCondLst>
                                    <p:cond delay="0"/>
                                  </p:stCondLst>
                                  <p:childTnLst>
                                    <p:set>
                                      <p:cBhvr>
                                        <p:cTn id="62" dur="1" fill="hold">
                                          <p:stCondLst>
                                            <p:cond delay="9"/>
                                          </p:stCondLst>
                                        </p:cTn>
                                        <p:tgtEl>
                                          <p:spTgt spid="35"/>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31"/>
                                        </p:tgtEl>
                                      </p:cBhvr>
                                    </p:animEffect>
                                    <p:animScale>
                                      <p:cBhvr>
                                        <p:cTn id="65" dur="250" autoRev="1" fill="hold"/>
                                        <p:tgtEl>
                                          <p:spTgt spid="31"/>
                                        </p:tgtEl>
                                      </p:cBhvr>
                                      <p:by x="105000" y="105000"/>
                                    </p:animScale>
                                  </p:childTnLst>
                                </p:cTn>
                              </p:par>
                            </p:childTnLst>
                          </p:cTn>
                        </p:par>
                      </p:childTnLst>
                    </p:cTn>
                  </p:par>
                </p:childTnLst>
              </p:cTn>
              <p:nextCondLst>
                <p:cond evt="onClick" delay="0">
                  <p:tgtEl>
                    <p:spTgt spid="31"/>
                  </p:tgtEl>
                </p:cond>
              </p:nextCondLst>
            </p:seq>
            <p:seq concurrent="1" nextAc="seek">
              <p:cTn id="66" restart="whenNotActive" fill="hold" evtFilter="cancelBubble" nodeType="interactiveSeq">
                <p:stCondLst>
                  <p:cond evt="onClick" delay="0">
                    <p:tgtEl>
                      <p:spTgt spid="3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32"/>
                                        </p:tgtEl>
                                        <p:attrNameLst>
                                          <p:attrName>fillcolor</p:attrName>
                                        </p:attrNameLst>
                                      </p:cBhvr>
                                      <p:to>
                                        <a:srgbClr val="D99694"/>
                                      </p:to>
                                    </p:animClr>
                                    <p:set>
                                      <p:cBhvr>
                                        <p:cTn id="71" dur="500" fill="hold"/>
                                        <p:tgtEl>
                                          <p:spTgt spid="32"/>
                                        </p:tgtEl>
                                        <p:attrNameLst>
                                          <p:attrName>fill.type</p:attrName>
                                        </p:attrNameLst>
                                      </p:cBhvr>
                                      <p:to>
                                        <p:strVal val="solid"/>
                                      </p:to>
                                    </p:set>
                                    <p:set>
                                      <p:cBhvr>
                                        <p:cTn id="72" dur="500" fill="hold"/>
                                        <p:tgtEl>
                                          <p:spTgt spid="32"/>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4" fill="hold"/>
                                        <p:tgtEl>
                                          <p:spTgt spid="38"/>
                                        </p:tgtEl>
                                      </p:cBhvr>
                                    </p:cmd>
                                  </p:childTnLst>
                                </p:cTn>
                              </p:par>
                              <p:par>
                                <p:cTn id="75" presetID="1" presetClass="entr" presetSubtype="0" fill="hold" nodeType="withEffect">
                                  <p:stCondLst>
                                    <p:cond delay="0"/>
                                  </p:stCondLst>
                                  <p:childTnLst>
                                    <p:set>
                                      <p:cBhvr>
                                        <p:cTn id="76" dur="1" fill="hold">
                                          <p:stCondLst>
                                            <p:cond delay="9"/>
                                          </p:stCondLst>
                                        </p:cTn>
                                        <p:tgtEl>
                                          <p:spTgt spid="36"/>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32"/>
                                        </p:tgtEl>
                                      </p:cBhvr>
                                    </p:animEffect>
                                    <p:animScale>
                                      <p:cBhvr>
                                        <p:cTn id="79" dur="250" autoRev="1" fill="hold"/>
                                        <p:tgtEl>
                                          <p:spTgt spid="32"/>
                                        </p:tgtEl>
                                      </p:cBhvr>
                                      <p:by x="105000" y="105000"/>
                                    </p:animScale>
                                  </p:childTnLst>
                                </p:cTn>
                              </p:par>
                            </p:childTnLst>
                          </p:cTn>
                        </p:par>
                      </p:childTnLst>
                    </p:cTn>
                  </p:par>
                </p:childTnLst>
              </p:cTn>
              <p:nextCondLst>
                <p:cond evt="onClick" delay="0">
                  <p:tgtEl>
                    <p:spTgt spid="32"/>
                  </p:tgtEl>
                </p:cond>
              </p:nextCondLst>
            </p:seq>
            <p:audio>
              <p:cMediaNode vol="80000">
                <p:cTn id="80" fill="hold" display="0">
                  <p:stCondLst>
                    <p:cond delay="indefinite"/>
                  </p:stCondLst>
                  <p:endCondLst>
                    <p:cond evt="onStopAudio" delay="0">
                      <p:tgtEl>
                        <p:sldTgt/>
                      </p:tgtEl>
                    </p:cond>
                  </p:endCondLst>
                </p:cTn>
                <p:tgtEl>
                  <p:spTgt spid="33"/>
                </p:tgtEl>
              </p:cMediaNode>
            </p:audio>
            <p:audio>
              <p:cMediaNode vol="80000">
                <p:cTn id="81" fill="hold" display="0">
                  <p:stCondLst>
                    <p:cond delay="indefinite"/>
                  </p:stCondLst>
                  <p:endCondLst>
                    <p:cond evt="onStopAudio" delay="0">
                      <p:tgtEl>
                        <p:sldTgt/>
                      </p:tgtEl>
                    </p:cond>
                  </p:endCondLst>
                </p:cTn>
                <p:tgtEl>
                  <p:spTgt spid="38"/>
                </p:tgtEl>
              </p:cMediaNode>
            </p:audio>
          </p:childTnLst>
        </p:cTn>
      </p:par>
    </p:tnLst>
    <p:bldLst>
      <p:bldP spid="28" grpId="0" animBg="1"/>
      <p:bldP spid="29" grpId="0" animBg="1"/>
      <p:bldP spid="29" grpId="1" animBg="1"/>
      <p:bldP spid="30" grpId="0" animBg="1"/>
      <p:bldP spid="30" grpId="1" animBg="1"/>
      <p:bldP spid="31" grpId="0" animBg="1"/>
      <p:bldP spid="31" grpId="1" animBg="1"/>
      <p:bldP spid="32" grpId="0" animBg="1"/>
      <p:bldP spid="3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7" name="Câu hỏi">
            <a:extLst>
              <a:ext uri="{FF2B5EF4-FFF2-40B4-BE49-F238E27FC236}">
                <a16:creationId xmlns="" xmlns:a16="http://schemas.microsoft.com/office/drawing/2014/main" id="{99855FFD-344E-0BEC-871D-5C9A9BDE6278}"/>
              </a:ext>
            </a:extLst>
          </p:cNvPr>
          <p:cNvSpPr/>
          <p:nvPr/>
        </p:nvSpPr>
        <p:spPr>
          <a:xfrm>
            <a:off x="910936" y="589684"/>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2250" b="1" kern="1200">
                <a:solidFill>
                  <a:prstClr val="black"/>
                </a:solidFill>
                <a:latin typeface="Arial" panose="020B0604020202020204" pitchFamily="34" charset="0"/>
                <a:cs typeface="Arial" panose="020B0604020202020204" pitchFamily="34" charset="0"/>
              </a:rPr>
              <a:t>Câu 4: </a:t>
            </a:r>
            <a:r>
              <a:rPr lang="en-US" sz="2250" kern="1200">
                <a:solidFill>
                  <a:prstClr val="black"/>
                </a:solidFill>
                <a:latin typeface="Arial" panose="020B0604020202020204" pitchFamily="34" charset="0"/>
                <a:cs typeface="Arial" panose="020B0604020202020204" pitchFamily="34" charset="0"/>
              </a:rPr>
              <a:t>Trong trò chơi bập bênh, muốn nâng một người có trọng lượng lớn hơn thì cần phải:</a:t>
            </a:r>
          </a:p>
        </p:txBody>
      </p:sp>
      <p:sp>
        <p:nvSpPr>
          <p:cNvPr id="18" name="Đáp án đúng">
            <a:extLst>
              <a:ext uri="{FF2B5EF4-FFF2-40B4-BE49-F238E27FC236}">
                <a16:creationId xmlns="" xmlns:a16="http://schemas.microsoft.com/office/drawing/2014/main" id="{EE0078FA-1165-505E-840F-C862A1AD3A98}"/>
              </a:ext>
            </a:extLst>
          </p:cNvPr>
          <p:cNvSpPr/>
          <p:nvPr/>
        </p:nvSpPr>
        <p:spPr>
          <a:xfrm>
            <a:off x="910938" y="354070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500" kern="1200" noProof="1">
                <a:solidFill>
                  <a:prstClr val="black"/>
                </a:solidFill>
                <a:latin typeface="Arial" panose="020B0604020202020204" pitchFamily="34" charset="0"/>
                <a:cs typeface="Arial" panose="020B0604020202020204" pitchFamily="34" charset="0"/>
              </a:rPr>
              <a:t>B. </a:t>
            </a:r>
            <a:r>
              <a:rPr lang="en-US" sz="1500" kern="1200">
                <a:solidFill>
                  <a:prstClr val="black"/>
                </a:solidFill>
                <a:latin typeface="Arial" panose="020B0604020202020204" pitchFamily="34" charset="0"/>
                <a:cs typeface="Arial" panose="020B0604020202020204" pitchFamily="34" charset="0"/>
              </a:rPr>
              <a:t>Ngồi xa trục quay hơn so với người kia</a:t>
            </a:r>
            <a:endParaRPr lang="vi-VN" sz="1500" kern="1200" noProof="1">
              <a:solidFill>
                <a:prstClr val="black"/>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 xmlns:a16="http://schemas.microsoft.com/office/drawing/2014/main" id="{B23A4FD1-FAA6-67B1-A04A-CF148F8E78D9}"/>
              </a:ext>
            </a:extLst>
          </p:cNvPr>
          <p:cNvSpPr/>
          <p:nvPr/>
        </p:nvSpPr>
        <p:spPr>
          <a:xfrm>
            <a:off x="910936" y="231457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500" kern="1200" noProof="1">
                <a:solidFill>
                  <a:prstClr val="black"/>
                </a:solidFill>
                <a:latin typeface="Arial" panose="020B0604020202020204" pitchFamily="34" charset="0"/>
                <a:cs typeface="Arial" panose="020B0604020202020204" pitchFamily="34" charset="0"/>
              </a:rPr>
              <a:t>A. </a:t>
            </a:r>
            <a:r>
              <a:rPr lang="en-US" sz="1500" kern="1200">
                <a:solidFill>
                  <a:prstClr val="black"/>
                </a:solidFill>
                <a:latin typeface="Arial" panose="020B0604020202020204" pitchFamily="34" charset="0"/>
                <a:cs typeface="Arial" panose="020B0604020202020204" pitchFamily="34" charset="0"/>
              </a:rPr>
              <a:t>Ngồi lại gần trục quay hơn so với người kia</a:t>
            </a:r>
            <a:endParaRPr lang="vi-VN" sz="1500" kern="1200" noProof="1">
              <a:solidFill>
                <a:prstClr val="black"/>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 xmlns:a16="http://schemas.microsoft.com/office/drawing/2014/main" id="{301BCDA5-188D-48C7-6D18-43282696C5FC}"/>
              </a:ext>
            </a:extLst>
          </p:cNvPr>
          <p:cNvSpPr/>
          <p:nvPr/>
        </p:nvSpPr>
        <p:spPr>
          <a:xfrm>
            <a:off x="4831773" y="231457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500" kern="1200" noProof="1">
                <a:solidFill>
                  <a:prstClr val="black"/>
                </a:solidFill>
                <a:latin typeface="Arial" panose="020B0604020202020204" pitchFamily="34" charset="0"/>
                <a:cs typeface="Arial" panose="020B0604020202020204" pitchFamily="34" charset="0"/>
              </a:rPr>
              <a:t>C. </a:t>
            </a:r>
            <a:r>
              <a:rPr lang="en-US" sz="1500" kern="1200">
                <a:solidFill>
                  <a:prstClr val="black"/>
                </a:solidFill>
                <a:latin typeface="Arial" panose="020B0604020202020204" pitchFamily="34" charset="0"/>
                <a:cs typeface="Arial" panose="020B0604020202020204" pitchFamily="34" charset="0"/>
              </a:rPr>
              <a:t>Ngồi ở vị trí có khoảng cách với trục quay bằng người kia</a:t>
            </a:r>
            <a:endParaRPr lang="vi-VN" sz="1500" kern="1200" noProof="1">
              <a:solidFill>
                <a:prstClr val="black"/>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 xmlns:a16="http://schemas.microsoft.com/office/drawing/2014/main" id="{6921AC71-8368-98CC-4845-2B24631201D6}"/>
              </a:ext>
            </a:extLst>
          </p:cNvPr>
          <p:cNvSpPr/>
          <p:nvPr/>
        </p:nvSpPr>
        <p:spPr>
          <a:xfrm>
            <a:off x="4831772" y="354070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500" kern="1200" noProof="1">
                <a:solidFill>
                  <a:prstClr val="black"/>
                </a:solidFill>
                <a:latin typeface="Arial" panose="020B0604020202020204" pitchFamily="34" charset="0"/>
                <a:cs typeface="Arial" panose="020B0604020202020204" pitchFamily="34" charset="0"/>
              </a:rPr>
              <a:t>D. </a:t>
            </a:r>
            <a:r>
              <a:rPr lang="en-US" sz="1500" kern="1200">
                <a:solidFill>
                  <a:prstClr val="black"/>
                </a:solidFill>
                <a:latin typeface="Arial" panose="020B0604020202020204" pitchFamily="34" charset="0"/>
                <a:cs typeface="Arial" panose="020B0604020202020204" pitchFamily="34" charset="0"/>
              </a:rPr>
              <a:t>Ngồi ở vị trí cũ</a:t>
            </a:r>
            <a:endParaRPr lang="vi-VN" sz="1500" kern="1200" noProof="1">
              <a:solidFill>
                <a:prstClr val="black"/>
              </a:solidFill>
              <a:latin typeface="Arial" panose="020B0604020202020204" pitchFamily="34" charset="0"/>
              <a:cs typeface="Arial" panose="020B0604020202020204" pitchFamily="34" charset="0"/>
            </a:endParaRPr>
          </a:p>
        </p:txBody>
      </p:sp>
      <p:pic>
        <p:nvPicPr>
          <p:cNvPr id="22" name="Picture 5">
            <a:extLst>
              <a:ext uri="{FF2B5EF4-FFF2-40B4-BE49-F238E27FC236}">
                <a16:creationId xmlns="" xmlns:a16="http://schemas.microsoft.com/office/drawing/2014/main" id="{4DDDB707-1754-02DE-ED8A-24AC1AB601F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697130" y="4015933"/>
            <a:ext cx="639785" cy="556871"/>
          </a:xfrm>
          <a:prstGeom prst="rect">
            <a:avLst/>
          </a:prstGeom>
        </p:spPr>
      </p:pic>
      <p:pic>
        <p:nvPicPr>
          <p:cNvPr id="23" name="Picture 10">
            <a:extLst>
              <a:ext uri="{FF2B5EF4-FFF2-40B4-BE49-F238E27FC236}">
                <a16:creationId xmlns="" xmlns:a16="http://schemas.microsoft.com/office/drawing/2014/main" id="{AC8E7E92-0417-7D0F-FB99-B5166E8782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666924" y="2800780"/>
            <a:ext cx="637592" cy="568036"/>
          </a:xfrm>
          <a:prstGeom prst="rect">
            <a:avLst/>
          </a:prstGeom>
        </p:spPr>
      </p:pic>
      <p:pic>
        <p:nvPicPr>
          <p:cNvPr id="24" name="Picture 10">
            <a:extLst>
              <a:ext uri="{FF2B5EF4-FFF2-40B4-BE49-F238E27FC236}">
                <a16:creationId xmlns="" xmlns:a16="http://schemas.microsoft.com/office/drawing/2014/main" id="{8E50EEF4-9841-DB62-BC63-80EC3EEFB1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595471" y="3755445"/>
            <a:ext cx="637592" cy="568036"/>
          </a:xfrm>
          <a:prstGeom prst="rect">
            <a:avLst/>
          </a:prstGeom>
        </p:spPr>
      </p:pic>
      <p:pic>
        <p:nvPicPr>
          <p:cNvPr id="25" name="Picture 10">
            <a:extLst>
              <a:ext uri="{FF2B5EF4-FFF2-40B4-BE49-F238E27FC236}">
                <a16:creationId xmlns="" xmlns:a16="http://schemas.microsoft.com/office/drawing/2014/main" id="{FB94ED1D-AE58-5D05-84D2-645969C28B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674636" y="2813338"/>
            <a:ext cx="637592" cy="568036"/>
          </a:xfrm>
          <a:prstGeom prst="rect">
            <a:avLst/>
          </a:prstGeom>
        </p:spPr>
      </p:pic>
      <p:pic>
        <p:nvPicPr>
          <p:cNvPr id="26" name="Correct sound effect and wrong sound effect (mp3cut.net)">
            <a:hlinkClick r:id="" action="ppaction://media"/>
            <a:extLst>
              <a:ext uri="{FF2B5EF4-FFF2-40B4-BE49-F238E27FC236}">
                <a16:creationId xmlns="" xmlns:a16="http://schemas.microsoft.com/office/drawing/2014/main" id="{E7AFEB1A-1837-3509-64B7-750E8B3C548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831772" y="-477949"/>
            <a:ext cx="365522" cy="365522"/>
          </a:xfrm>
          <a:prstGeom prst="rect">
            <a:avLst/>
          </a:prstGeom>
        </p:spPr>
      </p:pic>
      <p:pic>
        <p:nvPicPr>
          <p:cNvPr id="27" name="Correct sound effect and wrong sound effect (mp3cut.net) (1)">
            <a:hlinkClick r:id="" action="ppaction://media"/>
            <a:extLst>
              <a:ext uri="{FF2B5EF4-FFF2-40B4-BE49-F238E27FC236}">
                <a16:creationId xmlns="" xmlns:a16="http://schemas.microsoft.com/office/drawing/2014/main" id="{FDCC2E82-898D-1995-D44B-B2C77A2834B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826919" y="-477949"/>
            <a:ext cx="365522" cy="365522"/>
          </a:xfrm>
          <a:prstGeom prst="rect">
            <a:avLst/>
          </a:prstGeom>
        </p:spPr>
      </p:pic>
      <p:pic>
        <p:nvPicPr>
          <p:cNvPr id="16" name="Picture 15">
            <a:hlinkClick r:id="rId11" action="ppaction://hlinksldjump"/>
            <a:extLst>
              <a:ext uri="{FF2B5EF4-FFF2-40B4-BE49-F238E27FC236}">
                <a16:creationId xmlns="" xmlns:a16="http://schemas.microsoft.com/office/drawing/2014/main" id="{D7F99036-7D15-6C98-6620-7793FB184663}"/>
              </a:ext>
            </a:extLst>
          </p:cNvPr>
          <p:cNvPicPr>
            <a:picLocks noChangeAspect="1"/>
          </p:cNvPicPr>
          <p:nvPr/>
        </p:nvPicPr>
        <p:blipFill>
          <a:blip r:embed="rId12"/>
          <a:stretch>
            <a:fillRect/>
          </a:stretch>
        </p:blipFill>
        <p:spPr>
          <a:xfrm>
            <a:off x="8182548" y="4202970"/>
            <a:ext cx="1009682" cy="937562"/>
          </a:xfrm>
          <a:prstGeom prst="rect">
            <a:avLst/>
          </a:prstGeom>
        </p:spPr>
      </p:pic>
    </p:spTree>
    <p:extLst>
      <p:ext uri="{BB962C8B-B14F-4D97-AF65-F5344CB8AC3E}">
        <p14:creationId xmlns:p14="http://schemas.microsoft.com/office/powerpoint/2010/main" val="339146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8"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4"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4"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4"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7" name="Câu hỏi">
            <a:extLst>
              <a:ext uri="{FF2B5EF4-FFF2-40B4-BE49-F238E27FC236}">
                <a16:creationId xmlns="" xmlns:a16="http://schemas.microsoft.com/office/drawing/2014/main" id="{1AB69979-1D5C-6D4F-6590-E0650E70A5B4}"/>
              </a:ext>
            </a:extLst>
          </p:cNvPr>
          <p:cNvSpPr/>
          <p:nvPr/>
        </p:nvSpPr>
        <p:spPr>
          <a:xfrm>
            <a:off x="910936" y="584436"/>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250" b="1" kern="1200" noProof="1">
                <a:solidFill>
                  <a:prstClr val="black"/>
                </a:solidFill>
                <a:latin typeface="Arial" panose="020B0604020202020204" pitchFamily="34" charset="0"/>
                <a:cs typeface="Arial" panose="020B0604020202020204" pitchFamily="34" charset="0"/>
              </a:rPr>
              <a:t>Câu hỏi </a:t>
            </a:r>
            <a:r>
              <a:rPr lang="en-US" sz="2250" b="1" kern="1200" noProof="1">
                <a:solidFill>
                  <a:prstClr val="black"/>
                </a:solidFill>
                <a:latin typeface="Arial" panose="020B0604020202020204" pitchFamily="34" charset="0"/>
                <a:cs typeface="Arial" panose="020B0604020202020204" pitchFamily="34" charset="0"/>
              </a:rPr>
              <a:t>5: </a:t>
            </a:r>
            <a:r>
              <a:rPr lang="en-US" sz="2250" kern="1200">
                <a:solidFill>
                  <a:prstClr val="black"/>
                </a:solidFill>
                <a:latin typeface="Arial" panose="020B0604020202020204" pitchFamily="34" charset="0"/>
                <a:cs typeface="Arial" panose="020B0604020202020204" pitchFamily="34" charset="0"/>
              </a:rPr>
              <a:t>Tác dụng làm quay của vật càng lớn khi </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 xmlns:a16="http://schemas.microsoft.com/office/drawing/2014/main" id="{2FB644CA-CB55-3594-B5C2-C9F8A867CDF0}"/>
              </a:ext>
            </a:extLst>
          </p:cNvPr>
          <p:cNvSpPr/>
          <p:nvPr/>
        </p:nvSpPr>
        <p:spPr>
          <a:xfrm>
            <a:off x="910936" y="2309327"/>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500" kern="1200" noProof="1">
                <a:solidFill>
                  <a:prstClr val="black"/>
                </a:solidFill>
                <a:latin typeface="Arial" panose="020B0604020202020204" pitchFamily="34" charset="0"/>
                <a:cs typeface="Arial" panose="020B0604020202020204" pitchFamily="34" charset="0"/>
              </a:rPr>
              <a:t>A. </a:t>
            </a:r>
            <a:r>
              <a:rPr lang="en-US" sz="1500" kern="1200">
                <a:solidFill>
                  <a:prstClr val="black"/>
                </a:solidFill>
                <a:latin typeface="Arial" panose="020B0604020202020204" pitchFamily="34" charset="0"/>
                <a:cs typeface="Arial" panose="020B0604020202020204" pitchFamily="34" charset="0"/>
              </a:rPr>
              <a:t>Lực có giá trị lớn và khoảng cách từ trục quay đến giá của lực càng lớn</a:t>
            </a:r>
            <a:endParaRPr lang="vi-VN" sz="1500" kern="1200" noProof="1">
              <a:solidFill>
                <a:prstClr val="black"/>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 xmlns:a16="http://schemas.microsoft.com/office/drawing/2014/main" id="{30828281-61AD-7A62-0775-C0E24C9C1DEB}"/>
              </a:ext>
            </a:extLst>
          </p:cNvPr>
          <p:cNvSpPr/>
          <p:nvPr/>
        </p:nvSpPr>
        <p:spPr>
          <a:xfrm>
            <a:off x="910936" y="3535453"/>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500" kern="1200" noProof="1">
                <a:solidFill>
                  <a:prstClr val="black"/>
                </a:solidFill>
                <a:latin typeface="Arial" panose="020B0604020202020204" pitchFamily="34" charset="0"/>
                <a:cs typeface="Arial" panose="020B0604020202020204" pitchFamily="34" charset="0"/>
              </a:rPr>
              <a:t>B. </a:t>
            </a:r>
            <a:r>
              <a:rPr lang="en-US" sz="1500" kern="1200">
                <a:solidFill>
                  <a:prstClr val="black"/>
                </a:solidFill>
                <a:latin typeface="Arial" panose="020B0604020202020204" pitchFamily="34" charset="0"/>
                <a:cs typeface="Arial" panose="020B0604020202020204" pitchFamily="34" charset="0"/>
              </a:rPr>
              <a:t>Lực có giá trị nhỏ và khoảng cách từ trục quay đến giá của lực càng lớn</a:t>
            </a:r>
            <a:endParaRPr lang="vi-VN" sz="1500" kern="1200" noProof="1">
              <a:solidFill>
                <a:prstClr val="black"/>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 xmlns:a16="http://schemas.microsoft.com/office/drawing/2014/main" id="{E6A889FC-D3A7-FA7C-0DE3-0EA076B22F62}"/>
              </a:ext>
            </a:extLst>
          </p:cNvPr>
          <p:cNvSpPr/>
          <p:nvPr/>
        </p:nvSpPr>
        <p:spPr>
          <a:xfrm>
            <a:off x="4831773" y="2309327"/>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500" kern="1200" noProof="1">
                <a:solidFill>
                  <a:prstClr val="black"/>
                </a:solidFill>
                <a:latin typeface="Arial" panose="020B0604020202020204" pitchFamily="34" charset="0"/>
                <a:cs typeface="Arial" panose="020B0604020202020204" pitchFamily="34" charset="0"/>
              </a:rPr>
              <a:t>C. </a:t>
            </a:r>
            <a:r>
              <a:rPr lang="en-US" sz="1500" kern="1200">
                <a:solidFill>
                  <a:prstClr val="black"/>
                </a:solidFill>
                <a:latin typeface="Arial" panose="020B0604020202020204" pitchFamily="34" charset="0"/>
                <a:cs typeface="Arial" panose="020B0604020202020204" pitchFamily="34" charset="0"/>
              </a:rPr>
              <a:t>Lực có giá trị lớn và khoảng cách từ trục quay đến giá của lực càng nhỏ</a:t>
            </a:r>
            <a:endParaRPr lang="vi-VN" sz="1500" kern="1200" noProof="1">
              <a:solidFill>
                <a:prstClr val="black"/>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 xmlns:a16="http://schemas.microsoft.com/office/drawing/2014/main" id="{39170EEF-8452-D761-9524-3629836006CB}"/>
              </a:ext>
            </a:extLst>
          </p:cNvPr>
          <p:cNvSpPr/>
          <p:nvPr/>
        </p:nvSpPr>
        <p:spPr>
          <a:xfrm>
            <a:off x="4831772" y="3535453"/>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500" kern="1200" noProof="1">
                <a:solidFill>
                  <a:prstClr val="black"/>
                </a:solidFill>
                <a:latin typeface="Arial" panose="020B0604020202020204" pitchFamily="34" charset="0"/>
                <a:cs typeface="Arial" panose="020B0604020202020204" pitchFamily="34" charset="0"/>
              </a:rPr>
              <a:t>D. </a:t>
            </a:r>
            <a:r>
              <a:rPr lang="en-US" sz="1500" kern="1200">
                <a:solidFill>
                  <a:prstClr val="black"/>
                </a:solidFill>
                <a:latin typeface="Arial" panose="020B0604020202020204" pitchFamily="34" charset="0"/>
                <a:cs typeface="Arial" panose="020B0604020202020204" pitchFamily="34" charset="0"/>
              </a:rPr>
              <a:t>Lực có giá trị nhỏ và khoảng cách từ trục quay đến giá của lực càng nhỏ</a:t>
            </a:r>
            <a:endParaRPr lang="vi-VN" sz="1500" kern="1200" noProof="1">
              <a:solidFill>
                <a:prstClr val="black"/>
              </a:solidFill>
              <a:latin typeface="Arial" panose="020B0604020202020204" pitchFamily="34" charset="0"/>
              <a:cs typeface="Arial" panose="020B0604020202020204" pitchFamily="34" charset="0"/>
            </a:endParaRPr>
          </a:p>
        </p:txBody>
      </p:sp>
      <p:pic>
        <p:nvPicPr>
          <p:cNvPr id="22" name="Correct sound effect and wrong sound effect (mp3cut.net)">
            <a:hlinkClick r:id="" action="ppaction://media"/>
            <a:extLst>
              <a:ext uri="{FF2B5EF4-FFF2-40B4-BE49-F238E27FC236}">
                <a16:creationId xmlns=""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23" name="Picture 5">
            <a:extLst>
              <a:ext uri="{FF2B5EF4-FFF2-40B4-BE49-F238E27FC236}">
                <a16:creationId xmlns="" xmlns:a16="http://schemas.microsoft.com/office/drawing/2014/main" id="{E6F1E875-E86B-BE85-7126-D83A3A72736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017021" y="2818407"/>
            <a:ext cx="639785" cy="556871"/>
          </a:xfrm>
          <a:prstGeom prst="rect">
            <a:avLst/>
          </a:prstGeom>
        </p:spPr>
      </p:pic>
      <p:pic>
        <p:nvPicPr>
          <p:cNvPr id="24" name="Picture 10">
            <a:extLst>
              <a:ext uri="{FF2B5EF4-FFF2-40B4-BE49-F238E27FC236}">
                <a16:creationId xmlns="" xmlns:a16="http://schemas.microsoft.com/office/drawing/2014/main" id="{21ED3440-86C4-2238-C706-281A268BA3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8050369" y="2679419"/>
            <a:ext cx="637592" cy="568036"/>
          </a:xfrm>
          <a:prstGeom prst="rect">
            <a:avLst/>
          </a:prstGeom>
        </p:spPr>
      </p:pic>
      <p:pic>
        <p:nvPicPr>
          <p:cNvPr id="25" name="Picture 10">
            <a:extLst>
              <a:ext uri="{FF2B5EF4-FFF2-40B4-BE49-F238E27FC236}">
                <a16:creationId xmlns="" xmlns:a16="http://schemas.microsoft.com/office/drawing/2014/main" id="{D63E2BD7-F450-5D60-9549-B4F666CC0F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620157" y="4169791"/>
            <a:ext cx="637592" cy="568036"/>
          </a:xfrm>
          <a:prstGeom prst="rect">
            <a:avLst/>
          </a:prstGeom>
        </p:spPr>
      </p:pic>
      <p:pic>
        <p:nvPicPr>
          <p:cNvPr id="26" name="Picture 10">
            <a:extLst>
              <a:ext uri="{FF2B5EF4-FFF2-40B4-BE49-F238E27FC236}">
                <a16:creationId xmlns="" xmlns:a16="http://schemas.microsoft.com/office/drawing/2014/main" id="{57B1D1AC-929A-1B48-B037-A531AC6D1EB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4144807" y="4023898"/>
            <a:ext cx="637592" cy="568036"/>
          </a:xfrm>
          <a:prstGeom prst="rect">
            <a:avLst/>
          </a:prstGeom>
        </p:spPr>
      </p:pic>
      <p:pic>
        <p:nvPicPr>
          <p:cNvPr id="27" name="Correct sound effect and wrong sound effect (mp3cut.net) (1)">
            <a:hlinkClick r:id="" action="ppaction://media"/>
            <a:extLst>
              <a:ext uri="{FF2B5EF4-FFF2-40B4-BE49-F238E27FC236}">
                <a16:creationId xmlns=""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pic>
        <p:nvPicPr>
          <p:cNvPr id="16" name="Picture 15">
            <a:hlinkClick r:id="rId11" action="ppaction://hlinksldjump"/>
            <a:extLst>
              <a:ext uri="{FF2B5EF4-FFF2-40B4-BE49-F238E27FC236}">
                <a16:creationId xmlns="" xmlns:a16="http://schemas.microsoft.com/office/drawing/2014/main" id="{FA7CC93C-B87D-DB38-6C58-2D57379E406C}"/>
              </a:ext>
            </a:extLst>
          </p:cNvPr>
          <p:cNvPicPr>
            <a:picLocks noChangeAspect="1"/>
          </p:cNvPicPr>
          <p:nvPr/>
        </p:nvPicPr>
        <p:blipFill>
          <a:blip r:embed="rId12"/>
          <a:stretch>
            <a:fillRect/>
          </a:stretch>
        </p:blipFill>
        <p:spPr>
          <a:xfrm>
            <a:off x="8182548" y="4202970"/>
            <a:ext cx="1009682" cy="937562"/>
          </a:xfrm>
          <a:prstGeom prst="rect">
            <a:avLst/>
          </a:prstGeom>
        </p:spPr>
      </p:pic>
    </p:spTree>
    <p:extLst>
      <p:ext uri="{BB962C8B-B14F-4D97-AF65-F5344CB8AC3E}">
        <p14:creationId xmlns:p14="http://schemas.microsoft.com/office/powerpoint/2010/main" val="306012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8" fill="hold"/>
                                        <p:tgtEl>
                                          <p:spTgt spid="22"/>
                                        </p:tgtEl>
                                      </p:cBhvr>
                                    </p:cmd>
                                  </p:childTnLst>
                                </p:cTn>
                              </p:par>
                              <p:par>
                                <p:cTn id="33" presetID="1" presetClass="entr" presetSubtype="0" fill="hold" nodeType="withEffect">
                                  <p:stCondLst>
                                    <p:cond delay="0"/>
                                  </p:stCondLst>
                                  <p:childTnLst>
                                    <p:set>
                                      <p:cBhvr>
                                        <p:cTn id="34" dur="1" fill="hold">
                                          <p:stCondLst>
                                            <p:cond delay="9"/>
                                          </p:stCondLst>
                                        </p:cTn>
                                        <p:tgtEl>
                                          <p:spTgt spid="2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4"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4"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4"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5"/>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2"/>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6" name="TextBox 5">
            <a:extLst>
              <a:ext uri="{FF2B5EF4-FFF2-40B4-BE49-F238E27FC236}">
                <a16:creationId xmlns="" xmlns:a16="http://schemas.microsoft.com/office/drawing/2014/main" id="{B3A18A1C-E2A7-F3BC-9168-CCB0258906BB}"/>
              </a:ext>
            </a:extLst>
          </p:cNvPr>
          <p:cNvSpPr txBox="1"/>
          <p:nvPr/>
        </p:nvSpPr>
        <p:spPr>
          <a:xfrm>
            <a:off x="1292251" y="167656"/>
            <a:ext cx="7564581" cy="958660"/>
          </a:xfrm>
          <a:prstGeom prst="rect">
            <a:avLst/>
          </a:prstGeom>
          <a:noFill/>
        </p:spPr>
        <p:txBody>
          <a:bodyPr wrap="square">
            <a:spAutoFit/>
          </a:bodyPr>
          <a:lstStyle/>
          <a:p>
            <a:pPr marL="0" marR="0" algn="just">
              <a:lnSpc>
                <a:spcPct val="150000"/>
              </a:lnSpc>
              <a:spcBef>
                <a:spcPts val="100"/>
              </a:spcBef>
              <a:spcAft>
                <a:spcPts val="100"/>
              </a:spcAft>
            </a:pPr>
            <a:r>
              <a:rPr lang="en-US" sz="2000" b="1">
                <a:solidFill>
                  <a:srgbClr val="000000"/>
                </a:solidFill>
                <a:effectLst/>
                <a:latin typeface="+mj-lt"/>
                <a:ea typeface="Times New Roman" panose="02020603050405020304" pitchFamily="18" charset="0"/>
                <a:cs typeface="Times New Roman" panose="02020603050405020304" pitchFamily="18" charset="0"/>
              </a:rPr>
              <a:t>Luyện tập (SGK – tr91): </a:t>
            </a:r>
            <a:r>
              <a:rPr lang="en-US" sz="2000">
                <a:solidFill>
                  <a:srgbClr val="000000"/>
                </a:solidFill>
                <a:effectLst/>
                <a:latin typeface="+mj-lt"/>
                <a:ea typeface="Times New Roman" panose="02020603050405020304" pitchFamily="18" charset="0"/>
                <a:cs typeface="Times New Roman" panose="02020603050405020304" pitchFamily="18" charset="0"/>
              </a:rPr>
              <a:t>Trong hình 18.1, tay người tác dụng lực như thế nào thì cánh cửa không quay?</a:t>
            </a:r>
            <a:endParaRPr lang="en-US" sz="2000">
              <a:effectLst/>
              <a:latin typeface="+mj-lt"/>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 xmlns:a16="http://schemas.microsoft.com/office/drawing/2014/main" id="{1C541804-4630-B92C-DF12-CBC9E0AE8EAB}"/>
              </a:ext>
            </a:extLst>
          </p:cNvPr>
          <p:cNvPicPr>
            <a:picLocks noChangeAspect="1"/>
          </p:cNvPicPr>
          <p:nvPr/>
        </p:nvPicPr>
        <p:blipFill>
          <a:blip r:embed="rId3"/>
          <a:stretch>
            <a:fillRect/>
          </a:stretch>
        </p:blipFill>
        <p:spPr>
          <a:xfrm>
            <a:off x="606805" y="1526519"/>
            <a:ext cx="3092003" cy="30643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a:extLst>
              <a:ext uri="{FF2B5EF4-FFF2-40B4-BE49-F238E27FC236}">
                <a16:creationId xmlns="" xmlns:a16="http://schemas.microsoft.com/office/drawing/2014/main" id="{4646FAA2-A6A5-2AE1-3039-8631CAB3C87E}"/>
              </a:ext>
            </a:extLst>
          </p:cNvPr>
          <p:cNvPicPr>
            <a:picLocks noChangeAspect="1"/>
          </p:cNvPicPr>
          <p:nvPr/>
        </p:nvPicPr>
        <p:blipFill>
          <a:blip r:embed="rId4"/>
          <a:srcRect/>
          <a:stretch>
            <a:fillRect/>
          </a:stretch>
        </p:blipFill>
        <p:spPr>
          <a:xfrm>
            <a:off x="327196" y="65067"/>
            <a:ext cx="878457" cy="1280083"/>
          </a:xfrm>
          <a:prstGeom prst="rect">
            <a:avLst/>
          </a:prstGeom>
        </p:spPr>
      </p:pic>
      <p:sp>
        <p:nvSpPr>
          <p:cNvPr id="9" name="Rectangle: Rounded Corners 8">
            <a:extLst>
              <a:ext uri="{FF2B5EF4-FFF2-40B4-BE49-F238E27FC236}">
                <a16:creationId xmlns="" xmlns:a16="http://schemas.microsoft.com/office/drawing/2014/main" id="{7EC8F492-07D8-9678-0247-15F02C2DA0E1}"/>
              </a:ext>
            </a:extLst>
          </p:cNvPr>
          <p:cNvSpPr/>
          <p:nvPr/>
        </p:nvSpPr>
        <p:spPr>
          <a:xfrm>
            <a:off x="4420860" y="2312450"/>
            <a:ext cx="4322618" cy="16323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chemeClr val="accent6"/>
                </a:solidFill>
                <a:effectLst/>
                <a:latin typeface="+mj-lt"/>
                <a:ea typeface="Times New Roman" panose="02020603050405020304" pitchFamily="18" charset="0"/>
              </a:rPr>
              <a:t>Trong hình 18.1, khi người tác dụng lực vào bản lề thì cánh cửa sẽ không quay</a:t>
            </a:r>
            <a:endParaRPr lang="en-US" sz="2000">
              <a:solidFill>
                <a:schemeClr val="accent6"/>
              </a:solidFill>
              <a:latin typeface="+mj-lt"/>
            </a:endParaRPr>
          </a:p>
        </p:txBody>
      </p:sp>
      <p:sp>
        <p:nvSpPr>
          <p:cNvPr id="11" name="Arrow: Curved Down 10">
            <a:extLst>
              <a:ext uri="{FF2B5EF4-FFF2-40B4-BE49-F238E27FC236}">
                <a16:creationId xmlns="" xmlns:a16="http://schemas.microsoft.com/office/drawing/2014/main" id="{823BE477-BAF4-AE35-2A8A-8236BD694FC0}"/>
              </a:ext>
            </a:extLst>
          </p:cNvPr>
          <p:cNvSpPr/>
          <p:nvPr/>
        </p:nvSpPr>
        <p:spPr>
          <a:xfrm>
            <a:off x="4519099" y="1353790"/>
            <a:ext cx="1110883" cy="958660"/>
          </a:xfrm>
          <a:prstGeom prst="curvedDownArrow">
            <a:avLst/>
          </a:prstGeom>
          <a:solidFill>
            <a:srgbClr val="FF0000"/>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7" name="TextBox 6">
            <a:extLst>
              <a:ext uri="{FF2B5EF4-FFF2-40B4-BE49-F238E27FC236}">
                <a16:creationId xmlns="" xmlns:a16="http://schemas.microsoft.com/office/drawing/2014/main" id="{3BEC46B5-6974-CCB6-7568-B931A3E3CB8D}"/>
              </a:ext>
            </a:extLst>
          </p:cNvPr>
          <p:cNvSpPr txBox="1"/>
          <p:nvPr/>
        </p:nvSpPr>
        <p:spPr>
          <a:xfrm>
            <a:off x="2932125" y="0"/>
            <a:ext cx="2531603" cy="699230"/>
          </a:xfrm>
          <a:prstGeom prst="rect">
            <a:avLst/>
          </a:prstGeom>
          <a:noFill/>
        </p:spPr>
        <p:txBody>
          <a:bodyPr wrap="square" rtlCol="0">
            <a:spAutoFit/>
          </a:bodyPr>
          <a:lstStyle/>
          <a:p>
            <a:pPr algn="ctr">
              <a:lnSpc>
                <a:spcPct val="150000"/>
              </a:lnSpc>
            </a:pPr>
            <a:r>
              <a:rPr lang="en-US" sz="3000" b="1"/>
              <a:t>VẬN DỤNG</a:t>
            </a:r>
          </a:p>
        </p:txBody>
      </p:sp>
      <p:sp>
        <p:nvSpPr>
          <p:cNvPr id="10" name="TextBox 9">
            <a:extLst>
              <a:ext uri="{FF2B5EF4-FFF2-40B4-BE49-F238E27FC236}">
                <a16:creationId xmlns="" xmlns:a16="http://schemas.microsoft.com/office/drawing/2014/main" id="{2BB08647-A307-3265-95AF-FA141FC75F3E}"/>
              </a:ext>
            </a:extLst>
          </p:cNvPr>
          <p:cNvSpPr txBox="1"/>
          <p:nvPr/>
        </p:nvSpPr>
        <p:spPr>
          <a:xfrm>
            <a:off x="3687828" y="710520"/>
            <a:ext cx="4708026" cy="4186274"/>
          </a:xfrm>
          <a:prstGeom prst="rect">
            <a:avLst/>
          </a:prstGeom>
          <a:noFill/>
        </p:spPr>
        <p:txBody>
          <a:bodyPr wrap="square">
            <a:spAutoFit/>
          </a:bodyPr>
          <a:lstStyle/>
          <a:p>
            <a:pPr marL="342900" marR="0" indent="-342900" algn="just">
              <a:lnSpc>
                <a:spcPct val="150000"/>
              </a:lnSpc>
              <a:spcBef>
                <a:spcPts val="100"/>
              </a:spcBef>
              <a:spcAft>
                <a:spcPts val="100"/>
              </a:spcAft>
              <a:buAutoNum type="arabicPeriod"/>
            </a:pPr>
            <a:r>
              <a:rPr lang="en-US" sz="1600">
                <a:solidFill>
                  <a:srgbClr val="000000"/>
                </a:solidFill>
                <a:effectLst/>
                <a:latin typeface="+mj-lt"/>
                <a:ea typeface="Times New Roman" panose="02020603050405020304" pitchFamily="18" charset="0"/>
                <a:cs typeface="Times New Roman" panose="02020603050405020304" pitchFamily="18" charset="0"/>
              </a:rPr>
              <a:t>Khi tháo các đai ốc ở các máy, thiết bị, người thợ dùng một dụng cụ gọi là cờ-lê (Hình 18.5).</a:t>
            </a:r>
          </a:p>
          <a:p>
            <a:pPr marL="0" marR="0" algn="just">
              <a:lnSpc>
                <a:spcPct val="150000"/>
              </a:lnSpc>
              <a:spcBef>
                <a:spcPts val="100"/>
              </a:spcBef>
              <a:spcAft>
                <a:spcPts val="100"/>
              </a:spcAft>
            </a:pPr>
            <a:r>
              <a:rPr lang="en-US" sz="1600">
                <a:solidFill>
                  <a:srgbClr val="000000"/>
                </a:solidFill>
                <a:effectLst/>
                <a:latin typeface="+mj-lt"/>
                <a:ea typeface="Times New Roman" panose="02020603050405020304" pitchFamily="18" charset="0"/>
                <a:cs typeface="Times New Roman" panose="02020603050405020304" pitchFamily="18" charset="0"/>
              </a:rPr>
              <a:t>a. Chỉ ra vật chịu lực tác dụng làm quay và lực làm quay vật trong trường hợp này.</a:t>
            </a:r>
            <a:endParaRPr lang="en-US" sz="16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1600">
                <a:solidFill>
                  <a:srgbClr val="000000"/>
                </a:solidFill>
                <a:effectLst/>
                <a:latin typeface="+mj-lt"/>
                <a:ea typeface="Times New Roman" panose="02020603050405020304" pitchFamily="18" charset="0"/>
                <a:cs typeface="Times New Roman" panose="02020603050405020304" pitchFamily="18" charset="0"/>
              </a:rPr>
              <a:t>b. Nếu ốc quá chặt, người thợ thường phải dùng thêm một đoạn ống thép để nối dài thêm cán của chiếc cờ-lê. Giải thích cách làm này.</a:t>
            </a:r>
          </a:p>
          <a:p>
            <a:pPr algn="just">
              <a:lnSpc>
                <a:spcPct val="150000"/>
              </a:lnSpc>
              <a:spcBef>
                <a:spcPts val="100"/>
              </a:spcBef>
              <a:spcAft>
                <a:spcPts val="100"/>
              </a:spcAft>
            </a:pPr>
            <a:r>
              <a:rPr lang="en-US" sz="1600">
                <a:solidFill>
                  <a:srgbClr val="000000"/>
                </a:solidFill>
                <a:effectLst/>
                <a:latin typeface="+mj-lt"/>
                <a:ea typeface="Times New Roman" panose="02020603050405020304" pitchFamily="18" charset="0"/>
                <a:cs typeface="Times New Roman" panose="02020603050405020304" pitchFamily="18" charset="0"/>
              </a:rPr>
              <a:t>2. Hình 18.6 là ảnh chiếc kìm cán dài dùng để cắt sắt và dao xén giấy. Trong mỗi hình, nêu rõ bộ phận nào của dụng cụ sẽ quay được khi chịu lực tác dụng.</a:t>
            </a:r>
            <a:endParaRPr lang="en-US" sz="1600">
              <a:effectLst/>
              <a:latin typeface="+mj-lt"/>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 xmlns:a16="http://schemas.microsoft.com/office/drawing/2014/main" id="{D34B7FB7-F7CC-972F-DC4B-54BFFEDD09D9}"/>
              </a:ext>
            </a:extLst>
          </p:cNvPr>
          <p:cNvPicPr>
            <a:picLocks noChangeAspect="1"/>
          </p:cNvPicPr>
          <p:nvPr/>
        </p:nvPicPr>
        <p:blipFill>
          <a:blip r:embed="rId3"/>
          <a:stretch>
            <a:fillRect/>
          </a:stretch>
        </p:blipFill>
        <p:spPr>
          <a:xfrm>
            <a:off x="668026" y="1052614"/>
            <a:ext cx="2693913" cy="17510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 xmlns:a16="http://schemas.microsoft.com/office/drawing/2014/main" id="{018D6072-111F-0E20-F637-F0F8C0785077}"/>
              </a:ext>
            </a:extLst>
          </p:cNvPr>
          <p:cNvPicPr>
            <a:picLocks noChangeAspect="1"/>
          </p:cNvPicPr>
          <p:nvPr/>
        </p:nvPicPr>
        <p:blipFill>
          <a:blip r:embed="rId4"/>
          <a:stretch>
            <a:fillRect/>
          </a:stretch>
        </p:blipFill>
        <p:spPr>
          <a:xfrm>
            <a:off x="324076" y="3432169"/>
            <a:ext cx="3200808" cy="13174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16" name="Arrow: Pentagon 15">
            <a:extLst>
              <a:ext uri="{FF2B5EF4-FFF2-40B4-BE49-F238E27FC236}">
                <a16:creationId xmlns="" xmlns:a16="http://schemas.microsoft.com/office/drawing/2014/main" id="{C146D461-86F8-B106-21EC-73D7D7E51674}"/>
              </a:ext>
            </a:extLst>
          </p:cNvPr>
          <p:cNvSpPr/>
          <p:nvPr/>
        </p:nvSpPr>
        <p:spPr>
          <a:xfrm>
            <a:off x="0" y="377852"/>
            <a:ext cx="1866585" cy="551662"/>
          </a:xfrm>
          <a:prstGeom prst="homePlat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rPr>
              <a:t>Trả lời câu 1</a:t>
            </a:r>
          </a:p>
        </p:txBody>
      </p:sp>
      <p:sp>
        <p:nvSpPr>
          <p:cNvPr id="19" name="TextBox 18">
            <a:extLst>
              <a:ext uri="{FF2B5EF4-FFF2-40B4-BE49-F238E27FC236}">
                <a16:creationId xmlns="" xmlns:a16="http://schemas.microsoft.com/office/drawing/2014/main" id="{D95933D9-C5C1-1892-F763-C22575B3E0F3}"/>
              </a:ext>
            </a:extLst>
          </p:cNvPr>
          <p:cNvSpPr txBox="1"/>
          <p:nvPr/>
        </p:nvSpPr>
        <p:spPr>
          <a:xfrm>
            <a:off x="2025283" y="427573"/>
            <a:ext cx="6551940" cy="2144177"/>
          </a:xfrm>
          <a:prstGeom prst="rect">
            <a:avLst/>
          </a:prstGeom>
          <a:noFill/>
        </p:spPr>
        <p:txBody>
          <a:bodyPr wrap="square">
            <a:spAutoFit/>
          </a:bodyPr>
          <a:lstStyle/>
          <a:p>
            <a:pPr marL="0" marR="0" algn="just">
              <a:lnSpc>
                <a:spcPct val="150000"/>
              </a:lnSpc>
              <a:spcBef>
                <a:spcPts val="100"/>
              </a:spcBef>
              <a:spcAft>
                <a:spcPts val="100"/>
              </a:spcAft>
            </a:pPr>
            <a:r>
              <a:rPr lang="en-US" sz="1800">
                <a:solidFill>
                  <a:srgbClr val="000000"/>
                </a:solidFill>
                <a:effectLst/>
                <a:latin typeface="+mj-lt"/>
                <a:ea typeface="Times New Roman" panose="02020603050405020304" pitchFamily="18" charset="0"/>
                <a:cs typeface="Times New Roman" panose="02020603050405020304" pitchFamily="18" charset="0"/>
              </a:rPr>
              <a:t>1. a) Vật chịu lực tác dụng làm quay là cờ-lê, lực do tay người tác dụng làm quay cờ-lê.</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1800">
                <a:solidFill>
                  <a:srgbClr val="000000"/>
                </a:solidFill>
                <a:effectLst/>
                <a:latin typeface="+mj-lt"/>
                <a:ea typeface="Times New Roman" panose="02020603050405020304" pitchFamily="18" charset="0"/>
                <a:cs typeface="Times New Roman" panose="02020603050405020304" pitchFamily="18" charset="0"/>
              </a:rPr>
              <a:t>b) Việc dùng thêm một đoạn ống thép để nối dài thêm cán của chiếc cờ - lê để làm tăng khoảng cách từ trục quay đến giá của lực, khi đó sẽ làm tăng được tác dụng làm quay của lực.</a:t>
            </a:r>
            <a:endParaRPr lang="en-US" sz="1800">
              <a:effectLst/>
              <a:latin typeface="+mj-lt"/>
              <a:ea typeface="Calibri" panose="020F0502020204030204" pitchFamily="34" charset="0"/>
              <a:cs typeface="Times New Roman" panose="02020603050405020304" pitchFamily="18" charset="0"/>
            </a:endParaRPr>
          </a:p>
        </p:txBody>
      </p:sp>
      <p:sp>
        <p:nvSpPr>
          <p:cNvPr id="20" name="Arrow: Pentagon 19">
            <a:extLst>
              <a:ext uri="{FF2B5EF4-FFF2-40B4-BE49-F238E27FC236}">
                <a16:creationId xmlns="" xmlns:a16="http://schemas.microsoft.com/office/drawing/2014/main" id="{6938DEC8-E014-C5C6-CAF3-7AB211D9785F}"/>
              </a:ext>
            </a:extLst>
          </p:cNvPr>
          <p:cNvSpPr/>
          <p:nvPr/>
        </p:nvSpPr>
        <p:spPr>
          <a:xfrm>
            <a:off x="0" y="2941625"/>
            <a:ext cx="1866585" cy="551662"/>
          </a:xfrm>
          <a:prstGeom prst="homePlat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rPr>
              <a:t>Trả lời câu 2</a:t>
            </a:r>
          </a:p>
        </p:txBody>
      </p:sp>
      <p:pic>
        <p:nvPicPr>
          <p:cNvPr id="21" name="Picture 20">
            <a:extLst>
              <a:ext uri="{FF2B5EF4-FFF2-40B4-BE49-F238E27FC236}">
                <a16:creationId xmlns="" xmlns:a16="http://schemas.microsoft.com/office/drawing/2014/main" id="{601137BB-6F3A-B672-10AC-F16A31D4117B}"/>
              </a:ext>
            </a:extLst>
          </p:cNvPr>
          <p:cNvPicPr>
            <a:picLocks noChangeAspect="1"/>
          </p:cNvPicPr>
          <p:nvPr/>
        </p:nvPicPr>
        <p:blipFill>
          <a:blip r:embed="rId3"/>
          <a:stretch>
            <a:fillRect/>
          </a:stretch>
        </p:blipFill>
        <p:spPr>
          <a:xfrm>
            <a:off x="3078543" y="2941625"/>
            <a:ext cx="3579195" cy="17743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par>
                                <p:cTn id="16" presetID="22" presetClass="entr" presetSubtype="4"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 name="TextBox 5">
            <a:extLst>
              <a:ext uri="{FF2B5EF4-FFF2-40B4-BE49-F238E27FC236}">
                <a16:creationId xmlns="" xmlns:a16="http://schemas.microsoft.com/office/drawing/2014/main" id="{0CC08249-84E3-B809-C128-5FC09AFB8DEA}"/>
              </a:ext>
            </a:extLst>
          </p:cNvPr>
          <p:cNvSpPr txBox="1"/>
          <p:nvPr/>
        </p:nvSpPr>
        <p:spPr>
          <a:xfrm>
            <a:off x="2456033" y="324953"/>
            <a:ext cx="4231934" cy="553998"/>
          </a:xfrm>
          <a:prstGeom prst="rect">
            <a:avLst/>
          </a:prstGeom>
          <a:noFill/>
        </p:spPr>
        <p:txBody>
          <a:bodyPr wrap="square" rtlCol="0">
            <a:spAutoFit/>
          </a:bodyPr>
          <a:lstStyle/>
          <a:p>
            <a:pPr algn="ctr"/>
            <a:r>
              <a:rPr lang="en-US" sz="3000" b="1"/>
              <a:t>HƯỚNG DẪN VỀ NHÀ</a:t>
            </a:r>
          </a:p>
        </p:txBody>
      </p:sp>
      <p:sp>
        <p:nvSpPr>
          <p:cNvPr id="7" name="Flowchart: Document 6">
            <a:extLst>
              <a:ext uri="{FF2B5EF4-FFF2-40B4-BE49-F238E27FC236}">
                <a16:creationId xmlns="" xmlns:a16="http://schemas.microsoft.com/office/drawing/2014/main" id="{BDC7AA94-4BE6-CE46-C282-DBC48503A653}"/>
              </a:ext>
            </a:extLst>
          </p:cNvPr>
          <p:cNvSpPr/>
          <p:nvPr/>
        </p:nvSpPr>
        <p:spPr>
          <a:xfrm>
            <a:off x="460979" y="1250688"/>
            <a:ext cx="3850302" cy="1639872"/>
          </a:xfrm>
          <a:prstGeom prst="flowChartDocumen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300">
                <a:solidFill>
                  <a:srgbClr val="000000"/>
                </a:solidFill>
                <a:effectLst/>
                <a:latin typeface="+mj-lt"/>
                <a:ea typeface="Times New Roman" panose="02020603050405020304" pitchFamily="18" charset="0"/>
              </a:rPr>
              <a:t>Xem lại kiến thức đã học ở bài 18</a:t>
            </a:r>
            <a:endParaRPr lang="en-US" sz="2300">
              <a:latin typeface="+mj-lt"/>
            </a:endParaRPr>
          </a:p>
        </p:txBody>
      </p:sp>
      <p:sp>
        <p:nvSpPr>
          <p:cNvPr id="9" name="Flowchart: Document 8">
            <a:extLst>
              <a:ext uri="{FF2B5EF4-FFF2-40B4-BE49-F238E27FC236}">
                <a16:creationId xmlns="" xmlns:a16="http://schemas.microsoft.com/office/drawing/2014/main" id="{6F0DDC7A-25F6-AB7E-EC95-DB7152884FC1}"/>
              </a:ext>
            </a:extLst>
          </p:cNvPr>
          <p:cNvSpPr/>
          <p:nvPr/>
        </p:nvSpPr>
        <p:spPr>
          <a:xfrm>
            <a:off x="2157532" y="3262296"/>
            <a:ext cx="5350373" cy="1430718"/>
          </a:xfrm>
          <a:prstGeom prst="flowChartDocumen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300">
                <a:solidFill>
                  <a:srgbClr val="000000"/>
                </a:solidFill>
                <a:effectLst/>
                <a:latin typeface="+mj-lt"/>
                <a:ea typeface="Times New Roman" panose="02020603050405020304" pitchFamily="18" charset="0"/>
              </a:rPr>
              <a:t>Xem trước nội dung </a:t>
            </a:r>
            <a:r>
              <a:rPr lang="en-US" sz="2300" b="1" i="1">
                <a:solidFill>
                  <a:srgbClr val="000000"/>
                </a:solidFill>
                <a:effectLst/>
                <a:latin typeface="+mj-lt"/>
                <a:ea typeface="Times New Roman" panose="02020603050405020304" pitchFamily="18" charset="0"/>
              </a:rPr>
              <a:t>Bài 19. Đòn bẩy</a:t>
            </a:r>
            <a:endParaRPr lang="en-US" sz="2300" b="1" i="1">
              <a:latin typeface="+mj-lt"/>
            </a:endParaRPr>
          </a:p>
        </p:txBody>
      </p:sp>
      <p:sp>
        <p:nvSpPr>
          <p:cNvPr id="10" name="Flowchart: Document 9">
            <a:extLst>
              <a:ext uri="{FF2B5EF4-FFF2-40B4-BE49-F238E27FC236}">
                <a16:creationId xmlns="" xmlns:a16="http://schemas.microsoft.com/office/drawing/2014/main" id="{CA299CDA-9438-089E-2013-C23D24779DED}"/>
              </a:ext>
            </a:extLst>
          </p:cNvPr>
          <p:cNvSpPr/>
          <p:nvPr/>
        </p:nvSpPr>
        <p:spPr>
          <a:xfrm>
            <a:off x="4832719" y="1250687"/>
            <a:ext cx="3850302" cy="1639873"/>
          </a:xfrm>
          <a:prstGeom prst="flowChartDocumen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300">
                <a:solidFill>
                  <a:srgbClr val="000000"/>
                </a:solidFill>
                <a:effectLst/>
                <a:ea typeface="Times New Roman" panose="02020603050405020304" pitchFamily="18" charset="0"/>
              </a:rPr>
              <a:t>Hoàn</a:t>
            </a:r>
            <a:r>
              <a:rPr lang="vi-VN" sz="2300">
                <a:solidFill>
                  <a:srgbClr val="000000"/>
                </a:solidFill>
                <a:effectLst/>
                <a:ea typeface="Times New Roman" panose="02020603050405020304" pitchFamily="18" charset="0"/>
              </a:rPr>
              <a:t> thành các bài tập </a:t>
            </a:r>
            <a:r>
              <a:rPr lang="en-US" sz="2300">
                <a:solidFill>
                  <a:srgbClr val="000000"/>
                </a:solidFill>
                <a:effectLst/>
                <a:ea typeface="Times New Roman" panose="02020603050405020304" pitchFamily="18" charset="0"/>
              </a:rPr>
              <a:t>trong Sách bài tập Khoa học tự nhiên 8</a:t>
            </a:r>
            <a:endParaRPr lang="en-US" sz="2300"/>
          </a:p>
        </p:txBody>
      </p:sp>
      <p:sp>
        <p:nvSpPr>
          <p:cNvPr id="14" name="Oval 13">
            <a:extLst>
              <a:ext uri="{FF2B5EF4-FFF2-40B4-BE49-F238E27FC236}">
                <a16:creationId xmlns="" xmlns:a16="http://schemas.microsoft.com/office/drawing/2014/main" id="{CCDA2C6D-B262-0940-F500-E64BE2ABFD81}"/>
              </a:ext>
            </a:extLst>
          </p:cNvPr>
          <p:cNvSpPr/>
          <p:nvPr/>
        </p:nvSpPr>
        <p:spPr>
          <a:xfrm>
            <a:off x="3838968" y="2157529"/>
            <a:ext cx="733031" cy="73303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accent6"/>
                </a:solidFill>
              </a:rPr>
              <a:t>1</a:t>
            </a:r>
          </a:p>
        </p:txBody>
      </p:sp>
      <p:sp>
        <p:nvSpPr>
          <p:cNvPr id="15" name="Oval 14">
            <a:extLst>
              <a:ext uri="{FF2B5EF4-FFF2-40B4-BE49-F238E27FC236}">
                <a16:creationId xmlns="" xmlns:a16="http://schemas.microsoft.com/office/drawing/2014/main" id="{EDD3F6E1-FCB6-3937-5E3F-38725725A73A}"/>
              </a:ext>
            </a:extLst>
          </p:cNvPr>
          <p:cNvSpPr/>
          <p:nvPr/>
        </p:nvSpPr>
        <p:spPr>
          <a:xfrm>
            <a:off x="8210710" y="2264587"/>
            <a:ext cx="733031" cy="73303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accent6"/>
                </a:solidFill>
              </a:rPr>
              <a:t>2</a:t>
            </a:r>
          </a:p>
        </p:txBody>
      </p:sp>
      <p:sp>
        <p:nvSpPr>
          <p:cNvPr id="16" name="Oval 15">
            <a:extLst>
              <a:ext uri="{FF2B5EF4-FFF2-40B4-BE49-F238E27FC236}">
                <a16:creationId xmlns="" xmlns:a16="http://schemas.microsoft.com/office/drawing/2014/main" id="{4B528497-6E4E-919F-EB5E-D449F1AA6CD0}"/>
              </a:ext>
            </a:extLst>
          </p:cNvPr>
          <p:cNvSpPr/>
          <p:nvPr/>
        </p:nvSpPr>
        <p:spPr>
          <a:xfrm>
            <a:off x="4356622" y="4331719"/>
            <a:ext cx="733031" cy="73303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accent6"/>
                </a:solidFill>
              </a:rPr>
              <a:t>3</a:t>
            </a:r>
          </a:p>
        </p:txBody>
      </p:sp>
    </p:spTree>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4" grpId="0" animBg="1"/>
      <p:bldP spid="15"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49"/>
          <p:cNvSpPr txBox="1">
            <a:spLocks noGrp="1"/>
          </p:cNvSpPr>
          <p:nvPr>
            <p:ph type="title"/>
          </p:nvPr>
        </p:nvSpPr>
        <p:spPr>
          <a:xfrm>
            <a:off x="607290" y="3216312"/>
            <a:ext cx="7894161" cy="10086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5000"/>
              <a:t>CẢM ƠN CÁC EM ĐÃ LẮNG NGHE BÀI GIẢNG HÔM NAY!</a:t>
            </a:r>
            <a:endParaRPr sz="5000"/>
          </a:p>
        </p:txBody>
      </p:sp>
      <p:sp>
        <p:nvSpPr>
          <p:cNvPr id="472" name="Google Shape;472;p49"/>
          <p:cNvSpPr/>
          <p:nvPr/>
        </p:nvSpPr>
        <p:spPr>
          <a:xfrm rot="10090268">
            <a:off x="8012618" y="649362"/>
            <a:ext cx="1462516" cy="1312242"/>
          </a:xfrm>
          <a:custGeom>
            <a:avLst/>
            <a:gdLst/>
            <a:ahLst/>
            <a:cxnLst/>
            <a:rect l="l" t="t" r="r" b="b"/>
            <a:pathLst>
              <a:path w="137839" h="123676" extrusionOk="0">
                <a:moveTo>
                  <a:pt x="77843" y="0"/>
                </a:moveTo>
                <a:cubicBezTo>
                  <a:pt x="77263" y="0"/>
                  <a:pt x="76648" y="31"/>
                  <a:pt x="75998" y="94"/>
                </a:cubicBezTo>
                <a:cubicBezTo>
                  <a:pt x="56437" y="1986"/>
                  <a:pt x="43168" y="49710"/>
                  <a:pt x="40549" y="59915"/>
                </a:cubicBezTo>
                <a:lnTo>
                  <a:pt x="40549" y="59915"/>
                </a:lnTo>
                <a:cubicBezTo>
                  <a:pt x="42159" y="52873"/>
                  <a:pt x="46342" y="28757"/>
                  <a:pt x="28133" y="28757"/>
                </a:cubicBezTo>
                <a:cubicBezTo>
                  <a:pt x="27198" y="28757"/>
                  <a:pt x="26204" y="28821"/>
                  <a:pt x="25148" y="28953"/>
                </a:cubicBezTo>
                <a:cubicBezTo>
                  <a:pt x="1" y="32114"/>
                  <a:pt x="18226" y="123676"/>
                  <a:pt x="18226" y="123676"/>
                </a:cubicBezTo>
                <a:cubicBezTo>
                  <a:pt x="18226" y="123676"/>
                  <a:pt x="97643" y="121976"/>
                  <a:pt x="107587" y="99847"/>
                </a:cubicBezTo>
                <a:cubicBezTo>
                  <a:pt x="112134" y="89731"/>
                  <a:pt x="105320" y="86986"/>
                  <a:pt x="96582" y="86986"/>
                </a:cubicBezTo>
                <a:cubicBezTo>
                  <a:pt x="86206" y="86986"/>
                  <a:pt x="73117" y="90857"/>
                  <a:pt x="73117" y="90857"/>
                </a:cubicBezTo>
                <a:cubicBezTo>
                  <a:pt x="73117" y="90857"/>
                  <a:pt x="137839" y="66798"/>
                  <a:pt x="128168" y="50624"/>
                </a:cubicBezTo>
                <a:cubicBezTo>
                  <a:pt x="125051" y="45410"/>
                  <a:pt x="120571" y="43643"/>
                  <a:pt x="115931" y="43643"/>
                </a:cubicBezTo>
                <a:cubicBezTo>
                  <a:pt x="107472" y="43643"/>
                  <a:pt x="98483" y="49516"/>
                  <a:pt x="96249" y="51072"/>
                </a:cubicBezTo>
                <a:lnTo>
                  <a:pt x="96249" y="51072"/>
                </a:lnTo>
                <a:cubicBezTo>
                  <a:pt x="100826" y="47763"/>
                  <a:pt x="133522" y="23283"/>
                  <a:pt x="120951" y="7954"/>
                </a:cubicBezTo>
                <a:cubicBezTo>
                  <a:pt x="118700" y="5211"/>
                  <a:pt x="116053" y="4067"/>
                  <a:pt x="113202" y="4067"/>
                </a:cubicBezTo>
                <a:cubicBezTo>
                  <a:pt x="98945" y="4067"/>
                  <a:pt x="79618" y="32667"/>
                  <a:pt x="79618" y="32667"/>
                </a:cubicBezTo>
                <a:cubicBezTo>
                  <a:pt x="79618" y="32667"/>
                  <a:pt x="96836" y="0"/>
                  <a:pt x="77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9"/>
          <p:cNvSpPr/>
          <p:nvPr/>
        </p:nvSpPr>
        <p:spPr>
          <a:xfrm rot="-9765619">
            <a:off x="7770095" y="-147641"/>
            <a:ext cx="1462713" cy="1312419"/>
          </a:xfrm>
          <a:custGeom>
            <a:avLst/>
            <a:gdLst/>
            <a:ahLst/>
            <a:cxnLst/>
            <a:rect l="l" t="t" r="r" b="b"/>
            <a:pathLst>
              <a:path w="137839" h="123676" extrusionOk="0">
                <a:moveTo>
                  <a:pt x="77843" y="0"/>
                </a:moveTo>
                <a:cubicBezTo>
                  <a:pt x="77263" y="0"/>
                  <a:pt x="76648" y="31"/>
                  <a:pt x="75998" y="94"/>
                </a:cubicBezTo>
                <a:cubicBezTo>
                  <a:pt x="56437" y="1986"/>
                  <a:pt x="43168" y="49710"/>
                  <a:pt x="40549" y="59915"/>
                </a:cubicBezTo>
                <a:lnTo>
                  <a:pt x="40549" y="59915"/>
                </a:lnTo>
                <a:cubicBezTo>
                  <a:pt x="42159" y="52873"/>
                  <a:pt x="46342" y="28757"/>
                  <a:pt x="28133" y="28757"/>
                </a:cubicBezTo>
                <a:cubicBezTo>
                  <a:pt x="27198" y="28757"/>
                  <a:pt x="26204" y="28821"/>
                  <a:pt x="25148" y="28953"/>
                </a:cubicBezTo>
                <a:cubicBezTo>
                  <a:pt x="1" y="32114"/>
                  <a:pt x="18226" y="123676"/>
                  <a:pt x="18226" y="123676"/>
                </a:cubicBezTo>
                <a:cubicBezTo>
                  <a:pt x="18226" y="123676"/>
                  <a:pt x="97643" y="121976"/>
                  <a:pt x="107587" y="99847"/>
                </a:cubicBezTo>
                <a:cubicBezTo>
                  <a:pt x="112134" y="89731"/>
                  <a:pt x="105320" y="86986"/>
                  <a:pt x="96582" y="86986"/>
                </a:cubicBezTo>
                <a:cubicBezTo>
                  <a:pt x="86206" y="86986"/>
                  <a:pt x="73117" y="90857"/>
                  <a:pt x="73117" y="90857"/>
                </a:cubicBezTo>
                <a:cubicBezTo>
                  <a:pt x="73117" y="90857"/>
                  <a:pt x="137839" y="66798"/>
                  <a:pt x="128168" y="50624"/>
                </a:cubicBezTo>
                <a:cubicBezTo>
                  <a:pt x="125051" y="45410"/>
                  <a:pt x="120571" y="43643"/>
                  <a:pt x="115931" y="43643"/>
                </a:cubicBezTo>
                <a:cubicBezTo>
                  <a:pt x="107472" y="43643"/>
                  <a:pt x="98483" y="49516"/>
                  <a:pt x="96249" y="51072"/>
                </a:cubicBezTo>
                <a:lnTo>
                  <a:pt x="96249" y="51072"/>
                </a:lnTo>
                <a:cubicBezTo>
                  <a:pt x="100826" y="47763"/>
                  <a:pt x="133522" y="23283"/>
                  <a:pt x="120951" y="7954"/>
                </a:cubicBezTo>
                <a:cubicBezTo>
                  <a:pt x="118700" y="5211"/>
                  <a:pt x="116053" y="4067"/>
                  <a:pt x="113202" y="4067"/>
                </a:cubicBezTo>
                <a:cubicBezTo>
                  <a:pt x="98945" y="4067"/>
                  <a:pt x="79618" y="32667"/>
                  <a:pt x="79618" y="32667"/>
                </a:cubicBezTo>
                <a:cubicBezTo>
                  <a:pt x="79618" y="32667"/>
                  <a:pt x="96836" y="0"/>
                  <a:pt x="77843" y="0"/>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9"/>
          <p:cNvSpPr/>
          <p:nvPr/>
        </p:nvSpPr>
        <p:spPr>
          <a:xfrm flipH="1">
            <a:off x="-321393" y="3508251"/>
            <a:ext cx="1869075" cy="2098611"/>
          </a:xfrm>
          <a:custGeom>
            <a:avLst/>
            <a:gdLst/>
            <a:ahLst/>
            <a:cxnLst/>
            <a:rect l="l" t="t" r="r" b="b"/>
            <a:pathLst>
              <a:path w="143005" h="160567" extrusionOk="0">
                <a:moveTo>
                  <a:pt x="40107" y="1"/>
                </a:moveTo>
                <a:cubicBezTo>
                  <a:pt x="38889" y="1"/>
                  <a:pt x="37630" y="165"/>
                  <a:pt x="36328" y="513"/>
                </a:cubicBezTo>
                <a:cubicBezTo>
                  <a:pt x="13032" y="6738"/>
                  <a:pt x="42480" y="54695"/>
                  <a:pt x="42480" y="54695"/>
                </a:cubicBezTo>
                <a:lnTo>
                  <a:pt x="42480" y="54695"/>
                </a:lnTo>
                <a:cubicBezTo>
                  <a:pt x="42480" y="54695"/>
                  <a:pt x="27230" y="35040"/>
                  <a:pt x="16178" y="35040"/>
                </a:cubicBezTo>
                <a:cubicBezTo>
                  <a:pt x="12464" y="35040"/>
                  <a:pt x="9224" y="37260"/>
                  <a:pt x="7196" y="43192"/>
                </a:cubicBezTo>
                <a:cubicBezTo>
                  <a:pt x="1" y="64249"/>
                  <a:pt x="43008" y="100254"/>
                  <a:pt x="52305" y="107726"/>
                </a:cubicBezTo>
                <a:lnTo>
                  <a:pt x="52305" y="107726"/>
                </a:lnTo>
                <a:cubicBezTo>
                  <a:pt x="48115" y="104537"/>
                  <a:pt x="37127" y="96939"/>
                  <a:pt x="27558" y="96939"/>
                </a:cubicBezTo>
                <a:cubicBezTo>
                  <a:pt x="21499" y="96939"/>
                  <a:pt x="16009" y="99985"/>
                  <a:pt x="13174" y="109126"/>
                </a:cubicBezTo>
                <a:cubicBezTo>
                  <a:pt x="4670" y="136536"/>
                  <a:pt x="107612" y="160567"/>
                  <a:pt x="107612" y="160567"/>
                </a:cubicBezTo>
                <a:cubicBezTo>
                  <a:pt x="107612" y="160567"/>
                  <a:pt x="143005" y="77879"/>
                  <a:pt x="124838" y="57274"/>
                </a:cubicBezTo>
                <a:cubicBezTo>
                  <a:pt x="121831" y="53864"/>
                  <a:pt x="119124" y="52441"/>
                  <a:pt x="116700" y="52441"/>
                </a:cubicBezTo>
                <a:cubicBezTo>
                  <a:pt x="104477" y="52441"/>
                  <a:pt x="99444" y="88614"/>
                  <a:pt x="99444" y="88614"/>
                </a:cubicBezTo>
                <a:cubicBezTo>
                  <a:pt x="99444" y="88614"/>
                  <a:pt x="104742" y="12974"/>
                  <a:pt x="84653" y="12974"/>
                </a:cubicBezTo>
                <a:cubicBezTo>
                  <a:pt x="84343" y="12974"/>
                  <a:pt x="84027" y="12992"/>
                  <a:pt x="83705" y="13029"/>
                </a:cubicBezTo>
                <a:cubicBezTo>
                  <a:pt x="64407" y="15221"/>
                  <a:pt x="68371" y="41460"/>
                  <a:pt x="69238" y="46153"/>
                </a:cubicBezTo>
                <a:lnTo>
                  <a:pt x="69238" y="46153"/>
                </a:lnTo>
                <a:cubicBezTo>
                  <a:pt x="68043" y="40262"/>
                  <a:pt x="59178" y="1"/>
                  <a:pt x="40107" y="1"/>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7" descr="555_0020_素材CNN-sccnn.com-26"/>
          <p:cNvPicPr>
            <a:picLocks noChangeAspect="1" noChangeArrowheads="1"/>
          </p:cNvPicPr>
          <p:nvPr/>
        </p:nvPicPr>
        <p:blipFill>
          <a:blip r:embed="rId3"/>
          <a:srcRect/>
          <a:stretch>
            <a:fillRect/>
          </a:stretch>
        </p:blipFill>
        <p:spPr bwMode="auto">
          <a:xfrm>
            <a:off x="7823020" y="2407453"/>
            <a:ext cx="1292405" cy="2736047"/>
          </a:xfrm>
          <a:prstGeom prst="rect">
            <a:avLst/>
          </a:prstGeom>
          <a:noFill/>
        </p:spPr>
      </p:pic>
      <p:sp>
        <p:nvSpPr>
          <p:cNvPr id="45" name="Rectangle 44">
            <a:extLst>
              <a:ext uri="{FF2B5EF4-FFF2-40B4-BE49-F238E27FC236}">
                <a16:creationId xmlns:a16="http://schemas.microsoft.com/office/drawing/2014/main" xmlns="" id="{4187E2BB-7041-4404-BC05-6EF1BCF6E8C2}"/>
              </a:ext>
            </a:extLst>
          </p:cNvPr>
          <p:cNvSpPr/>
          <p:nvPr/>
        </p:nvSpPr>
        <p:spPr>
          <a:xfrm>
            <a:off x="1399032" y="563669"/>
            <a:ext cx="6423989" cy="387798"/>
          </a:xfrm>
          <a:prstGeom prst="rect">
            <a:avLst/>
          </a:prstGeom>
        </p:spPr>
        <p:txBody>
          <a:bodyPr wrap="square" lIns="68580" tIns="34290" rIns="68580" bIns="34290">
            <a:spAutoFit/>
          </a:bodyPr>
          <a:lstStyle/>
          <a:p>
            <a:pPr>
              <a:lnSpc>
                <a:spcPct val="115000"/>
              </a:lnSpc>
              <a:spcBef>
                <a:spcPts val="150"/>
              </a:spcBef>
            </a:pP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Các</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lực</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trên</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làm</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vật</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chuyển</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động</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như</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thế</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nào</a:t>
            </a:r>
            <a:r>
              <a:rPr lang="en-US" sz="1800" b="1" dirty="0">
                <a:latin typeface="Arial" panose="020B0604020202020204" pitchFamily="34" charset="0"/>
                <a:ea typeface="Times New Roman" panose="02020603050405020304" pitchFamily="18" charset="0"/>
                <a:cs typeface="Arial" panose="020B0604020202020204" pitchFamily="34" charset="0"/>
              </a:rPr>
              <a:t>?</a:t>
            </a:r>
            <a:endParaRPr lang="en-US" sz="1800" b="1" dirty="0">
              <a:solidFill>
                <a:srgbClr val="365F91"/>
              </a:solidFill>
              <a:latin typeface="Arial" panose="020B0604020202020204" pitchFamily="34" charset="0"/>
              <a:ea typeface="Times New Roman" panose="02020603050405020304" pitchFamily="18" charset="0"/>
              <a:cs typeface="Arial" panose="020B0604020202020204" pitchFamily="34" charset="0"/>
            </a:endParaRPr>
          </a:p>
        </p:txBody>
      </p:sp>
      <p:sp>
        <p:nvSpPr>
          <p:cNvPr id="47" name="Rectangle 46">
            <a:extLst>
              <a:ext uri="{FF2B5EF4-FFF2-40B4-BE49-F238E27FC236}">
                <a16:creationId xmlns:a16="http://schemas.microsoft.com/office/drawing/2014/main" xmlns="" id="{9911022A-C545-4F69-9936-34FF67E4856D}"/>
              </a:ext>
            </a:extLst>
          </p:cNvPr>
          <p:cNvSpPr/>
          <p:nvPr/>
        </p:nvSpPr>
        <p:spPr>
          <a:xfrm>
            <a:off x="1399032" y="924345"/>
            <a:ext cx="6263640" cy="387798"/>
          </a:xfrm>
          <a:prstGeom prst="rect">
            <a:avLst/>
          </a:prstGeom>
        </p:spPr>
        <p:txBody>
          <a:bodyPr wrap="square" lIns="68580" tIns="34290" rIns="68580" bIns="34290">
            <a:spAutoFit/>
          </a:bodyPr>
          <a:lstStyle/>
          <a:p>
            <a:pPr>
              <a:lnSpc>
                <a:spcPct val="115000"/>
              </a:lnSpc>
              <a:spcBef>
                <a:spcPts val="150"/>
              </a:spcBef>
            </a:pPr>
            <a:r>
              <a:rPr lang="en-US" sz="1800" b="1" dirty="0" err="1">
                <a:latin typeface="Arial" panose="020B0604020202020204" pitchFamily="34" charset="0"/>
                <a:ea typeface="Times New Roman" panose="02020603050405020304" pitchFamily="18" charset="0"/>
                <a:cs typeface="Arial" panose="020B0604020202020204" pitchFamily="34" charset="0"/>
              </a:rPr>
              <a:t>Các</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lực</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trên</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làm</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vật</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chuyển</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động</a:t>
            </a:r>
            <a:r>
              <a:rPr lang="en-US" sz="1800" b="1" dirty="0">
                <a:latin typeface="Arial" panose="020B0604020202020204" pitchFamily="34" charset="0"/>
                <a:ea typeface="Times New Roman" panose="02020603050405020304" pitchFamily="18" charset="0"/>
                <a:cs typeface="Arial" panose="020B0604020202020204" pitchFamily="34" charset="0"/>
              </a:rPr>
              <a:t> quay.</a:t>
            </a:r>
            <a:endParaRPr lang="en-US" sz="1800" b="1" dirty="0">
              <a:solidFill>
                <a:srgbClr val="365F9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49" name="Picture 48">
            <a:extLst>
              <a:ext uri="{FF2B5EF4-FFF2-40B4-BE49-F238E27FC236}">
                <a16:creationId xmlns:a16="http://schemas.microsoft.com/office/drawing/2014/main" xmlns="" id="{94850A09-2C17-4A80-BEF8-8529519FA499}"/>
              </a:ext>
            </a:extLst>
          </p:cNvPr>
          <p:cNvPicPr>
            <a:picLocks noChangeAspect="1"/>
          </p:cNvPicPr>
          <p:nvPr/>
        </p:nvPicPr>
        <p:blipFill>
          <a:blip r:embed="rId4"/>
          <a:stretch>
            <a:fillRect/>
          </a:stretch>
        </p:blipFill>
        <p:spPr>
          <a:xfrm>
            <a:off x="51927" y="628361"/>
            <a:ext cx="1269053" cy="828111"/>
          </a:xfrm>
          <a:prstGeom prst="rect">
            <a:avLst/>
          </a:prstGeom>
        </p:spPr>
      </p:pic>
      <p:pic>
        <p:nvPicPr>
          <p:cNvPr id="50" name="Picture 49">
            <a:extLst>
              <a:ext uri="{FF2B5EF4-FFF2-40B4-BE49-F238E27FC236}">
                <a16:creationId xmlns:a16="http://schemas.microsoft.com/office/drawing/2014/main" xmlns="" id="{60158A8E-801B-4A93-8966-DD527E045DD9}"/>
              </a:ext>
            </a:extLst>
          </p:cNvPr>
          <p:cNvPicPr>
            <a:picLocks noChangeAspect="1"/>
          </p:cNvPicPr>
          <p:nvPr/>
        </p:nvPicPr>
        <p:blipFill>
          <a:blip r:embed="rId5"/>
          <a:stretch>
            <a:fillRect/>
          </a:stretch>
        </p:blipFill>
        <p:spPr>
          <a:xfrm>
            <a:off x="2480310" y="2571751"/>
            <a:ext cx="1650206" cy="1015313"/>
          </a:xfrm>
          <a:prstGeom prst="rect">
            <a:avLst/>
          </a:prstGeom>
        </p:spPr>
      </p:pic>
      <p:sp>
        <p:nvSpPr>
          <p:cNvPr id="2" name="Thought Bubble: Cloud 1">
            <a:extLst>
              <a:ext uri="{FF2B5EF4-FFF2-40B4-BE49-F238E27FC236}">
                <a16:creationId xmlns:a16="http://schemas.microsoft.com/office/drawing/2014/main" xmlns="" id="{D30862B8-0D3B-4448-869E-6F4D89EAE542}"/>
              </a:ext>
            </a:extLst>
          </p:cNvPr>
          <p:cNvSpPr/>
          <p:nvPr/>
        </p:nvSpPr>
        <p:spPr>
          <a:xfrm>
            <a:off x="3305413" y="1285020"/>
            <a:ext cx="5273945" cy="1636488"/>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dirty="0" err="1">
                <a:solidFill>
                  <a:srgbClr val="FF0000"/>
                </a:solidFill>
                <a:latin typeface="Arial" panose="020B0604020202020204" pitchFamily="34" charset="0"/>
                <a:cs typeface="Arial" panose="020B0604020202020204" pitchFamily="34" charset="0"/>
              </a:rPr>
              <a:t>Khi</a:t>
            </a:r>
            <a:r>
              <a:rPr lang="en-US" sz="1800" dirty="0">
                <a:solidFill>
                  <a:srgbClr val="FF0000"/>
                </a:solidFill>
                <a:latin typeface="Arial" panose="020B0604020202020204" pitchFamily="34" charset="0"/>
                <a:cs typeface="Arial" panose="020B0604020202020204" pitchFamily="34" charset="0"/>
              </a:rPr>
              <a:t> </a:t>
            </a:r>
            <a:r>
              <a:rPr lang="en-US" sz="1800" dirty="0" err="1">
                <a:solidFill>
                  <a:srgbClr val="FF0000"/>
                </a:solidFill>
                <a:latin typeface="Arial" panose="020B0604020202020204" pitchFamily="34" charset="0"/>
                <a:cs typeface="Arial" panose="020B0604020202020204" pitchFamily="34" charset="0"/>
              </a:rPr>
              <a:t>nào</a:t>
            </a:r>
            <a:r>
              <a:rPr lang="en-US" sz="1800" dirty="0">
                <a:solidFill>
                  <a:srgbClr val="FF0000"/>
                </a:solidFill>
                <a:latin typeface="Arial" panose="020B0604020202020204" pitchFamily="34" charset="0"/>
                <a:cs typeface="Arial" panose="020B0604020202020204" pitchFamily="34" charset="0"/>
              </a:rPr>
              <a:t> </a:t>
            </a:r>
            <a:r>
              <a:rPr lang="en-US" sz="1800" dirty="0" err="1">
                <a:solidFill>
                  <a:srgbClr val="FF0000"/>
                </a:solidFill>
                <a:latin typeface="Arial" panose="020B0604020202020204" pitchFamily="34" charset="0"/>
                <a:cs typeface="Arial" panose="020B0604020202020204" pitchFamily="34" charset="0"/>
              </a:rPr>
              <a:t>lực</a:t>
            </a:r>
            <a:r>
              <a:rPr lang="en-US" sz="1800" dirty="0">
                <a:solidFill>
                  <a:srgbClr val="FF0000"/>
                </a:solidFill>
                <a:latin typeface="Arial" panose="020B0604020202020204" pitchFamily="34" charset="0"/>
                <a:cs typeface="Arial" panose="020B0604020202020204" pitchFamily="34" charset="0"/>
              </a:rPr>
              <a:t> </a:t>
            </a:r>
            <a:r>
              <a:rPr lang="en-US" sz="1800" dirty="0" err="1">
                <a:solidFill>
                  <a:srgbClr val="FF0000"/>
                </a:solidFill>
                <a:latin typeface="Arial" panose="020B0604020202020204" pitchFamily="34" charset="0"/>
                <a:cs typeface="Arial" panose="020B0604020202020204" pitchFamily="34" charset="0"/>
              </a:rPr>
              <a:t>gây</a:t>
            </a:r>
            <a:r>
              <a:rPr lang="en-US" sz="1800" dirty="0">
                <a:solidFill>
                  <a:srgbClr val="FF0000"/>
                </a:solidFill>
                <a:latin typeface="Arial" panose="020B0604020202020204" pitchFamily="34" charset="0"/>
                <a:cs typeface="Arial" panose="020B0604020202020204" pitchFamily="34" charset="0"/>
              </a:rPr>
              <a:t> ra </a:t>
            </a:r>
            <a:r>
              <a:rPr lang="en-US" sz="1800" dirty="0" err="1">
                <a:solidFill>
                  <a:srgbClr val="FF0000"/>
                </a:solidFill>
                <a:latin typeface="Arial" panose="020B0604020202020204" pitchFamily="34" charset="0"/>
                <a:cs typeface="Arial" panose="020B0604020202020204" pitchFamily="34" charset="0"/>
              </a:rPr>
              <a:t>tác</a:t>
            </a:r>
            <a:r>
              <a:rPr lang="en-US" sz="1800" dirty="0">
                <a:solidFill>
                  <a:srgbClr val="FF0000"/>
                </a:solidFill>
                <a:latin typeface="Arial" panose="020B0604020202020204" pitchFamily="34" charset="0"/>
                <a:cs typeface="Arial" panose="020B0604020202020204" pitchFamily="34" charset="0"/>
              </a:rPr>
              <a:t> </a:t>
            </a:r>
            <a:r>
              <a:rPr lang="en-US" sz="1800" dirty="0" err="1">
                <a:solidFill>
                  <a:srgbClr val="FF0000"/>
                </a:solidFill>
                <a:latin typeface="Arial" panose="020B0604020202020204" pitchFamily="34" charset="0"/>
                <a:cs typeface="Arial" panose="020B0604020202020204" pitchFamily="34" charset="0"/>
              </a:rPr>
              <a:t>dụng</a:t>
            </a:r>
            <a:r>
              <a:rPr lang="en-US" sz="1800" dirty="0">
                <a:solidFill>
                  <a:srgbClr val="FF0000"/>
                </a:solidFill>
                <a:latin typeface="Arial" panose="020B0604020202020204" pitchFamily="34" charset="0"/>
                <a:cs typeface="Arial" panose="020B0604020202020204" pitchFamily="34" charset="0"/>
              </a:rPr>
              <a:t> </a:t>
            </a:r>
            <a:r>
              <a:rPr lang="en-US" sz="1800" dirty="0" err="1">
                <a:solidFill>
                  <a:srgbClr val="FF0000"/>
                </a:solidFill>
                <a:latin typeface="Arial" panose="020B0604020202020204" pitchFamily="34" charset="0"/>
                <a:cs typeface="Arial" panose="020B0604020202020204" pitchFamily="34" charset="0"/>
              </a:rPr>
              <a:t>làm</a:t>
            </a:r>
            <a:r>
              <a:rPr lang="en-US" sz="1800" dirty="0">
                <a:solidFill>
                  <a:srgbClr val="FF0000"/>
                </a:solidFill>
                <a:latin typeface="Arial" panose="020B0604020202020204" pitchFamily="34" charset="0"/>
                <a:cs typeface="Arial" panose="020B0604020202020204" pitchFamily="34" charset="0"/>
              </a:rPr>
              <a:t> quay </a:t>
            </a:r>
            <a:r>
              <a:rPr lang="en-US" sz="1800" dirty="0" err="1">
                <a:solidFill>
                  <a:srgbClr val="FF0000"/>
                </a:solidFill>
                <a:latin typeface="Arial" panose="020B0604020202020204" pitchFamily="34" charset="0"/>
                <a:cs typeface="Arial" panose="020B0604020202020204" pitchFamily="34" charset="0"/>
              </a:rPr>
              <a:t>vật</a:t>
            </a:r>
            <a:r>
              <a:rPr lang="en-US" sz="1800" dirty="0">
                <a:solidFill>
                  <a:srgbClr val="FF0000"/>
                </a:solidFill>
                <a:latin typeface="Arial" panose="020B0604020202020204" pitchFamily="34" charset="0"/>
                <a:cs typeface="Arial" panose="020B0604020202020204" pitchFamily="34" charset="0"/>
              </a:rPr>
              <a:t>? </a:t>
            </a:r>
            <a:r>
              <a:rPr lang="en-US" sz="1800" dirty="0" err="1">
                <a:solidFill>
                  <a:srgbClr val="FF0000"/>
                </a:solidFill>
                <a:latin typeface="Arial" panose="020B0604020202020204" pitchFamily="34" charset="0"/>
                <a:cs typeface="Arial" panose="020B0604020202020204" pitchFamily="34" charset="0"/>
              </a:rPr>
              <a:t>Tác</a:t>
            </a:r>
            <a:r>
              <a:rPr lang="en-US" sz="1800" dirty="0">
                <a:solidFill>
                  <a:srgbClr val="FF0000"/>
                </a:solidFill>
                <a:latin typeface="Arial" panose="020B0604020202020204" pitchFamily="34" charset="0"/>
                <a:cs typeface="Arial" panose="020B0604020202020204" pitchFamily="34" charset="0"/>
              </a:rPr>
              <a:t> </a:t>
            </a:r>
            <a:r>
              <a:rPr lang="en-US" sz="1800" dirty="0" err="1">
                <a:solidFill>
                  <a:srgbClr val="FF0000"/>
                </a:solidFill>
                <a:latin typeface="Arial" panose="020B0604020202020204" pitchFamily="34" charset="0"/>
                <a:cs typeface="Arial" panose="020B0604020202020204" pitchFamily="34" charset="0"/>
              </a:rPr>
              <a:t>dụng</a:t>
            </a:r>
            <a:r>
              <a:rPr lang="en-US" sz="1800" dirty="0">
                <a:solidFill>
                  <a:srgbClr val="FF0000"/>
                </a:solidFill>
                <a:latin typeface="Arial" panose="020B0604020202020204" pitchFamily="34" charset="0"/>
                <a:cs typeface="Arial" panose="020B0604020202020204" pitchFamily="34" charset="0"/>
              </a:rPr>
              <a:t> </a:t>
            </a:r>
            <a:r>
              <a:rPr lang="en-US" sz="1800" dirty="0" err="1">
                <a:solidFill>
                  <a:srgbClr val="FF0000"/>
                </a:solidFill>
                <a:latin typeface="Arial" panose="020B0604020202020204" pitchFamily="34" charset="0"/>
                <a:cs typeface="Arial" panose="020B0604020202020204" pitchFamily="34" charset="0"/>
              </a:rPr>
              <a:t>đó</a:t>
            </a:r>
            <a:r>
              <a:rPr lang="en-US" sz="1800" dirty="0">
                <a:solidFill>
                  <a:srgbClr val="FF0000"/>
                </a:solidFill>
                <a:latin typeface="Arial" panose="020B0604020202020204" pitchFamily="34" charset="0"/>
                <a:cs typeface="Arial" panose="020B0604020202020204" pitchFamily="34" charset="0"/>
              </a:rPr>
              <a:t> </a:t>
            </a:r>
            <a:r>
              <a:rPr lang="en-US" sz="1800" dirty="0" err="1">
                <a:solidFill>
                  <a:srgbClr val="FF0000"/>
                </a:solidFill>
                <a:latin typeface="Arial" panose="020B0604020202020204" pitchFamily="34" charset="0"/>
                <a:cs typeface="Arial" panose="020B0604020202020204" pitchFamily="34" charset="0"/>
              </a:rPr>
              <a:t>phụ</a:t>
            </a:r>
            <a:r>
              <a:rPr lang="en-US" sz="1800" dirty="0">
                <a:solidFill>
                  <a:srgbClr val="FF0000"/>
                </a:solidFill>
                <a:latin typeface="Arial" panose="020B0604020202020204" pitchFamily="34" charset="0"/>
                <a:cs typeface="Arial" panose="020B0604020202020204" pitchFamily="34" charset="0"/>
              </a:rPr>
              <a:t> </a:t>
            </a:r>
            <a:r>
              <a:rPr lang="en-US" sz="1800" dirty="0" err="1">
                <a:solidFill>
                  <a:srgbClr val="FF0000"/>
                </a:solidFill>
                <a:latin typeface="Arial" panose="020B0604020202020204" pitchFamily="34" charset="0"/>
                <a:cs typeface="Arial" panose="020B0604020202020204" pitchFamily="34" charset="0"/>
              </a:rPr>
              <a:t>thuộc</a:t>
            </a:r>
            <a:r>
              <a:rPr lang="en-US" sz="1800" dirty="0">
                <a:solidFill>
                  <a:srgbClr val="FF0000"/>
                </a:solidFill>
                <a:latin typeface="Arial" panose="020B0604020202020204" pitchFamily="34" charset="0"/>
                <a:cs typeface="Arial" panose="020B0604020202020204" pitchFamily="34" charset="0"/>
              </a:rPr>
              <a:t> </a:t>
            </a:r>
            <a:r>
              <a:rPr lang="en-US" sz="1800" dirty="0" err="1">
                <a:solidFill>
                  <a:srgbClr val="FF0000"/>
                </a:solidFill>
                <a:latin typeface="Arial" panose="020B0604020202020204" pitchFamily="34" charset="0"/>
                <a:cs typeface="Arial" panose="020B0604020202020204" pitchFamily="34" charset="0"/>
              </a:rPr>
              <a:t>vào</a:t>
            </a:r>
            <a:r>
              <a:rPr lang="en-US" sz="1800" dirty="0">
                <a:solidFill>
                  <a:srgbClr val="FF0000"/>
                </a:solidFill>
                <a:latin typeface="Arial" panose="020B0604020202020204" pitchFamily="34" charset="0"/>
                <a:cs typeface="Arial" panose="020B0604020202020204" pitchFamily="34" charset="0"/>
              </a:rPr>
              <a:t> </a:t>
            </a:r>
            <a:r>
              <a:rPr lang="en-US" sz="1800" dirty="0" err="1">
                <a:solidFill>
                  <a:srgbClr val="FF0000"/>
                </a:solidFill>
                <a:latin typeface="Arial" panose="020B0604020202020204" pitchFamily="34" charset="0"/>
                <a:cs typeface="Arial" panose="020B0604020202020204" pitchFamily="34" charset="0"/>
              </a:rPr>
              <a:t>yếu</a:t>
            </a:r>
            <a:r>
              <a:rPr lang="en-US" sz="1800" dirty="0">
                <a:solidFill>
                  <a:srgbClr val="FF0000"/>
                </a:solidFill>
                <a:latin typeface="Arial" panose="020B0604020202020204" pitchFamily="34" charset="0"/>
                <a:cs typeface="Arial" panose="020B0604020202020204" pitchFamily="34" charset="0"/>
              </a:rPr>
              <a:t> </a:t>
            </a:r>
            <a:r>
              <a:rPr lang="en-US" sz="1800" dirty="0" err="1">
                <a:solidFill>
                  <a:srgbClr val="FF0000"/>
                </a:solidFill>
                <a:latin typeface="Arial" panose="020B0604020202020204" pitchFamily="34" charset="0"/>
                <a:cs typeface="Arial" panose="020B0604020202020204" pitchFamily="34" charset="0"/>
              </a:rPr>
              <a:t>tố</a:t>
            </a:r>
            <a:r>
              <a:rPr lang="en-US" sz="1800" dirty="0">
                <a:solidFill>
                  <a:srgbClr val="FF0000"/>
                </a:solidFill>
                <a:latin typeface="Arial" panose="020B0604020202020204" pitchFamily="34" charset="0"/>
                <a:cs typeface="Arial" panose="020B0604020202020204" pitchFamily="34" charset="0"/>
              </a:rPr>
              <a:t> </a:t>
            </a:r>
            <a:r>
              <a:rPr lang="en-US" sz="1800" dirty="0" err="1">
                <a:solidFill>
                  <a:srgbClr val="FF0000"/>
                </a:solidFill>
                <a:latin typeface="Arial" panose="020B0604020202020204" pitchFamily="34" charset="0"/>
                <a:cs typeface="Arial" panose="020B0604020202020204" pitchFamily="34" charset="0"/>
              </a:rPr>
              <a:t>nào</a:t>
            </a:r>
            <a:r>
              <a:rPr lang="en-US" sz="1800" dirty="0">
                <a:solidFill>
                  <a:srgbClr val="FF0000"/>
                </a:solidFill>
                <a:latin typeface="Arial" panose="020B0604020202020204" pitchFamily="34" charset="0"/>
                <a:cs typeface="Arial" panose="020B0604020202020204" pitchFamily="34" charset="0"/>
              </a:rPr>
              <a:t>? </a:t>
            </a:r>
            <a:r>
              <a:rPr lang="en-US" sz="1800" dirty="0" err="1">
                <a:solidFill>
                  <a:srgbClr val="FF0000"/>
                </a:solidFill>
                <a:latin typeface="Arial" panose="020B0604020202020204" pitchFamily="34" charset="0"/>
                <a:cs typeface="Arial" panose="020B0604020202020204" pitchFamily="34" charset="0"/>
              </a:rPr>
              <a:t>Chúng</a:t>
            </a:r>
            <a:r>
              <a:rPr lang="en-US" sz="1800" dirty="0">
                <a:solidFill>
                  <a:srgbClr val="FF0000"/>
                </a:solidFill>
                <a:latin typeface="Arial" panose="020B0604020202020204" pitchFamily="34" charset="0"/>
                <a:cs typeface="Arial" panose="020B0604020202020204" pitchFamily="34" charset="0"/>
              </a:rPr>
              <a:t> ta </a:t>
            </a:r>
            <a:r>
              <a:rPr lang="en-US" sz="1800" dirty="0" err="1">
                <a:solidFill>
                  <a:srgbClr val="FF0000"/>
                </a:solidFill>
                <a:latin typeface="Arial" panose="020B0604020202020204" pitchFamily="34" charset="0"/>
                <a:cs typeface="Arial" panose="020B0604020202020204" pitchFamily="34" charset="0"/>
              </a:rPr>
              <a:t>cùng</a:t>
            </a:r>
            <a:r>
              <a:rPr lang="en-US" sz="1800" dirty="0">
                <a:solidFill>
                  <a:srgbClr val="FF0000"/>
                </a:solidFill>
                <a:latin typeface="Arial" panose="020B0604020202020204" pitchFamily="34" charset="0"/>
                <a:cs typeface="Arial" panose="020B0604020202020204" pitchFamily="34" charset="0"/>
              </a:rPr>
              <a:t> </a:t>
            </a:r>
            <a:r>
              <a:rPr lang="en-US" sz="1800" dirty="0" err="1">
                <a:solidFill>
                  <a:srgbClr val="FF0000"/>
                </a:solidFill>
                <a:latin typeface="Arial" panose="020B0604020202020204" pitchFamily="34" charset="0"/>
                <a:cs typeface="Arial" panose="020B0604020202020204" pitchFamily="34" charset="0"/>
              </a:rPr>
              <a:t>tìm</a:t>
            </a:r>
            <a:r>
              <a:rPr lang="en-US" sz="1800" dirty="0">
                <a:solidFill>
                  <a:srgbClr val="FF0000"/>
                </a:solidFill>
                <a:latin typeface="Arial" panose="020B0604020202020204" pitchFamily="34" charset="0"/>
                <a:cs typeface="Arial" panose="020B0604020202020204" pitchFamily="34" charset="0"/>
              </a:rPr>
              <a:t> </a:t>
            </a:r>
            <a:r>
              <a:rPr lang="en-US" sz="1800" dirty="0" err="1">
                <a:solidFill>
                  <a:srgbClr val="FF0000"/>
                </a:solidFill>
                <a:latin typeface="Arial" panose="020B0604020202020204" pitchFamily="34" charset="0"/>
                <a:cs typeface="Arial" panose="020B0604020202020204" pitchFamily="34" charset="0"/>
              </a:rPr>
              <a:t>hiểu</a:t>
            </a:r>
            <a:r>
              <a:rPr lang="en-US" sz="1800" dirty="0">
                <a:solidFill>
                  <a:srgbClr val="FF0000"/>
                </a:solidFill>
                <a:latin typeface="Arial" panose="020B0604020202020204" pitchFamily="34" charset="0"/>
                <a:cs typeface="Arial" panose="020B0604020202020204" pitchFamily="34" charset="0"/>
              </a:rPr>
              <a:t> </a:t>
            </a:r>
            <a:r>
              <a:rPr lang="en-US" sz="1800" dirty="0" err="1">
                <a:solidFill>
                  <a:srgbClr val="FF0000"/>
                </a:solidFill>
                <a:latin typeface="Arial" panose="020B0604020202020204" pitchFamily="34" charset="0"/>
                <a:cs typeface="Arial" panose="020B0604020202020204" pitchFamily="34" charset="0"/>
              </a:rPr>
              <a:t>bài</a:t>
            </a:r>
            <a:r>
              <a:rPr lang="en-US" sz="1800" dirty="0">
                <a:solidFill>
                  <a:srgbClr val="FF0000"/>
                </a:solidFill>
                <a:latin typeface="Arial" panose="020B0604020202020204" pitchFamily="34" charset="0"/>
                <a:cs typeface="Arial" panose="020B0604020202020204" pitchFamily="34" charset="0"/>
              </a:rPr>
              <a:t> </a:t>
            </a:r>
            <a:r>
              <a:rPr lang="en-US" sz="1800" dirty="0" err="1">
                <a:solidFill>
                  <a:srgbClr val="FF0000"/>
                </a:solidFill>
                <a:latin typeface="Arial" panose="020B0604020202020204" pitchFamily="34" charset="0"/>
                <a:cs typeface="Arial" panose="020B0604020202020204" pitchFamily="34" charset="0"/>
              </a:rPr>
              <a:t>hôm</a:t>
            </a:r>
            <a:r>
              <a:rPr lang="en-US" sz="1800" dirty="0">
                <a:solidFill>
                  <a:srgbClr val="FF0000"/>
                </a:solidFill>
                <a:latin typeface="Arial" panose="020B0604020202020204" pitchFamily="34" charset="0"/>
                <a:cs typeface="Arial" panose="020B0604020202020204" pitchFamily="34" charset="0"/>
              </a:rPr>
              <a:t> nay.</a:t>
            </a:r>
          </a:p>
        </p:txBody>
      </p:sp>
    </p:spTree>
    <p:extLst>
      <p:ext uri="{BB962C8B-B14F-4D97-AF65-F5344CB8AC3E}">
        <p14:creationId xmlns:p14="http://schemas.microsoft.com/office/powerpoint/2010/main" val="5558441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1000" fill="hold"/>
                                        <p:tgtEl>
                                          <p:spTgt spid="48"/>
                                        </p:tgtEl>
                                        <p:attrNameLst>
                                          <p:attrName>ppt_x</p:attrName>
                                        </p:attrNameLst>
                                      </p:cBhvr>
                                      <p:tavLst>
                                        <p:tav tm="0">
                                          <p:val>
                                            <p:strVal val="#ppt_x"/>
                                          </p:val>
                                        </p:tav>
                                        <p:tav tm="100000">
                                          <p:val>
                                            <p:strVal val="#ppt_x"/>
                                          </p:val>
                                        </p:tav>
                                      </p:tavLst>
                                    </p:anim>
                                    <p:anim calcmode="lin" valueType="num">
                                      <p:cBhvr additive="base">
                                        <p:cTn id="8" dur="10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749"/>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50"/>
                                        </p:tgtEl>
                                        <p:attrNameLst>
                                          <p:attrName>style.visibility</p:attrName>
                                        </p:attrNameLst>
                                      </p:cBhvr>
                                      <p:to>
                                        <p:strVal val="visible"/>
                                      </p:to>
                                    </p:set>
                                    <p:anim calcmode="lin" valueType="num">
                                      <p:cBhvr>
                                        <p:cTn id="24" dur="1000" fill="hold"/>
                                        <p:tgtEl>
                                          <p:spTgt spid="50"/>
                                        </p:tgtEl>
                                        <p:attrNameLst>
                                          <p:attrName>ppt_w</p:attrName>
                                        </p:attrNameLst>
                                      </p:cBhvr>
                                      <p:tavLst>
                                        <p:tav tm="0">
                                          <p:val>
                                            <p:fltVal val="0"/>
                                          </p:val>
                                        </p:tav>
                                        <p:tav tm="100000">
                                          <p:val>
                                            <p:strVal val="#ppt_w"/>
                                          </p:val>
                                        </p:tav>
                                      </p:tavLst>
                                    </p:anim>
                                    <p:anim calcmode="lin" valueType="num">
                                      <p:cBhvr>
                                        <p:cTn id="25" dur="1000" fill="hold"/>
                                        <p:tgtEl>
                                          <p:spTgt spid="50"/>
                                        </p:tgtEl>
                                        <p:attrNameLst>
                                          <p:attrName>ppt_h</p:attrName>
                                        </p:attrNameLst>
                                      </p:cBhvr>
                                      <p:tavLst>
                                        <p:tav tm="0">
                                          <p:val>
                                            <p:fltVal val="0"/>
                                          </p:val>
                                        </p:tav>
                                        <p:tav tm="100000">
                                          <p:val>
                                            <p:strVal val="#ppt_h"/>
                                          </p:val>
                                        </p:tav>
                                      </p:tavLst>
                                    </p:anim>
                                    <p:anim calcmode="lin" valueType="num">
                                      <p:cBhvr>
                                        <p:cTn id="26" dur="1000" fill="hold"/>
                                        <p:tgtEl>
                                          <p:spTgt spid="50"/>
                                        </p:tgtEl>
                                        <p:attrNameLst>
                                          <p:attrName>style.rotation</p:attrName>
                                        </p:attrNameLst>
                                      </p:cBhvr>
                                      <p:tavLst>
                                        <p:tav tm="0">
                                          <p:val>
                                            <p:fltVal val="90"/>
                                          </p:val>
                                        </p:tav>
                                        <p:tav tm="100000">
                                          <p:val>
                                            <p:fltVal val="0"/>
                                          </p:val>
                                        </p:tav>
                                      </p:tavLst>
                                    </p:anim>
                                    <p:animEffect transition="in" filter="fade">
                                      <p:cBhvr>
                                        <p:cTn id="27" dur="1000"/>
                                        <p:tgtEl>
                                          <p:spTgt spid="50"/>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1000" fill="hold"/>
                                        <p:tgtEl>
                                          <p:spTgt spid="2"/>
                                        </p:tgtEl>
                                        <p:attrNameLst>
                                          <p:attrName>ppt_w</p:attrName>
                                        </p:attrNameLst>
                                      </p:cBhvr>
                                      <p:tavLst>
                                        <p:tav tm="0">
                                          <p:val>
                                            <p:fltVal val="0"/>
                                          </p:val>
                                        </p:tav>
                                        <p:tav tm="100000">
                                          <p:val>
                                            <p:strVal val="#ppt_w"/>
                                          </p:val>
                                        </p:tav>
                                      </p:tavLst>
                                    </p:anim>
                                    <p:anim calcmode="lin" valueType="num">
                                      <p:cBhvr>
                                        <p:cTn id="31" dur="1000" fill="hold"/>
                                        <p:tgtEl>
                                          <p:spTgt spid="2"/>
                                        </p:tgtEl>
                                        <p:attrNameLst>
                                          <p:attrName>ppt_h</p:attrName>
                                        </p:attrNameLst>
                                      </p:cBhvr>
                                      <p:tavLst>
                                        <p:tav tm="0">
                                          <p:val>
                                            <p:fltVal val="0"/>
                                          </p:val>
                                        </p:tav>
                                        <p:tav tm="100000">
                                          <p:val>
                                            <p:strVal val="#ppt_h"/>
                                          </p:val>
                                        </p:tav>
                                      </p:tavLst>
                                    </p:anim>
                                    <p:anim calcmode="lin" valueType="num">
                                      <p:cBhvr>
                                        <p:cTn id="32" dur="1000" fill="hold"/>
                                        <p:tgtEl>
                                          <p:spTgt spid="2"/>
                                        </p:tgtEl>
                                        <p:attrNameLst>
                                          <p:attrName>style.rotation</p:attrName>
                                        </p:attrNameLst>
                                      </p:cBhvr>
                                      <p:tavLst>
                                        <p:tav tm="0">
                                          <p:val>
                                            <p:fltVal val="90"/>
                                          </p:val>
                                        </p:tav>
                                        <p:tav tm="100000">
                                          <p:val>
                                            <p:fltVal val="0"/>
                                          </p:val>
                                        </p:tav>
                                      </p:tavLst>
                                    </p:anim>
                                    <p:animEffect transition="in" filter="fade">
                                      <p:cBhvr>
                                        <p:cTn id="3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suS\Desktop\Capture.PNG"/>
          <p:cNvPicPr>
            <a:picLocks noChangeAspect="1" noChangeArrowheads="1"/>
          </p:cNvPicPr>
          <p:nvPr/>
        </p:nvPicPr>
        <p:blipFill>
          <a:blip r:embed="rId2"/>
          <a:srcRect/>
          <a:stretch>
            <a:fillRect/>
          </a:stretch>
        </p:blipFill>
        <p:spPr bwMode="auto">
          <a:xfrm>
            <a:off x="0" y="964252"/>
            <a:ext cx="9144000" cy="3001482"/>
          </a:xfrm>
          <a:prstGeom prst="rect">
            <a:avLst/>
          </a:prstGeom>
          <a:noFill/>
        </p:spPr>
      </p:pic>
    </p:spTree>
    <p:extLst>
      <p:ext uri="{BB962C8B-B14F-4D97-AF65-F5344CB8AC3E}">
        <p14:creationId xmlns:p14="http://schemas.microsoft.com/office/powerpoint/2010/main" val="2453505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4" name="Google Shape;274;p39"/>
          <p:cNvSpPr txBox="1">
            <a:spLocks noGrp="1"/>
          </p:cNvSpPr>
          <p:nvPr>
            <p:ph type="title"/>
          </p:nvPr>
        </p:nvSpPr>
        <p:spPr>
          <a:xfrm>
            <a:off x="720000" y="389075"/>
            <a:ext cx="7704000" cy="5727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a:latin typeface="+mj-lt"/>
              </a:rPr>
              <a:t>NỘI DUNG BÀI HỌC</a:t>
            </a:r>
            <a:endParaRPr>
              <a:latin typeface="+mj-lt"/>
            </a:endParaRPr>
          </a:p>
        </p:txBody>
      </p:sp>
      <p:sp>
        <p:nvSpPr>
          <p:cNvPr id="280" name="Google Shape;280;p39"/>
          <p:cNvSpPr txBox="1">
            <a:spLocks noGrp="1"/>
          </p:cNvSpPr>
          <p:nvPr>
            <p:ph type="title" idx="7"/>
          </p:nvPr>
        </p:nvSpPr>
        <p:spPr>
          <a:xfrm>
            <a:off x="5766434" y="2011318"/>
            <a:ext cx="734700" cy="39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286" name="Google Shape;286;p39"/>
          <p:cNvSpPr/>
          <p:nvPr/>
        </p:nvSpPr>
        <p:spPr>
          <a:xfrm>
            <a:off x="2220249" y="1886367"/>
            <a:ext cx="1064920" cy="644393"/>
          </a:xfrm>
          <a:custGeom>
            <a:avLst/>
            <a:gdLst/>
            <a:ahLst/>
            <a:cxnLst/>
            <a:rect l="l" t="t" r="r" b="b"/>
            <a:pathLst>
              <a:path w="21076" h="20563" extrusionOk="0">
                <a:moveTo>
                  <a:pt x="2244" y="2464"/>
                </a:moveTo>
                <a:cubicBezTo>
                  <a:pt x="5076" y="-456"/>
                  <a:pt x="16182" y="-855"/>
                  <a:pt x="18969" y="1667"/>
                </a:cubicBezTo>
                <a:cubicBezTo>
                  <a:pt x="21757" y="4189"/>
                  <a:pt x="21801" y="14676"/>
                  <a:pt x="18969" y="17596"/>
                </a:cubicBezTo>
                <a:cubicBezTo>
                  <a:pt x="16137" y="20516"/>
                  <a:pt x="4766" y="21711"/>
                  <a:pt x="1978" y="19189"/>
                </a:cubicBezTo>
                <a:cubicBezTo>
                  <a:pt x="-809" y="16667"/>
                  <a:pt x="-588" y="5384"/>
                  <a:pt x="2244" y="2464"/>
                </a:cubicBezTo>
                <a:close/>
              </a:path>
            </a:pathLst>
          </a:custGeom>
          <a:gradFill>
            <a:gsLst>
              <a:gs pos="0">
                <a:schemeClr val="dk2"/>
              </a:gs>
              <a:gs pos="100000">
                <a:schemeClr val="lt2"/>
              </a:gs>
            </a:gsLst>
            <a:lin ang="5400012" scaled="0"/>
          </a:gradFill>
          <a:ln>
            <a:noFill/>
          </a:ln>
        </p:spPr>
        <p:txBody>
          <a:bodyPr/>
          <a:lstStyle/>
          <a:p>
            <a:endParaRPr lang="en-US"/>
          </a:p>
        </p:txBody>
      </p:sp>
      <p:sp>
        <p:nvSpPr>
          <p:cNvPr id="287" name="Google Shape;287;p39"/>
          <p:cNvSpPr txBox="1">
            <a:spLocks noGrp="1"/>
          </p:cNvSpPr>
          <p:nvPr>
            <p:ph type="title" idx="5"/>
          </p:nvPr>
        </p:nvSpPr>
        <p:spPr>
          <a:xfrm>
            <a:off x="2275521" y="2011318"/>
            <a:ext cx="954376" cy="39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latin typeface="+mj-lt"/>
              </a:rPr>
              <a:t>01</a:t>
            </a:r>
            <a:endParaRPr sz="4000">
              <a:latin typeface="+mj-lt"/>
            </a:endParaRPr>
          </a:p>
        </p:txBody>
      </p:sp>
      <p:sp>
        <p:nvSpPr>
          <p:cNvPr id="22" name="Rectangle: Rounded Corners 21">
            <a:extLst>
              <a:ext uri="{FF2B5EF4-FFF2-40B4-BE49-F238E27FC236}">
                <a16:creationId xmlns="" xmlns:a16="http://schemas.microsoft.com/office/drawing/2014/main" id="{5B51C342-072F-A03D-514E-1A75D23C22B1}"/>
              </a:ext>
            </a:extLst>
          </p:cNvPr>
          <p:cNvSpPr/>
          <p:nvPr/>
        </p:nvSpPr>
        <p:spPr>
          <a:xfrm>
            <a:off x="1127474" y="2725307"/>
            <a:ext cx="2957052" cy="1460090"/>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a:solidFill>
                  <a:srgbClr val="000000"/>
                </a:solidFill>
                <a:effectLst/>
                <a:ea typeface="Times New Roman" panose="02020603050405020304" pitchFamily="18" charset="0"/>
              </a:rPr>
              <a:t>TÁC DỤNG LÀM QUAY CỦA LỰC</a:t>
            </a:r>
            <a:endParaRPr lang="en-US" sz="2000"/>
          </a:p>
        </p:txBody>
      </p:sp>
      <p:sp>
        <p:nvSpPr>
          <p:cNvPr id="24" name="Rectangle: Rounded Corners 23">
            <a:extLst>
              <a:ext uri="{FF2B5EF4-FFF2-40B4-BE49-F238E27FC236}">
                <a16:creationId xmlns="" xmlns:a16="http://schemas.microsoft.com/office/drawing/2014/main" id="{A7946FF7-E053-B86A-181F-D7D69A83559D}"/>
              </a:ext>
            </a:extLst>
          </p:cNvPr>
          <p:cNvSpPr/>
          <p:nvPr/>
        </p:nvSpPr>
        <p:spPr>
          <a:xfrm>
            <a:off x="4655254" y="2725307"/>
            <a:ext cx="2957052" cy="1460090"/>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smtClean="0">
                <a:solidFill>
                  <a:schemeClr val="accent2">
                    <a:lumMod val="50000"/>
                  </a:schemeClr>
                </a:solidFill>
              </a:rPr>
              <a:t>MÔMEN </a:t>
            </a:r>
            <a:r>
              <a:rPr lang="en-US" sz="2000" b="1" dirty="0">
                <a:solidFill>
                  <a:schemeClr val="accent2">
                    <a:lumMod val="50000"/>
                  </a:schemeClr>
                </a:solidFill>
              </a:rPr>
              <a:t>LỰC</a:t>
            </a:r>
          </a:p>
        </p:txBody>
      </p:sp>
      <p:sp>
        <p:nvSpPr>
          <p:cNvPr id="25" name="Google Shape;286;p39">
            <a:extLst>
              <a:ext uri="{FF2B5EF4-FFF2-40B4-BE49-F238E27FC236}">
                <a16:creationId xmlns="" xmlns:a16="http://schemas.microsoft.com/office/drawing/2014/main" id="{AF785443-E9C6-5839-9755-AD90110C7562}"/>
              </a:ext>
            </a:extLst>
          </p:cNvPr>
          <p:cNvSpPr/>
          <p:nvPr/>
        </p:nvSpPr>
        <p:spPr>
          <a:xfrm>
            <a:off x="5766434" y="1886367"/>
            <a:ext cx="1064920" cy="644393"/>
          </a:xfrm>
          <a:custGeom>
            <a:avLst/>
            <a:gdLst/>
            <a:ahLst/>
            <a:cxnLst/>
            <a:rect l="l" t="t" r="r" b="b"/>
            <a:pathLst>
              <a:path w="21076" h="20563" extrusionOk="0">
                <a:moveTo>
                  <a:pt x="2244" y="2464"/>
                </a:moveTo>
                <a:cubicBezTo>
                  <a:pt x="5076" y="-456"/>
                  <a:pt x="16182" y="-855"/>
                  <a:pt x="18969" y="1667"/>
                </a:cubicBezTo>
                <a:cubicBezTo>
                  <a:pt x="21757" y="4189"/>
                  <a:pt x="21801" y="14676"/>
                  <a:pt x="18969" y="17596"/>
                </a:cubicBezTo>
                <a:cubicBezTo>
                  <a:pt x="16137" y="20516"/>
                  <a:pt x="4766" y="21711"/>
                  <a:pt x="1978" y="19189"/>
                </a:cubicBezTo>
                <a:cubicBezTo>
                  <a:pt x="-809" y="16667"/>
                  <a:pt x="-588" y="5384"/>
                  <a:pt x="2244" y="2464"/>
                </a:cubicBezTo>
                <a:close/>
              </a:path>
            </a:pathLst>
          </a:custGeom>
          <a:gradFill>
            <a:gsLst>
              <a:gs pos="0">
                <a:schemeClr val="dk2"/>
              </a:gs>
              <a:gs pos="100000">
                <a:schemeClr val="lt2"/>
              </a:gs>
            </a:gsLst>
            <a:lin ang="5400012" scaled="0"/>
          </a:gradFill>
          <a:ln>
            <a:noFill/>
          </a:ln>
        </p:spPr>
        <p:txBody>
          <a:bodyPr/>
          <a:lstStyle/>
          <a:p>
            <a:endParaRPr lang="en-US"/>
          </a:p>
        </p:txBody>
      </p:sp>
      <p:sp>
        <p:nvSpPr>
          <p:cNvPr id="26" name="Google Shape;287;p39">
            <a:extLst>
              <a:ext uri="{FF2B5EF4-FFF2-40B4-BE49-F238E27FC236}">
                <a16:creationId xmlns="" xmlns:a16="http://schemas.microsoft.com/office/drawing/2014/main" id="{2F2CB06D-E874-D1D7-9F8B-487754AC1DBC}"/>
              </a:ext>
            </a:extLst>
          </p:cNvPr>
          <p:cNvSpPr txBox="1">
            <a:spLocks/>
          </p:cNvSpPr>
          <p:nvPr/>
        </p:nvSpPr>
        <p:spPr>
          <a:xfrm>
            <a:off x="5821706" y="2036284"/>
            <a:ext cx="954376" cy="394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rchivo"/>
              <a:buNone/>
              <a:defRPr sz="3000" b="1" i="0" u="none" strike="noStrike" cap="none">
                <a:solidFill>
                  <a:schemeClr val="lt1"/>
                </a:solidFill>
                <a:latin typeface="Archivo"/>
                <a:ea typeface="Archivo"/>
                <a:cs typeface="Archivo"/>
                <a:sym typeface="Archivo"/>
              </a:defRPr>
            </a:lvl1pPr>
            <a:lvl2pPr marR="0" lvl="1" algn="l" rtl="0">
              <a:lnSpc>
                <a:spcPct val="100000"/>
              </a:lnSpc>
              <a:spcBef>
                <a:spcPts val="0"/>
              </a:spcBef>
              <a:spcAft>
                <a:spcPts val="0"/>
              </a:spcAft>
              <a:buClr>
                <a:schemeClr val="dk1"/>
              </a:buClr>
              <a:buSzPts val="3000"/>
              <a:buFont typeface="Archivo"/>
              <a:buNone/>
              <a:defRPr sz="3000" b="1" i="0" u="none" strike="noStrike" cap="none">
                <a:solidFill>
                  <a:schemeClr val="dk1"/>
                </a:solidFill>
                <a:latin typeface="Archivo"/>
                <a:ea typeface="Archivo"/>
                <a:cs typeface="Archivo"/>
                <a:sym typeface="Archivo"/>
              </a:defRPr>
            </a:lvl2pPr>
            <a:lvl3pPr marR="0" lvl="2" algn="l" rtl="0">
              <a:lnSpc>
                <a:spcPct val="100000"/>
              </a:lnSpc>
              <a:spcBef>
                <a:spcPts val="0"/>
              </a:spcBef>
              <a:spcAft>
                <a:spcPts val="0"/>
              </a:spcAft>
              <a:buClr>
                <a:schemeClr val="dk1"/>
              </a:buClr>
              <a:buSzPts val="3000"/>
              <a:buFont typeface="Archivo"/>
              <a:buNone/>
              <a:defRPr sz="3000" b="1" i="0" u="none" strike="noStrike" cap="none">
                <a:solidFill>
                  <a:schemeClr val="dk1"/>
                </a:solidFill>
                <a:latin typeface="Archivo"/>
                <a:ea typeface="Archivo"/>
                <a:cs typeface="Archivo"/>
                <a:sym typeface="Archivo"/>
              </a:defRPr>
            </a:lvl3pPr>
            <a:lvl4pPr marR="0" lvl="3" algn="l" rtl="0">
              <a:lnSpc>
                <a:spcPct val="100000"/>
              </a:lnSpc>
              <a:spcBef>
                <a:spcPts val="0"/>
              </a:spcBef>
              <a:spcAft>
                <a:spcPts val="0"/>
              </a:spcAft>
              <a:buClr>
                <a:schemeClr val="dk1"/>
              </a:buClr>
              <a:buSzPts val="3000"/>
              <a:buFont typeface="Archivo"/>
              <a:buNone/>
              <a:defRPr sz="3000" b="1" i="0" u="none" strike="noStrike" cap="none">
                <a:solidFill>
                  <a:schemeClr val="dk1"/>
                </a:solidFill>
                <a:latin typeface="Archivo"/>
                <a:ea typeface="Archivo"/>
                <a:cs typeface="Archivo"/>
                <a:sym typeface="Archivo"/>
              </a:defRPr>
            </a:lvl4pPr>
            <a:lvl5pPr marR="0" lvl="4" algn="l" rtl="0">
              <a:lnSpc>
                <a:spcPct val="100000"/>
              </a:lnSpc>
              <a:spcBef>
                <a:spcPts val="0"/>
              </a:spcBef>
              <a:spcAft>
                <a:spcPts val="0"/>
              </a:spcAft>
              <a:buClr>
                <a:schemeClr val="dk1"/>
              </a:buClr>
              <a:buSzPts val="3000"/>
              <a:buFont typeface="Archivo"/>
              <a:buNone/>
              <a:defRPr sz="3000" b="1" i="0" u="none" strike="noStrike" cap="none">
                <a:solidFill>
                  <a:schemeClr val="dk1"/>
                </a:solidFill>
                <a:latin typeface="Archivo"/>
                <a:ea typeface="Archivo"/>
                <a:cs typeface="Archivo"/>
                <a:sym typeface="Archivo"/>
              </a:defRPr>
            </a:lvl5pPr>
            <a:lvl6pPr marR="0" lvl="5" algn="l" rtl="0">
              <a:lnSpc>
                <a:spcPct val="100000"/>
              </a:lnSpc>
              <a:spcBef>
                <a:spcPts val="0"/>
              </a:spcBef>
              <a:spcAft>
                <a:spcPts val="0"/>
              </a:spcAft>
              <a:buClr>
                <a:schemeClr val="dk1"/>
              </a:buClr>
              <a:buSzPts val="3000"/>
              <a:buFont typeface="Archivo"/>
              <a:buNone/>
              <a:defRPr sz="3000" b="1" i="0" u="none" strike="noStrike" cap="none">
                <a:solidFill>
                  <a:schemeClr val="dk1"/>
                </a:solidFill>
                <a:latin typeface="Archivo"/>
                <a:ea typeface="Archivo"/>
                <a:cs typeface="Archivo"/>
                <a:sym typeface="Archivo"/>
              </a:defRPr>
            </a:lvl6pPr>
            <a:lvl7pPr marR="0" lvl="6" algn="l" rtl="0">
              <a:lnSpc>
                <a:spcPct val="100000"/>
              </a:lnSpc>
              <a:spcBef>
                <a:spcPts val="0"/>
              </a:spcBef>
              <a:spcAft>
                <a:spcPts val="0"/>
              </a:spcAft>
              <a:buClr>
                <a:schemeClr val="dk1"/>
              </a:buClr>
              <a:buSzPts val="3000"/>
              <a:buFont typeface="Archivo"/>
              <a:buNone/>
              <a:defRPr sz="3000" b="1" i="0" u="none" strike="noStrike" cap="none">
                <a:solidFill>
                  <a:schemeClr val="dk1"/>
                </a:solidFill>
                <a:latin typeface="Archivo"/>
                <a:ea typeface="Archivo"/>
                <a:cs typeface="Archivo"/>
                <a:sym typeface="Archivo"/>
              </a:defRPr>
            </a:lvl7pPr>
            <a:lvl8pPr marR="0" lvl="7" algn="l" rtl="0">
              <a:lnSpc>
                <a:spcPct val="100000"/>
              </a:lnSpc>
              <a:spcBef>
                <a:spcPts val="0"/>
              </a:spcBef>
              <a:spcAft>
                <a:spcPts val="0"/>
              </a:spcAft>
              <a:buClr>
                <a:schemeClr val="dk1"/>
              </a:buClr>
              <a:buSzPts val="3000"/>
              <a:buFont typeface="Archivo"/>
              <a:buNone/>
              <a:defRPr sz="3000" b="1" i="0" u="none" strike="noStrike" cap="none">
                <a:solidFill>
                  <a:schemeClr val="dk1"/>
                </a:solidFill>
                <a:latin typeface="Archivo"/>
                <a:ea typeface="Archivo"/>
                <a:cs typeface="Archivo"/>
                <a:sym typeface="Archivo"/>
              </a:defRPr>
            </a:lvl8pPr>
            <a:lvl9pPr marR="0" lvl="8" algn="l" rtl="0">
              <a:lnSpc>
                <a:spcPct val="100000"/>
              </a:lnSpc>
              <a:spcBef>
                <a:spcPts val="0"/>
              </a:spcBef>
              <a:spcAft>
                <a:spcPts val="0"/>
              </a:spcAft>
              <a:buClr>
                <a:schemeClr val="dk1"/>
              </a:buClr>
              <a:buSzPts val="3000"/>
              <a:buFont typeface="Archivo"/>
              <a:buNone/>
              <a:defRPr sz="3000" b="1" i="0" u="none" strike="noStrike" cap="none">
                <a:solidFill>
                  <a:schemeClr val="dk1"/>
                </a:solidFill>
                <a:latin typeface="Archivo"/>
                <a:ea typeface="Archivo"/>
                <a:cs typeface="Archivo"/>
                <a:sym typeface="Archivo"/>
              </a:defRPr>
            </a:lvl9pPr>
          </a:lstStyle>
          <a:p>
            <a:r>
              <a:rPr lang="en" sz="4000">
                <a:latin typeface="+mj-lt"/>
              </a:rPr>
              <a:t>02</a:t>
            </a: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7"/>
                                        </p:tgtEl>
                                        <p:attrNameLst>
                                          <p:attrName>style.visibility</p:attrName>
                                        </p:attrNameLst>
                                      </p:cBhvr>
                                      <p:to>
                                        <p:strVal val="visible"/>
                                      </p:to>
                                    </p:set>
                                    <p:animEffect transition="in" filter="wipe(down)">
                                      <p:cBhvr>
                                        <p:cTn id="7" dur="500"/>
                                        <p:tgtEl>
                                          <p:spTgt spid="28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6"/>
                                        </p:tgtEl>
                                        <p:attrNameLst>
                                          <p:attrName>style.visibility</p:attrName>
                                        </p:attrNameLst>
                                      </p:cBhvr>
                                      <p:to>
                                        <p:strVal val="visible"/>
                                      </p:to>
                                    </p:set>
                                    <p:animEffect transition="in" filter="wipe(down)">
                                      <p:cBhvr>
                                        <p:cTn id="10" dur="500"/>
                                        <p:tgtEl>
                                          <p:spTgt spid="28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0" animBg="1"/>
      <p:bldP spid="287" grpId="0"/>
      <p:bldP spid="22" grpId="0" animBg="1"/>
      <p:bldP spid="24" grpId="0" animBg="1"/>
      <p:bldP spid="25" grpId="0" animBg="1"/>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1"/>
          <p:cNvSpPr/>
          <p:nvPr/>
        </p:nvSpPr>
        <p:spPr>
          <a:xfrm>
            <a:off x="7433403" y="1447851"/>
            <a:ext cx="997369" cy="973093"/>
          </a:xfrm>
          <a:custGeom>
            <a:avLst/>
            <a:gdLst/>
            <a:ahLst/>
            <a:cxnLst/>
            <a:rect l="l" t="t" r="r" b="b"/>
            <a:pathLst>
              <a:path w="21076" h="20563" extrusionOk="0">
                <a:moveTo>
                  <a:pt x="2244" y="2464"/>
                </a:moveTo>
                <a:cubicBezTo>
                  <a:pt x="5076" y="-456"/>
                  <a:pt x="16182" y="-855"/>
                  <a:pt x="18969" y="1667"/>
                </a:cubicBezTo>
                <a:cubicBezTo>
                  <a:pt x="21757" y="4189"/>
                  <a:pt x="21801" y="14676"/>
                  <a:pt x="18969" y="17596"/>
                </a:cubicBezTo>
                <a:cubicBezTo>
                  <a:pt x="16137" y="20516"/>
                  <a:pt x="4766" y="21711"/>
                  <a:pt x="1978" y="19189"/>
                </a:cubicBezTo>
                <a:cubicBezTo>
                  <a:pt x="-809" y="16667"/>
                  <a:pt x="-588" y="5384"/>
                  <a:pt x="2244" y="2464"/>
                </a:cubicBezTo>
                <a:close/>
              </a:path>
            </a:pathLst>
          </a:custGeom>
          <a:gradFill>
            <a:gsLst>
              <a:gs pos="0">
                <a:schemeClr val="dk2"/>
              </a:gs>
              <a:gs pos="100000">
                <a:schemeClr val="lt2"/>
              </a:gs>
            </a:gsLst>
            <a:lin ang="5400012" scaled="0"/>
          </a:gradFill>
          <a:ln>
            <a:noFill/>
          </a:ln>
        </p:spPr>
        <p:txBody>
          <a:bodyPr/>
          <a:lstStyle/>
          <a:p>
            <a:endParaRPr lang="en-US"/>
          </a:p>
        </p:txBody>
      </p:sp>
      <p:sp>
        <p:nvSpPr>
          <p:cNvPr id="302" name="Google Shape;302;p41"/>
          <p:cNvSpPr txBox="1">
            <a:spLocks noGrp="1"/>
          </p:cNvSpPr>
          <p:nvPr>
            <p:ph type="title"/>
          </p:nvPr>
        </p:nvSpPr>
        <p:spPr>
          <a:xfrm>
            <a:off x="1953650" y="2571750"/>
            <a:ext cx="6713100" cy="841800"/>
          </a:xfrm>
          <a:prstGeom prst="rect">
            <a:avLst/>
          </a:prstGeom>
        </p:spPr>
        <p:txBody>
          <a:bodyPr spcFirstLastPara="1" wrap="square" lIns="91425" tIns="91425" rIns="91425" bIns="91425" anchor="b" anchorCtr="0">
            <a:noAutofit/>
          </a:bodyPr>
          <a:lstStyle/>
          <a:p>
            <a:pPr marL="0" lvl="0" indent="0" algn="r" rtl="0">
              <a:lnSpc>
                <a:spcPct val="150000"/>
              </a:lnSpc>
              <a:spcBef>
                <a:spcPts val="0"/>
              </a:spcBef>
              <a:spcAft>
                <a:spcPts val="0"/>
              </a:spcAft>
              <a:buNone/>
            </a:pPr>
            <a:r>
              <a:rPr lang="en-US" sz="3000"/>
              <a:t>TÁC DỤNG LÀM QUAY CỦA LỰC</a:t>
            </a:r>
            <a:endParaRPr sz="3000"/>
          </a:p>
        </p:txBody>
      </p:sp>
      <p:sp>
        <p:nvSpPr>
          <p:cNvPr id="303" name="Google Shape;303;p41"/>
          <p:cNvSpPr txBox="1">
            <a:spLocks noGrp="1"/>
          </p:cNvSpPr>
          <p:nvPr>
            <p:ph type="title" idx="2"/>
          </p:nvPr>
        </p:nvSpPr>
        <p:spPr>
          <a:xfrm>
            <a:off x="7481625" y="1611149"/>
            <a:ext cx="900900" cy="64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j-lt"/>
              </a:rPr>
              <a:t>01</a:t>
            </a:r>
            <a:endParaRPr>
              <a:latin typeface="+mj-lt"/>
            </a:endParaRPr>
          </a:p>
        </p:txBody>
      </p:sp>
      <p:sp>
        <p:nvSpPr>
          <p:cNvPr id="305" name="Google Shape;305;p41"/>
          <p:cNvSpPr/>
          <p:nvPr/>
        </p:nvSpPr>
        <p:spPr>
          <a:xfrm rot="-709289">
            <a:off x="-497732" y="3662059"/>
            <a:ext cx="1801514" cy="1616408"/>
          </a:xfrm>
          <a:custGeom>
            <a:avLst/>
            <a:gdLst/>
            <a:ahLst/>
            <a:cxnLst/>
            <a:rect l="l" t="t" r="r" b="b"/>
            <a:pathLst>
              <a:path w="137839" h="123676" extrusionOk="0">
                <a:moveTo>
                  <a:pt x="77843" y="0"/>
                </a:moveTo>
                <a:cubicBezTo>
                  <a:pt x="77263" y="0"/>
                  <a:pt x="76648" y="31"/>
                  <a:pt x="75998" y="94"/>
                </a:cubicBezTo>
                <a:cubicBezTo>
                  <a:pt x="56437" y="1986"/>
                  <a:pt x="43168" y="49710"/>
                  <a:pt x="40549" y="59915"/>
                </a:cubicBezTo>
                <a:lnTo>
                  <a:pt x="40549" y="59915"/>
                </a:lnTo>
                <a:cubicBezTo>
                  <a:pt x="42159" y="52873"/>
                  <a:pt x="46342" y="28757"/>
                  <a:pt x="28133" y="28757"/>
                </a:cubicBezTo>
                <a:cubicBezTo>
                  <a:pt x="27198" y="28757"/>
                  <a:pt x="26204" y="28821"/>
                  <a:pt x="25148" y="28953"/>
                </a:cubicBezTo>
                <a:cubicBezTo>
                  <a:pt x="1" y="32114"/>
                  <a:pt x="18226" y="123676"/>
                  <a:pt x="18226" y="123676"/>
                </a:cubicBezTo>
                <a:cubicBezTo>
                  <a:pt x="18226" y="123676"/>
                  <a:pt x="97643" y="121976"/>
                  <a:pt x="107587" y="99847"/>
                </a:cubicBezTo>
                <a:cubicBezTo>
                  <a:pt x="112134" y="89731"/>
                  <a:pt x="105320" y="86986"/>
                  <a:pt x="96582" y="86986"/>
                </a:cubicBezTo>
                <a:cubicBezTo>
                  <a:pt x="86206" y="86986"/>
                  <a:pt x="73117" y="90857"/>
                  <a:pt x="73117" y="90857"/>
                </a:cubicBezTo>
                <a:cubicBezTo>
                  <a:pt x="73117" y="90857"/>
                  <a:pt x="137839" y="66798"/>
                  <a:pt x="128168" y="50624"/>
                </a:cubicBezTo>
                <a:cubicBezTo>
                  <a:pt x="125051" y="45410"/>
                  <a:pt x="120571" y="43643"/>
                  <a:pt x="115931" y="43643"/>
                </a:cubicBezTo>
                <a:cubicBezTo>
                  <a:pt x="107472" y="43643"/>
                  <a:pt x="98483" y="49516"/>
                  <a:pt x="96249" y="51072"/>
                </a:cubicBezTo>
                <a:lnTo>
                  <a:pt x="96249" y="51072"/>
                </a:lnTo>
                <a:cubicBezTo>
                  <a:pt x="100826" y="47763"/>
                  <a:pt x="133522" y="23283"/>
                  <a:pt x="120951" y="7954"/>
                </a:cubicBezTo>
                <a:cubicBezTo>
                  <a:pt x="118700" y="5211"/>
                  <a:pt x="116053" y="4067"/>
                  <a:pt x="113202" y="4067"/>
                </a:cubicBezTo>
                <a:cubicBezTo>
                  <a:pt x="98945" y="4067"/>
                  <a:pt x="79618" y="32667"/>
                  <a:pt x="79618" y="32667"/>
                </a:cubicBezTo>
                <a:cubicBezTo>
                  <a:pt x="79618" y="32667"/>
                  <a:pt x="96836" y="0"/>
                  <a:pt x="77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1"/>
          <p:cNvSpPr/>
          <p:nvPr/>
        </p:nvSpPr>
        <p:spPr>
          <a:xfrm rot="-1917850">
            <a:off x="570442" y="4077827"/>
            <a:ext cx="1573960" cy="1412235"/>
          </a:xfrm>
          <a:custGeom>
            <a:avLst/>
            <a:gdLst/>
            <a:ahLst/>
            <a:cxnLst/>
            <a:rect l="l" t="t" r="r" b="b"/>
            <a:pathLst>
              <a:path w="137839" h="123676" extrusionOk="0">
                <a:moveTo>
                  <a:pt x="77843" y="0"/>
                </a:moveTo>
                <a:cubicBezTo>
                  <a:pt x="77263" y="0"/>
                  <a:pt x="76648" y="31"/>
                  <a:pt x="75998" y="94"/>
                </a:cubicBezTo>
                <a:cubicBezTo>
                  <a:pt x="56437" y="1986"/>
                  <a:pt x="43168" y="49710"/>
                  <a:pt x="40549" y="59915"/>
                </a:cubicBezTo>
                <a:lnTo>
                  <a:pt x="40549" y="59915"/>
                </a:lnTo>
                <a:cubicBezTo>
                  <a:pt x="42159" y="52873"/>
                  <a:pt x="46342" y="28757"/>
                  <a:pt x="28133" y="28757"/>
                </a:cubicBezTo>
                <a:cubicBezTo>
                  <a:pt x="27198" y="28757"/>
                  <a:pt x="26204" y="28821"/>
                  <a:pt x="25148" y="28953"/>
                </a:cubicBezTo>
                <a:cubicBezTo>
                  <a:pt x="1" y="32114"/>
                  <a:pt x="18226" y="123676"/>
                  <a:pt x="18226" y="123676"/>
                </a:cubicBezTo>
                <a:cubicBezTo>
                  <a:pt x="18226" y="123676"/>
                  <a:pt x="97643" y="121976"/>
                  <a:pt x="107587" y="99847"/>
                </a:cubicBezTo>
                <a:cubicBezTo>
                  <a:pt x="112134" y="89731"/>
                  <a:pt x="105320" y="86986"/>
                  <a:pt x="96582" y="86986"/>
                </a:cubicBezTo>
                <a:cubicBezTo>
                  <a:pt x="86206" y="86986"/>
                  <a:pt x="73117" y="90857"/>
                  <a:pt x="73117" y="90857"/>
                </a:cubicBezTo>
                <a:cubicBezTo>
                  <a:pt x="73117" y="90857"/>
                  <a:pt x="137839" y="66798"/>
                  <a:pt x="128168" y="50624"/>
                </a:cubicBezTo>
                <a:cubicBezTo>
                  <a:pt x="125051" y="45410"/>
                  <a:pt x="120571" y="43643"/>
                  <a:pt x="115931" y="43643"/>
                </a:cubicBezTo>
                <a:cubicBezTo>
                  <a:pt x="107472" y="43643"/>
                  <a:pt x="98483" y="49516"/>
                  <a:pt x="96249" y="51072"/>
                </a:cubicBezTo>
                <a:lnTo>
                  <a:pt x="96249" y="51072"/>
                </a:lnTo>
                <a:cubicBezTo>
                  <a:pt x="100826" y="47763"/>
                  <a:pt x="133522" y="23283"/>
                  <a:pt x="120951" y="7954"/>
                </a:cubicBezTo>
                <a:cubicBezTo>
                  <a:pt x="118700" y="5211"/>
                  <a:pt x="116053" y="4067"/>
                  <a:pt x="113202" y="4067"/>
                </a:cubicBezTo>
                <a:cubicBezTo>
                  <a:pt x="98945" y="4067"/>
                  <a:pt x="79618" y="32667"/>
                  <a:pt x="79618" y="32667"/>
                </a:cubicBezTo>
                <a:cubicBezTo>
                  <a:pt x="79618" y="32667"/>
                  <a:pt x="96836" y="0"/>
                  <a:pt x="77843" y="0"/>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1"/>
          <p:cNvSpPr/>
          <p:nvPr/>
        </p:nvSpPr>
        <p:spPr>
          <a:xfrm rot="1814845">
            <a:off x="-338792" y="-216158"/>
            <a:ext cx="1574080" cy="1412342"/>
          </a:xfrm>
          <a:custGeom>
            <a:avLst/>
            <a:gdLst/>
            <a:ahLst/>
            <a:cxnLst/>
            <a:rect l="l" t="t" r="r" b="b"/>
            <a:pathLst>
              <a:path w="137839" h="123676" extrusionOk="0">
                <a:moveTo>
                  <a:pt x="77843" y="0"/>
                </a:moveTo>
                <a:cubicBezTo>
                  <a:pt x="77263" y="0"/>
                  <a:pt x="76648" y="31"/>
                  <a:pt x="75998" y="94"/>
                </a:cubicBezTo>
                <a:cubicBezTo>
                  <a:pt x="56437" y="1986"/>
                  <a:pt x="43168" y="49710"/>
                  <a:pt x="40549" y="59915"/>
                </a:cubicBezTo>
                <a:lnTo>
                  <a:pt x="40549" y="59915"/>
                </a:lnTo>
                <a:cubicBezTo>
                  <a:pt x="42159" y="52873"/>
                  <a:pt x="46342" y="28757"/>
                  <a:pt x="28133" y="28757"/>
                </a:cubicBezTo>
                <a:cubicBezTo>
                  <a:pt x="27198" y="28757"/>
                  <a:pt x="26204" y="28821"/>
                  <a:pt x="25148" y="28953"/>
                </a:cubicBezTo>
                <a:cubicBezTo>
                  <a:pt x="1" y="32114"/>
                  <a:pt x="18226" y="123676"/>
                  <a:pt x="18226" y="123676"/>
                </a:cubicBezTo>
                <a:cubicBezTo>
                  <a:pt x="18226" y="123676"/>
                  <a:pt x="97643" y="121976"/>
                  <a:pt x="107587" y="99847"/>
                </a:cubicBezTo>
                <a:cubicBezTo>
                  <a:pt x="112134" y="89731"/>
                  <a:pt x="105320" y="86986"/>
                  <a:pt x="96582" y="86986"/>
                </a:cubicBezTo>
                <a:cubicBezTo>
                  <a:pt x="86206" y="86986"/>
                  <a:pt x="73117" y="90857"/>
                  <a:pt x="73117" y="90857"/>
                </a:cubicBezTo>
                <a:cubicBezTo>
                  <a:pt x="73117" y="90857"/>
                  <a:pt x="137839" y="66798"/>
                  <a:pt x="128168" y="50624"/>
                </a:cubicBezTo>
                <a:cubicBezTo>
                  <a:pt x="125051" y="45410"/>
                  <a:pt x="120571" y="43643"/>
                  <a:pt x="115931" y="43643"/>
                </a:cubicBezTo>
                <a:cubicBezTo>
                  <a:pt x="107472" y="43643"/>
                  <a:pt x="98483" y="49516"/>
                  <a:pt x="96249" y="51072"/>
                </a:cubicBezTo>
                <a:lnTo>
                  <a:pt x="96249" y="51072"/>
                </a:lnTo>
                <a:cubicBezTo>
                  <a:pt x="100826" y="47763"/>
                  <a:pt x="133522" y="23283"/>
                  <a:pt x="120951" y="7954"/>
                </a:cubicBezTo>
                <a:cubicBezTo>
                  <a:pt x="118700" y="5211"/>
                  <a:pt x="116053" y="4067"/>
                  <a:pt x="113202" y="4067"/>
                </a:cubicBezTo>
                <a:cubicBezTo>
                  <a:pt x="98945" y="4067"/>
                  <a:pt x="79618" y="32667"/>
                  <a:pt x="79618" y="32667"/>
                </a:cubicBezTo>
                <a:cubicBezTo>
                  <a:pt x="79618" y="32667"/>
                  <a:pt x="96836" y="0"/>
                  <a:pt x="77843" y="0"/>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8" name="TextBox 7">
            <a:extLst>
              <a:ext uri="{FF2B5EF4-FFF2-40B4-BE49-F238E27FC236}">
                <a16:creationId xmlns="" xmlns:a16="http://schemas.microsoft.com/office/drawing/2014/main" id="{EFAF0FC6-B0B5-0ED5-F1CB-685BFEFACC4C}"/>
              </a:ext>
            </a:extLst>
          </p:cNvPr>
          <p:cNvSpPr txBox="1"/>
          <p:nvPr/>
        </p:nvSpPr>
        <p:spPr>
          <a:xfrm>
            <a:off x="2875935" y="250723"/>
            <a:ext cx="3569110" cy="477054"/>
          </a:xfrm>
          <a:prstGeom prst="rect">
            <a:avLst/>
          </a:prstGeom>
          <a:noFill/>
        </p:spPr>
        <p:txBody>
          <a:bodyPr wrap="square" rtlCol="0">
            <a:spAutoFit/>
          </a:bodyPr>
          <a:lstStyle/>
          <a:p>
            <a:pPr algn="ctr"/>
            <a:r>
              <a:rPr lang="en-US" sz="2500" b="1">
                <a:solidFill>
                  <a:srgbClr val="FF0000"/>
                </a:solidFill>
              </a:rPr>
              <a:t>THẢO LUẬN NHÓM</a:t>
            </a:r>
          </a:p>
        </p:txBody>
      </p:sp>
      <p:sp>
        <p:nvSpPr>
          <p:cNvPr id="9" name="Line Callout 1 (Border and Accent Bar) 3">
            <a:extLst>
              <a:ext uri="{FF2B5EF4-FFF2-40B4-BE49-F238E27FC236}">
                <a16:creationId xmlns="" xmlns:a16="http://schemas.microsoft.com/office/drawing/2014/main" id="{842A2845-9E9E-E5C0-6724-2596AAE4614A}"/>
              </a:ext>
            </a:extLst>
          </p:cNvPr>
          <p:cNvSpPr/>
          <p:nvPr/>
        </p:nvSpPr>
        <p:spPr>
          <a:xfrm>
            <a:off x="368711" y="727777"/>
            <a:ext cx="2256501" cy="636449"/>
          </a:xfrm>
          <a:prstGeom prst="accentBorderCallout1">
            <a:avLst>
              <a:gd name="adj1" fmla="val 18750"/>
              <a:gd name="adj2" fmla="val -3127"/>
              <a:gd name="adj3" fmla="val 17954"/>
              <a:gd name="adj4" fmla="val -17509"/>
            </a:avLst>
          </a:prstGeom>
          <a:solidFill>
            <a:schemeClr val="accent3">
              <a:lumMod val="95000"/>
            </a:schemeClr>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ct val="150000"/>
              </a:lnSpc>
              <a:defRPr/>
            </a:pPr>
            <a:r>
              <a:rPr kumimoji="0" lang="en-US" sz="2500" b="1" i="0" u="none" strike="noStrike" kern="1200" cap="none" spc="0" normalizeH="0" baseline="0" noProof="0">
                <a:ln>
                  <a:noFill/>
                </a:ln>
                <a:solidFill>
                  <a:schemeClr val="tx1">
                    <a:lumMod val="50000"/>
                  </a:schemeClr>
                </a:solidFill>
                <a:effectLst/>
                <a:uLnTx/>
                <a:uFillTx/>
                <a:latin typeface="Arial"/>
                <a:ea typeface="Times New Roman" panose="02020603050405020304" pitchFamily="18" charset="0"/>
                <a:cs typeface="Times New Roman" panose="02020603050405020304" pitchFamily="18" charset="0"/>
                <a:sym typeface="Arial"/>
              </a:rPr>
              <a:t>Chuẩn</a:t>
            </a:r>
            <a:r>
              <a:rPr kumimoji="0" lang="en-US" sz="2500" b="1" i="0" u="none" strike="noStrike" kern="1200" cap="none" spc="0" normalizeH="0" noProof="0">
                <a:ln>
                  <a:noFill/>
                </a:ln>
                <a:solidFill>
                  <a:schemeClr val="tx1">
                    <a:lumMod val="50000"/>
                  </a:schemeClr>
                </a:solidFill>
                <a:effectLst/>
                <a:uLnTx/>
                <a:uFillTx/>
                <a:latin typeface="Arial"/>
                <a:ea typeface="Times New Roman" panose="02020603050405020304" pitchFamily="18" charset="0"/>
                <a:cs typeface="Times New Roman" panose="02020603050405020304" pitchFamily="18" charset="0"/>
                <a:sym typeface="Arial"/>
              </a:rPr>
              <a:t> bị</a:t>
            </a:r>
            <a:endParaRPr kumimoji="0" lang="en-US" sz="2500" b="1" i="0" u="none" strike="noStrike" kern="1200" cap="none" spc="0" normalizeH="0" baseline="0" noProof="0">
              <a:ln>
                <a:noFill/>
              </a:ln>
              <a:solidFill>
                <a:schemeClr val="tx1">
                  <a:lumMod val="50000"/>
                </a:schemeClr>
              </a:solidFill>
              <a:effectLst/>
              <a:uLnTx/>
              <a:uFillTx/>
              <a:latin typeface="Arial"/>
              <a:ea typeface="Times New Roman" panose="02020603050405020304" pitchFamily="18" charset="0"/>
              <a:cs typeface="Times New Roman" panose="02020603050405020304" pitchFamily="18" charset="0"/>
              <a:sym typeface="Arial"/>
            </a:endParaRPr>
          </a:p>
        </p:txBody>
      </p:sp>
      <p:sp>
        <p:nvSpPr>
          <p:cNvPr id="2" name="Flowchart: Alternate Process 1">
            <a:extLst>
              <a:ext uri="{FF2B5EF4-FFF2-40B4-BE49-F238E27FC236}">
                <a16:creationId xmlns="" xmlns:a16="http://schemas.microsoft.com/office/drawing/2014/main" id="{3628DFAA-7171-589A-0602-729EB23A6B68}"/>
              </a:ext>
            </a:extLst>
          </p:cNvPr>
          <p:cNvSpPr/>
          <p:nvPr/>
        </p:nvSpPr>
        <p:spPr>
          <a:xfrm>
            <a:off x="2467897" y="1558392"/>
            <a:ext cx="6213986" cy="567813"/>
          </a:xfrm>
          <a:prstGeom prst="flowChartAlternateProcess">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chemeClr val="tx1">
                    <a:lumMod val="50000"/>
                  </a:schemeClr>
                </a:solidFill>
              </a:rPr>
              <a:t>Khớp nối và trục và thép nhỏ </a:t>
            </a:r>
          </a:p>
        </p:txBody>
      </p:sp>
      <p:sp>
        <p:nvSpPr>
          <p:cNvPr id="3" name="Flowchart: Alternate Process 2">
            <a:extLst>
              <a:ext uri="{FF2B5EF4-FFF2-40B4-BE49-F238E27FC236}">
                <a16:creationId xmlns="" xmlns:a16="http://schemas.microsoft.com/office/drawing/2014/main" id="{C611E2AC-47B8-446F-0E50-8C8937EACFA1}"/>
              </a:ext>
            </a:extLst>
          </p:cNvPr>
          <p:cNvSpPr/>
          <p:nvPr/>
        </p:nvSpPr>
        <p:spPr>
          <a:xfrm>
            <a:off x="2467897" y="2282989"/>
            <a:ext cx="6213986" cy="567813"/>
          </a:xfrm>
          <a:prstGeom prst="flowChartAlternateProcess">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chemeClr val="tx1">
                    <a:lumMod val="50000"/>
                  </a:schemeClr>
                </a:solidFill>
              </a:rPr>
              <a:t>Thanh nhựa cứng có các lỗ cách đều nhau </a:t>
            </a:r>
          </a:p>
        </p:txBody>
      </p:sp>
      <p:sp>
        <p:nvSpPr>
          <p:cNvPr id="4" name="Flowchart: Alternate Process 3">
            <a:extLst>
              <a:ext uri="{FF2B5EF4-FFF2-40B4-BE49-F238E27FC236}">
                <a16:creationId xmlns="" xmlns:a16="http://schemas.microsoft.com/office/drawing/2014/main" id="{C489BC4A-5B48-527B-6D15-D59E42F26058}"/>
              </a:ext>
            </a:extLst>
          </p:cNvPr>
          <p:cNvSpPr/>
          <p:nvPr/>
        </p:nvSpPr>
        <p:spPr>
          <a:xfrm>
            <a:off x="2467897" y="3077409"/>
            <a:ext cx="6213986" cy="567813"/>
          </a:xfrm>
          <a:prstGeom prst="flowChartAlternateProcess">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chemeClr val="tx1">
                    <a:lumMod val="50000"/>
                  </a:schemeClr>
                </a:solidFill>
              </a:rPr>
              <a:t>Lực kế có thể móc vào các lỗ ở thanh nhựa</a:t>
            </a:r>
          </a:p>
        </p:txBody>
      </p:sp>
      <p:sp>
        <p:nvSpPr>
          <p:cNvPr id="5" name="Flowchart: Alternate Process 4">
            <a:extLst>
              <a:ext uri="{FF2B5EF4-FFF2-40B4-BE49-F238E27FC236}">
                <a16:creationId xmlns="" xmlns:a16="http://schemas.microsoft.com/office/drawing/2014/main" id="{8F008E05-A500-4BD8-4F55-375E38E536AD}"/>
              </a:ext>
            </a:extLst>
          </p:cNvPr>
          <p:cNvSpPr/>
          <p:nvPr/>
        </p:nvSpPr>
        <p:spPr>
          <a:xfrm>
            <a:off x="2467897" y="3847910"/>
            <a:ext cx="6213986" cy="567813"/>
          </a:xfrm>
          <a:prstGeom prst="flowChartAlternateProcess">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chemeClr val="tx1">
                    <a:lumMod val="50000"/>
                  </a:schemeClr>
                </a:solidFill>
              </a:rPr>
              <a:t>Trụ thép dài gắn trên đế kim loại</a:t>
            </a:r>
          </a:p>
        </p:txBody>
      </p:sp>
      <p:pic>
        <p:nvPicPr>
          <p:cNvPr id="6" name="Picture 20">
            <a:extLst>
              <a:ext uri="{FF2B5EF4-FFF2-40B4-BE49-F238E27FC236}">
                <a16:creationId xmlns="" xmlns:a16="http://schemas.microsoft.com/office/drawing/2014/main" id="{5B9B3662-6BCA-3B83-E8C5-51B5B47F8D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1799" y="2194841"/>
            <a:ext cx="2485903" cy="2287031"/>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3" grpId="0" animBg="1"/>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8" name="TextBox 7">
            <a:extLst>
              <a:ext uri="{FF2B5EF4-FFF2-40B4-BE49-F238E27FC236}">
                <a16:creationId xmlns="" xmlns:a16="http://schemas.microsoft.com/office/drawing/2014/main" id="{EFAF0FC6-B0B5-0ED5-F1CB-685BFEFACC4C}"/>
              </a:ext>
            </a:extLst>
          </p:cNvPr>
          <p:cNvSpPr txBox="1"/>
          <p:nvPr/>
        </p:nvSpPr>
        <p:spPr>
          <a:xfrm>
            <a:off x="2875935" y="250723"/>
            <a:ext cx="3569110"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FF0000"/>
                </a:solidFill>
                <a:effectLst/>
                <a:uLnTx/>
                <a:uFillTx/>
                <a:latin typeface="Arial"/>
                <a:cs typeface="Arial"/>
                <a:sym typeface="Arial"/>
              </a:rPr>
              <a:t>THẢO LUẬN NHÓM</a:t>
            </a:r>
          </a:p>
        </p:txBody>
      </p:sp>
      <p:sp>
        <p:nvSpPr>
          <p:cNvPr id="9" name="Line Callout 1 (Border and Accent Bar) 3">
            <a:extLst>
              <a:ext uri="{FF2B5EF4-FFF2-40B4-BE49-F238E27FC236}">
                <a16:creationId xmlns="" xmlns:a16="http://schemas.microsoft.com/office/drawing/2014/main" id="{842A2845-9E9E-E5C0-6724-2596AAE4614A}"/>
              </a:ext>
            </a:extLst>
          </p:cNvPr>
          <p:cNvSpPr/>
          <p:nvPr/>
        </p:nvSpPr>
        <p:spPr>
          <a:xfrm>
            <a:off x="368711" y="727777"/>
            <a:ext cx="2256501" cy="636449"/>
          </a:xfrm>
          <a:prstGeom prst="accentBorderCallout1">
            <a:avLst>
              <a:gd name="adj1" fmla="val 18750"/>
              <a:gd name="adj2" fmla="val -3127"/>
              <a:gd name="adj3" fmla="val 17954"/>
              <a:gd name="adj4" fmla="val -17509"/>
            </a:avLst>
          </a:prstGeom>
          <a:solidFill>
            <a:schemeClr val="accent3">
              <a:lumMod val="95000"/>
            </a:schemeClr>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500" b="1" i="0" u="none" strike="noStrike" kern="1200" cap="none" spc="0" normalizeH="0" baseline="0" noProof="0">
                <a:ln>
                  <a:noFill/>
                </a:ln>
                <a:solidFill>
                  <a:srgbClr val="2E5E69">
                    <a:lumMod val="50000"/>
                  </a:srgbClr>
                </a:solidFill>
                <a:effectLst/>
                <a:uLnTx/>
                <a:uFillTx/>
                <a:latin typeface="Arial"/>
                <a:ea typeface="Times New Roman" panose="02020603050405020304" pitchFamily="18" charset="0"/>
                <a:cs typeface="Times New Roman" panose="02020603050405020304" pitchFamily="18" charset="0"/>
                <a:sym typeface="Arial"/>
              </a:rPr>
              <a:t>Tiến</a:t>
            </a:r>
            <a:r>
              <a:rPr kumimoji="0" lang="en-US" sz="2500" b="1" i="0" u="none" strike="noStrike" kern="1200" cap="none" spc="0" normalizeH="0" noProof="0">
                <a:ln>
                  <a:noFill/>
                </a:ln>
                <a:solidFill>
                  <a:srgbClr val="2E5E69">
                    <a:lumMod val="50000"/>
                  </a:srgbClr>
                </a:solidFill>
                <a:effectLst/>
                <a:uLnTx/>
                <a:uFillTx/>
                <a:latin typeface="Arial"/>
                <a:ea typeface="Times New Roman" panose="02020603050405020304" pitchFamily="18" charset="0"/>
                <a:cs typeface="Times New Roman" panose="02020603050405020304" pitchFamily="18" charset="0"/>
                <a:sym typeface="Arial"/>
              </a:rPr>
              <a:t> hành</a:t>
            </a:r>
            <a:endParaRPr kumimoji="0" lang="en-US" sz="2500" b="1" i="0" u="none" strike="noStrike" kern="1200" cap="none" spc="0" normalizeH="0" baseline="0" noProof="0">
              <a:ln>
                <a:noFill/>
              </a:ln>
              <a:solidFill>
                <a:srgbClr val="2E5E69">
                  <a:lumMod val="50000"/>
                </a:srgbClr>
              </a:solidFill>
              <a:effectLst/>
              <a:uLnTx/>
              <a:uFillTx/>
              <a:latin typeface="Arial"/>
              <a:ea typeface="Times New Roman" panose="02020603050405020304" pitchFamily="18" charset="0"/>
              <a:cs typeface="Times New Roman" panose="02020603050405020304" pitchFamily="18" charset="0"/>
              <a:sym typeface="Arial"/>
            </a:endParaRPr>
          </a:p>
        </p:txBody>
      </p:sp>
      <p:sp>
        <p:nvSpPr>
          <p:cNvPr id="2" name="Arrow: Pentagon 1">
            <a:extLst>
              <a:ext uri="{FF2B5EF4-FFF2-40B4-BE49-F238E27FC236}">
                <a16:creationId xmlns="" xmlns:a16="http://schemas.microsoft.com/office/drawing/2014/main" id="{52E3FB60-F3D5-2F20-154D-15C98C98FC5C}"/>
              </a:ext>
            </a:extLst>
          </p:cNvPr>
          <p:cNvSpPr/>
          <p:nvPr/>
        </p:nvSpPr>
        <p:spPr>
          <a:xfrm>
            <a:off x="0" y="1825461"/>
            <a:ext cx="2086897" cy="464573"/>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BƯỚC 1</a:t>
            </a:r>
          </a:p>
        </p:txBody>
      </p:sp>
      <p:sp>
        <p:nvSpPr>
          <p:cNvPr id="5" name="TextBox 4">
            <a:extLst>
              <a:ext uri="{FF2B5EF4-FFF2-40B4-BE49-F238E27FC236}">
                <a16:creationId xmlns="" xmlns:a16="http://schemas.microsoft.com/office/drawing/2014/main" id="{2C03E689-699B-3B71-AD71-2939B7DB0D29}"/>
              </a:ext>
            </a:extLst>
          </p:cNvPr>
          <p:cNvSpPr txBox="1"/>
          <p:nvPr/>
        </p:nvSpPr>
        <p:spPr>
          <a:xfrm>
            <a:off x="2256504" y="1845988"/>
            <a:ext cx="5161934" cy="400110"/>
          </a:xfrm>
          <a:prstGeom prst="rect">
            <a:avLst/>
          </a:prstGeom>
          <a:noFill/>
        </p:spPr>
        <p:txBody>
          <a:bodyPr wrap="square">
            <a:spAutoFit/>
          </a:bodyPr>
          <a:lstStyle/>
          <a:p>
            <a:r>
              <a:rPr lang="en-US" sz="2000">
                <a:solidFill>
                  <a:srgbClr val="000000"/>
                </a:solidFill>
                <a:effectLst/>
                <a:latin typeface="+mj-lt"/>
                <a:ea typeface="Times New Roman" panose="02020603050405020304" pitchFamily="18" charset="0"/>
              </a:rPr>
              <a:t>Lắp đặt thí nghiệm như hình 18.2</a:t>
            </a:r>
            <a:endParaRPr lang="en-US" sz="2000">
              <a:latin typeface="+mj-lt"/>
            </a:endParaRPr>
          </a:p>
        </p:txBody>
      </p:sp>
      <p:sp>
        <p:nvSpPr>
          <p:cNvPr id="6" name="Arrow: Pentagon 5">
            <a:extLst>
              <a:ext uri="{FF2B5EF4-FFF2-40B4-BE49-F238E27FC236}">
                <a16:creationId xmlns="" xmlns:a16="http://schemas.microsoft.com/office/drawing/2014/main" id="{9CA676EF-F389-5CA9-35DC-E745287A8E4E}"/>
              </a:ext>
            </a:extLst>
          </p:cNvPr>
          <p:cNvSpPr/>
          <p:nvPr/>
        </p:nvSpPr>
        <p:spPr>
          <a:xfrm>
            <a:off x="2" y="2968953"/>
            <a:ext cx="2086897" cy="436093"/>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BƯỚC 2</a:t>
            </a:r>
          </a:p>
        </p:txBody>
      </p:sp>
      <p:sp>
        <p:nvSpPr>
          <p:cNvPr id="13" name="TextBox 12">
            <a:extLst>
              <a:ext uri="{FF2B5EF4-FFF2-40B4-BE49-F238E27FC236}">
                <a16:creationId xmlns="" xmlns:a16="http://schemas.microsoft.com/office/drawing/2014/main" id="{075CE7C9-037A-2774-2B9D-940687CAEFDC}"/>
              </a:ext>
            </a:extLst>
          </p:cNvPr>
          <p:cNvSpPr txBox="1"/>
          <p:nvPr/>
        </p:nvSpPr>
        <p:spPr>
          <a:xfrm>
            <a:off x="2256504" y="2750983"/>
            <a:ext cx="3812459" cy="1881990"/>
          </a:xfrm>
          <a:prstGeom prst="rect">
            <a:avLst/>
          </a:prstGeom>
          <a:noFill/>
        </p:spPr>
        <p:txBody>
          <a:bodyPr wrap="square">
            <a:spAutoFit/>
          </a:bodyPr>
          <a:lstStyle/>
          <a:p>
            <a:pPr algn="just">
              <a:lnSpc>
                <a:spcPct val="150000"/>
              </a:lnSpc>
            </a:pPr>
            <a:r>
              <a:rPr lang="en-US" sz="2000">
                <a:solidFill>
                  <a:srgbClr val="000000"/>
                </a:solidFill>
                <a:effectLst/>
                <a:latin typeface="+mj-lt"/>
                <a:ea typeface="Times New Roman" panose="02020603050405020304" pitchFamily="18" charset="0"/>
              </a:rPr>
              <a:t>Điều chỉnh chiều cao của khớp nối sao cho khi nằm thẳng đứng, đầu dưới của thanh nhựa không chạm vào đế kim loại.</a:t>
            </a:r>
            <a:endParaRPr lang="en-US" sz="2000">
              <a:latin typeface="+mj-lt"/>
            </a:endParaRPr>
          </a:p>
        </p:txBody>
      </p:sp>
      <p:pic>
        <p:nvPicPr>
          <p:cNvPr id="25" name="Picture 24">
            <a:extLst>
              <a:ext uri="{FF2B5EF4-FFF2-40B4-BE49-F238E27FC236}">
                <a16:creationId xmlns="" xmlns:a16="http://schemas.microsoft.com/office/drawing/2014/main" id="{D862EEB1-714E-6E32-6A7A-B8D1516FD0E4}"/>
              </a:ext>
            </a:extLst>
          </p:cNvPr>
          <p:cNvPicPr>
            <a:picLocks noChangeAspect="1"/>
          </p:cNvPicPr>
          <p:nvPr/>
        </p:nvPicPr>
        <p:blipFill>
          <a:blip r:embed="rId3"/>
          <a:stretch>
            <a:fillRect/>
          </a:stretch>
        </p:blipFill>
        <p:spPr>
          <a:xfrm>
            <a:off x="6445045" y="1046001"/>
            <a:ext cx="2172686" cy="35995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219624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ppt_x"/>
                                          </p:val>
                                        </p:tav>
                                        <p:tav tm="100000">
                                          <p:val>
                                            <p:strVal val="#ppt_x"/>
                                          </p:val>
                                        </p:tav>
                                      </p:tavLst>
                                    </p:anim>
                                    <p:anim calcmode="lin" valueType="num">
                                      <p:cBhvr additive="base">
                                        <p:cTn id="3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5" grpId="0"/>
      <p:bldP spid="6" grpId="0" animBg="1"/>
      <p:bldP spid="13" grpId="0"/>
    </p:bldLst>
  </p:timing>
</p:sld>
</file>

<file path=ppt/theme/theme1.xml><?xml version="1.0" encoding="utf-8"?>
<a:theme xmlns:a="http://schemas.openxmlformats.org/drawingml/2006/main" name="Raising Awareness on Ovarian Cancer Day by Slidesgo">
  <a:themeElements>
    <a:clrScheme name="Simple Light">
      <a:dk1>
        <a:srgbClr val="2E5E69"/>
      </a:dk1>
      <a:lt1>
        <a:srgbClr val="E7F2F5"/>
      </a:lt1>
      <a:dk2>
        <a:srgbClr val="A6DCE9"/>
      </a:dk2>
      <a:lt2>
        <a:srgbClr val="64BACA"/>
      </a:lt2>
      <a:accent1>
        <a:srgbClr val="3491A7"/>
      </a:accent1>
      <a:accent2>
        <a:srgbClr val="434343"/>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575</TotalTime>
  <Words>1639</Words>
  <Application>Microsoft Office PowerPoint</Application>
  <PresentationFormat>On-screen Show (16:9)</PresentationFormat>
  <Paragraphs>134</Paragraphs>
  <Slides>37</Slides>
  <Notes>24</Notes>
  <HiddenSlides>0</HiddenSlides>
  <MMClips>11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37</vt:i4>
      </vt:variant>
    </vt:vector>
  </HeadingPairs>
  <TitlesOfParts>
    <vt:vector size="52" baseType="lpstr">
      <vt:lpstr>Arial</vt:lpstr>
      <vt:lpstr>Nunito Light</vt:lpstr>
      <vt:lpstr>Bebas Neue</vt:lpstr>
      <vt:lpstr>Calibri Light</vt:lpstr>
      <vt:lpstr>Calibri</vt:lpstr>
      <vt:lpstr>宋体</vt:lpstr>
      <vt:lpstr>Open Sans</vt:lpstr>
      <vt:lpstr>Archivo</vt:lpstr>
      <vt:lpstr>Times New Roman</vt:lpstr>
      <vt:lpstr>PT Sans</vt:lpstr>
      <vt:lpstr>Archivo Black</vt:lpstr>
      <vt:lpstr>Wingdings</vt:lpstr>
      <vt:lpstr>Anaheim</vt:lpstr>
      <vt:lpstr>Raising Awareness on Ovarian Cancer Day by Slidesgo</vt:lpstr>
      <vt:lpstr>Office Theme</vt:lpstr>
      <vt:lpstr>PowerPoint Presentation</vt:lpstr>
      <vt:lpstr>PowerPoint Presentation</vt:lpstr>
      <vt:lpstr>PowerPoint Presentation</vt:lpstr>
      <vt:lpstr>PowerPoint Presentation</vt:lpstr>
      <vt:lpstr>PowerPoint Presentation</vt:lpstr>
      <vt:lpstr>NỘI DUNG BÀI HỌC</vt:lpstr>
      <vt:lpstr>TÁC DỤNG LÀM QUAY CỦA LỰC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MOMEN LỰC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CÁC EM ĐÃ LẮNG NGHE BÀI GIẢNG HÔM NAY!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14</cp:revision>
  <dcterms:modified xsi:type="dcterms:W3CDTF">2024-12-14T03:31:38Z</dcterms:modified>
</cp:coreProperties>
</file>