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80" r:id="rId2"/>
    <p:sldMasterId id="2147483698" r:id="rId3"/>
  </p:sldMasterIdLst>
  <p:notesMasterIdLst>
    <p:notesMasterId r:id="rId29"/>
  </p:notesMasterIdLst>
  <p:sldIdLst>
    <p:sldId id="414" r:id="rId4"/>
    <p:sldId id="313" r:id="rId5"/>
    <p:sldId id="258" r:id="rId6"/>
    <p:sldId id="319" r:id="rId7"/>
    <p:sldId id="406" r:id="rId8"/>
    <p:sldId id="411" r:id="rId9"/>
    <p:sldId id="325" r:id="rId10"/>
    <p:sldId id="409" r:id="rId11"/>
    <p:sldId id="410" r:id="rId12"/>
    <p:sldId id="407" r:id="rId13"/>
    <p:sldId id="408" r:id="rId14"/>
    <p:sldId id="352" r:id="rId15"/>
    <p:sldId id="354" r:id="rId16"/>
    <p:sldId id="412" r:id="rId17"/>
    <p:sldId id="413" r:id="rId18"/>
    <p:sldId id="392" r:id="rId19"/>
    <p:sldId id="416" r:id="rId20"/>
    <p:sldId id="415" r:id="rId21"/>
    <p:sldId id="397" r:id="rId22"/>
    <p:sldId id="314" r:id="rId23"/>
    <p:sldId id="288" r:id="rId24"/>
    <p:sldId id="289" r:id="rId25"/>
    <p:sldId id="290" r:id="rId26"/>
    <p:sldId id="292" r:id="rId27"/>
    <p:sldId id="301" r:id="rId28"/>
  </p:sldIdLst>
  <p:sldSz cx="9144000" cy="5143500" type="screen16x9"/>
  <p:notesSz cx="6858000" cy="9144000"/>
  <p:embeddedFontLst>
    <p:embeddedFont>
      <p:font typeface="Amatic SC" panose="00000500000000000000" pitchFamily="2" charset="-79"/>
      <p:regular r:id="rId30"/>
      <p:bold r:id="rId31"/>
    </p:embeddedFon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MercuriusScript" panose="01010101010101010101" pitchFamily="2" charset="0"/>
      <p:bold r:id="rId38"/>
    </p:embeddedFont>
    <p:embeddedFont>
      <p:font typeface="Modak" panose="020B0604020202020204" charset="0"/>
      <p:regular r:id="rId39"/>
    </p:embeddedFont>
    <p:embeddedFont>
      <p:font typeface="Nunito" pitchFamily="2"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F56C61D-EEDB-49A4-AD28-472389B1A97B}">
  <a:tblStyle styleId="{3F56C61D-EEDB-49A4-AD28-472389B1A97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43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0.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7.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2.fntdata"/><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8"/>
        <p:cNvGrpSpPr/>
        <p:nvPr/>
      </p:nvGrpSpPr>
      <p:grpSpPr>
        <a:xfrm>
          <a:off x="0" y="0"/>
          <a:ext cx="0" cy="0"/>
          <a:chOff x="0" y="0"/>
          <a:chExt cx="0" cy="0"/>
        </a:xfrm>
      </p:grpSpPr>
      <p:sp>
        <p:nvSpPr>
          <p:cNvPr id="4449" name="Google Shape;4449;g103ae729e2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0" name="Google Shape;4450;g103ae729e2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3"/>
        <p:cNvGrpSpPr/>
        <p:nvPr/>
      </p:nvGrpSpPr>
      <p:grpSpPr>
        <a:xfrm>
          <a:off x="0" y="0"/>
          <a:ext cx="0" cy="0"/>
          <a:chOff x="0" y="0"/>
          <a:chExt cx="0" cy="0"/>
        </a:xfrm>
      </p:grpSpPr>
      <p:sp>
        <p:nvSpPr>
          <p:cNvPr id="4554" name="Google Shape;4554;g103ae729e2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5" name="Google Shape;4555;g103ae729e2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01037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7"/>
        <p:cNvGrpSpPr/>
        <p:nvPr/>
      </p:nvGrpSpPr>
      <p:grpSpPr>
        <a:xfrm>
          <a:off x="0" y="0"/>
          <a:ext cx="0" cy="0"/>
          <a:chOff x="0" y="0"/>
          <a:chExt cx="0" cy="0"/>
        </a:xfrm>
      </p:grpSpPr>
      <p:sp>
        <p:nvSpPr>
          <p:cNvPr id="4678" name="Google Shape;4678;g104ba4b7951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9" name="Google Shape;4679;g104ba4b7951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277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2"/>
        <p:cNvGrpSpPr/>
        <p:nvPr/>
      </p:nvGrpSpPr>
      <p:grpSpPr>
        <a:xfrm>
          <a:off x="0" y="0"/>
          <a:ext cx="0" cy="0"/>
          <a:chOff x="0" y="0"/>
          <a:chExt cx="0" cy="0"/>
        </a:xfrm>
      </p:grpSpPr>
      <p:sp>
        <p:nvSpPr>
          <p:cNvPr id="5433" name="Google Shape;5433;g104ba4b7951_0_10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4" name="Google Shape;5434;g104ba4b7951_0_10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hyperlink" Target="http://bit.ly/2TtBDfr" TargetMode="External"/><Relationship Id="rId5" Type="http://schemas.openxmlformats.org/officeDocument/2006/relationships/hyperlink" Target="http://bit.ly/2TyoMsr" TargetMode="External"/><Relationship Id="rId4" Type="http://schemas.openxmlformats.org/officeDocument/2006/relationships/hyperlink" Target="http://bit.ly/2Tynxth"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76"/>
        <p:cNvGrpSpPr/>
        <p:nvPr/>
      </p:nvGrpSpPr>
      <p:grpSpPr>
        <a:xfrm>
          <a:off x="0" y="0"/>
          <a:ext cx="0" cy="0"/>
          <a:chOff x="0" y="0"/>
          <a:chExt cx="0" cy="0"/>
        </a:xfrm>
      </p:grpSpPr>
      <p:grpSp>
        <p:nvGrpSpPr>
          <p:cNvPr id="777" name="Google Shape;777;p6"/>
          <p:cNvGrpSpPr/>
          <p:nvPr/>
        </p:nvGrpSpPr>
        <p:grpSpPr>
          <a:xfrm>
            <a:off x="-49575" y="4525"/>
            <a:ext cx="9253500" cy="5139000"/>
            <a:chOff x="-49575" y="4525"/>
            <a:chExt cx="9253500" cy="5139000"/>
          </a:xfrm>
        </p:grpSpPr>
        <p:grpSp>
          <p:nvGrpSpPr>
            <p:cNvPr id="778" name="Google Shape;778;p6"/>
            <p:cNvGrpSpPr/>
            <p:nvPr/>
          </p:nvGrpSpPr>
          <p:grpSpPr>
            <a:xfrm>
              <a:off x="-49575" y="4525"/>
              <a:ext cx="9253500" cy="5139000"/>
              <a:chOff x="-49575" y="4525"/>
              <a:chExt cx="9253500" cy="5139000"/>
            </a:xfrm>
          </p:grpSpPr>
          <p:cxnSp>
            <p:nvCxnSpPr>
              <p:cNvPr id="779" name="Google Shape;779;p6"/>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780" name="Google Shape;780;p6"/>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781" name="Google Shape;781;p6"/>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782" name="Google Shape;782;p6"/>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783" name="Google Shape;783;p6"/>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784" name="Google Shape;784;p6"/>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785" name="Google Shape;785;p6"/>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786" name="Google Shape;786;p6"/>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787" name="Google Shape;787;p6"/>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788" name="Google Shape;788;p6"/>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789" name="Google Shape;789;p6"/>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790" name="Google Shape;790;p6"/>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791" name="Google Shape;791;p6"/>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792" name="Google Shape;792;p6"/>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793" name="Google Shape;793;p6"/>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794" name="Google Shape;794;p6"/>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795" name="Google Shape;795;p6"/>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796" name="Google Shape;796;p6"/>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797" name="Google Shape;797;p6"/>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798" name="Google Shape;798;p6"/>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799" name="Google Shape;799;p6"/>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00" name="Google Shape;800;p6"/>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01" name="Google Shape;801;p6"/>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02" name="Google Shape;802;p6"/>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03" name="Google Shape;803;p6"/>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04" name="Google Shape;804;p6"/>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05" name="Google Shape;805;p6"/>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06" name="Google Shape;806;p6"/>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07" name="Google Shape;807;p6"/>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08" name="Google Shape;808;p6"/>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09" name="Google Shape;809;p6"/>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10" name="Google Shape;810;p6"/>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11" name="Google Shape;811;p6"/>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12" name="Google Shape;812;p6"/>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13" name="Google Shape;813;p6"/>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14" name="Google Shape;814;p6"/>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15" name="Google Shape;815;p6"/>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16" name="Google Shape;816;p6"/>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17" name="Google Shape;817;p6"/>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18" name="Google Shape;818;p6"/>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19" name="Google Shape;819;p6"/>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20" name="Google Shape;820;p6"/>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21" name="Google Shape;821;p6"/>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22" name="Google Shape;822;p6"/>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23" name="Google Shape;823;p6"/>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24" name="Google Shape;824;p6"/>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25" name="Google Shape;825;p6"/>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26" name="Google Shape;826;p6"/>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27" name="Google Shape;827;p6"/>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28" name="Google Shape;828;p6"/>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29" name="Google Shape;829;p6"/>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30" name="Google Shape;830;p6"/>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31" name="Google Shape;831;p6"/>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32" name="Google Shape;832;p6"/>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33" name="Google Shape;833;p6"/>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34" name="Google Shape;834;p6"/>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35" name="Google Shape;835;p6"/>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836" name="Google Shape;836;p6"/>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37" name="Google Shape;837;p6"/>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38" name="Google Shape;838;p6"/>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39" name="Google Shape;839;p6"/>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40" name="Google Shape;840;p6"/>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41" name="Google Shape;841;p6"/>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42" name="Google Shape;842;p6"/>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43" name="Google Shape;843;p6"/>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44" name="Google Shape;844;p6"/>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45" name="Google Shape;845;p6"/>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46" name="Google Shape;846;p6"/>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47" name="Google Shape;847;p6"/>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48" name="Google Shape;848;p6"/>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49" name="Google Shape;849;p6"/>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50" name="Google Shape;850;p6"/>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51" name="Google Shape;851;p6"/>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52" name="Google Shape;852;p6"/>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53" name="Google Shape;853;p6"/>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54" name="Google Shape;854;p6"/>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55" name="Google Shape;855;p6"/>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56" name="Google Shape;856;p6"/>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57" name="Google Shape;857;p6"/>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58" name="Google Shape;858;p6"/>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59" name="Google Shape;859;p6"/>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60" name="Google Shape;860;p6"/>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61" name="Google Shape;861;p6"/>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62" name="Google Shape;862;p6"/>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863" name="Google Shape;863;p6"/>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64" name="Google Shape;864;p6"/>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65" name="Google Shape;865;p6"/>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66" name="Google Shape;866;p6"/>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867" name="Google Shape;867;p6"/>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grpSp>
        <p:nvGrpSpPr>
          <p:cNvPr id="868" name="Google Shape;868;p6"/>
          <p:cNvGrpSpPr/>
          <p:nvPr/>
        </p:nvGrpSpPr>
        <p:grpSpPr>
          <a:xfrm>
            <a:off x="95646" y="91975"/>
            <a:ext cx="8935160" cy="4933150"/>
            <a:chOff x="95646" y="91975"/>
            <a:chExt cx="8935160" cy="4933150"/>
          </a:xfrm>
        </p:grpSpPr>
        <p:sp>
          <p:nvSpPr>
            <p:cNvPr id="869" name="Google Shape;869;p6"/>
            <p:cNvSpPr/>
            <p:nvPr/>
          </p:nvSpPr>
          <p:spPr>
            <a:xfrm>
              <a:off x="172000" y="205075"/>
              <a:ext cx="8788120" cy="466453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6"/>
            <p:cNvSpPr/>
            <p:nvPr/>
          </p:nvSpPr>
          <p:spPr>
            <a:xfrm>
              <a:off x="658538" y="91975"/>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6"/>
            <p:cNvSpPr/>
            <p:nvPr/>
          </p:nvSpPr>
          <p:spPr>
            <a:xfrm>
              <a:off x="95646" y="619875"/>
              <a:ext cx="65100" cy="6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6"/>
            <p:cNvSpPr/>
            <p:nvPr/>
          </p:nvSpPr>
          <p:spPr>
            <a:xfrm>
              <a:off x="8924746" y="4543400"/>
              <a:ext cx="65100" cy="6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6"/>
            <p:cNvSpPr/>
            <p:nvPr/>
          </p:nvSpPr>
          <p:spPr>
            <a:xfrm>
              <a:off x="8315788" y="4912025"/>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6"/>
            <p:cNvSpPr/>
            <p:nvPr/>
          </p:nvSpPr>
          <p:spPr>
            <a:xfrm>
              <a:off x="8883806" y="657875"/>
              <a:ext cx="147000" cy="14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6"/>
            <p:cNvSpPr/>
            <p:nvPr/>
          </p:nvSpPr>
          <p:spPr>
            <a:xfrm>
              <a:off x="8488250" y="205075"/>
              <a:ext cx="436500" cy="436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6"/>
            <p:cNvSpPr/>
            <p:nvPr/>
          </p:nvSpPr>
          <p:spPr>
            <a:xfrm>
              <a:off x="172000" y="4543400"/>
              <a:ext cx="373500" cy="373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6"/>
            <p:cNvSpPr/>
            <p:nvPr/>
          </p:nvSpPr>
          <p:spPr>
            <a:xfrm>
              <a:off x="661103" y="4804034"/>
              <a:ext cx="108000" cy="108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8" name="Google Shape;878;p6"/>
            <p:cNvGrpSpPr/>
            <p:nvPr/>
          </p:nvGrpSpPr>
          <p:grpSpPr>
            <a:xfrm>
              <a:off x="7797484" y="4640881"/>
              <a:ext cx="222100" cy="248393"/>
              <a:chOff x="4791500" y="4541438"/>
              <a:chExt cx="163225" cy="182575"/>
            </a:xfrm>
          </p:grpSpPr>
          <p:sp>
            <p:nvSpPr>
              <p:cNvPr id="879" name="Google Shape;879;p6"/>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6"/>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1" name="Google Shape;881;p6"/>
            <p:cNvGrpSpPr/>
            <p:nvPr/>
          </p:nvGrpSpPr>
          <p:grpSpPr>
            <a:xfrm>
              <a:off x="172009" y="954081"/>
              <a:ext cx="222100" cy="248393"/>
              <a:chOff x="4791500" y="4541438"/>
              <a:chExt cx="163225" cy="182575"/>
            </a:xfrm>
          </p:grpSpPr>
          <p:sp>
            <p:nvSpPr>
              <p:cNvPr id="882" name="Google Shape;882;p6"/>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6"/>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4" name="Google Shape;884;p6"/>
            <p:cNvGrpSpPr/>
            <p:nvPr/>
          </p:nvGrpSpPr>
          <p:grpSpPr>
            <a:xfrm>
              <a:off x="8797342" y="3964408"/>
              <a:ext cx="192516" cy="227716"/>
              <a:chOff x="1824250" y="1008625"/>
              <a:chExt cx="144250" cy="170625"/>
            </a:xfrm>
          </p:grpSpPr>
          <p:sp>
            <p:nvSpPr>
              <p:cNvPr id="885" name="Google Shape;885;p6"/>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6"/>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7" name="Google Shape;887;p6"/>
            <p:cNvGrpSpPr/>
            <p:nvPr/>
          </p:nvGrpSpPr>
          <p:grpSpPr>
            <a:xfrm rot="-564885">
              <a:off x="1023204" y="216108"/>
              <a:ext cx="153769" cy="230340"/>
              <a:chOff x="1459800" y="1512500"/>
              <a:chExt cx="131625" cy="197100"/>
            </a:xfrm>
          </p:grpSpPr>
          <p:sp>
            <p:nvSpPr>
              <p:cNvPr id="888" name="Google Shape;888;p6"/>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6"/>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6"/>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6"/>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2" name="Google Shape;892;p6"/>
            <p:cNvGrpSpPr/>
            <p:nvPr/>
          </p:nvGrpSpPr>
          <p:grpSpPr>
            <a:xfrm>
              <a:off x="155449" y="233126"/>
              <a:ext cx="530524" cy="504705"/>
              <a:chOff x="435062" y="187598"/>
              <a:chExt cx="730347" cy="694803"/>
            </a:xfrm>
          </p:grpSpPr>
          <p:sp>
            <p:nvSpPr>
              <p:cNvPr id="893" name="Google Shape;893;p6"/>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rgbClr val="FFB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6"/>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6"/>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6"/>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6"/>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6"/>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6"/>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6"/>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6"/>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6"/>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6"/>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6"/>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6"/>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6"/>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6"/>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6"/>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6"/>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6"/>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6"/>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6"/>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6"/>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6"/>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6"/>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6"/>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6"/>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6"/>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6"/>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0" name="Google Shape;920;p6"/>
            <p:cNvGrpSpPr/>
            <p:nvPr/>
          </p:nvGrpSpPr>
          <p:grpSpPr>
            <a:xfrm rot="4301295">
              <a:off x="8342174" y="4443784"/>
              <a:ext cx="511665" cy="425178"/>
              <a:chOff x="3478568" y="540468"/>
              <a:chExt cx="511644" cy="425160"/>
            </a:xfrm>
          </p:grpSpPr>
          <p:sp>
            <p:nvSpPr>
              <p:cNvPr id="921" name="Google Shape;921;p6"/>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6"/>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6"/>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6"/>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6"/>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6"/>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6"/>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6"/>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6"/>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6"/>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6"/>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6"/>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6"/>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6"/>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6"/>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36" name="Google Shape;936;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body">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DD87CBC3-26C2-417A-86A0-86D0F60452BC}"/>
              </a:ext>
            </a:extLst>
          </p:cNvPr>
          <p:cNvGrpSpPr/>
          <p:nvPr userDrawn="1"/>
        </p:nvGrpSpPr>
        <p:grpSpPr>
          <a:xfrm>
            <a:off x="-252549" y="-296092"/>
            <a:ext cx="9540241" cy="5439592"/>
            <a:chOff x="-252549" y="-296092"/>
            <a:chExt cx="9540241" cy="5439592"/>
          </a:xfrm>
        </p:grpSpPr>
        <p:pic>
          <p:nvPicPr>
            <p:cNvPr id="4" name="Imagen 3" descr="Diagrama&#10;&#10;Descripción generada automáticamente con confianza media">
              <a:extLst>
                <a:ext uri="{FF2B5EF4-FFF2-40B4-BE49-F238E27FC236}">
                  <a16:creationId xmlns:a16="http://schemas.microsoft.com/office/drawing/2014/main" id="{0843BB32-8C87-4386-B40F-ABB4BDE599D9}"/>
                </a:ext>
              </a:extLst>
            </p:cNvPr>
            <p:cNvPicPr>
              <a:picLocks noChangeAspect="1"/>
            </p:cNvPicPr>
            <p:nvPr userDrawn="1"/>
          </p:nvPicPr>
          <p:blipFill rotWithShape="1">
            <a:blip r:embed="rId2">
              <a:alphaModFix amt="42000"/>
              <a:extLst>
                <a:ext uri="{28A0092B-C50C-407E-A947-70E740481C1C}">
                  <a14:useLocalDpi xmlns:a14="http://schemas.microsoft.com/office/drawing/2010/main" val="0"/>
                </a:ext>
              </a:extLst>
            </a:blip>
            <a:srcRect t="32860" r="31415"/>
            <a:stretch/>
          </p:blipFill>
          <p:spPr>
            <a:xfrm>
              <a:off x="6970736" y="-296092"/>
              <a:ext cx="2277766" cy="2163963"/>
            </a:xfrm>
            <a:prstGeom prst="rect">
              <a:avLst/>
            </a:prstGeom>
          </p:spPr>
        </p:pic>
        <p:pic>
          <p:nvPicPr>
            <p:cNvPr id="5" name="Imagen 4" descr="Diagrama&#10;&#10;Descripción generada automáticamente con confianza media">
              <a:extLst>
                <a:ext uri="{FF2B5EF4-FFF2-40B4-BE49-F238E27FC236}">
                  <a16:creationId xmlns:a16="http://schemas.microsoft.com/office/drawing/2014/main" id="{91E51D7D-4DF3-4597-8E72-A02239423B8D}"/>
                </a:ext>
              </a:extLst>
            </p:cNvPr>
            <p:cNvPicPr>
              <a:picLocks noChangeAspect="1"/>
            </p:cNvPicPr>
            <p:nvPr userDrawn="1"/>
          </p:nvPicPr>
          <p:blipFill rotWithShape="1">
            <a:blip r:embed="rId2">
              <a:alphaModFix amt="42000"/>
              <a:extLst>
                <a:ext uri="{28A0092B-C50C-407E-A947-70E740481C1C}">
                  <a14:useLocalDpi xmlns:a14="http://schemas.microsoft.com/office/drawing/2010/main" val="0"/>
                </a:ext>
              </a:extLst>
            </a:blip>
            <a:srcRect t="32860" r="31415"/>
            <a:stretch/>
          </p:blipFill>
          <p:spPr>
            <a:xfrm>
              <a:off x="7009926" y="2198915"/>
              <a:ext cx="2277766" cy="2163963"/>
            </a:xfrm>
            <a:prstGeom prst="rect">
              <a:avLst/>
            </a:prstGeom>
          </p:spPr>
        </p:pic>
        <p:pic>
          <p:nvPicPr>
            <p:cNvPr id="6" name="Imagen 5" descr="Diagrama&#10;&#10;Descripción generada automáticamente con confianza media">
              <a:extLst>
                <a:ext uri="{FF2B5EF4-FFF2-40B4-BE49-F238E27FC236}">
                  <a16:creationId xmlns:a16="http://schemas.microsoft.com/office/drawing/2014/main" id="{3BADD3BA-9B42-4C09-A340-ED17A593F445}"/>
                </a:ext>
              </a:extLst>
            </p:cNvPr>
            <p:cNvPicPr>
              <a:picLocks noChangeAspect="1"/>
            </p:cNvPicPr>
            <p:nvPr userDrawn="1"/>
          </p:nvPicPr>
          <p:blipFill rotWithShape="1">
            <a:blip r:embed="rId2">
              <a:alphaModFix amt="42000"/>
              <a:extLst>
                <a:ext uri="{28A0092B-C50C-407E-A947-70E740481C1C}">
                  <a14:useLocalDpi xmlns:a14="http://schemas.microsoft.com/office/drawing/2010/main" val="0"/>
                </a:ext>
              </a:extLst>
            </a:blip>
            <a:srcRect l="35629" t="66969" r="20055" b="-1825"/>
            <a:stretch/>
          </p:blipFill>
          <p:spPr>
            <a:xfrm>
              <a:off x="-252549" y="-9253"/>
              <a:ext cx="1471749" cy="1123405"/>
            </a:xfrm>
            <a:prstGeom prst="rect">
              <a:avLst/>
            </a:prstGeom>
          </p:spPr>
        </p:pic>
        <p:pic>
          <p:nvPicPr>
            <p:cNvPr id="7" name="Imagen 6" descr="Diagrama&#10;&#10;Descripción generada automáticamente con confianza media">
              <a:extLst>
                <a:ext uri="{FF2B5EF4-FFF2-40B4-BE49-F238E27FC236}">
                  <a16:creationId xmlns:a16="http://schemas.microsoft.com/office/drawing/2014/main" id="{A9FE02CD-ECC5-4B7D-961B-69A513E615F2}"/>
                </a:ext>
              </a:extLst>
            </p:cNvPr>
            <p:cNvPicPr>
              <a:picLocks noChangeAspect="1"/>
            </p:cNvPicPr>
            <p:nvPr userDrawn="1"/>
          </p:nvPicPr>
          <p:blipFill rotWithShape="1">
            <a:blip r:embed="rId2">
              <a:alphaModFix amt="42000"/>
              <a:extLst>
                <a:ext uri="{28A0092B-C50C-407E-A947-70E740481C1C}">
                  <a14:useLocalDpi xmlns:a14="http://schemas.microsoft.com/office/drawing/2010/main" val="0"/>
                </a:ext>
              </a:extLst>
            </a:blip>
            <a:srcRect l="62476" t="30374" r="15727" b="32609"/>
            <a:stretch/>
          </p:blipFill>
          <p:spPr>
            <a:xfrm>
              <a:off x="0" y="2090057"/>
              <a:ext cx="723900" cy="1193075"/>
            </a:xfrm>
            <a:prstGeom prst="rect">
              <a:avLst/>
            </a:prstGeom>
          </p:spPr>
        </p:pic>
        <p:pic>
          <p:nvPicPr>
            <p:cNvPr id="8" name="Imagen 7" descr="Diagrama&#10;&#10;Descripción generada automáticamente con confianza media">
              <a:extLst>
                <a:ext uri="{FF2B5EF4-FFF2-40B4-BE49-F238E27FC236}">
                  <a16:creationId xmlns:a16="http://schemas.microsoft.com/office/drawing/2014/main" id="{5CB84609-5CCE-4BE0-A2F7-2A32A7932086}"/>
                </a:ext>
              </a:extLst>
            </p:cNvPr>
            <p:cNvPicPr>
              <a:picLocks noChangeAspect="1"/>
            </p:cNvPicPr>
            <p:nvPr userDrawn="1"/>
          </p:nvPicPr>
          <p:blipFill rotWithShape="1">
            <a:blip r:embed="rId2">
              <a:alphaModFix amt="42000"/>
              <a:extLst>
                <a:ext uri="{28A0092B-C50C-407E-A947-70E740481C1C}">
                  <a14:useLocalDpi xmlns:a14="http://schemas.microsoft.com/office/drawing/2010/main" val="0"/>
                </a:ext>
              </a:extLst>
            </a:blip>
            <a:srcRect l="30909" t="29158" r="52047" b="32473"/>
            <a:stretch/>
          </p:blipFill>
          <p:spPr>
            <a:xfrm>
              <a:off x="0" y="844731"/>
              <a:ext cx="566059" cy="1236617"/>
            </a:xfrm>
            <a:prstGeom prst="rect">
              <a:avLst/>
            </a:prstGeom>
          </p:spPr>
        </p:pic>
        <p:pic>
          <p:nvPicPr>
            <p:cNvPr id="9" name="Imagen 8" descr="Diagrama&#10;&#10;Descripción generada automáticamente con confianza media">
              <a:extLst>
                <a:ext uri="{FF2B5EF4-FFF2-40B4-BE49-F238E27FC236}">
                  <a16:creationId xmlns:a16="http://schemas.microsoft.com/office/drawing/2014/main" id="{40A3EC55-B339-4E35-BB37-9C765CA68F6B}"/>
                </a:ext>
              </a:extLst>
            </p:cNvPr>
            <p:cNvPicPr>
              <a:picLocks noChangeAspect="1"/>
            </p:cNvPicPr>
            <p:nvPr userDrawn="1"/>
          </p:nvPicPr>
          <p:blipFill rotWithShape="1">
            <a:blip r:embed="rId2">
              <a:alphaModFix amt="42000"/>
              <a:extLst>
                <a:ext uri="{28A0092B-C50C-407E-A947-70E740481C1C}">
                  <a14:useLocalDpi xmlns:a14="http://schemas.microsoft.com/office/drawing/2010/main" val="0"/>
                </a:ext>
              </a:extLst>
            </a:blip>
            <a:srcRect l="1" t="29347" r="-3199" b="45626"/>
            <a:stretch/>
          </p:blipFill>
          <p:spPr>
            <a:xfrm>
              <a:off x="5716702" y="4336869"/>
              <a:ext cx="3427297" cy="806631"/>
            </a:xfrm>
            <a:prstGeom prst="rect">
              <a:avLst/>
            </a:prstGeom>
          </p:spPr>
        </p:pic>
      </p:grpSp>
      <p:sp>
        <p:nvSpPr>
          <p:cNvPr id="2" name="Title 1"/>
          <p:cNvSpPr>
            <a:spLocks noGrp="1"/>
          </p:cNvSpPr>
          <p:nvPr>
            <p:ph type="title"/>
          </p:nvPr>
        </p:nvSpPr>
        <p:spPr/>
        <p:txBody>
          <a:bodyPr/>
          <a:lstStyle>
            <a:lvl1pPr algn="ctr">
              <a:defRPr b="1">
                <a:solidFill>
                  <a:schemeClr val="accent3"/>
                </a:solidFill>
                <a:latin typeface="+mj-lt"/>
              </a:defRPr>
            </a:lvl1pPr>
          </a:lstStyle>
          <a:p>
            <a:r>
              <a:rPr lang="en-US" dirty="0"/>
              <a:t>Click to edit Master title style</a:t>
            </a:r>
          </a:p>
        </p:txBody>
      </p:sp>
      <p:sp>
        <p:nvSpPr>
          <p:cNvPr id="3" name="Content Placeholder 2"/>
          <p:cNvSpPr>
            <a:spLocks noGrp="1"/>
          </p:cNvSpPr>
          <p:nvPr>
            <p:ph idx="1"/>
          </p:nvPr>
        </p:nvSpPr>
        <p:spPr>
          <a:xfrm>
            <a:off x="723900" y="1238400"/>
            <a:ext cx="7696200" cy="3355200"/>
          </a:xfrm>
        </p:spPr>
        <p:txBody>
          <a:bodyPr>
            <a:normAutofit/>
          </a:bodyPr>
          <a:lstStyle>
            <a:lvl1pPr marL="0" indent="0">
              <a:buNone/>
              <a:defRPr sz="1200">
                <a:solidFill>
                  <a:srgbClr val="1B394A"/>
                </a:solidFill>
                <a:latin typeface="+mn-lt"/>
              </a:defRPr>
            </a:lvl1pPr>
            <a:lvl2pPr marL="342900" indent="0">
              <a:buNone/>
              <a:defRPr sz="1200"/>
            </a:lvl2pPr>
            <a:lvl3pPr marL="685800" indent="0">
              <a:buNone/>
              <a:defRPr sz="1200"/>
            </a:lvl3pPr>
            <a:lvl4pPr marL="1028700" indent="0">
              <a:buNone/>
              <a:defRPr sz="1200"/>
            </a:lvl4pPr>
            <a:lvl5pPr marL="1371600" indent="0">
              <a:buNone/>
              <a:defRPr sz="1200"/>
            </a:lvl5pPr>
          </a:lstStyle>
          <a:p>
            <a:pPr lvl="0"/>
            <a:r>
              <a:rPr lang="en-US" dirty="0"/>
              <a:t>Click to edit Master text styles</a:t>
            </a:r>
          </a:p>
          <a:p>
            <a:pPr lvl="0"/>
            <a:r>
              <a:rPr lang="en-US" dirty="0"/>
              <a:t>Second level</a:t>
            </a:r>
          </a:p>
          <a:p>
            <a:pPr lvl="0"/>
            <a:r>
              <a:rPr lang="en-US" dirty="0"/>
              <a:t>Third level</a:t>
            </a:r>
          </a:p>
          <a:p>
            <a:pPr lvl="0"/>
            <a:r>
              <a:rPr lang="en-US" dirty="0"/>
              <a:t>Fourth level</a:t>
            </a:r>
          </a:p>
          <a:p>
            <a:pPr lvl="0"/>
            <a:r>
              <a:rPr lang="en-US" dirty="0"/>
              <a:t>Fifth level</a:t>
            </a:r>
          </a:p>
        </p:txBody>
      </p:sp>
    </p:spTree>
    <p:extLst>
      <p:ext uri="{BB962C8B-B14F-4D97-AF65-F5344CB8AC3E}">
        <p14:creationId xmlns:p14="http://schemas.microsoft.com/office/powerpoint/2010/main" val="1392905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7E3E21DC-37A1-4BD0-BDBC-10D4EC3FAC6A}"/>
              </a:ext>
            </a:extLst>
          </p:cNvPr>
          <p:cNvGrpSpPr/>
          <p:nvPr userDrawn="1"/>
        </p:nvGrpSpPr>
        <p:grpSpPr>
          <a:xfrm>
            <a:off x="24108" y="-99555"/>
            <a:ext cx="9297317" cy="5342602"/>
            <a:chOff x="-317090" y="-99551"/>
            <a:chExt cx="9297317" cy="5342602"/>
          </a:xfrm>
        </p:grpSpPr>
        <p:pic>
          <p:nvPicPr>
            <p:cNvPr id="11" name="Imagen 10" descr="Forma, Flecha&#10;&#10;Descripción generada automáticamente">
              <a:extLst>
                <a:ext uri="{FF2B5EF4-FFF2-40B4-BE49-F238E27FC236}">
                  <a16:creationId xmlns:a16="http://schemas.microsoft.com/office/drawing/2014/main" id="{E6BEAEB1-644C-470F-BEB1-C56C60DDEF98}"/>
                </a:ext>
              </a:extLst>
            </p:cNvPr>
            <p:cNvPicPr>
              <a:picLocks noChangeAspect="1"/>
            </p:cNvPicPr>
            <p:nvPr/>
          </p:nvPicPr>
          <p:blipFill rotWithShape="1">
            <a:blip r:embed="rId2">
              <a:alphaModFix amt="22000"/>
              <a:extLst>
                <a:ext uri="{28A0092B-C50C-407E-A947-70E740481C1C}">
                  <a14:useLocalDpi xmlns:a14="http://schemas.microsoft.com/office/drawing/2010/main" val="0"/>
                </a:ext>
              </a:extLst>
            </a:blip>
            <a:srcRect l="26855" t="17848" r="-8216" b="22862"/>
            <a:stretch/>
          </p:blipFill>
          <p:spPr>
            <a:xfrm>
              <a:off x="-317090" y="-99551"/>
              <a:ext cx="9144000" cy="5342602"/>
            </a:xfrm>
            <a:prstGeom prst="rect">
              <a:avLst/>
            </a:prstGeom>
          </p:spPr>
        </p:pic>
        <p:pic>
          <p:nvPicPr>
            <p:cNvPr id="12" name="Imagen 11" descr="Diagrama&#10;&#10;Descripción generada automáticamente con confianza media">
              <a:extLst>
                <a:ext uri="{FF2B5EF4-FFF2-40B4-BE49-F238E27FC236}">
                  <a16:creationId xmlns:a16="http://schemas.microsoft.com/office/drawing/2014/main" id="{2DBE0EB2-0BBE-4CA6-BAB2-2B2ED7371644}"/>
                </a:ext>
              </a:extLst>
            </p:cNvPr>
            <p:cNvPicPr>
              <a:picLocks noChangeAspect="1"/>
            </p:cNvPicPr>
            <p:nvPr/>
          </p:nvPicPr>
          <p:blipFill rotWithShape="1">
            <a:blip r:embed="rId3">
              <a:alphaModFix amt="42000"/>
              <a:extLst>
                <a:ext uri="{28A0092B-C50C-407E-A947-70E740481C1C}">
                  <a14:useLocalDpi xmlns:a14="http://schemas.microsoft.com/office/drawing/2010/main" val="0"/>
                </a:ext>
              </a:extLst>
            </a:blip>
            <a:srcRect t="54879" r="14155"/>
            <a:stretch/>
          </p:blipFill>
          <p:spPr>
            <a:xfrm>
              <a:off x="5951834" y="4"/>
              <a:ext cx="2850968" cy="1454276"/>
            </a:xfrm>
            <a:prstGeom prst="rect">
              <a:avLst/>
            </a:prstGeom>
          </p:spPr>
        </p:pic>
        <p:pic>
          <p:nvPicPr>
            <p:cNvPr id="13" name="Imagen 12" descr="Diagrama&#10;&#10;Descripción generada automáticamente con confianza media">
              <a:extLst>
                <a:ext uri="{FF2B5EF4-FFF2-40B4-BE49-F238E27FC236}">
                  <a16:creationId xmlns:a16="http://schemas.microsoft.com/office/drawing/2014/main" id="{E881366C-F21A-4645-AD10-D1E95F6327DD}"/>
                </a:ext>
              </a:extLst>
            </p:cNvPr>
            <p:cNvPicPr>
              <a:picLocks noChangeAspect="1"/>
            </p:cNvPicPr>
            <p:nvPr/>
          </p:nvPicPr>
          <p:blipFill rotWithShape="1">
            <a:blip r:embed="rId3">
              <a:alphaModFix amt="42000"/>
              <a:extLst>
                <a:ext uri="{28A0092B-C50C-407E-A947-70E740481C1C}">
                  <a14:useLocalDpi xmlns:a14="http://schemas.microsoft.com/office/drawing/2010/main" val="0"/>
                </a:ext>
              </a:extLst>
            </a:blip>
            <a:srcRect l="-1" t="-2604" r="19484" b="48699"/>
            <a:stretch/>
          </p:blipFill>
          <p:spPr>
            <a:xfrm>
              <a:off x="6306221" y="3406144"/>
              <a:ext cx="2674006" cy="1737360"/>
            </a:xfrm>
            <a:prstGeom prst="rect">
              <a:avLst/>
            </a:prstGeom>
          </p:spPr>
        </p:pic>
      </p:grpSp>
      <p:sp>
        <p:nvSpPr>
          <p:cNvPr id="3" name="Content Placeholder 2"/>
          <p:cNvSpPr>
            <a:spLocks noGrp="1"/>
          </p:cNvSpPr>
          <p:nvPr>
            <p:ph sz="half" idx="1"/>
          </p:nvPr>
        </p:nvSpPr>
        <p:spPr>
          <a:xfrm>
            <a:off x="1098755" y="3315599"/>
            <a:ext cx="2915263" cy="1029600"/>
          </a:xfrm>
        </p:spPr>
        <p:txBody>
          <a:bodyPr>
            <a:noAutofit/>
          </a:bodyPr>
          <a:lstStyle>
            <a:lvl1pPr marL="0" indent="0" algn="ctr">
              <a:buNone/>
              <a:defRPr sz="1600">
                <a:latin typeface="+mn-lt"/>
              </a:defRPr>
            </a:lvl1pPr>
            <a:lvl2pPr algn="ctr">
              <a:defRPr sz="1600">
                <a:latin typeface="+mn-lt"/>
              </a:defRPr>
            </a:lvl2pPr>
            <a:lvl3pPr algn="ctr">
              <a:defRPr sz="1600">
                <a:latin typeface="+mn-lt"/>
              </a:defRPr>
            </a:lvl3pPr>
            <a:lvl4pPr algn="ctr">
              <a:defRPr sz="1600">
                <a:latin typeface="+mn-lt"/>
              </a:defRPr>
            </a:lvl4pPr>
            <a:lvl5pPr algn="ct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29982" y="3315599"/>
            <a:ext cx="2915263" cy="1029600"/>
          </a:xfrm>
        </p:spPr>
        <p:txBody>
          <a:bodyPr>
            <a:noAutofit/>
          </a:bodyPr>
          <a:lstStyle>
            <a:lvl1pPr marL="0" indent="0" algn="ctr">
              <a:buNone/>
              <a:defRPr sz="1600">
                <a:latin typeface="+mn-lt"/>
              </a:defRPr>
            </a:lvl1pPr>
            <a:lvl2pPr algn="ctr">
              <a:defRPr sz="1600">
                <a:latin typeface="+mn-lt"/>
              </a:defRPr>
            </a:lvl2pPr>
            <a:lvl3pPr algn="ctr">
              <a:defRPr sz="1600">
                <a:latin typeface="+mn-lt"/>
              </a:defRPr>
            </a:lvl3pPr>
            <a:lvl4pPr algn="ctr">
              <a:defRPr sz="1600">
                <a:latin typeface="+mn-lt"/>
              </a:defRPr>
            </a:lvl4pPr>
            <a:lvl5pPr algn="ctr">
              <a:defRPr sz="16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a:extLst>
              <a:ext uri="{FF2B5EF4-FFF2-40B4-BE49-F238E27FC236}">
                <a16:creationId xmlns:a16="http://schemas.microsoft.com/office/drawing/2014/main" id="{647D2E8C-1B66-4B58-9E61-419F96DF96F9}"/>
              </a:ext>
            </a:extLst>
          </p:cNvPr>
          <p:cNvSpPr>
            <a:spLocks noGrp="1"/>
          </p:cNvSpPr>
          <p:nvPr>
            <p:ph type="title"/>
          </p:nvPr>
        </p:nvSpPr>
        <p:spPr/>
        <p:txBody>
          <a:bodyPr>
            <a:normAutofit/>
          </a:bodyPr>
          <a:lstStyle>
            <a:lvl1pPr algn="ctr">
              <a:defRPr sz="4000" b="1">
                <a:solidFill>
                  <a:schemeClr val="accent3"/>
                </a:solidFill>
                <a:latin typeface="+mj-lt"/>
              </a:defRPr>
            </a:lvl1pPr>
          </a:lstStyle>
          <a:p>
            <a:r>
              <a:rPr lang="en-US" dirty="0"/>
              <a:t>Click to edit Master title style</a:t>
            </a:r>
          </a:p>
        </p:txBody>
      </p:sp>
      <p:sp>
        <p:nvSpPr>
          <p:cNvPr id="9" name="Text Placeholder 2">
            <a:extLst>
              <a:ext uri="{FF2B5EF4-FFF2-40B4-BE49-F238E27FC236}">
                <a16:creationId xmlns:a16="http://schemas.microsoft.com/office/drawing/2014/main" id="{157D406E-515A-4F43-9A01-A05A4C6D1924}"/>
              </a:ext>
            </a:extLst>
          </p:cNvPr>
          <p:cNvSpPr>
            <a:spLocks noGrp="1"/>
          </p:cNvSpPr>
          <p:nvPr>
            <p:ph type="body" idx="14"/>
          </p:nvPr>
        </p:nvSpPr>
        <p:spPr>
          <a:xfrm>
            <a:off x="1098000" y="2815200"/>
            <a:ext cx="2915263" cy="392482"/>
          </a:xfrm>
        </p:spPr>
        <p:txBody>
          <a:bodyPr>
            <a:noAutofit/>
          </a:bodyPr>
          <a:lstStyle>
            <a:lvl1pPr marL="0" indent="0" algn="ctr">
              <a:buNone/>
              <a:defRPr sz="3200" b="1">
                <a:solidFill>
                  <a:schemeClr val="tx1"/>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10" name="Text Placeholder 2">
            <a:extLst>
              <a:ext uri="{FF2B5EF4-FFF2-40B4-BE49-F238E27FC236}">
                <a16:creationId xmlns:a16="http://schemas.microsoft.com/office/drawing/2014/main" id="{65C9BD97-A085-490E-8875-69685121698A}"/>
              </a:ext>
            </a:extLst>
          </p:cNvPr>
          <p:cNvSpPr>
            <a:spLocks noGrp="1"/>
          </p:cNvSpPr>
          <p:nvPr>
            <p:ph type="body" idx="17"/>
          </p:nvPr>
        </p:nvSpPr>
        <p:spPr>
          <a:xfrm>
            <a:off x="5129982" y="2815200"/>
            <a:ext cx="2915263" cy="392482"/>
          </a:xfrm>
        </p:spPr>
        <p:txBody>
          <a:bodyPr>
            <a:noAutofit/>
          </a:bodyPr>
          <a:lstStyle>
            <a:lvl1pPr marL="0" indent="0" algn="ctr">
              <a:buNone/>
              <a:defRPr sz="3200" b="1">
                <a:solidFill>
                  <a:schemeClr val="tx1"/>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567348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flip="none" rotWithShape="1">
          <a:gsLst>
            <a:gs pos="0">
              <a:srgbClr val="4AE7E7"/>
            </a:gs>
            <a:gs pos="29000">
              <a:srgbClr val="E0F6F9"/>
            </a:gs>
            <a:gs pos="71000">
              <a:srgbClr val="4AE7E7"/>
            </a:gs>
            <a:gs pos="100000">
              <a:srgbClr val="115775"/>
            </a:gs>
          </a:gsLst>
          <a:path path="circle">
            <a:fillToRect l="100000" b="100000"/>
          </a:path>
          <a:tileRect t="-100000" r="-100000"/>
        </a:gradFill>
        <a:effectLst/>
      </p:bgPr>
    </p:bg>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210C5499-C075-47D5-AC8A-8204F42F3DE9}"/>
              </a:ext>
            </a:extLst>
          </p:cNvPr>
          <p:cNvGrpSpPr/>
          <p:nvPr userDrawn="1"/>
        </p:nvGrpSpPr>
        <p:grpSpPr>
          <a:xfrm>
            <a:off x="-82919" y="-99551"/>
            <a:ext cx="9461090" cy="5342602"/>
            <a:chOff x="-82919" y="-99551"/>
            <a:chExt cx="9461090" cy="5342602"/>
          </a:xfrm>
        </p:grpSpPr>
        <p:pic>
          <p:nvPicPr>
            <p:cNvPr id="5" name="Imagen 4" descr="Forma, Flecha&#10;&#10;Descripción generada automáticamente">
              <a:extLst>
                <a:ext uri="{FF2B5EF4-FFF2-40B4-BE49-F238E27FC236}">
                  <a16:creationId xmlns:a16="http://schemas.microsoft.com/office/drawing/2014/main" id="{E52DBB81-E00F-401F-833A-8D975C18DD8F}"/>
                </a:ext>
              </a:extLst>
            </p:cNvPr>
            <p:cNvPicPr>
              <a:picLocks noChangeAspect="1"/>
            </p:cNvPicPr>
            <p:nvPr userDrawn="1"/>
          </p:nvPicPr>
          <p:blipFill rotWithShape="1">
            <a:blip r:embed="rId2">
              <a:alphaModFix amt="23000"/>
              <a:extLst>
                <a:ext uri="{28A0092B-C50C-407E-A947-70E740481C1C}">
                  <a14:useLocalDpi xmlns:a14="http://schemas.microsoft.com/office/drawing/2010/main" val="0"/>
                </a:ext>
              </a:extLst>
            </a:blip>
            <a:srcRect l="28191" t="31782" r="23590" b="8928"/>
            <a:stretch/>
          </p:blipFill>
          <p:spPr>
            <a:xfrm>
              <a:off x="-82919" y="-99551"/>
              <a:ext cx="5419194" cy="5342602"/>
            </a:xfrm>
            <a:prstGeom prst="rect">
              <a:avLst/>
            </a:prstGeom>
          </p:spPr>
        </p:pic>
        <p:pic>
          <p:nvPicPr>
            <p:cNvPr id="6" name="Imagen 5" descr="Diagrama&#10;&#10;Descripción generada automáticamente con confianza media">
              <a:extLst>
                <a:ext uri="{FF2B5EF4-FFF2-40B4-BE49-F238E27FC236}">
                  <a16:creationId xmlns:a16="http://schemas.microsoft.com/office/drawing/2014/main" id="{C5A52B02-CE8D-42ED-A5C3-2876DDC878FD}"/>
                </a:ext>
              </a:extLst>
            </p:cNvPr>
            <p:cNvPicPr>
              <a:picLocks noChangeAspect="1"/>
            </p:cNvPicPr>
            <p:nvPr userDrawn="1"/>
          </p:nvPicPr>
          <p:blipFill rotWithShape="1">
            <a:blip r:embed="rId3">
              <a:alphaModFix amt="42000"/>
              <a:extLst>
                <a:ext uri="{28A0092B-C50C-407E-A947-70E740481C1C}">
                  <a14:useLocalDpi xmlns:a14="http://schemas.microsoft.com/office/drawing/2010/main" val="0"/>
                </a:ext>
              </a:extLst>
            </a:blip>
            <a:srcRect t="32860" r="31415"/>
            <a:stretch/>
          </p:blipFill>
          <p:spPr>
            <a:xfrm>
              <a:off x="7100405" y="0"/>
              <a:ext cx="2277766" cy="2163963"/>
            </a:xfrm>
            <a:prstGeom prst="rect">
              <a:avLst/>
            </a:prstGeom>
          </p:spPr>
        </p:pic>
        <p:pic>
          <p:nvPicPr>
            <p:cNvPr id="7" name="Imagen 6" descr="Diagrama&#10;&#10;Descripción generada automáticamente con confianza media">
              <a:extLst>
                <a:ext uri="{FF2B5EF4-FFF2-40B4-BE49-F238E27FC236}">
                  <a16:creationId xmlns:a16="http://schemas.microsoft.com/office/drawing/2014/main" id="{FFC565DB-D7D1-49CD-9FD0-691EF6B6C55A}"/>
                </a:ext>
              </a:extLst>
            </p:cNvPr>
            <p:cNvPicPr>
              <a:picLocks noChangeAspect="1"/>
            </p:cNvPicPr>
            <p:nvPr userDrawn="1"/>
          </p:nvPicPr>
          <p:blipFill rotWithShape="1">
            <a:blip r:embed="rId3">
              <a:alphaModFix amt="42000"/>
              <a:extLst>
                <a:ext uri="{28A0092B-C50C-407E-A947-70E740481C1C}">
                  <a14:useLocalDpi xmlns:a14="http://schemas.microsoft.com/office/drawing/2010/main" val="0"/>
                </a:ext>
              </a:extLst>
            </a:blip>
            <a:srcRect l="-1" t="-2604" r="19484" b="29076"/>
            <a:stretch/>
          </p:blipFill>
          <p:spPr>
            <a:xfrm>
              <a:off x="6704165" y="2832673"/>
              <a:ext cx="2674006" cy="2369820"/>
            </a:xfrm>
            <a:prstGeom prst="rect">
              <a:avLst/>
            </a:prstGeom>
          </p:spPr>
        </p:pic>
      </p:grpSp>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p>
        </p:txBody>
      </p:sp>
    </p:spTree>
    <p:extLst>
      <p:ext uri="{BB962C8B-B14F-4D97-AF65-F5344CB8AC3E}">
        <p14:creationId xmlns:p14="http://schemas.microsoft.com/office/powerpoint/2010/main" val="1001371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ne column text">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82419878-187E-48CE-935B-EAADC943E282}"/>
              </a:ext>
            </a:extLst>
          </p:cNvPr>
          <p:cNvGrpSpPr/>
          <p:nvPr userDrawn="1"/>
        </p:nvGrpSpPr>
        <p:grpSpPr>
          <a:xfrm>
            <a:off x="-317090" y="-99551"/>
            <a:ext cx="9461090" cy="5342602"/>
            <a:chOff x="-317090" y="-99551"/>
            <a:chExt cx="9461090" cy="5342602"/>
          </a:xfrm>
        </p:grpSpPr>
        <p:pic>
          <p:nvPicPr>
            <p:cNvPr id="6" name="Imagen 5" descr="Forma, Flecha&#10;&#10;Descripción generada automáticamente">
              <a:extLst>
                <a:ext uri="{FF2B5EF4-FFF2-40B4-BE49-F238E27FC236}">
                  <a16:creationId xmlns:a16="http://schemas.microsoft.com/office/drawing/2014/main" id="{86E59CA6-5827-4824-B739-61FC66F22C47}"/>
                </a:ext>
              </a:extLst>
            </p:cNvPr>
            <p:cNvPicPr>
              <a:picLocks noChangeAspect="1"/>
            </p:cNvPicPr>
            <p:nvPr/>
          </p:nvPicPr>
          <p:blipFill rotWithShape="1">
            <a:blip r:embed="rId2">
              <a:alphaModFix amt="22000"/>
              <a:extLst>
                <a:ext uri="{28A0092B-C50C-407E-A947-70E740481C1C}">
                  <a14:useLocalDpi xmlns:a14="http://schemas.microsoft.com/office/drawing/2010/main" val="0"/>
                </a:ext>
              </a:extLst>
            </a:blip>
            <a:srcRect l="28191" t="31782" r="-9552" b="8928"/>
            <a:stretch/>
          </p:blipFill>
          <p:spPr>
            <a:xfrm>
              <a:off x="-317090" y="-99551"/>
              <a:ext cx="9144000" cy="5342602"/>
            </a:xfrm>
            <a:prstGeom prst="rect">
              <a:avLst/>
            </a:prstGeom>
          </p:spPr>
        </p:pic>
        <p:pic>
          <p:nvPicPr>
            <p:cNvPr id="7" name="Imagen 6" descr="Diagrama&#10;&#10;Descripción generada automáticamente con confianza media">
              <a:extLst>
                <a:ext uri="{FF2B5EF4-FFF2-40B4-BE49-F238E27FC236}">
                  <a16:creationId xmlns:a16="http://schemas.microsoft.com/office/drawing/2014/main" id="{241374E2-A17F-4CA7-B7DC-3476B97B964B}"/>
                </a:ext>
              </a:extLst>
            </p:cNvPr>
            <p:cNvPicPr>
              <a:picLocks noChangeAspect="1"/>
            </p:cNvPicPr>
            <p:nvPr/>
          </p:nvPicPr>
          <p:blipFill rotWithShape="1">
            <a:blip r:embed="rId3">
              <a:alphaModFix amt="42000"/>
              <a:extLst>
                <a:ext uri="{28A0092B-C50C-407E-A947-70E740481C1C}">
                  <a14:useLocalDpi xmlns:a14="http://schemas.microsoft.com/office/drawing/2010/main" val="0"/>
                </a:ext>
              </a:extLst>
            </a:blip>
            <a:srcRect t="32860" r="31415"/>
            <a:stretch/>
          </p:blipFill>
          <p:spPr>
            <a:xfrm>
              <a:off x="6866234" y="0"/>
              <a:ext cx="2277766" cy="2163963"/>
            </a:xfrm>
            <a:prstGeom prst="rect">
              <a:avLst/>
            </a:prstGeom>
          </p:spPr>
        </p:pic>
        <p:pic>
          <p:nvPicPr>
            <p:cNvPr id="8" name="Imagen 7" descr="Diagrama&#10;&#10;Descripción generada automáticamente con confianza media">
              <a:extLst>
                <a:ext uri="{FF2B5EF4-FFF2-40B4-BE49-F238E27FC236}">
                  <a16:creationId xmlns:a16="http://schemas.microsoft.com/office/drawing/2014/main" id="{49FEF374-44A7-4B00-993F-FE084C36C26D}"/>
                </a:ext>
              </a:extLst>
            </p:cNvPr>
            <p:cNvPicPr>
              <a:picLocks noChangeAspect="1"/>
            </p:cNvPicPr>
            <p:nvPr/>
          </p:nvPicPr>
          <p:blipFill rotWithShape="1">
            <a:blip r:embed="rId3">
              <a:alphaModFix amt="42000"/>
              <a:extLst>
                <a:ext uri="{28A0092B-C50C-407E-A947-70E740481C1C}">
                  <a14:useLocalDpi xmlns:a14="http://schemas.microsoft.com/office/drawing/2010/main" val="0"/>
                </a:ext>
              </a:extLst>
            </a:blip>
            <a:srcRect l="-1" t="-2604" r="19484" b="29076"/>
            <a:stretch/>
          </p:blipFill>
          <p:spPr>
            <a:xfrm>
              <a:off x="6469994" y="2832673"/>
              <a:ext cx="2674006" cy="2369820"/>
            </a:xfrm>
            <a:prstGeom prst="rect">
              <a:avLst/>
            </a:prstGeom>
          </p:spPr>
        </p:pic>
      </p:grpSp>
      <p:sp>
        <p:nvSpPr>
          <p:cNvPr id="4" name="Content Placeholder 3">
            <a:extLst>
              <a:ext uri="{FF2B5EF4-FFF2-40B4-BE49-F238E27FC236}">
                <a16:creationId xmlns:a16="http://schemas.microsoft.com/office/drawing/2014/main" id="{768F7DF3-02F3-41BF-A060-159BA21B5D03}"/>
              </a:ext>
            </a:extLst>
          </p:cNvPr>
          <p:cNvSpPr>
            <a:spLocks noGrp="1"/>
          </p:cNvSpPr>
          <p:nvPr>
            <p:ph sz="half" idx="2"/>
          </p:nvPr>
        </p:nvSpPr>
        <p:spPr>
          <a:xfrm>
            <a:off x="723900" y="1613334"/>
            <a:ext cx="3970800" cy="2763441"/>
          </a:xfrm>
        </p:spPr>
        <p:txBody>
          <a:bodyPr>
            <a:normAutofit/>
          </a:bodyPr>
          <a:lstStyle>
            <a:lvl1pPr marL="0" indent="0">
              <a:buNone/>
              <a:defRPr sz="1600"/>
            </a:lvl1pPr>
            <a:lvl2pPr>
              <a:defRPr sz="16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7">
            <a:extLst>
              <a:ext uri="{FF2B5EF4-FFF2-40B4-BE49-F238E27FC236}">
                <a16:creationId xmlns:a16="http://schemas.microsoft.com/office/drawing/2014/main" id="{58967345-DB07-428F-8914-C3F421A8AF4B}"/>
              </a:ext>
            </a:extLst>
          </p:cNvPr>
          <p:cNvSpPr>
            <a:spLocks noGrp="1"/>
          </p:cNvSpPr>
          <p:nvPr>
            <p:ph type="title"/>
          </p:nvPr>
        </p:nvSpPr>
        <p:spPr>
          <a:xfrm>
            <a:off x="723900" y="552450"/>
            <a:ext cx="7696200" cy="715566"/>
          </a:xfrm>
        </p:spPr>
        <p:txBody>
          <a:bodyPr/>
          <a:lstStyle>
            <a:lvl1pPr algn="l">
              <a:defRPr>
                <a:solidFill>
                  <a:schemeClr val="accent3"/>
                </a:solidFill>
              </a:defRPr>
            </a:lvl1pPr>
          </a:lstStyle>
          <a:p>
            <a:r>
              <a:rPr lang="en-US" dirty="0"/>
              <a:t>Click to edit Master title style</a:t>
            </a:r>
          </a:p>
        </p:txBody>
      </p:sp>
    </p:spTree>
    <p:extLst>
      <p:ext uri="{BB962C8B-B14F-4D97-AF65-F5344CB8AC3E}">
        <p14:creationId xmlns:p14="http://schemas.microsoft.com/office/powerpoint/2010/main" val="2457012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ain poi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809043F-2CB1-4697-ADC0-1A4B5CEE02B4}"/>
              </a:ext>
            </a:extLst>
          </p:cNvPr>
          <p:cNvSpPr>
            <a:spLocks noGrp="1"/>
          </p:cNvSpPr>
          <p:nvPr>
            <p:ph type="title"/>
          </p:nvPr>
        </p:nvSpPr>
        <p:spPr>
          <a:xfrm>
            <a:off x="628650" y="1243260"/>
            <a:ext cx="7886700" cy="2656981"/>
          </a:xfrm>
        </p:spPr>
        <p:txBody>
          <a:bodyPr/>
          <a:lstStyle/>
          <a:p>
            <a:r>
              <a:rPr lang="en-US"/>
              <a:t>Click to edit Master title style</a:t>
            </a:r>
          </a:p>
        </p:txBody>
      </p:sp>
    </p:spTree>
    <p:extLst>
      <p:ext uri="{BB962C8B-B14F-4D97-AF65-F5344CB8AC3E}">
        <p14:creationId xmlns:p14="http://schemas.microsoft.com/office/powerpoint/2010/main" val="27362398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nd description">
    <p:spTree>
      <p:nvGrpSpPr>
        <p:cNvPr id="1" name=""/>
        <p:cNvGrpSpPr/>
        <p:nvPr/>
      </p:nvGrpSpPr>
      <p:grpSpPr>
        <a:xfrm>
          <a:off x="0" y="0"/>
          <a:ext cx="0" cy="0"/>
          <a:chOff x="0" y="0"/>
          <a:chExt cx="0" cy="0"/>
        </a:xfrm>
      </p:grpSpPr>
      <p:sp>
        <p:nvSpPr>
          <p:cNvPr id="2" name="Title 1"/>
          <p:cNvSpPr>
            <a:spLocks noGrp="1"/>
          </p:cNvSpPr>
          <p:nvPr>
            <p:ph type="title"/>
          </p:nvPr>
        </p:nvSpPr>
        <p:spPr>
          <a:xfrm>
            <a:off x="723900" y="552450"/>
            <a:ext cx="2949178" cy="1200150"/>
          </a:xfrm>
        </p:spPr>
        <p:txBody>
          <a:bodyPr anchor="b"/>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723900" y="175260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0077857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Caption">
    <p:spTree>
      <p:nvGrpSpPr>
        <p:cNvPr id="1" name=""/>
        <p:cNvGrpSpPr/>
        <p:nvPr/>
      </p:nvGrpSpPr>
      <p:grpSpPr>
        <a:xfrm>
          <a:off x="0" y="0"/>
          <a:ext cx="0" cy="0"/>
          <a:chOff x="0" y="0"/>
          <a:chExt cx="0" cy="0"/>
        </a:xfrm>
      </p:grpSpPr>
      <p:grpSp>
        <p:nvGrpSpPr>
          <p:cNvPr id="9" name="Grupo 8">
            <a:extLst>
              <a:ext uri="{FF2B5EF4-FFF2-40B4-BE49-F238E27FC236}">
                <a16:creationId xmlns:a16="http://schemas.microsoft.com/office/drawing/2014/main" id="{5C37E23B-E307-41C9-A2FF-BB82D77CB386}"/>
              </a:ext>
            </a:extLst>
          </p:cNvPr>
          <p:cNvGrpSpPr/>
          <p:nvPr userDrawn="1"/>
        </p:nvGrpSpPr>
        <p:grpSpPr>
          <a:xfrm>
            <a:off x="-82919" y="-99551"/>
            <a:ext cx="9988835" cy="5342602"/>
            <a:chOff x="-82919" y="-99551"/>
            <a:chExt cx="9988835" cy="5342602"/>
          </a:xfrm>
        </p:grpSpPr>
        <p:pic>
          <p:nvPicPr>
            <p:cNvPr id="5" name="Gráfico 4">
              <a:extLst>
                <a:ext uri="{FF2B5EF4-FFF2-40B4-BE49-F238E27FC236}">
                  <a16:creationId xmlns:a16="http://schemas.microsoft.com/office/drawing/2014/main" id="{269EE756-0FE5-45E4-9A31-7E3D0C5A3D93}"/>
                </a:ext>
              </a:extLst>
            </p:cNvPr>
            <p:cNvPicPr>
              <a:picLocks noChangeAspect="1"/>
            </p:cNvPicPr>
            <p:nvPr userDrawn="1"/>
          </p:nvPicPr>
          <p:blipFill>
            <a:blip>
              <a:alphaModFix amt="68000"/>
              <a:extLst>
                <a:ext uri="{28A0092B-C50C-407E-A947-70E740481C1C}">
                  <a14:useLocalDpi xmlns:a14="http://schemas.microsoft.com/office/drawing/2010/main" val="0"/>
                </a:ext>
              </a:extLst>
            </a:blip>
            <a:stretch>
              <a:fillRect/>
            </a:stretch>
          </p:blipFill>
          <p:spPr>
            <a:xfrm>
              <a:off x="3289118" y="368490"/>
              <a:ext cx="6616798" cy="4775010"/>
            </a:xfrm>
            <a:prstGeom prst="rect">
              <a:avLst/>
            </a:prstGeom>
          </p:spPr>
        </p:pic>
        <p:pic>
          <p:nvPicPr>
            <p:cNvPr id="6" name="Imagen 5" descr="Forma, Flecha&#10;&#10;Descripción generada automáticamente">
              <a:extLst>
                <a:ext uri="{FF2B5EF4-FFF2-40B4-BE49-F238E27FC236}">
                  <a16:creationId xmlns:a16="http://schemas.microsoft.com/office/drawing/2014/main" id="{CE8BCFA3-BD23-4FB9-AD6E-FBCB6EF3CACF}"/>
                </a:ext>
              </a:extLst>
            </p:cNvPr>
            <p:cNvPicPr>
              <a:picLocks noChangeAspect="1"/>
            </p:cNvPicPr>
            <p:nvPr userDrawn="1"/>
          </p:nvPicPr>
          <p:blipFill rotWithShape="1">
            <a:blip r:embed="rId2">
              <a:alphaModFix amt="23000"/>
              <a:extLst>
                <a:ext uri="{28A0092B-C50C-407E-A947-70E740481C1C}">
                  <a14:useLocalDpi xmlns:a14="http://schemas.microsoft.com/office/drawing/2010/main" val="0"/>
                </a:ext>
              </a:extLst>
            </a:blip>
            <a:srcRect l="28191" t="31782" r="23590" b="8928"/>
            <a:stretch/>
          </p:blipFill>
          <p:spPr>
            <a:xfrm>
              <a:off x="-82919" y="-99551"/>
              <a:ext cx="5419194" cy="5342602"/>
            </a:xfrm>
            <a:prstGeom prst="rect">
              <a:avLst/>
            </a:prstGeom>
          </p:spPr>
        </p:pic>
        <p:pic>
          <p:nvPicPr>
            <p:cNvPr id="7" name="Imagen 6" descr="Diagrama&#10;&#10;Descripción generada automáticamente con confianza media">
              <a:extLst>
                <a:ext uri="{FF2B5EF4-FFF2-40B4-BE49-F238E27FC236}">
                  <a16:creationId xmlns:a16="http://schemas.microsoft.com/office/drawing/2014/main" id="{B1C96BEA-15BC-472B-A92F-614F88F92BC6}"/>
                </a:ext>
              </a:extLst>
            </p:cNvPr>
            <p:cNvPicPr>
              <a:picLocks noChangeAspect="1"/>
            </p:cNvPicPr>
            <p:nvPr userDrawn="1"/>
          </p:nvPicPr>
          <p:blipFill rotWithShape="1">
            <a:blip r:embed="rId3">
              <a:alphaModFix amt="42000"/>
              <a:extLst>
                <a:ext uri="{28A0092B-C50C-407E-A947-70E740481C1C}">
                  <a14:useLocalDpi xmlns:a14="http://schemas.microsoft.com/office/drawing/2010/main" val="0"/>
                </a:ext>
              </a:extLst>
            </a:blip>
            <a:srcRect t="32860" r="31415"/>
            <a:stretch/>
          </p:blipFill>
          <p:spPr>
            <a:xfrm>
              <a:off x="7100405" y="0"/>
              <a:ext cx="2277766" cy="2163963"/>
            </a:xfrm>
            <a:prstGeom prst="rect">
              <a:avLst/>
            </a:prstGeom>
          </p:spPr>
        </p:pic>
        <p:pic>
          <p:nvPicPr>
            <p:cNvPr id="8" name="Imagen 7" descr="Diagrama&#10;&#10;Descripción generada automáticamente con confianza media">
              <a:extLst>
                <a:ext uri="{FF2B5EF4-FFF2-40B4-BE49-F238E27FC236}">
                  <a16:creationId xmlns:a16="http://schemas.microsoft.com/office/drawing/2014/main" id="{A4B18646-1EA1-40FF-AC60-D6D59B3D319E}"/>
                </a:ext>
              </a:extLst>
            </p:cNvPr>
            <p:cNvPicPr>
              <a:picLocks noChangeAspect="1"/>
            </p:cNvPicPr>
            <p:nvPr userDrawn="1"/>
          </p:nvPicPr>
          <p:blipFill rotWithShape="1">
            <a:blip r:embed="rId3">
              <a:alphaModFix amt="42000"/>
              <a:extLst>
                <a:ext uri="{28A0092B-C50C-407E-A947-70E740481C1C}">
                  <a14:useLocalDpi xmlns:a14="http://schemas.microsoft.com/office/drawing/2010/main" val="0"/>
                </a:ext>
              </a:extLst>
            </a:blip>
            <a:srcRect l="-1" t="-2604" r="19484" b="29076"/>
            <a:stretch/>
          </p:blipFill>
          <p:spPr>
            <a:xfrm>
              <a:off x="6704165" y="2832673"/>
              <a:ext cx="2674006" cy="2369820"/>
            </a:xfrm>
            <a:prstGeom prst="rect">
              <a:avLst/>
            </a:prstGeom>
          </p:spPr>
        </p:pic>
      </p:grpSp>
      <p:sp>
        <p:nvSpPr>
          <p:cNvPr id="2" name="Title 1"/>
          <p:cNvSpPr>
            <a:spLocks noGrp="1"/>
          </p:cNvSpPr>
          <p:nvPr>
            <p:ph type="title"/>
          </p:nvPr>
        </p:nvSpPr>
        <p:spPr>
          <a:xfrm>
            <a:off x="723900" y="874800"/>
            <a:ext cx="2743200" cy="1843200"/>
          </a:xfrm>
        </p:spPr>
        <p:txBody>
          <a:bodyPr anchor="b">
            <a:noAutofit/>
          </a:bodyPr>
          <a:lstStyle>
            <a:lvl1pPr algn="l">
              <a:defRPr sz="4000"/>
            </a:lvl1pPr>
          </a:lstStyle>
          <a:p>
            <a:r>
              <a:rPr lang="en-US" dirty="0"/>
              <a:t>Click to edit Master title style</a:t>
            </a:r>
          </a:p>
        </p:txBody>
      </p:sp>
      <p:sp>
        <p:nvSpPr>
          <p:cNvPr id="3" name="Picture Placeholder 2"/>
          <p:cNvSpPr>
            <a:spLocks noGrp="1" noChangeAspect="1"/>
          </p:cNvSpPr>
          <p:nvPr>
            <p:ph type="pic" idx="1"/>
          </p:nvPr>
        </p:nvSpPr>
        <p:spPr>
          <a:xfrm>
            <a:off x="4572000" y="744140"/>
            <a:ext cx="384810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723900" y="2793600"/>
            <a:ext cx="2311200" cy="1458000"/>
          </a:xfrm>
        </p:spPr>
        <p:txBody>
          <a:bodyPr>
            <a:normAutofit/>
          </a:bodyPr>
          <a:lstStyle>
            <a:lvl1pPr marL="0" indent="0">
              <a:buNone/>
              <a:defRPr sz="160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Tree>
    <p:extLst>
      <p:ext uri="{BB962C8B-B14F-4D97-AF65-F5344CB8AC3E}">
        <p14:creationId xmlns:p14="http://schemas.microsoft.com/office/powerpoint/2010/main" val="2567356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g number">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138118C-7525-42C5-83E9-649111189F8A}"/>
              </a:ext>
            </a:extLst>
          </p:cNvPr>
          <p:cNvSpPr>
            <a:spLocks noGrp="1"/>
          </p:cNvSpPr>
          <p:nvPr>
            <p:ph type="title"/>
          </p:nvPr>
        </p:nvSpPr>
        <p:spPr>
          <a:xfrm>
            <a:off x="723900" y="1243260"/>
            <a:ext cx="7696200" cy="2656981"/>
          </a:xfrm>
        </p:spPr>
        <p:txBody>
          <a:bodyPr/>
          <a:lstStyle/>
          <a:p>
            <a:r>
              <a:rPr lang="en-US" dirty="0"/>
              <a:t>Click to edit Master title style</a:t>
            </a:r>
          </a:p>
        </p:txBody>
      </p:sp>
    </p:spTree>
    <p:extLst>
      <p:ext uri="{BB962C8B-B14F-4D97-AF65-F5344CB8AC3E}">
        <p14:creationId xmlns:p14="http://schemas.microsoft.com/office/powerpoint/2010/main" val="1455029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7676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and four columns">
    <p:spTree>
      <p:nvGrpSpPr>
        <p:cNvPr id="1" name=""/>
        <p:cNvGrpSpPr/>
        <p:nvPr/>
      </p:nvGrpSpPr>
      <p:grpSpPr>
        <a:xfrm>
          <a:off x="0" y="0"/>
          <a:ext cx="0" cy="0"/>
          <a:chOff x="0" y="0"/>
          <a:chExt cx="0" cy="0"/>
        </a:xfrm>
      </p:grpSpPr>
      <p:pic>
        <p:nvPicPr>
          <p:cNvPr id="28" name="Imagen 27" descr="Forma, Flecha&#10;&#10;Descripción generada automáticamente">
            <a:extLst>
              <a:ext uri="{FF2B5EF4-FFF2-40B4-BE49-F238E27FC236}">
                <a16:creationId xmlns:a16="http://schemas.microsoft.com/office/drawing/2014/main" id="{33F5F4F8-39CA-423E-AB89-69A524D06EA3}"/>
              </a:ext>
            </a:extLst>
          </p:cNvPr>
          <p:cNvPicPr>
            <a:picLocks noChangeAspect="1"/>
          </p:cNvPicPr>
          <p:nvPr/>
        </p:nvPicPr>
        <p:blipFill rotWithShape="1">
          <a:blip r:embed="rId2">
            <a:alphaModFix amt="23000"/>
            <a:extLst>
              <a:ext uri="{28A0092B-C50C-407E-A947-70E740481C1C}">
                <a14:useLocalDpi xmlns:a14="http://schemas.microsoft.com/office/drawing/2010/main" val="0"/>
              </a:ext>
            </a:extLst>
          </a:blip>
          <a:srcRect l="28191" t="31782" r="23590" b="8928"/>
          <a:stretch/>
        </p:blipFill>
        <p:spPr>
          <a:xfrm>
            <a:off x="-82919" y="-99551"/>
            <a:ext cx="5419194" cy="5342602"/>
          </a:xfrm>
          <a:prstGeom prst="rect">
            <a:avLst/>
          </a:prstGeom>
        </p:spPr>
      </p:pic>
      <p:pic>
        <p:nvPicPr>
          <p:cNvPr id="29" name="Imagen 28" descr="Diagrama&#10;&#10;Descripción generada automáticamente con confianza media">
            <a:extLst>
              <a:ext uri="{FF2B5EF4-FFF2-40B4-BE49-F238E27FC236}">
                <a16:creationId xmlns:a16="http://schemas.microsoft.com/office/drawing/2014/main" id="{205FBB6A-B9CB-4D62-82F5-D1DE18D8D53D}"/>
              </a:ext>
            </a:extLst>
          </p:cNvPr>
          <p:cNvPicPr>
            <a:picLocks noChangeAspect="1"/>
          </p:cNvPicPr>
          <p:nvPr/>
        </p:nvPicPr>
        <p:blipFill rotWithShape="1">
          <a:blip r:embed="rId3">
            <a:alphaModFix amt="42000"/>
            <a:extLst>
              <a:ext uri="{28A0092B-C50C-407E-A947-70E740481C1C}">
                <a14:useLocalDpi xmlns:a14="http://schemas.microsoft.com/office/drawing/2010/main" val="0"/>
              </a:ext>
            </a:extLst>
          </a:blip>
          <a:srcRect t="32860" r="31415"/>
          <a:stretch/>
        </p:blipFill>
        <p:spPr>
          <a:xfrm>
            <a:off x="7100405" y="0"/>
            <a:ext cx="2277766" cy="2163963"/>
          </a:xfrm>
          <a:prstGeom prst="rect">
            <a:avLst/>
          </a:prstGeom>
        </p:spPr>
      </p:pic>
      <p:pic>
        <p:nvPicPr>
          <p:cNvPr id="30" name="Imagen 29" descr="Diagrama&#10;&#10;Descripción generada automáticamente con confianza media">
            <a:extLst>
              <a:ext uri="{FF2B5EF4-FFF2-40B4-BE49-F238E27FC236}">
                <a16:creationId xmlns:a16="http://schemas.microsoft.com/office/drawing/2014/main" id="{669FFF94-94F6-473B-877C-5101D2EC80F4}"/>
              </a:ext>
            </a:extLst>
          </p:cNvPr>
          <p:cNvPicPr>
            <a:picLocks noChangeAspect="1"/>
          </p:cNvPicPr>
          <p:nvPr/>
        </p:nvPicPr>
        <p:blipFill rotWithShape="1">
          <a:blip r:embed="rId3">
            <a:alphaModFix amt="42000"/>
            <a:extLst>
              <a:ext uri="{28A0092B-C50C-407E-A947-70E740481C1C}">
                <a14:useLocalDpi xmlns:a14="http://schemas.microsoft.com/office/drawing/2010/main" val="0"/>
              </a:ext>
            </a:extLst>
          </a:blip>
          <a:srcRect l="-1" t="-2604" r="19484" b="29076"/>
          <a:stretch/>
        </p:blipFill>
        <p:spPr>
          <a:xfrm>
            <a:off x="6704165" y="2832673"/>
            <a:ext cx="2674006" cy="2369820"/>
          </a:xfrm>
          <a:prstGeom prst="rect">
            <a:avLst/>
          </a:prstGeom>
        </p:spPr>
      </p:pic>
      <p:sp>
        <p:nvSpPr>
          <p:cNvPr id="11" name="Title 7">
            <a:extLst>
              <a:ext uri="{FF2B5EF4-FFF2-40B4-BE49-F238E27FC236}">
                <a16:creationId xmlns:a16="http://schemas.microsoft.com/office/drawing/2014/main" id="{E1A90284-BB8E-44FF-BAF3-4210A062EBE1}"/>
              </a:ext>
            </a:extLst>
          </p:cNvPr>
          <p:cNvSpPr>
            <a:spLocks noGrp="1"/>
          </p:cNvSpPr>
          <p:nvPr userDrawn="1">
            <p:ph type="title"/>
          </p:nvPr>
        </p:nvSpPr>
        <p:spPr>
          <a:xfrm>
            <a:off x="723900" y="552450"/>
            <a:ext cx="7696200" cy="715566"/>
          </a:xfrm>
        </p:spPr>
        <p:txBody>
          <a:bodyPr/>
          <a:lstStyle>
            <a:lvl1pPr algn="ctr">
              <a:defRPr b="1">
                <a:solidFill>
                  <a:schemeClr val="accent3"/>
                </a:solidFill>
                <a:latin typeface="+mj-lt"/>
              </a:defRPr>
            </a:lvl1pPr>
          </a:lstStyle>
          <a:p>
            <a:r>
              <a:rPr lang="en-US" dirty="0"/>
              <a:t>Click to edit Master title style</a:t>
            </a:r>
          </a:p>
        </p:txBody>
      </p:sp>
      <p:sp>
        <p:nvSpPr>
          <p:cNvPr id="15" name="Text Placeholder 2">
            <a:extLst>
              <a:ext uri="{FF2B5EF4-FFF2-40B4-BE49-F238E27FC236}">
                <a16:creationId xmlns:a16="http://schemas.microsoft.com/office/drawing/2014/main" id="{44EB6436-7B2F-4CF4-A7B3-637707BBD72B}"/>
              </a:ext>
            </a:extLst>
          </p:cNvPr>
          <p:cNvSpPr>
            <a:spLocks noGrp="1"/>
          </p:cNvSpPr>
          <p:nvPr userDrawn="1">
            <p:ph type="body" idx="1"/>
          </p:nvPr>
        </p:nvSpPr>
        <p:spPr>
          <a:xfrm>
            <a:off x="1317600" y="2466000"/>
            <a:ext cx="2550242" cy="392482"/>
          </a:xfrm>
        </p:spPr>
        <p:txBody>
          <a:bodyPr>
            <a:noAutofit/>
          </a:bodyPr>
          <a:lstStyle>
            <a:lvl1pPr marL="0" indent="0" algn="ctr">
              <a:buNone/>
              <a:defRPr sz="1600">
                <a:solidFill>
                  <a:schemeClr val="tx1"/>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16" name="Text Placeholder 2">
            <a:extLst>
              <a:ext uri="{FF2B5EF4-FFF2-40B4-BE49-F238E27FC236}">
                <a16:creationId xmlns:a16="http://schemas.microsoft.com/office/drawing/2014/main" id="{4B9F2CB4-854C-4A2D-8E5A-AE2CAEDF36C6}"/>
              </a:ext>
            </a:extLst>
          </p:cNvPr>
          <p:cNvSpPr>
            <a:spLocks noGrp="1"/>
          </p:cNvSpPr>
          <p:nvPr userDrawn="1">
            <p:ph type="body" idx="13" hasCustomPrompt="1"/>
          </p:nvPr>
        </p:nvSpPr>
        <p:spPr>
          <a:xfrm>
            <a:off x="1317600" y="1987117"/>
            <a:ext cx="2550242" cy="392482"/>
          </a:xfrm>
        </p:spPr>
        <p:txBody>
          <a:bodyPr>
            <a:noAutofit/>
          </a:bodyPr>
          <a:lstStyle>
            <a:lvl1pPr marL="0" indent="0" algn="ctr">
              <a:buNone/>
              <a:defRPr sz="3200" b="1">
                <a:solidFill>
                  <a:schemeClr val="tx1"/>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17" name="Text Placeholder 2">
            <a:extLst>
              <a:ext uri="{FF2B5EF4-FFF2-40B4-BE49-F238E27FC236}">
                <a16:creationId xmlns:a16="http://schemas.microsoft.com/office/drawing/2014/main" id="{02445460-6BB8-4584-BBAD-2A746E4E886E}"/>
              </a:ext>
            </a:extLst>
          </p:cNvPr>
          <p:cNvSpPr>
            <a:spLocks noGrp="1"/>
          </p:cNvSpPr>
          <p:nvPr userDrawn="1">
            <p:ph type="body" idx="14"/>
          </p:nvPr>
        </p:nvSpPr>
        <p:spPr>
          <a:xfrm>
            <a:off x="2340721" y="1360800"/>
            <a:ext cx="504000" cy="392482"/>
          </a:xfrm>
        </p:spPr>
        <p:txBody>
          <a:bodyPr>
            <a:noAutofit/>
          </a:bodyPr>
          <a:lstStyle>
            <a:lvl1pPr marL="0" indent="0" algn="ctr">
              <a:buNone/>
              <a:defRPr sz="3600" b="1">
                <a:solidFill>
                  <a:schemeClr val="accent3"/>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18" name="Text Placeholder 2">
            <a:extLst>
              <a:ext uri="{FF2B5EF4-FFF2-40B4-BE49-F238E27FC236}">
                <a16:creationId xmlns:a16="http://schemas.microsoft.com/office/drawing/2014/main" id="{CD50625D-D1D2-4BED-A57E-AF2558964A5D}"/>
              </a:ext>
            </a:extLst>
          </p:cNvPr>
          <p:cNvSpPr>
            <a:spLocks noGrp="1"/>
          </p:cNvSpPr>
          <p:nvPr userDrawn="1">
            <p:ph type="body" idx="15"/>
          </p:nvPr>
        </p:nvSpPr>
        <p:spPr>
          <a:xfrm>
            <a:off x="4759200" y="2466000"/>
            <a:ext cx="2550242" cy="392482"/>
          </a:xfrm>
        </p:spPr>
        <p:txBody>
          <a:bodyPr>
            <a:noAutofit/>
          </a:bodyPr>
          <a:lstStyle>
            <a:lvl1pPr marL="0" indent="0" algn="ctr">
              <a:buNone/>
              <a:defRPr sz="1600">
                <a:solidFill>
                  <a:schemeClr val="tx1"/>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19" name="Text Placeholder 2">
            <a:extLst>
              <a:ext uri="{FF2B5EF4-FFF2-40B4-BE49-F238E27FC236}">
                <a16:creationId xmlns:a16="http://schemas.microsoft.com/office/drawing/2014/main" id="{79B24D4A-24D4-4C19-B8E4-B7B34D055A22}"/>
              </a:ext>
            </a:extLst>
          </p:cNvPr>
          <p:cNvSpPr>
            <a:spLocks noGrp="1"/>
          </p:cNvSpPr>
          <p:nvPr userDrawn="1">
            <p:ph type="body" idx="16" hasCustomPrompt="1"/>
          </p:nvPr>
        </p:nvSpPr>
        <p:spPr>
          <a:xfrm>
            <a:off x="4759200" y="1987117"/>
            <a:ext cx="2550242" cy="392482"/>
          </a:xfrm>
        </p:spPr>
        <p:txBody>
          <a:bodyPr>
            <a:noAutofit/>
          </a:bodyPr>
          <a:lstStyle>
            <a:lvl1pPr marL="0" indent="0" algn="ctr">
              <a:buNone/>
              <a:defRPr sz="3200" b="1">
                <a:solidFill>
                  <a:schemeClr val="tx1"/>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20" name="Text Placeholder 2">
            <a:extLst>
              <a:ext uri="{FF2B5EF4-FFF2-40B4-BE49-F238E27FC236}">
                <a16:creationId xmlns:a16="http://schemas.microsoft.com/office/drawing/2014/main" id="{AF97CD13-C2D8-4DF9-B701-0C88073DB5E7}"/>
              </a:ext>
            </a:extLst>
          </p:cNvPr>
          <p:cNvSpPr>
            <a:spLocks noGrp="1"/>
          </p:cNvSpPr>
          <p:nvPr userDrawn="1">
            <p:ph type="body" idx="17"/>
          </p:nvPr>
        </p:nvSpPr>
        <p:spPr>
          <a:xfrm>
            <a:off x="5782321" y="1360800"/>
            <a:ext cx="504000" cy="392400"/>
          </a:xfrm>
        </p:spPr>
        <p:txBody>
          <a:bodyPr>
            <a:noAutofit/>
          </a:bodyPr>
          <a:lstStyle>
            <a:lvl1pPr marL="0" indent="0" algn="ctr">
              <a:buNone/>
              <a:defRPr sz="3600" b="1">
                <a:solidFill>
                  <a:schemeClr val="accent3"/>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21" name="Text Placeholder 2">
            <a:extLst>
              <a:ext uri="{FF2B5EF4-FFF2-40B4-BE49-F238E27FC236}">
                <a16:creationId xmlns:a16="http://schemas.microsoft.com/office/drawing/2014/main" id="{4529610B-4413-481B-B9E0-8FEBA647F1CE}"/>
              </a:ext>
            </a:extLst>
          </p:cNvPr>
          <p:cNvSpPr>
            <a:spLocks noGrp="1"/>
          </p:cNvSpPr>
          <p:nvPr userDrawn="1">
            <p:ph type="body" idx="18"/>
          </p:nvPr>
        </p:nvSpPr>
        <p:spPr>
          <a:xfrm>
            <a:off x="6210000" y="4129200"/>
            <a:ext cx="2224800" cy="392482"/>
          </a:xfrm>
        </p:spPr>
        <p:txBody>
          <a:bodyPr>
            <a:noAutofit/>
          </a:bodyPr>
          <a:lstStyle>
            <a:lvl1pPr marL="0" indent="0" algn="ctr">
              <a:buNone/>
              <a:defRPr sz="1600">
                <a:solidFill>
                  <a:schemeClr val="tx1"/>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22" name="Text Placeholder 2">
            <a:extLst>
              <a:ext uri="{FF2B5EF4-FFF2-40B4-BE49-F238E27FC236}">
                <a16:creationId xmlns:a16="http://schemas.microsoft.com/office/drawing/2014/main" id="{79E34447-83CD-4552-9429-F4C44AEEADE0}"/>
              </a:ext>
            </a:extLst>
          </p:cNvPr>
          <p:cNvSpPr>
            <a:spLocks noGrp="1"/>
          </p:cNvSpPr>
          <p:nvPr userDrawn="1">
            <p:ph type="body" idx="19" hasCustomPrompt="1"/>
          </p:nvPr>
        </p:nvSpPr>
        <p:spPr>
          <a:xfrm>
            <a:off x="6210000" y="3690000"/>
            <a:ext cx="2224800" cy="392482"/>
          </a:xfrm>
        </p:spPr>
        <p:txBody>
          <a:bodyPr>
            <a:noAutofit/>
          </a:bodyPr>
          <a:lstStyle>
            <a:lvl1pPr marL="0" indent="0" algn="ctr">
              <a:buNone/>
              <a:defRPr sz="3200" b="1">
                <a:solidFill>
                  <a:schemeClr val="tx1"/>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23" name="Text Placeholder 2">
            <a:extLst>
              <a:ext uri="{FF2B5EF4-FFF2-40B4-BE49-F238E27FC236}">
                <a16:creationId xmlns:a16="http://schemas.microsoft.com/office/drawing/2014/main" id="{2D68B7FF-8382-40DA-B2CD-B737321134AF}"/>
              </a:ext>
            </a:extLst>
          </p:cNvPr>
          <p:cNvSpPr>
            <a:spLocks noGrp="1"/>
          </p:cNvSpPr>
          <p:nvPr userDrawn="1">
            <p:ph type="body" idx="20"/>
          </p:nvPr>
        </p:nvSpPr>
        <p:spPr>
          <a:xfrm>
            <a:off x="7070400" y="3074400"/>
            <a:ext cx="504000" cy="392482"/>
          </a:xfrm>
        </p:spPr>
        <p:txBody>
          <a:bodyPr>
            <a:noAutofit/>
          </a:bodyPr>
          <a:lstStyle>
            <a:lvl1pPr marL="0" indent="0" algn="ctr">
              <a:buNone/>
              <a:defRPr sz="3600" b="1">
                <a:solidFill>
                  <a:schemeClr val="accent3"/>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24" name="Text Placeholder 2">
            <a:extLst>
              <a:ext uri="{FF2B5EF4-FFF2-40B4-BE49-F238E27FC236}">
                <a16:creationId xmlns:a16="http://schemas.microsoft.com/office/drawing/2014/main" id="{C1443ACC-3C2E-43B1-9C41-F1B650BA568E}"/>
              </a:ext>
            </a:extLst>
          </p:cNvPr>
          <p:cNvSpPr>
            <a:spLocks noGrp="1"/>
          </p:cNvSpPr>
          <p:nvPr userDrawn="1">
            <p:ph type="body" idx="21"/>
          </p:nvPr>
        </p:nvSpPr>
        <p:spPr>
          <a:xfrm>
            <a:off x="2962800" y="4129200"/>
            <a:ext cx="2550242" cy="392482"/>
          </a:xfrm>
        </p:spPr>
        <p:txBody>
          <a:bodyPr>
            <a:noAutofit/>
          </a:bodyPr>
          <a:lstStyle>
            <a:lvl1pPr marL="0" indent="0" algn="ctr">
              <a:buNone/>
              <a:defRPr sz="1600">
                <a:solidFill>
                  <a:schemeClr val="tx1"/>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25" name="Text Placeholder 2">
            <a:extLst>
              <a:ext uri="{FF2B5EF4-FFF2-40B4-BE49-F238E27FC236}">
                <a16:creationId xmlns:a16="http://schemas.microsoft.com/office/drawing/2014/main" id="{B307829D-4950-496A-B2D0-D6A3A027FF4A}"/>
              </a:ext>
            </a:extLst>
          </p:cNvPr>
          <p:cNvSpPr>
            <a:spLocks noGrp="1"/>
          </p:cNvSpPr>
          <p:nvPr userDrawn="1">
            <p:ph type="body" idx="22" hasCustomPrompt="1"/>
          </p:nvPr>
        </p:nvSpPr>
        <p:spPr>
          <a:xfrm>
            <a:off x="2962800" y="3690000"/>
            <a:ext cx="2550242" cy="392482"/>
          </a:xfrm>
        </p:spPr>
        <p:txBody>
          <a:bodyPr>
            <a:noAutofit/>
          </a:bodyPr>
          <a:lstStyle>
            <a:lvl1pPr marL="0" indent="0" algn="ctr">
              <a:buNone/>
              <a:defRPr sz="3200" b="1">
                <a:solidFill>
                  <a:schemeClr val="tx1"/>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26" name="Text Placeholder 2">
            <a:extLst>
              <a:ext uri="{FF2B5EF4-FFF2-40B4-BE49-F238E27FC236}">
                <a16:creationId xmlns:a16="http://schemas.microsoft.com/office/drawing/2014/main" id="{0A44834D-2338-486D-8D4E-217E192CEA8D}"/>
              </a:ext>
            </a:extLst>
          </p:cNvPr>
          <p:cNvSpPr>
            <a:spLocks noGrp="1"/>
          </p:cNvSpPr>
          <p:nvPr userDrawn="1">
            <p:ph type="body" idx="23"/>
          </p:nvPr>
        </p:nvSpPr>
        <p:spPr>
          <a:xfrm>
            <a:off x="3985921" y="3074400"/>
            <a:ext cx="504000" cy="392482"/>
          </a:xfrm>
        </p:spPr>
        <p:txBody>
          <a:bodyPr>
            <a:noAutofit/>
          </a:bodyPr>
          <a:lstStyle>
            <a:lvl1pPr marL="0" indent="0" algn="ctr">
              <a:buNone/>
              <a:defRPr sz="3600" b="1">
                <a:solidFill>
                  <a:schemeClr val="accent3"/>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113417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99"/>
        <p:cNvGrpSpPr/>
        <p:nvPr/>
      </p:nvGrpSpPr>
      <p:grpSpPr>
        <a:xfrm>
          <a:off x="0" y="0"/>
          <a:ext cx="0" cy="0"/>
          <a:chOff x="0" y="0"/>
          <a:chExt cx="0" cy="0"/>
        </a:xfrm>
      </p:grpSpPr>
      <p:grpSp>
        <p:nvGrpSpPr>
          <p:cNvPr id="1100" name="Google Shape;1100;p8"/>
          <p:cNvGrpSpPr/>
          <p:nvPr/>
        </p:nvGrpSpPr>
        <p:grpSpPr>
          <a:xfrm>
            <a:off x="-49575" y="4525"/>
            <a:ext cx="9253500" cy="5139000"/>
            <a:chOff x="-49575" y="4525"/>
            <a:chExt cx="9253500" cy="5139000"/>
          </a:xfrm>
        </p:grpSpPr>
        <p:grpSp>
          <p:nvGrpSpPr>
            <p:cNvPr id="1101" name="Google Shape;1101;p8"/>
            <p:cNvGrpSpPr/>
            <p:nvPr/>
          </p:nvGrpSpPr>
          <p:grpSpPr>
            <a:xfrm>
              <a:off x="-49575" y="4525"/>
              <a:ext cx="9253500" cy="5139000"/>
              <a:chOff x="-49575" y="4525"/>
              <a:chExt cx="9253500" cy="5139000"/>
            </a:xfrm>
          </p:grpSpPr>
          <p:cxnSp>
            <p:nvCxnSpPr>
              <p:cNvPr id="1102" name="Google Shape;1102;p8"/>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03" name="Google Shape;1103;p8"/>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04" name="Google Shape;1104;p8"/>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05" name="Google Shape;1105;p8"/>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06" name="Google Shape;1106;p8"/>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07" name="Google Shape;1107;p8"/>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08" name="Google Shape;1108;p8"/>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09" name="Google Shape;1109;p8"/>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10" name="Google Shape;1110;p8"/>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11" name="Google Shape;1111;p8"/>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12" name="Google Shape;1112;p8"/>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13" name="Google Shape;1113;p8"/>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14" name="Google Shape;1114;p8"/>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15" name="Google Shape;1115;p8"/>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16" name="Google Shape;1116;p8"/>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17" name="Google Shape;1117;p8"/>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18" name="Google Shape;1118;p8"/>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19" name="Google Shape;1119;p8"/>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20" name="Google Shape;1120;p8"/>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21" name="Google Shape;1121;p8"/>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22" name="Google Shape;1122;p8"/>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23" name="Google Shape;1123;p8"/>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24" name="Google Shape;1124;p8"/>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25" name="Google Shape;1125;p8"/>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26" name="Google Shape;1126;p8"/>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27" name="Google Shape;1127;p8"/>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28" name="Google Shape;1128;p8"/>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29" name="Google Shape;1129;p8"/>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30" name="Google Shape;1130;p8"/>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31" name="Google Shape;1131;p8"/>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32" name="Google Shape;1132;p8"/>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33" name="Google Shape;1133;p8"/>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34" name="Google Shape;1134;p8"/>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35" name="Google Shape;1135;p8"/>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36" name="Google Shape;1136;p8"/>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37" name="Google Shape;1137;p8"/>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38" name="Google Shape;1138;p8"/>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39" name="Google Shape;1139;p8"/>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40" name="Google Shape;1140;p8"/>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41" name="Google Shape;1141;p8"/>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42" name="Google Shape;1142;p8"/>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43" name="Google Shape;1143;p8"/>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44" name="Google Shape;1144;p8"/>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45" name="Google Shape;1145;p8"/>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46" name="Google Shape;1146;p8"/>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47" name="Google Shape;1147;p8"/>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48" name="Google Shape;1148;p8"/>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49" name="Google Shape;1149;p8"/>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50" name="Google Shape;1150;p8"/>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51" name="Google Shape;1151;p8"/>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52" name="Google Shape;1152;p8"/>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53" name="Google Shape;1153;p8"/>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54" name="Google Shape;1154;p8"/>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55" name="Google Shape;1155;p8"/>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56" name="Google Shape;1156;p8"/>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57" name="Google Shape;1157;p8"/>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58" name="Google Shape;1158;p8"/>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159" name="Google Shape;1159;p8"/>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60" name="Google Shape;1160;p8"/>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61" name="Google Shape;1161;p8"/>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62" name="Google Shape;1162;p8"/>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63" name="Google Shape;1163;p8"/>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64" name="Google Shape;1164;p8"/>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65" name="Google Shape;1165;p8"/>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66" name="Google Shape;1166;p8"/>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67" name="Google Shape;1167;p8"/>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68" name="Google Shape;1168;p8"/>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69" name="Google Shape;1169;p8"/>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70" name="Google Shape;1170;p8"/>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71" name="Google Shape;1171;p8"/>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72" name="Google Shape;1172;p8"/>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73" name="Google Shape;1173;p8"/>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74" name="Google Shape;1174;p8"/>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75" name="Google Shape;1175;p8"/>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76" name="Google Shape;1176;p8"/>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77" name="Google Shape;1177;p8"/>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78" name="Google Shape;1178;p8"/>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79" name="Google Shape;1179;p8"/>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80" name="Google Shape;1180;p8"/>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81" name="Google Shape;1181;p8"/>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82" name="Google Shape;1182;p8"/>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83" name="Google Shape;1183;p8"/>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84" name="Google Shape;1184;p8"/>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85" name="Google Shape;1185;p8"/>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1186" name="Google Shape;1186;p8"/>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87" name="Google Shape;1187;p8"/>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88" name="Google Shape;1188;p8"/>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89" name="Google Shape;1189;p8"/>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190" name="Google Shape;1190;p8"/>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grpSp>
        <p:nvGrpSpPr>
          <p:cNvPr id="1191" name="Google Shape;1191;p8"/>
          <p:cNvGrpSpPr/>
          <p:nvPr/>
        </p:nvGrpSpPr>
        <p:grpSpPr>
          <a:xfrm>
            <a:off x="174299" y="154167"/>
            <a:ext cx="8746172" cy="4817625"/>
            <a:chOff x="174299" y="154167"/>
            <a:chExt cx="8746172" cy="4817625"/>
          </a:xfrm>
        </p:grpSpPr>
        <p:grpSp>
          <p:nvGrpSpPr>
            <p:cNvPr id="1192" name="Google Shape;1192;p8"/>
            <p:cNvGrpSpPr/>
            <p:nvPr/>
          </p:nvGrpSpPr>
          <p:grpSpPr>
            <a:xfrm rot="564885" flipH="1">
              <a:off x="7513593" y="236733"/>
              <a:ext cx="153769" cy="230340"/>
              <a:chOff x="1459800" y="1512500"/>
              <a:chExt cx="131625" cy="197100"/>
            </a:xfrm>
          </p:grpSpPr>
          <p:sp>
            <p:nvSpPr>
              <p:cNvPr id="1193" name="Google Shape;1193;p8"/>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8"/>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8"/>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8"/>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7" name="Google Shape;1197;p8"/>
            <p:cNvSpPr/>
            <p:nvPr/>
          </p:nvSpPr>
          <p:spPr>
            <a:xfrm rot="-10165507" flipH="1">
              <a:off x="8012564" y="167915"/>
              <a:ext cx="165104" cy="165104"/>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8"/>
            <p:cNvSpPr/>
            <p:nvPr/>
          </p:nvSpPr>
          <p:spPr>
            <a:xfrm flipH="1">
              <a:off x="603891" y="381900"/>
              <a:ext cx="367800" cy="3678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8"/>
            <p:cNvSpPr/>
            <p:nvPr/>
          </p:nvSpPr>
          <p:spPr>
            <a:xfrm flipH="1">
              <a:off x="863461" y="707200"/>
              <a:ext cx="7436055" cy="3660214"/>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8"/>
            <p:cNvSpPr/>
            <p:nvPr/>
          </p:nvSpPr>
          <p:spPr>
            <a:xfrm flipH="1">
              <a:off x="8855370" y="749700"/>
              <a:ext cx="65100" cy="6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1" name="Google Shape;1201;p8"/>
            <p:cNvGrpSpPr/>
            <p:nvPr/>
          </p:nvGrpSpPr>
          <p:grpSpPr>
            <a:xfrm flipH="1">
              <a:off x="7462337" y="438593"/>
              <a:ext cx="1192948" cy="1134821"/>
              <a:chOff x="435062" y="187598"/>
              <a:chExt cx="730347" cy="694803"/>
            </a:xfrm>
          </p:grpSpPr>
          <p:sp>
            <p:nvSpPr>
              <p:cNvPr id="1202" name="Google Shape;1202;p8"/>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8"/>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8"/>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8"/>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8"/>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8"/>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8"/>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8"/>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8"/>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8"/>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8"/>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8"/>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8"/>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8"/>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8"/>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8"/>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8"/>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8"/>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8"/>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8"/>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8"/>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rgbClr val="FFB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8"/>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8"/>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8"/>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8"/>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8"/>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8"/>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9" name="Google Shape;1229;p8"/>
            <p:cNvSpPr/>
            <p:nvPr/>
          </p:nvSpPr>
          <p:spPr>
            <a:xfrm rot="-10165507" flipH="1">
              <a:off x="297089" y="627590"/>
              <a:ext cx="165104" cy="165104"/>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8"/>
            <p:cNvSpPr/>
            <p:nvPr/>
          </p:nvSpPr>
          <p:spPr>
            <a:xfrm flipH="1">
              <a:off x="538795" y="973450"/>
              <a:ext cx="65100" cy="6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31" name="Google Shape;1231;p8"/>
            <p:cNvGrpSpPr/>
            <p:nvPr/>
          </p:nvGrpSpPr>
          <p:grpSpPr>
            <a:xfrm rot="-8100000" flipH="1">
              <a:off x="8582684" y="1464889"/>
              <a:ext cx="222109" cy="248388"/>
              <a:chOff x="4791500" y="4541438"/>
              <a:chExt cx="163225" cy="182575"/>
            </a:xfrm>
          </p:grpSpPr>
          <p:sp>
            <p:nvSpPr>
              <p:cNvPr id="1232" name="Google Shape;1232;p8"/>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8"/>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4" name="Google Shape;1234;p8"/>
            <p:cNvGrpSpPr/>
            <p:nvPr/>
          </p:nvGrpSpPr>
          <p:grpSpPr>
            <a:xfrm rot="-4496035" flipH="1">
              <a:off x="776794" y="3972091"/>
              <a:ext cx="632437" cy="525536"/>
              <a:chOff x="3478568" y="540468"/>
              <a:chExt cx="511644" cy="425160"/>
            </a:xfrm>
          </p:grpSpPr>
          <p:sp>
            <p:nvSpPr>
              <p:cNvPr id="1235" name="Google Shape;1235;p8"/>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8"/>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8"/>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8"/>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8"/>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8"/>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8"/>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8"/>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8"/>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8"/>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8"/>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8"/>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8"/>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8"/>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8"/>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0" name="Google Shape;1250;p8"/>
            <p:cNvSpPr/>
            <p:nvPr/>
          </p:nvSpPr>
          <p:spPr>
            <a:xfrm rot="-10164585" flipH="1">
              <a:off x="8399906" y="3723095"/>
              <a:ext cx="215470" cy="21547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1" name="Google Shape;1251;p8"/>
            <p:cNvGrpSpPr/>
            <p:nvPr/>
          </p:nvGrpSpPr>
          <p:grpSpPr>
            <a:xfrm rot="7913757" flipH="1">
              <a:off x="227070" y="3764918"/>
              <a:ext cx="192512" cy="227711"/>
              <a:chOff x="1824250" y="1008625"/>
              <a:chExt cx="144250" cy="170625"/>
            </a:xfrm>
          </p:grpSpPr>
          <p:sp>
            <p:nvSpPr>
              <p:cNvPr id="1252" name="Google Shape;1252;p8"/>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8"/>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4" name="Google Shape;1254;p8"/>
            <p:cNvGrpSpPr/>
            <p:nvPr/>
          </p:nvGrpSpPr>
          <p:grpSpPr>
            <a:xfrm rot="5130198" flipH="1">
              <a:off x="2293333" y="4139122"/>
              <a:ext cx="730331" cy="694787"/>
              <a:chOff x="435062" y="187598"/>
              <a:chExt cx="730347" cy="694803"/>
            </a:xfrm>
          </p:grpSpPr>
          <p:sp>
            <p:nvSpPr>
              <p:cNvPr id="1255" name="Google Shape;1255;p8"/>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8"/>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8"/>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8"/>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8"/>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8"/>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8"/>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8"/>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8"/>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8"/>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8"/>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8"/>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8"/>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8"/>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8"/>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8"/>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8"/>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8"/>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8"/>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8"/>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8"/>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8"/>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8"/>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8"/>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8"/>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8"/>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8"/>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2" name="Google Shape;1282;p8"/>
            <p:cNvSpPr/>
            <p:nvPr/>
          </p:nvSpPr>
          <p:spPr>
            <a:xfrm rot="-10168333" flipH="1">
              <a:off x="8641920" y="4268285"/>
              <a:ext cx="103441" cy="103441"/>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8"/>
            <p:cNvSpPr/>
            <p:nvPr/>
          </p:nvSpPr>
          <p:spPr>
            <a:xfrm rot="-10169047" flipH="1">
              <a:off x="7738280" y="3926808"/>
              <a:ext cx="641067" cy="641067"/>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4" name="Google Shape;1284;p8"/>
            <p:cNvGrpSpPr/>
            <p:nvPr/>
          </p:nvGrpSpPr>
          <p:grpSpPr>
            <a:xfrm rot="564852" flipH="1">
              <a:off x="1766080" y="4594750"/>
              <a:ext cx="180333" cy="270118"/>
              <a:chOff x="1459800" y="1512500"/>
              <a:chExt cx="131625" cy="197100"/>
            </a:xfrm>
          </p:grpSpPr>
          <p:sp>
            <p:nvSpPr>
              <p:cNvPr id="1285" name="Google Shape;1285;p8"/>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8"/>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8"/>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8"/>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9" name="Google Shape;1289;p8"/>
            <p:cNvSpPr/>
            <p:nvPr/>
          </p:nvSpPr>
          <p:spPr>
            <a:xfrm rot="-10165507" flipH="1">
              <a:off x="282939" y="4792940"/>
              <a:ext cx="165104" cy="165104"/>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0" name="Google Shape;1290;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8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three columns">
    <p:spTree>
      <p:nvGrpSpPr>
        <p:cNvPr id="1" name=""/>
        <p:cNvGrpSpPr/>
        <p:nvPr/>
      </p:nvGrpSpPr>
      <p:grpSpPr>
        <a:xfrm>
          <a:off x="0" y="0"/>
          <a:ext cx="0" cy="0"/>
          <a:chOff x="0" y="0"/>
          <a:chExt cx="0" cy="0"/>
        </a:xfrm>
      </p:grpSpPr>
      <p:grpSp>
        <p:nvGrpSpPr>
          <p:cNvPr id="19" name="Grupo 18">
            <a:extLst>
              <a:ext uri="{FF2B5EF4-FFF2-40B4-BE49-F238E27FC236}">
                <a16:creationId xmlns:a16="http://schemas.microsoft.com/office/drawing/2014/main" id="{B76F2E0E-CBD7-452D-ABC9-BDD449DDB6BD}"/>
              </a:ext>
            </a:extLst>
          </p:cNvPr>
          <p:cNvGrpSpPr/>
          <p:nvPr userDrawn="1"/>
        </p:nvGrpSpPr>
        <p:grpSpPr>
          <a:xfrm>
            <a:off x="424865" y="2497012"/>
            <a:ext cx="8317452" cy="2310120"/>
            <a:chOff x="424865" y="2497012"/>
            <a:chExt cx="8317452" cy="2310120"/>
          </a:xfrm>
        </p:grpSpPr>
        <p:pic>
          <p:nvPicPr>
            <p:cNvPr id="20" name="Gráfico 19">
              <a:extLst>
                <a:ext uri="{FF2B5EF4-FFF2-40B4-BE49-F238E27FC236}">
                  <a16:creationId xmlns:a16="http://schemas.microsoft.com/office/drawing/2014/main" id="{3F0DAF85-EFD5-4006-B8DE-BE271B740AF6}"/>
                </a:ext>
              </a:extLst>
            </p:cNvPr>
            <p:cNvPicPr>
              <a:picLocks noChangeAspect="1"/>
            </p:cNvPicPr>
            <p:nvPr/>
          </p:nvPicPr>
          <p:blipFill>
            <a:blip>
              <a:alphaModFix amt="68000"/>
              <a:extLst>
                <a:ext uri="{28A0092B-C50C-407E-A947-70E740481C1C}">
                  <a14:useLocalDpi xmlns:a14="http://schemas.microsoft.com/office/drawing/2010/main" val="0"/>
                </a:ext>
              </a:extLst>
            </a:blip>
            <a:stretch>
              <a:fillRect/>
            </a:stretch>
          </p:blipFill>
          <p:spPr>
            <a:xfrm>
              <a:off x="424865" y="2497012"/>
              <a:ext cx="3201166" cy="2310120"/>
            </a:xfrm>
            <a:prstGeom prst="rect">
              <a:avLst/>
            </a:prstGeom>
          </p:spPr>
        </p:pic>
        <p:pic>
          <p:nvPicPr>
            <p:cNvPr id="21" name="Gráfico 20">
              <a:extLst>
                <a:ext uri="{FF2B5EF4-FFF2-40B4-BE49-F238E27FC236}">
                  <a16:creationId xmlns:a16="http://schemas.microsoft.com/office/drawing/2014/main" id="{E4C32CE5-DC7B-4E3D-BB61-95E227E083A1}"/>
                </a:ext>
              </a:extLst>
            </p:cNvPr>
            <p:cNvPicPr>
              <a:picLocks noChangeAspect="1"/>
            </p:cNvPicPr>
            <p:nvPr/>
          </p:nvPicPr>
          <p:blipFill>
            <a:blip>
              <a:alphaModFix amt="68000"/>
              <a:extLst>
                <a:ext uri="{28A0092B-C50C-407E-A947-70E740481C1C}">
                  <a14:useLocalDpi xmlns:a14="http://schemas.microsoft.com/office/drawing/2010/main" val="0"/>
                </a:ext>
              </a:extLst>
            </a:blip>
            <a:stretch>
              <a:fillRect/>
            </a:stretch>
          </p:blipFill>
          <p:spPr>
            <a:xfrm>
              <a:off x="2971417" y="2497012"/>
              <a:ext cx="3201166" cy="2310120"/>
            </a:xfrm>
            <a:prstGeom prst="rect">
              <a:avLst/>
            </a:prstGeom>
          </p:spPr>
        </p:pic>
        <p:pic>
          <p:nvPicPr>
            <p:cNvPr id="22" name="Gráfico 21">
              <a:extLst>
                <a:ext uri="{FF2B5EF4-FFF2-40B4-BE49-F238E27FC236}">
                  <a16:creationId xmlns:a16="http://schemas.microsoft.com/office/drawing/2014/main" id="{220F4924-0221-4BFD-A63E-CD3876E7A0CF}"/>
                </a:ext>
              </a:extLst>
            </p:cNvPr>
            <p:cNvPicPr>
              <a:picLocks noChangeAspect="1"/>
            </p:cNvPicPr>
            <p:nvPr/>
          </p:nvPicPr>
          <p:blipFill>
            <a:blip>
              <a:alphaModFix amt="68000"/>
              <a:extLst>
                <a:ext uri="{28A0092B-C50C-407E-A947-70E740481C1C}">
                  <a14:useLocalDpi xmlns:a14="http://schemas.microsoft.com/office/drawing/2010/main" val="0"/>
                </a:ext>
              </a:extLst>
            </a:blip>
            <a:stretch>
              <a:fillRect/>
            </a:stretch>
          </p:blipFill>
          <p:spPr>
            <a:xfrm>
              <a:off x="5541151" y="2497012"/>
              <a:ext cx="3201166" cy="2310120"/>
            </a:xfrm>
            <a:prstGeom prst="rect">
              <a:avLst/>
            </a:prstGeom>
          </p:spPr>
        </p:pic>
      </p:grpSp>
      <p:grpSp>
        <p:nvGrpSpPr>
          <p:cNvPr id="12" name="Grupo 11">
            <a:extLst>
              <a:ext uri="{FF2B5EF4-FFF2-40B4-BE49-F238E27FC236}">
                <a16:creationId xmlns:a16="http://schemas.microsoft.com/office/drawing/2014/main" id="{2C73CC16-AFCE-4751-82E8-DAD4678C2C70}"/>
              </a:ext>
            </a:extLst>
          </p:cNvPr>
          <p:cNvGrpSpPr/>
          <p:nvPr userDrawn="1"/>
        </p:nvGrpSpPr>
        <p:grpSpPr>
          <a:xfrm>
            <a:off x="6469994" y="0"/>
            <a:ext cx="2674006" cy="5202493"/>
            <a:chOff x="6469994" y="0"/>
            <a:chExt cx="2674006" cy="5202493"/>
          </a:xfrm>
        </p:grpSpPr>
        <p:pic>
          <p:nvPicPr>
            <p:cNvPr id="14" name="Imagen 13" descr="Diagrama&#10;&#10;Descripción generada automáticamente con confianza media">
              <a:extLst>
                <a:ext uri="{FF2B5EF4-FFF2-40B4-BE49-F238E27FC236}">
                  <a16:creationId xmlns:a16="http://schemas.microsoft.com/office/drawing/2014/main" id="{D8F8A595-602D-46DD-B06F-86397A34880E}"/>
                </a:ext>
              </a:extLst>
            </p:cNvPr>
            <p:cNvPicPr>
              <a:picLocks noChangeAspect="1"/>
            </p:cNvPicPr>
            <p:nvPr/>
          </p:nvPicPr>
          <p:blipFill rotWithShape="1">
            <a:blip r:embed="rId2">
              <a:alphaModFix amt="42000"/>
              <a:extLst>
                <a:ext uri="{28A0092B-C50C-407E-A947-70E740481C1C}">
                  <a14:useLocalDpi xmlns:a14="http://schemas.microsoft.com/office/drawing/2010/main" val="0"/>
                </a:ext>
              </a:extLst>
            </a:blip>
            <a:srcRect t="32860" r="31415"/>
            <a:stretch/>
          </p:blipFill>
          <p:spPr>
            <a:xfrm>
              <a:off x="6866234" y="0"/>
              <a:ext cx="2277766" cy="2163963"/>
            </a:xfrm>
            <a:prstGeom prst="rect">
              <a:avLst/>
            </a:prstGeom>
          </p:spPr>
        </p:pic>
        <p:pic>
          <p:nvPicPr>
            <p:cNvPr id="15" name="Imagen 14" descr="Diagrama&#10;&#10;Descripción generada automáticamente con confianza media">
              <a:extLst>
                <a:ext uri="{FF2B5EF4-FFF2-40B4-BE49-F238E27FC236}">
                  <a16:creationId xmlns:a16="http://schemas.microsoft.com/office/drawing/2014/main" id="{AC1B1232-EF35-49E0-9C2E-E08226B88E34}"/>
                </a:ext>
              </a:extLst>
            </p:cNvPr>
            <p:cNvPicPr>
              <a:picLocks noChangeAspect="1"/>
            </p:cNvPicPr>
            <p:nvPr/>
          </p:nvPicPr>
          <p:blipFill rotWithShape="1">
            <a:blip r:embed="rId2">
              <a:alphaModFix amt="42000"/>
              <a:extLst>
                <a:ext uri="{28A0092B-C50C-407E-A947-70E740481C1C}">
                  <a14:useLocalDpi xmlns:a14="http://schemas.microsoft.com/office/drawing/2010/main" val="0"/>
                </a:ext>
              </a:extLst>
            </a:blip>
            <a:srcRect l="-1" t="-2604" r="19484" b="29076"/>
            <a:stretch/>
          </p:blipFill>
          <p:spPr>
            <a:xfrm>
              <a:off x="6469994" y="2832673"/>
              <a:ext cx="2674006" cy="2369820"/>
            </a:xfrm>
            <a:prstGeom prst="rect">
              <a:avLst/>
            </a:prstGeom>
          </p:spPr>
        </p:pic>
      </p:grpSp>
      <p:sp>
        <p:nvSpPr>
          <p:cNvPr id="2" name="Title 1">
            <a:extLst>
              <a:ext uri="{FF2B5EF4-FFF2-40B4-BE49-F238E27FC236}">
                <a16:creationId xmlns:a16="http://schemas.microsoft.com/office/drawing/2014/main" id="{81B216C9-25F2-4E9A-9F78-0530A54C49E8}"/>
              </a:ext>
            </a:extLst>
          </p:cNvPr>
          <p:cNvSpPr>
            <a:spLocks noGrp="1"/>
          </p:cNvSpPr>
          <p:nvPr>
            <p:ph type="title" hasCustomPrompt="1"/>
          </p:nvPr>
        </p:nvSpPr>
        <p:spPr/>
        <p:txBody>
          <a:bodyPr/>
          <a:lstStyle>
            <a:lvl1pPr algn="ctr">
              <a:defRPr>
                <a:solidFill>
                  <a:srgbClr val="B11670"/>
                </a:solidFill>
              </a:defRPr>
            </a:lvl1pPr>
          </a:lstStyle>
          <a:p>
            <a:r>
              <a:rPr lang="en-US" dirty="0"/>
              <a:t>CLICK TO EDIT MASTER TITLE STYLE</a:t>
            </a:r>
          </a:p>
        </p:txBody>
      </p:sp>
      <p:sp>
        <p:nvSpPr>
          <p:cNvPr id="6" name="Content Placeholder 2">
            <a:extLst>
              <a:ext uri="{FF2B5EF4-FFF2-40B4-BE49-F238E27FC236}">
                <a16:creationId xmlns:a16="http://schemas.microsoft.com/office/drawing/2014/main" id="{B55ED5E6-9651-4767-9A5B-CB3879448282}"/>
              </a:ext>
            </a:extLst>
          </p:cNvPr>
          <p:cNvSpPr>
            <a:spLocks noGrp="1"/>
          </p:cNvSpPr>
          <p:nvPr>
            <p:ph sz="half" idx="1"/>
          </p:nvPr>
        </p:nvSpPr>
        <p:spPr>
          <a:xfrm>
            <a:off x="817925" y="3563999"/>
            <a:ext cx="2444540" cy="766800"/>
          </a:xfrm>
        </p:spPr>
        <p:txBody>
          <a:bodyPr>
            <a:noAutofit/>
          </a:bodyPr>
          <a:lstStyle>
            <a:lvl1pPr marL="0" indent="0" algn="ctr">
              <a:buNone/>
              <a:defRPr sz="1600"/>
            </a:lvl1pPr>
            <a:lvl2pPr algn="ctr">
              <a:defRPr sz="1600"/>
            </a:lvl2pPr>
            <a:lvl3pPr algn="ctr">
              <a:defRPr sz="1600"/>
            </a:lvl3pPr>
            <a:lvl4pPr algn="ctr">
              <a:defRPr sz="1600"/>
            </a:lvl4pPr>
            <a:lvl5pPr algn="ct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2AEA3490-67CC-4B49-867B-59A5F0527F71}"/>
              </a:ext>
            </a:extLst>
          </p:cNvPr>
          <p:cNvSpPr>
            <a:spLocks noGrp="1"/>
          </p:cNvSpPr>
          <p:nvPr>
            <p:ph sz="half" idx="2"/>
          </p:nvPr>
        </p:nvSpPr>
        <p:spPr>
          <a:xfrm>
            <a:off x="3360177" y="3563999"/>
            <a:ext cx="2444540" cy="766800"/>
          </a:xfrm>
        </p:spPr>
        <p:txBody>
          <a:bodyPr>
            <a:noAutofit/>
          </a:bodyPr>
          <a:lstStyle>
            <a:lvl1pPr marL="0" indent="0" algn="ctr">
              <a:buNone/>
              <a:defRPr sz="1600"/>
            </a:lvl1pPr>
            <a:lvl2pPr algn="ctr">
              <a:defRPr sz="1600"/>
            </a:lvl2pPr>
            <a:lvl3pPr algn="ctr">
              <a:defRPr sz="1600"/>
            </a:lvl3pPr>
            <a:lvl4pPr algn="ctr">
              <a:defRPr sz="1600"/>
            </a:lvl4pPr>
            <a:lvl5pPr algn="ct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2">
            <a:extLst>
              <a:ext uri="{FF2B5EF4-FFF2-40B4-BE49-F238E27FC236}">
                <a16:creationId xmlns:a16="http://schemas.microsoft.com/office/drawing/2014/main" id="{F44A65C1-537A-49EC-B360-2884C343A26E}"/>
              </a:ext>
            </a:extLst>
          </p:cNvPr>
          <p:cNvSpPr>
            <a:spLocks noGrp="1"/>
          </p:cNvSpPr>
          <p:nvPr>
            <p:ph type="body" idx="14"/>
          </p:nvPr>
        </p:nvSpPr>
        <p:spPr>
          <a:xfrm>
            <a:off x="907029" y="3056400"/>
            <a:ext cx="2266333" cy="392482"/>
          </a:xfrm>
        </p:spPr>
        <p:txBody>
          <a:bodyPr>
            <a:noAutofit/>
          </a:bodyPr>
          <a:lstStyle>
            <a:lvl1pPr marL="0" indent="0" algn="ctr">
              <a:buNone/>
              <a:defRPr sz="3200" b="1">
                <a:solidFill>
                  <a:schemeClr val="tx1"/>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9" name="Text Placeholder 2">
            <a:extLst>
              <a:ext uri="{FF2B5EF4-FFF2-40B4-BE49-F238E27FC236}">
                <a16:creationId xmlns:a16="http://schemas.microsoft.com/office/drawing/2014/main" id="{4A576A6E-6F7A-44AB-90FE-92E4056E8F3B}"/>
              </a:ext>
            </a:extLst>
          </p:cNvPr>
          <p:cNvSpPr>
            <a:spLocks noGrp="1"/>
          </p:cNvSpPr>
          <p:nvPr>
            <p:ph type="body" idx="17"/>
          </p:nvPr>
        </p:nvSpPr>
        <p:spPr>
          <a:xfrm>
            <a:off x="3449281" y="3056400"/>
            <a:ext cx="2266333" cy="392482"/>
          </a:xfrm>
        </p:spPr>
        <p:txBody>
          <a:bodyPr>
            <a:noAutofit/>
          </a:bodyPr>
          <a:lstStyle>
            <a:lvl1pPr marL="0" indent="0" algn="ctr">
              <a:buNone/>
              <a:defRPr sz="3200" b="1">
                <a:solidFill>
                  <a:schemeClr val="tx1"/>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10" name="Content Placeholder 3">
            <a:extLst>
              <a:ext uri="{FF2B5EF4-FFF2-40B4-BE49-F238E27FC236}">
                <a16:creationId xmlns:a16="http://schemas.microsoft.com/office/drawing/2014/main" id="{8ABFA7B1-3F38-4BB3-990D-E15E1AAD4718}"/>
              </a:ext>
            </a:extLst>
          </p:cNvPr>
          <p:cNvSpPr>
            <a:spLocks noGrp="1"/>
          </p:cNvSpPr>
          <p:nvPr>
            <p:ph sz="half" idx="18"/>
          </p:nvPr>
        </p:nvSpPr>
        <p:spPr>
          <a:xfrm>
            <a:off x="5902429" y="3563999"/>
            <a:ext cx="2444540" cy="766800"/>
          </a:xfrm>
        </p:spPr>
        <p:txBody>
          <a:bodyPr>
            <a:noAutofit/>
          </a:bodyPr>
          <a:lstStyle>
            <a:lvl1pPr marL="0" indent="0" algn="ctr">
              <a:buNone/>
              <a:defRPr sz="1600"/>
            </a:lvl1pPr>
            <a:lvl2pPr algn="ctr">
              <a:defRPr sz="1600"/>
            </a:lvl2pPr>
            <a:lvl3pPr algn="ctr">
              <a:defRPr sz="1600"/>
            </a:lvl3pPr>
            <a:lvl4pPr algn="ctr">
              <a:defRPr sz="1600"/>
            </a:lvl4pPr>
            <a:lvl5pPr algn="ct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3" name="Grupo 2">
            <a:extLst>
              <a:ext uri="{FF2B5EF4-FFF2-40B4-BE49-F238E27FC236}">
                <a16:creationId xmlns:a16="http://schemas.microsoft.com/office/drawing/2014/main" id="{F38C12BE-B31E-4B36-89A3-6D68EDFDE9FA}"/>
              </a:ext>
            </a:extLst>
          </p:cNvPr>
          <p:cNvGrpSpPr/>
          <p:nvPr userDrawn="1"/>
        </p:nvGrpSpPr>
        <p:grpSpPr>
          <a:xfrm>
            <a:off x="-391886" y="-91440"/>
            <a:ext cx="2573383" cy="5104313"/>
            <a:chOff x="-391886" y="-91440"/>
            <a:chExt cx="2573383" cy="5104313"/>
          </a:xfrm>
        </p:grpSpPr>
        <p:pic>
          <p:nvPicPr>
            <p:cNvPr id="17" name="Imagen 16" descr="Diagrama&#10;&#10;Descripción generada automáticamente con confianza media">
              <a:extLst>
                <a:ext uri="{FF2B5EF4-FFF2-40B4-BE49-F238E27FC236}">
                  <a16:creationId xmlns:a16="http://schemas.microsoft.com/office/drawing/2014/main" id="{CE363DDF-B7C1-44F5-9A9D-104759E9C5D3}"/>
                </a:ext>
              </a:extLst>
            </p:cNvPr>
            <p:cNvPicPr>
              <a:picLocks noChangeAspect="1"/>
            </p:cNvPicPr>
            <p:nvPr/>
          </p:nvPicPr>
          <p:blipFill rotWithShape="1">
            <a:blip r:embed="rId2">
              <a:alphaModFix amt="42000"/>
              <a:extLst>
                <a:ext uri="{28A0092B-C50C-407E-A947-70E740481C1C}">
                  <a14:useLocalDpi xmlns:a14="http://schemas.microsoft.com/office/drawing/2010/main" val="0"/>
                </a:ext>
              </a:extLst>
            </a:blip>
            <a:srcRect l="39610" t="27913" r="-8443" b="1"/>
            <a:stretch/>
          </p:blipFill>
          <p:spPr>
            <a:xfrm>
              <a:off x="-104503" y="-91440"/>
              <a:ext cx="2286000" cy="2323392"/>
            </a:xfrm>
            <a:prstGeom prst="rect">
              <a:avLst/>
            </a:prstGeom>
          </p:spPr>
        </p:pic>
        <p:pic>
          <p:nvPicPr>
            <p:cNvPr id="18" name="Imagen 17" descr="Diagrama&#10;&#10;Descripción generada automáticamente con confianza media">
              <a:extLst>
                <a:ext uri="{FF2B5EF4-FFF2-40B4-BE49-F238E27FC236}">
                  <a16:creationId xmlns:a16="http://schemas.microsoft.com/office/drawing/2014/main" id="{7A41AF7B-3094-437A-981A-5E834C6A4809}"/>
                </a:ext>
              </a:extLst>
            </p:cNvPr>
            <p:cNvPicPr>
              <a:picLocks noChangeAspect="1"/>
            </p:cNvPicPr>
            <p:nvPr/>
          </p:nvPicPr>
          <p:blipFill rotWithShape="1">
            <a:blip r:embed="rId2">
              <a:alphaModFix amt="12000"/>
              <a:extLst>
                <a:ext uri="{28A0092B-C50C-407E-A947-70E740481C1C}">
                  <a14:useLocalDpi xmlns:a14="http://schemas.microsoft.com/office/drawing/2010/main" val="0"/>
                </a:ext>
              </a:extLst>
            </a:blip>
            <a:srcRect l="40527" t="20208" r="16206"/>
            <a:stretch/>
          </p:blipFill>
          <p:spPr>
            <a:xfrm>
              <a:off x="-391886" y="2441122"/>
              <a:ext cx="1436915" cy="2571751"/>
            </a:xfrm>
            <a:prstGeom prst="rect">
              <a:avLst/>
            </a:prstGeom>
          </p:spPr>
        </p:pic>
      </p:grpSp>
      <p:sp>
        <p:nvSpPr>
          <p:cNvPr id="11" name="Text Placeholder 2">
            <a:extLst>
              <a:ext uri="{FF2B5EF4-FFF2-40B4-BE49-F238E27FC236}">
                <a16:creationId xmlns:a16="http://schemas.microsoft.com/office/drawing/2014/main" id="{10E1E2C2-B2A4-4196-9BED-46BB448A9BBA}"/>
              </a:ext>
            </a:extLst>
          </p:cNvPr>
          <p:cNvSpPr>
            <a:spLocks noGrp="1"/>
          </p:cNvSpPr>
          <p:nvPr>
            <p:ph type="body" idx="19"/>
          </p:nvPr>
        </p:nvSpPr>
        <p:spPr>
          <a:xfrm>
            <a:off x="5991533" y="3052800"/>
            <a:ext cx="2266333" cy="392482"/>
          </a:xfrm>
        </p:spPr>
        <p:txBody>
          <a:bodyPr>
            <a:noAutofit/>
          </a:bodyPr>
          <a:lstStyle>
            <a:lvl1pPr marL="0" indent="0" algn="ctr">
              <a:buNone/>
              <a:defRPr sz="3200" b="1">
                <a:solidFill>
                  <a:schemeClr val="tx1"/>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8155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hanks">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22F16E0E-B052-41BC-9639-C75258CEB0D7}"/>
              </a:ext>
            </a:extLst>
          </p:cNvPr>
          <p:cNvGrpSpPr/>
          <p:nvPr userDrawn="1"/>
        </p:nvGrpSpPr>
        <p:grpSpPr>
          <a:xfrm>
            <a:off x="-82919" y="-99551"/>
            <a:ext cx="9461090" cy="5342602"/>
            <a:chOff x="-82919" y="-99551"/>
            <a:chExt cx="9461090" cy="5342602"/>
          </a:xfrm>
        </p:grpSpPr>
        <p:pic>
          <p:nvPicPr>
            <p:cNvPr id="8" name="Imagen 7" descr="Forma, Flecha&#10;&#10;Descripción generada automáticamente">
              <a:extLst>
                <a:ext uri="{FF2B5EF4-FFF2-40B4-BE49-F238E27FC236}">
                  <a16:creationId xmlns:a16="http://schemas.microsoft.com/office/drawing/2014/main" id="{07430CE6-99A2-4111-AB23-85185C8BE062}"/>
                </a:ext>
              </a:extLst>
            </p:cNvPr>
            <p:cNvPicPr>
              <a:picLocks noChangeAspect="1"/>
            </p:cNvPicPr>
            <p:nvPr userDrawn="1"/>
          </p:nvPicPr>
          <p:blipFill rotWithShape="1">
            <a:blip r:embed="rId2">
              <a:alphaModFix amt="23000"/>
              <a:extLst>
                <a:ext uri="{28A0092B-C50C-407E-A947-70E740481C1C}">
                  <a14:useLocalDpi xmlns:a14="http://schemas.microsoft.com/office/drawing/2010/main" val="0"/>
                </a:ext>
              </a:extLst>
            </a:blip>
            <a:srcRect l="28191" t="31782" r="23590" b="8928"/>
            <a:stretch/>
          </p:blipFill>
          <p:spPr>
            <a:xfrm>
              <a:off x="-82919" y="-99551"/>
              <a:ext cx="5419194" cy="5342602"/>
            </a:xfrm>
            <a:prstGeom prst="rect">
              <a:avLst/>
            </a:prstGeom>
          </p:spPr>
        </p:pic>
        <p:pic>
          <p:nvPicPr>
            <p:cNvPr id="9" name="Imagen 8" descr="Diagrama&#10;&#10;Descripción generada automáticamente con confianza media">
              <a:extLst>
                <a:ext uri="{FF2B5EF4-FFF2-40B4-BE49-F238E27FC236}">
                  <a16:creationId xmlns:a16="http://schemas.microsoft.com/office/drawing/2014/main" id="{350341E2-5F7D-4C8E-A6BF-DDE7779CFEF0}"/>
                </a:ext>
              </a:extLst>
            </p:cNvPr>
            <p:cNvPicPr>
              <a:picLocks noChangeAspect="1"/>
            </p:cNvPicPr>
            <p:nvPr userDrawn="1"/>
          </p:nvPicPr>
          <p:blipFill rotWithShape="1">
            <a:blip r:embed="rId3">
              <a:alphaModFix amt="42000"/>
              <a:extLst>
                <a:ext uri="{28A0092B-C50C-407E-A947-70E740481C1C}">
                  <a14:useLocalDpi xmlns:a14="http://schemas.microsoft.com/office/drawing/2010/main" val="0"/>
                </a:ext>
              </a:extLst>
            </a:blip>
            <a:srcRect t="32860" r="31415"/>
            <a:stretch/>
          </p:blipFill>
          <p:spPr>
            <a:xfrm>
              <a:off x="7100405" y="0"/>
              <a:ext cx="2277766" cy="2163963"/>
            </a:xfrm>
            <a:prstGeom prst="rect">
              <a:avLst/>
            </a:prstGeom>
          </p:spPr>
        </p:pic>
        <p:pic>
          <p:nvPicPr>
            <p:cNvPr id="10" name="Imagen 9" descr="Diagrama&#10;&#10;Descripción generada automáticamente con confianza media">
              <a:extLst>
                <a:ext uri="{FF2B5EF4-FFF2-40B4-BE49-F238E27FC236}">
                  <a16:creationId xmlns:a16="http://schemas.microsoft.com/office/drawing/2014/main" id="{E858FC75-5C4E-46E4-8A27-E329D64E1BA1}"/>
                </a:ext>
              </a:extLst>
            </p:cNvPr>
            <p:cNvPicPr>
              <a:picLocks noChangeAspect="1"/>
            </p:cNvPicPr>
            <p:nvPr userDrawn="1"/>
          </p:nvPicPr>
          <p:blipFill rotWithShape="1">
            <a:blip r:embed="rId3">
              <a:alphaModFix amt="42000"/>
              <a:extLst>
                <a:ext uri="{28A0092B-C50C-407E-A947-70E740481C1C}">
                  <a14:useLocalDpi xmlns:a14="http://schemas.microsoft.com/office/drawing/2010/main" val="0"/>
                </a:ext>
              </a:extLst>
            </a:blip>
            <a:srcRect l="-1" t="-2604" r="19484" b="29076"/>
            <a:stretch/>
          </p:blipFill>
          <p:spPr>
            <a:xfrm>
              <a:off x="6704165" y="2832673"/>
              <a:ext cx="2674006" cy="2369820"/>
            </a:xfrm>
            <a:prstGeom prst="rect">
              <a:avLst/>
            </a:prstGeom>
          </p:spPr>
        </p:pic>
      </p:grpSp>
      <p:sp>
        <p:nvSpPr>
          <p:cNvPr id="2" name="Title 1">
            <a:extLst>
              <a:ext uri="{FF2B5EF4-FFF2-40B4-BE49-F238E27FC236}">
                <a16:creationId xmlns:a16="http://schemas.microsoft.com/office/drawing/2014/main" id="{00A5C77C-9605-4FAE-AC0A-22A7D3427836}"/>
              </a:ext>
            </a:extLst>
          </p:cNvPr>
          <p:cNvSpPr>
            <a:spLocks noGrp="1"/>
          </p:cNvSpPr>
          <p:nvPr>
            <p:ph type="title"/>
          </p:nvPr>
        </p:nvSpPr>
        <p:spPr>
          <a:xfrm>
            <a:off x="2955600" y="785479"/>
            <a:ext cx="3236400" cy="921600"/>
          </a:xfrm>
        </p:spPr>
        <p:txBody>
          <a:bodyPr>
            <a:noAutofit/>
          </a:bodyPr>
          <a:lstStyle>
            <a:lvl1pPr algn="ctr">
              <a:defRPr sz="9000"/>
            </a:lvl1pPr>
          </a:lstStyle>
          <a:p>
            <a:r>
              <a:rPr lang="en-US" dirty="0"/>
              <a:t>Click to edit Master title style</a:t>
            </a:r>
          </a:p>
        </p:txBody>
      </p:sp>
      <p:sp>
        <p:nvSpPr>
          <p:cNvPr id="6" name="Google Shape;135;p24">
            <a:extLst>
              <a:ext uri="{FF2B5EF4-FFF2-40B4-BE49-F238E27FC236}">
                <a16:creationId xmlns:a16="http://schemas.microsoft.com/office/drawing/2014/main" id="{651A2E26-AA59-4BEA-B8D5-AB7940BBE046}"/>
              </a:ext>
            </a:extLst>
          </p:cNvPr>
          <p:cNvSpPr txBox="1"/>
          <p:nvPr userDrawn="1"/>
        </p:nvSpPr>
        <p:spPr>
          <a:xfrm>
            <a:off x="2621313" y="3635476"/>
            <a:ext cx="3897474" cy="666471"/>
          </a:xfrm>
          <a:prstGeom prst="rect">
            <a:avLst/>
          </a:prstGeom>
          <a:noFill/>
          <a:ln>
            <a:noFill/>
          </a:ln>
        </p:spPr>
        <p:txBody>
          <a:bodyPr spcFirstLastPara="1" wrap="square" lIns="91425" tIns="91425" rIns="91425" bIns="91425" anchor="b" anchorCtr="0">
            <a:noAutofit/>
          </a:bodyPr>
          <a:lstStyle/>
          <a:p>
            <a:pPr marL="0" marR="0" lvl="0" indent="0" algn="ctr" defTabSz="457200" rtl="0" eaLnBrk="1" fontAlgn="auto" latinLnBrk="0" hangingPunct="1">
              <a:lnSpc>
                <a:spcPct val="100000"/>
              </a:lnSpc>
              <a:spcBef>
                <a:spcPts val="300"/>
              </a:spcBef>
              <a:spcAft>
                <a:spcPts val="0"/>
              </a:spcAft>
              <a:buClrTx/>
              <a:buSzTx/>
              <a:buFontTx/>
              <a:buNone/>
              <a:tabLst/>
              <a:defRPr/>
            </a:pPr>
            <a:r>
              <a:rPr kumimoji="0" lang="en" sz="1200" b="0" i="0" u="none" strike="noStrike" kern="1200" cap="none" spc="0" normalizeH="0" baseline="0" noProof="0" dirty="0">
                <a:ln>
                  <a:noFill/>
                </a:ln>
                <a:solidFill>
                  <a:srgbClr val="44546A"/>
                </a:solidFill>
                <a:effectLst/>
                <a:uLnTx/>
                <a:uFillTx/>
                <a:latin typeface="Pontano Sans"/>
                <a:ea typeface="Anaheim"/>
                <a:cs typeface="Anaheim"/>
                <a:sym typeface="Anaheim"/>
              </a:rPr>
              <a:t>CREDITS: This presentation template was created </a:t>
            </a:r>
            <a:r>
              <a:rPr kumimoji="0" lang="en" sz="1200" b="1" i="0" u="none" strike="noStrike" kern="1200" cap="none" spc="0" normalizeH="0" baseline="0" noProof="0" dirty="0">
                <a:ln>
                  <a:noFill/>
                </a:ln>
                <a:solidFill>
                  <a:srgbClr val="44546A"/>
                </a:solidFill>
                <a:effectLst/>
                <a:uLnTx/>
                <a:uFillTx/>
                <a:latin typeface="Pontano Sans"/>
                <a:ea typeface="Anaheim"/>
                <a:cs typeface="Anaheim"/>
                <a:sym typeface="Anaheim"/>
              </a:rPr>
              <a:t>by </a:t>
            </a:r>
            <a:r>
              <a:rPr kumimoji="0" lang="en" sz="1200" b="1" i="0" u="none" strike="noStrike" kern="1200" cap="none" spc="0" normalizeH="0" baseline="0" noProof="0" dirty="0">
                <a:ln>
                  <a:noFill/>
                </a:ln>
                <a:solidFill>
                  <a:srgbClr val="44546A"/>
                </a:solidFill>
                <a:effectLst/>
                <a:uLnTx/>
                <a:uFill>
                  <a:noFill/>
                </a:uFill>
                <a:latin typeface="Pontano Sans"/>
                <a:ea typeface="Anaheim"/>
                <a:cs typeface="Anaheim"/>
                <a:sym typeface="Anaheim"/>
                <a:hlinkClick r:id="rId4">
                  <a:extLst>
                    <a:ext uri="{A12FA001-AC4F-418D-AE19-62706E023703}">
                      <ahyp:hlinkClr xmlns:ahyp="http://schemas.microsoft.com/office/drawing/2018/hyperlinkcolor" val="tx"/>
                    </a:ext>
                  </a:extLst>
                </a:hlinkClick>
              </a:rPr>
              <a:t>Slidesgo</a:t>
            </a:r>
            <a:r>
              <a:rPr kumimoji="0" lang="en" sz="1200" b="0" i="0" u="none" strike="noStrike" kern="1200" cap="none" spc="0" normalizeH="0" baseline="0" noProof="0" dirty="0">
                <a:ln>
                  <a:noFill/>
                </a:ln>
                <a:solidFill>
                  <a:srgbClr val="44546A"/>
                </a:solidFill>
                <a:effectLst/>
                <a:uLnTx/>
                <a:uFillTx/>
                <a:latin typeface="Pontano Sans"/>
                <a:ea typeface="Anaheim"/>
                <a:cs typeface="Anaheim"/>
                <a:sym typeface="Anaheim"/>
              </a:rPr>
              <a:t>, including icons </a:t>
            </a:r>
            <a:r>
              <a:rPr kumimoji="0" lang="en" sz="1200" b="1" i="0" u="none" strike="noStrike" kern="1200" cap="none" spc="0" normalizeH="0" baseline="0" noProof="0" dirty="0">
                <a:ln>
                  <a:noFill/>
                </a:ln>
                <a:solidFill>
                  <a:srgbClr val="44546A"/>
                </a:solidFill>
                <a:effectLst/>
                <a:uLnTx/>
                <a:uFillTx/>
                <a:latin typeface="Pontano Sans"/>
                <a:ea typeface="Anaheim"/>
                <a:cs typeface="Anaheim"/>
                <a:sym typeface="Anaheim"/>
              </a:rPr>
              <a:t>by </a:t>
            </a:r>
            <a:r>
              <a:rPr kumimoji="0" lang="en" sz="1200" b="1" i="0" u="none" strike="noStrike" kern="1200" cap="none" spc="0" normalizeH="0" baseline="0" noProof="0" dirty="0">
                <a:ln>
                  <a:noFill/>
                </a:ln>
                <a:solidFill>
                  <a:srgbClr val="44546A"/>
                </a:solidFill>
                <a:effectLst/>
                <a:uLnTx/>
                <a:uFill>
                  <a:noFill/>
                </a:uFill>
                <a:latin typeface="Pontano Sans"/>
                <a:ea typeface="Anaheim"/>
                <a:cs typeface="Anaheim"/>
                <a:sym typeface="Anaheim"/>
                <a:hlinkClick r:id="rId5">
                  <a:extLst>
                    <a:ext uri="{A12FA001-AC4F-418D-AE19-62706E023703}">
                      <ahyp:hlinkClr xmlns:ahyp="http://schemas.microsoft.com/office/drawing/2018/hyperlinkcolor" val="tx"/>
                    </a:ext>
                  </a:extLst>
                </a:hlinkClick>
              </a:rPr>
              <a:t>Flaticon</a:t>
            </a:r>
            <a:r>
              <a:rPr kumimoji="0" lang="en" sz="1200" b="0" i="0" u="none" strike="noStrike" kern="1200" cap="none" spc="0" normalizeH="0" baseline="0" noProof="0" dirty="0">
                <a:ln>
                  <a:noFill/>
                </a:ln>
                <a:solidFill>
                  <a:srgbClr val="44546A"/>
                </a:solidFill>
                <a:effectLst/>
                <a:uLnTx/>
                <a:uFillTx/>
                <a:latin typeface="Pontano Sans"/>
                <a:ea typeface="Anaheim"/>
                <a:cs typeface="Anaheim"/>
                <a:sym typeface="Anaheim"/>
              </a:rPr>
              <a:t>, infographics &amp; images </a:t>
            </a:r>
            <a:r>
              <a:rPr kumimoji="0" lang="en" sz="1200" b="1" i="0" u="none" strike="noStrike" kern="1200" cap="none" spc="0" normalizeH="0" baseline="0" noProof="0" dirty="0">
                <a:ln>
                  <a:noFill/>
                </a:ln>
                <a:solidFill>
                  <a:srgbClr val="44546A"/>
                </a:solidFill>
                <a:effectLst/>
                <a:uLnTx/>
                <a:uFillTx/>
                <a:latin typeface="Pontano Sans"/>
                <a:ea typeface="Anaheim"/>
                <a:cs typeface="Anaheim"/>
                <a:sym typeface="Anaheim"/>
              </a:rPr>
              <a:t>by </a:t>
            </a:r>
            <a:r>
              <a:rPr kumimoji="0" lang="en" sz="1200" b="1" i="0" u="none" strike="noStrike" kern="1200" cap="none" spc="0" normalizeH="0" baseline="0" noProof="0" dirty="0">
                <a:ln>
                  <a:noFill/>
                </a:ln>
                <a:solidFill>
                  <a:srgbClr val="44546A"/>
                </a:solidFill>
                <a:effectLst/>
                <a:uLnTx/>
                <a:uFill>
                  <a:noFill/>
                </a:uFill>
                <a:latin typeface="Pontano Sans"/>
                <a:ea typeface="Anaheim"/>
                <a:cs typeface="Anaheim"/>
                <a:sym typeface="Anaheim"/>
                <a:hlinkClick r:id="rId6">
                  <a:extLst>
                    <a:ext uri="{A12FA001-AC4F-418D-AE19-62706E023703}">
                      <ahyp:hlinkClr xmlns:ahyp="http://schemas.microsoft.com/office/drawing/2018/hyperlinkcolor" val="tx"/>
                    </a:ext>
                  </a:extLst>
                </a:hlinkClick>
              </a:rPr>
              <a:t>Freepik</a:t>
            </a:r>
            <a:endParaRPr kumimoji="0" sz="1200" b="1" i="0" u="none" strike="noStrike" kern="1200" cap="none" spc="0" normalizeH="0" baseline="0" noProof="0" dirty="0">
              <a:ln>
                <a:noFill/>
              </a:ln>
              <a:solidFill>
                <a:srgbClr val="44546A"/>
              </a:solidFill>
              <a:effectLst/>
              <a:uLnTx/>
              <a:uFillTx/>
              <a:latin typeface="Pontano Sans"/>
              <a:ea typeface="Anaheim"/>
              <a:cs typeface="Anaheim"/>
              <a:sym typeface="Anaheim"/>
            </a:endParaRPr>
          </a:p>
        </p:txBody>
      </p:sp>
      <p:sp>
        <p:nvSpPr>
          <p:cNvPr id="7" name="Text Placeholder 3">
            <a:extLst>
              <a:ext uri="{FF2B5EF4-FFF2-40B4-BE49-F238E27FC236}">
                <a16:creationId xmlns:a16="http://schemas.microsoft.com/office/drawing/2014/main" id="{1E841DF3-0C34-48E1-B17F-1B859283C087}"/>
              </a:ext>
            </a:extLst>
          </p:cNvPr>
          <p:cNvSpPr>
            <a:spLocks noGrp="1"/>
          </p:cNvSpPr>
          <p:nvPr>
            <p:ph type="body" sz="half" idx="2"/>
          </p:nvPr>
        </p:nvSpPr>
        <p:spPr>
          <a:xfrm>
            <a:off x="2894985" y="1658726"/>
            <a:ext cx="3354030" cy="1276204"/>
          </a:xfrm>
        </p:spPr>
        <p:txBody>
          <a:bodyPr>
            <a:normAutofit/>
          </a:bodyPr>
          <a:lstStyle>
            <a:lvl1pPr marL="0" indent="0" algn="ctr">
              <a:lnSpc>
                <a:spcPct val="100000"/>
              </a:lnSpc>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Tree>
    <p:extLst>
      <p:ext uri="{BB962C8B-B14F-4D97-AF65-F5344CB8AC3E}">
        <p14:creationId xmlns:p14="http://schemas.microsoft.com/office/powerpoint/2010/main" val="693605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CBE39-04FB-4B1C-99A4-B79BB074D54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24F0F4-AD87-4750-B870-E3C26CDD4884}"/>
              </a:ext>
            </a:extLst>
          </p:cNvPr>
          <p:cNvSpPr>
            <a:spLocks noGrp="1"/>
          </p:cNvSpPr>
          <p:nvPr>
            <p:ph type="dt" sz="half" idx="10"/>
          </p:nvPr>
        </p:nvSpPr>
        <p:spPr/>
        <p:txBody>
          <a:bodyPr/>
          <a:lstStyle/>
          <a:p>
            <a:fld id="{B4CCB866-1693-4914-A4C9-37590FA62249}" type="datetimeFigureOut">
              <a:rPr lang="en-US" smtClean="0"/>
              <a:t>3/30/2023</a:t>
            </a:fld>
            <a:endParaRPr lang="en-US"/>
          </a:p>
        </p:txBody>
      </p:sp>
      <p:sp>
        <p:nvSpPr>
          <p:cNvPr id="4" name="Footer Placeholder 3">
            <a:extLst>
              <a:ext uri="{FF2B5EF4-FFF2-40B4-BE49-F238E27FC236}">
                <a16:creationId xmlns:a16="http://schemas.microsoft.com/office/drawing/2014/main" id="{7F93DEC8-4B2D-46B8-AF2D-BB6DBB247C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E1343B-05F6-4CEE-A7F2-88A4ED395D5F}"/>
              </a:ext>
            </a:extLst>
          </p:cNvPr>
          <p:cNvSpPr>
            <a:spLocks noGrp="1"/>
          </p:cNvSpPr>
          <p:nvPr>
            <p:ph type="sldNum" sz="quarter" idx="12"/>
          </p:nvPr>
        </p:nvSpPr>
        <p:spPr/>
        <p:txBody>
          <a:bodyPr/>
          <a:lstStyle/>
          <a:p>
            <a:fld id="{0221F239-BA2A-4F5A-9FC2-0F1DE7699BF5}" type="slidenum">
              <a:rPr lang="en-US" smtClean="0"/>
              <a:t>‹#›</a:t>
            </a:fld>
            <a:endParaRPr lang="en-US"/>
          </a:p>
        </p:txBody>
      </p:sp>
    </p:spTree>
    <p:extLst>
      <p:ext uri="{BB962C8B-B14F-4D97-AF65-F5344CB8AC3E}">
        <p14:creationId xmlns:p14="http://schemas.microsoft.com/office/powerpoint/2010/main" val="3749992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91"/>
        <p:cNvGrpSpPr/>
        <p:nvPr/>
      </p:nvGrpSpPr>
      <p:grpSpPr>
        <a:xfrm>
          <a:off x="0" y="0"/>
          <a:ext cx="0" cy="0"/>
          <a:chOff x="0" y="0"/>
          <a:chExt cx="0" cy="0"/>
        </a:xfrm>
      </p:grpSpPr>
      <p:grpSp>
        <p:nvGrpSpPr>
          <p:cNvPr id="1292" name="Google Shape;1292;p9"/>
          <p:cNvGrpSpPr/>
          <p:nvPr/>
        </p:nvGrpSpPr>
        <p:grpSpPr>
          <a:xfrm>
            <a:off x="-49575" y="4525"/>
            <a:ext cx="9253500" cy="5139000"/>
            <a:chOff x="-49575" y="4525"/>
            <a:chExt cx="9253500" cy="5139000"/>
          </a:xfrm>
        </p:grpSpPr>
        <p:grpSp>
          <p:nvGrpSpPr>
            <p:cNvPr id="1293" name="Google Shape;1293;p9"/>
            <p:cNvGrpSpPr/>
            <p:nvPr/>
          </p:nvGrpSpPr>
          <p:grpSpPr>
            <a:xfrm>
              <a:off x="-49575" y="4525"/>
              <a:ext cx="9253500" cy="5139000"/>
              <a:chOff x="-49575" y="4525"/>
              <a:chExt cx="9253500" cy="5139000"/>
            </a:xfrm>
          </p:grpSpPr>
          <p:cxnSp>
            <p:nvCxnSpPr>
              <p:cNvPr id="1294" name="Google Shape;1294;p9"/>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295" name="Google Shape;1295;p9"/>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296" name="Google Shape;1296;p9"/>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297" name="Google Shape;1297;p9"/>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298" name="Google Shape;1298;p9"/>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299" name="Google Shape;1299;p9"/>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00" name="Google Shape;1300;p9"/>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01" name="Google Shape;1301;p9"/>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02" name="Google Shape;1302;p9"/>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03" name="Google Shape;1303;p9"/>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04" name="Google Shape;1304;p9"/>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05" name="Google Shape;1305;p9"/>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06" name="Google Shape;1306;p9"/>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07" name="Google Shape;1307;p9"/>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08" name="Google Shape;1308;p9"/>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09" name="Google Shape;1309;p9"/>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10" name="Google Shape;1310;p9"/>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11" name="Google Shape;1311;p9"/>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12" name="Google Shape;1312;p9"/>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13" name="Google Shape;1313;p9"/>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14" name="Google Shape;1314;p9"/>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15" name="Google Shape;1315;p9"/>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16" name="Google Shape;1316;p9"/>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17" name="Google Shape;1317;p9"/>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18" name="Google Shape;1318;p9"/>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19" name="Google Shape;1319;p9"/>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20" name="Google Shape;1320;p9"/>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21" name="Google Shape;1321;p9"/>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22" name="Google Shape;1322;p9"/>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23" name="Google Shape;1323;p9"/>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24" name="Google Shape;1324;p9"/>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25" name="Google Shape;1325;p9"/>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26" name="Google Shape;1326;p9"/>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27" name="Google Shape;1327;p9"/>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28" name="Google Shape;1328;p9"/>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29" name="Google Shape;1329;p9"/>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30" name="Google Shape;1330;p9"/>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31" name="Google Shape;1331;p9"/>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32" name="Google Shape;1332;p9"/>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33" name="Google Shape;1333;p9"/>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34" name="Google Shape;1334;p9"/>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35" name="Google Shape;1335;p9"/>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36" name="Google Shape;1336;p9"/>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37" name="Google Shape;1337;p9"/>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38" name="Google Shape;1338;p9"/>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39" name="Google Shape;1339;p9"/>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40" name="Google Shape;1340;p9"/>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41" name="Google Shape;1341;p9"/>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42" name="Google Shape;1342;p9"/>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43" name="Google Shape;1343;p9"/>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44" name="Google Shape;1344;p9"/>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45" name="Google Shape;1345;p9"/>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46" name="Google Shape;1346;p9"/>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47" name="Google Shape;1347;p9"/>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48" name="Google Shape;1348;p9"/>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49" name="Google Shape;1349;p9"/>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50" name="Google Shape;1350;p9"/>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351" name="Google Shape;1351;p9"/>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52" name="Google Shape;1352;p9"/>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53" name="Google Shape;1353;p9"/>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54" name="Google Shape;1354;p9"/>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55" name="Google Shape;1355;p9"/>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56" name="Google Shape;1356;p9"/>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57" name="Google Shape;1357;p9"/>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58" name="Google Shape;1358;p9"/>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59" name="Google Shape;1359;p9"/>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60" name="Google Shape;1360;p9"/>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61" name="Google Shape;1361;p9"/>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62" name="Google Shape;1362;p9"/>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63" name="Google Shape;1363;p9"/>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64" name="Google Shape;1364;p9"/>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65" name="Google Shape;1365;p9"/>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66" name="Google Shape;1366;p9"/>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67" name="Google Shape;1367;p9"/>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68" name="Google Shape;1368;p9"/>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69" name="Google Shape;1369;p9"/>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70" name="Google Shape;1370;p9"/>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71" name="Google Shape;1371;p9"/>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72" name="Google Shape;1372;p9"/>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73" name="Google Shape;1373;p9"/>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74" name="Google Shape;1374;p9"/>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75" name="Google Shape;1375;p9"/>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76" name="Google Shape;1376;p9"/>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77" name="Google Shape;1377;p9"/>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1378" name="Google Shape;1378;p9"/>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79" name="Google Shape;1379;p9"/>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80" name="Google Shape;1380;p9"/>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81" name="Google Shape;1381;p9"/>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382" name="Google Shape;1382;p9"/>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grpSp>
        <p:nvGrpSpPr>
          <p:cNvPr id="1383" name="Google Shape;1383;p9"/>
          <p:cNvGrpSpPr/>
          <p:nvPr/>
        </p:nvGrpSpPr>
        <p:grpSpPr>
          <a:xfrm>
            <a:off x="227096" y="154167"/>
            <a:ext cx="8693375" cy="4817625"/>
            <a:chOff x="227096" y="154167"/>
            <a:chExt cx="8693375" cy="4817625"/>
          </a:xfrm>
        </p:grpSpPr>
        <p:sp>
          <p:nvSpPr>
            <p:cNvPr id="1384" name="Google Shape;1384;p9"/>
            <p:cNvSpPr/>
            <p:nvPr/>
          </p:nvSpPr>
          <p:spPr>
            <a:xfrm>
              <a:off x="848050" y="707200"/>
              <a:ext cx="7436055" cy="3660214"/>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9"/>
            <p:cNvSpPr/>
            <p:nvPr/>
          </p:nvSpPr>
          <p:spPr>
            <a:xfrm>
              <a:off x="8543671" y="973450"/>
              <a:ext cx="65100" cy="6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9"/>
            <p:cNvSpPr/>
            <p:nvPr/>
          </p:nvSpPr>
          <p:spPr>
            <a:xfrm>
              <a:off x="8175875" y="381900"/>
              <a:ext cx="367800" cy="3678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9"/>
            <p:cNvSpPr/>
            <p:nvPr/>
          </p:nvSpPr>
          <p:spPr>
            <a:xfrm rot="10169047">
              <a:off x="768218" y="3926808"/>
              <a:ext cx="641067" cy="641067"/>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9"/>
            <p:cNvSpPr/>
            <p:nvPr/>
          </p:nvSpPr>
          <p:spPr>
            <a:xfrm rot="10164585">
              <a:off x="532190" y="3723095"/>
              <a:ext cx="215470" cy="21547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9"/>
            <p:cNvSpPr/>
            <p:nvPr/>
          </p:nvSpPr>
          <p:spPr>
            <a:xfrm rot="10168333">
              <a:off x="402204" y="4268285"/>
              <a:ext cx="103441" cy="103441"/>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9"/>
            <p:cNvSpPr/>
            <p:nvPr/>
          </p:nvSpPr>
          <p:spPr>
            <a:xfrm rot="10165507">
              <a:off x="8685373" y="627590"/>
              <a:ext cx="165104" cy="165104"/>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1" name="Google Shape;1391;p9"/>
            <p:cNvGrpSpPr/>
            <p:nvPr/>
          </p:nvGrpSpPr>
          <p:grpSpPr>
            <a:xfrm rot="-564852">
              <a:off x="7201153" y="4594750"/>
              <a:ext cx="180333" cy="270118"/>
              <a:chOff x="1459800" y="1512500"/>
              <a:chExt cx="131625" cy="197100"/>
            </a:xfrm>
          </p:grpSpPr>
          <p:sp>
            <p:nvSpPr>
              <p:cNvPr id="1392" name="Google Shape;1392;p9"/>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9"/>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9"/>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9"/>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6" name="Google Shape;1396;p9"/>
            <p:cNvGrpSpPr/>
            <p:nvPr/>
          </p:nvGrpSpPr>
          <p:grpSpPr>
            <a:xfrm>
              <a:off x="8727954" y="3764858"/>
              <a:ext cx="192516" cy="227716"/>
              <a:chOff x="1824250" y="1008625"/>
              <a:chExt cx="144250" cy="170625"/>
            </a:xfrm>
          </p:grpSpPr>
          <p:sp>
            <p:nvSpPr>
              <p:cNvPr id="1397" name="Google Shape;1397;p9"/>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9"/>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9" name="Google Shape;1399;p9"/>
            <p:cNvGrpSpPr/>
            <p:nvPr/>
          </p:nvGrpSpPr>
          <p:grpSpPr>
            <a:xfrm>
              <a:off x="342884" y="1464606"/>
              <a:ext cx="222100" cy="248393"/>
              <a:chOff x="4791500" y="4541438"/>
              <a:chExt cx="163225" cy="182575"/>
            </a:xfrm>
          </p:grpSpPr>
          <p:sp>
            <p:nvSpPr>
              <p:cNvPr id="1400" name="Google Shape;1400;p9"/>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9"/>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2" name="Google Shape;1402;p9"/>
            <p:cNvGrpSpPr/>
            <p:nvPr/>
          </p:nvGrpSpPr>
          <p:grpSpPr>
            <a:xfrm rot="-564885">
              <a:off x="1480204" y="236733"/>
              <a:ext cx="153769" cy="230340"/>
              <a:chOff x="1459800" y="1512500"/>
              <a:chExt cx="131625" cy="197100"/>
            </a:xfrm>
          </p:grpSpPr>
          <p:sp>
            <p:nvSpPr>
              <p:cNvPr id="1403" name="Google Shape;1403;p9"/>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9"/>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9"/>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9"/>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7" name="Google Shape;1407;p9"/>
            <p:cNvGrpSpPr/>
            <p:nvPr/>
          </p:nvGrpSpPr>
          <p:grpSpPr>
            <a:xfrm rot="4496035">
              <a:off x="7738335" y="3972091"/>
              <a:ext cx="632437" cy="525536"/>
              <a:chOff x="3478568" y="540468"/>
              <a:chExt cx="511644" cy="425160"/>
            </a:xfrm>
          </p:grpSpPr>
          <p:sp>
            <p:nvSpPr>
              <p:cNvPr id="1408" name="Google Shape;1408;p9"/>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9"/>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9"/>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9"/>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9"/>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9"/>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9"/>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9"/>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9"/>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9"/>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9"/>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9"/>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9"/>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9"/>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9"/>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3" name="Google Shape;1423;p9"/>
            <p:cNvGrpSpPr/>
            <p:nvPr/>
          </p:nvGrpSpPr>
          <p:grpSpPr>
            <a:xfrm>
              <a:off x="492281" y="438593"/>
              <a:ext cx="1192948" cy="1134821"/>
              <a:chOff x="435062" y="187598"/>
              <a:chExt cx="730347" cy="694803"/>
            </a:xfrm>
          </p:grpSpPr>
          <p:sp>
            <p:nvSpPr>
              <p:cNvPr id="1424" name="Google Shape;1424;p9"/>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rgbClr val="FFB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9"/>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9"/>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9"/>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9"/>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9"/>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9"/>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9"/>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9"/>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9"/>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9"/>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9"/>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9"/>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9"/>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9"/>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9"/>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9"/>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9"/>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9"/>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9"/>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9"/>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9"/>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9"/>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9"/>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9"/>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9"/>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9"/>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1" name="Google Shape;1451;p9"/>
            <p:cNvGrpSpPr/>
            <p:nvPr/>
          </p:nvGrpSpPr>
          <p:grpSpPr>
            <a:xfrm rot="-5130198">
              <a:off x="6123903" y="4139122"/>
              <a:ext cx="730331" cy="694787"/>
              <a:chOff x="435062" y="187598"/>
              <a:chExt cx="730347" cy="694803"/>
            </a:xfrm>
          </p:grpSpPr>
          <p:sp>
            <p:nvSpPr>
              <p:cNvPr id="1452" name="Google Shape;1452;p9"/>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9"/>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9"/>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9"/>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9"/>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9"/>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9"/>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9"/>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9"/>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9"/>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9"/>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9"/>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9"/>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9"/>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9"/>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9"/>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9"/>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9"/>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9"/>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9"/>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9"/>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9"/>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9"/>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9"/>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9"/>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9"/>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9"/>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9" name="Google Shape;1479;p9"/>
            <p:cNvSpPr/>
            <p:nvPr/>
          </p:nvSpPr>
          <p:spPr>
            <a:xfrm rot="10165507">
              <a:off x="8699523" y="4792940"/>
              <a:ext cx="165104" cy="165104"/>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9"/>
            <p:cNvSpPr/>
            <p:nvPr/>
          </p:nvSpPr>
          <p:spPr>
            <a:xfrm rot="10165507">
              <a:off x="969898" y="167915"/>
              <a:ext cx="165104" cy="165104"/>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9"/>
            <p:cNvSpPr/>
            <p:nvPr/>
          </p:nvSpPr>
          <p:spPr>
            <a:xfrm>
              <a:off x="227096" y="749700"/>
              <a:ext cx="65100" cy="6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82" name="Google Shape;1482;p9"/>
          <p:cNvSpPr txBox="1">
            <a:spLocks noGrp="1"/>
          </p:cNvSpPr>
          <p:nvPr>
            <p:ph type="title"/>
          </p:nvPr>
        </p:nvSpPr>
        <p:spPr>
          <a:xfrm>
            <a:off x="1847850" y="1713000"/>
            <a:ext cx="5448300" cy="100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83" name="Google Shape;1483;p9"/>
          <p:cNvSpPr txBox="1">
            <a:spLocks noGrp="1"/>
          </p:cNvSpPr>
          <p:nvPr>
            <p:ph type="subTitle" idx="1"/>
          </p:nvPr>
        </p:nvSpPr>
        <p:spPr>
          <a:xfrm>
            <a:off x="2241450" y="2913050"/>
            <a:ext cx="4661100" cy="68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589"/>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590"/>
        <p:cNvGrpSpPr/>
        <p:nvPr/>
      </p:nvGrpSpPr>
      <p:grpSpPr>
        <a:xfrm>
          <a:off x="0" y="0"/>
          <a:ext cx="0" cy="0"/>
          <a:chOff x="0" y="0"/>
          <a:chExt cx="0" cy="0"/>
        </a:xfrm>
      </p:grpSpPr>
      <p:grpSp>
        <p:nvGrpSpPr>
          <p:cNvPr id="1591" name="Google Shape;1591;p13"/>
          <p:cNvGrpSpPr/>
          <p:nvPr/>
        </p:nvGrpSpPr>
        <p:grpSpPr>
          <a:xfrm>
            <a:off x="-49575" y="4525"/>
            <a:ext cx="9253500" cy="5139000"/>
            <a:chOff x="-49575" y="4525"/>
            <a:chExt cx="9253500" cy="5139000"/>
          </a:xfrm>
        </p:grpSpPr>
        <p:grpSp>
          <p:nvGrpSpPr>
            <p:cNvPr id="1592" name="Google Shape;1592;p13"/>
            <p:cNvGrpSpPr/>
            <p:nvPr/>
          </p:nvGrpSpPr>
          <p:grpSpPr>
            <a:xfrm>
              <a:off x="-49575" y="4525"/>
              <a:ext cx="9253500" cy="5139000"/>
              <a:chOff x="-49575" y="4525"/>
              <a:chExt cx="9253500" cy="5139000"/>
            </a:xfrm>
          </p:grpSpPr>
          <p:cxnSp>
            <p:nvCxnSpPr>
              <p:cNvPr id="1593" name="Google Shape;1593;p13"/>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94" name="Google Shape;1594;p13"/>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95" name="Google Shape;1595;p13"/>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96" name="Google Shape;1596;p13"/>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97" name="Google Shape;1597;p13"/>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98" name="Google Shape;1598;p13"/>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599" name="Google Shape;1599;p13"/>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00" name="Google Shape;1600;p13"/>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01" name="Google Shape;1601;p13"/>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02" name="Google Shape;1602;p13"/>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03" name="Google Shape;1603;p13"/>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04" name="Google Shape;1604;p13"/>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05" name="Google Shape;1605;p13"/>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06" name="Google Shape;1606;p13"/>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07" name="Google Shape;1607;p13"/>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08" name="Google Shape;1608;p13"/>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09" name="Google Shape;1609;p13"/>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10" name="Google Shape;1610;p13"/>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11" name="Google Shape;1611;p13"/>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12" name="Google Shape;1612;p13"/>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13" name="Google Shape;1613;p13"/>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14" name="Google Shape;1614;p13"/>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15" name="Google Shape;1615;p13"/>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16" name="Google Shape;1616;p13"/>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17" name="Google Shape;1617;p13"/>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18" name="Google Shape;1618;p13"/>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19" name="Google Shape;1619;p13"/>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20" name="Google Shape;1620;p13"/>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21" name="Google Shape;1621;p13"/>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22" name="Google Shape;1622;p13"/>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23" name="Google Shape;1623;p13"/>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24" name="Google Shape;1624;p13"/>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25" name="Google Shape;1625;p13"/>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26" name="Google Shape;1626;p13"/>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27" name="Google Shape;1627;p13"/>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28" name="Google Shape;1628;p13"/>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29" name="Google Shape;1629;p13"/>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30" name="Google Shape;1630;p13"/>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31" name="Google Shape;1631;p13"/>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32" name="Google Shape;1632;p13"/>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33" name="Google Shape;1633;p13"/>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34" name="Google Shape;1634;p13"/>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35" name="Google Shape;1635;p13"/>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36" name="Google Shape;1636;p13"/>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37" name="Google Shape;1637;p13"/>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38" name="Google Shape;1638;p13"/>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39" name="Google Shape;1639;p13"/>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40" name="Google Shape;1640;p13"/>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41" name="Google Shape;1641;p13"/>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42" name="Google Shape;1642;p13"/>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43" name="Google Shape;1643;p13"/>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44" name="Google Shape;1644;p13"/>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45" name="Google Shape;1645;p13"/>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46" name="Google Shape;1646;p13"/>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47" name="Google Shape;1647;p13"/>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48" name="Google Shape;1648;p13"/>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49" name="Google Shape;1649;p13"/>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1650" name="Google Shape;1650;p13"/>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51" name="Google Shape;1651;p13"/>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52" name="Google Shape;1652;p13"/>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53" name="Google Shape;1653;p13"/>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54" name="Google Shape;1654;p13"/>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55" name="Google Shape;1655;p13"/>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56" name="Google Shape;1656;p13"/>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57" name="Google Shape;1657;p13"/>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58" name="Google Shape;1658;p13"/>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59" name="Google Shape;1659;p13"/>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60" name="Google Shape;1660;p13"/>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61" name="Google Shape;1661;p13"/>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62" name="Google Shape;1662;p13"/>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63" name="Google Shape;1663;p13"/>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64" name="Google Shape;1664;p13"/>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65" name="Google Shape;1665;p13"/>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66" name="Google Shape;1666;p13"/>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67" name="Google Shape;1667;p13"/>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68" name="Google Shape;1668;p13"/>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69" name="Google Shape;1669;p13"/>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70" name="Google Shape;1670;p13"/>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71" name="Google Shape;1671;p13"/>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72" name="Google Shape;1672;p13"/>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73" name="Google Shape;1673;p13"/>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74" name="Google Shape;1674;p13"/>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75" name="Google Shape;1675;p13"/>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76" name="Google Shape;1676;p13"/>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1677" name="Google Shape;1677;p13"/>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78" name="Google Shape;1678;p13"/>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79" name="Google Shape;1679;p13"/>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80" name="Google Shape;1680;p13"/>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1681" name="Google Shape;1681;p13"/>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grpSp>
        <p:nvGrpSpPr>
          <p:cNvPr id="1682" name="Google Shape;1682;p13"/>
          <p:cNvGrpSpPr/>
          <p:nvPr/>
        </p:nvGrpSpPr>
        <p:grpSpPr>
          <a:xfrm>
            <a:off x="70944" y="91975"/>
            <a:ext cx="8973517" cy="4933150"/>
            <a:chOff x="70944" y="91975"/>
            <a:chExt cx="8973517" cy="4933150"/>
          </a:xfrm>
        </p:grpSpPr>
        <p:sp>
          <p:nvSpPr>
            <p:cNvPr id="1683" name="Google Shape;1683;p13"/>
            <p:cNvSpPr/>
            <p:nvPr/>
          </p:nvSpPr>
          <p:spPr>
            <a:xfrm flipH="1">
              <a:off x="8347001" y="91975"/>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3"/>
            <p:cNvSpPr/>
            <p:nvPr/>
          </p:nvSpPr>
          <p:spPr>
            <a:xfrm flipH="1">
              <a:off x="250274" y="143325"/>
              <a:ext cx="434400" cy="434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3"/>
            <p:cNvSpPr/>
            <p:nvPr/>
          </p:nvSpPr>
          <p:spPr>
            <a:xfrm>
              <a:off x="172000" y="205075"/>
              <a:ext cx="8788120" cy="466453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6" name="Google Shape;1686;p13"/>
            <p:cNvGrpSpPr/>
            <p:nvPr/>
          </p:nvGrpSpPr>
          <p:grpSpPr>
            <a:xfrm rot="-564885">
              <a:off x="7968334" y="216108"/>
              <a:ext cx="153769" cy="230340"/>
              <a:chOff x="1459800" y="1512500"/>
              <a:chExt cx="131625" cy="197100"/>
            </a:xfrm>
          </p:grpSpPr>
          <p:sp>
            <p:nvSpPr>
              <p:cNvPr id="1687" name="Google Shape;1687;p13"/>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3"/>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3"/>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3"/>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1" name="Google Shape;1691;p13"/>
            <p:cNvGrpSpPr/>
            <p:nvPr/>
          </p:nvGrpSpPr>
          <p:grpSpPr>
            <a:xfrm flipH="1">
              <a:off x="8459334" y="233126"/>
              <a:ext cx="530524" cy="504705"/>
              <a:chOff x="435062" y="187598"/>
              <a:chExt cx="730347" cy="694803"/>
            </a:xfrm>
          </p:grpSpPr>
          <p:sp>
            <p:nvSpPr>
              <p:cNvPr id="1692" name="Google Shape;1692;p13"/>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3"/>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3"/>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3"/>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3"/>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3"/>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3"/>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3"/>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3"/>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3"/>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3"/>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3"/>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3"/>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3"/>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3"/>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3"/>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3"/>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3"/>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3"/>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3"/>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3"/>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3"/>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3"/>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3"/>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3"/>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3"/>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3"/>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9" name="Google Shape;1719;p13"/>
            <p:cNvSpPr/>
            <p:nvPr/>
          </p:nvSpPr>
          <p:spPr>
            <a:xfrm flipH="1">
              <a:off x="70944" y="535000"/>
              <a:ext cx="144000" cy="144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3"/>
            <p:cNvSpPr/>
            <p:nvPr/>
          </p:nvSpPr>
          <p:spPr>
            <a:xfrm flipH="1">
              <a:off x="8957893" y="619875"/>
              <a:ext cx="65100" cy="6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1" name="Google Shape;1721;p13"/>
            <p:cNvGrpSpPr/>
            <p:nvPr/>
          </p:nvGrpSpPr>
          <p:grpSpPr>
            <a:xfrm rot="-8643391" flipH="1">
              <a:off x="8751128" y="953776"/>
              <a:ext cx="222097" cy="248400"/>
              <a:chOff x="4791500" y="4541438"/>
              <a:chExt cx="163225" cy="182575"/>
            </a:xfrm>
          </p:grpSpPr>
          <p:sp>
            <p:nvSpPr>
              <p:cNvPr id="1722" name="Google Shape;1722;p13"/>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3"/>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4" name="Google Shape;1724;p13"/>
            <p:cNvGrpSpPr/>
            <p:nvPr/>
          </p:nvGrpSpPr>
          <p:grpSpPr>
            <a:xfrm rot="8100000" flipH="1">
              <a:off x="155445" y="3964423"/>
              <a:ext cx="192515" cy="227715"/>
              <a:chOff x="1824250" y="1008625"/>
              <a:chExt cx="144250" cy="170625"/>
            </a:xfrm>
          </p:grpSpPr>
          <p:sp>
            <p:nvSpPr>
              <p:cNvPr id="1725" name="Google Shape;1725;p13"/>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3"/>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7" name="Google Shape;1727;p13"/>
            <p:cNvGrpSpPr/>
            <p:nvPr/>
          </p:nvGrpSpPr>
          <p:grpSpPr>
            <a:xfrm rot="-4301295" flipH="1">
              <a:off x="291467" y="4443784"/>
              <a:ext cx="511665" cy="425178"/>
              <a:chOff x="3478568" y="540468"/>
              <a:chExt cx="511644" cy="425160"/>
            </a:xfrm>
          </p:grpSpPr>
          <p:sp>
            <p:nvSpPr>
              <p:cNvPr id="1728" name="Google Shape;1728;p13"/>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3"/>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3"/>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3"/>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3"/>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3"/>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3"/>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3"/>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3"/>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3"/>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3"/>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3"/>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3"/>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3"/>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3"/>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43" name="Google Shape;1743;p13"/>
            <p:cNvSpPr/>
            <p:nvPr/>
          </p:nvSpPr>
          <p:spPr>
            <a:xfrm flipH="1">
              <a:off x="8534155" y="4540175"/>
              <a:ext cx="439200" cy="4392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3"/>
            <p:cNvSpPr/>
            <p:nvPr/>
          </p:nvSpPr>
          <p:spPr>
            <a:xfrm flipH="1">
              <a:off x="128793" y="4543400"/>
              <a:ext cx="65100" cy="6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3"/>
            <p:cNvSpPr/>
            <p:nvPr/>
          </p:nvSpPr>
          <p:spPr>
            <a:xfrm flipH="1">
              <a:off x="8936460" y="4620284"/>
              <a:ext cx="108000" cy="108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3"/>
            <p:cNvSpPr/>
            <p:nvPr/>
          </p:nvSpPr>
          <p:spPr>
            <a:xfrm flipH="1">
              <a:off x="8316010" y="4802484"/>
              <a:ext cx="108000" cy="108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7" name="Google Shape;1747;p13"/>
            <p:cNvGrpSpPr/>
            <p:nvPr/>
          </p:nvGrpSpPr>
          <p:grpSpPr>
            <a:xfrm rot="-10057781" flipH="1">
              <a:off x="1125548" y="4641174"/>
              <a:ext cx="222099" cy="248389"/>
              <a:chOff x="4791500" y="4541438"/>
              <a:chExt cx="163225" cy="182575"/>
            </a:xfrm>
          </p:grpSpPr>
          <p:sp>
            <p:nvSpPr>
              <p:cNvPr id="1748" name="Google Shape;1748;p13"/>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3"/>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0" name="Google Shape;1750;p13"/>
            <p:cNvSpPr/>
            <p:nvPr/>
          </p:nvSpPr>
          <p:spPr>
            <a:xfrm flipH="1">
              <a:off x="689751" y="4912025"/>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1" name="Google Shape;1751;p13"/>
          <p:cNvSpPr txBox="1">
            <a:spLocks noGrp="1"/>
          </p:cNvSpPr>
          <p:nvPr>
            <p:ph type="title"/>
          </p:nvPr>
        </p:nvSpPr>
        <p:spPr>
          <a:xfrm>
            <a:off x="1605200" y="1712400"/>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752" name="Google Shape;1752;p13"/>
          <p:cNvSpPr txBox="1">
            <a:spLocks noGrp="1"/>
          </p:cNvSpPr>
          <p:nvPr>
            <p:ph type="title" idx="2" hasCustomPrompt="1"/>
          </p:nvPr>
        </p:nvSpPr>
        <p:spPr>
          <a:xfrm>
            <a:off x="2135750" y="1408600"/>
            <a:ext cx="1275300" cy="252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53" name="Google Shape;1753;p13"/>
          <p:cNvSpPr txBox="1">
            <a:spLocks noGrp="1"/>
          </p:cNvSpPr>
          <p:nvPr>
            <p:ph type="subTitle" idx="1"/>
          </p:nvPr>
        </p:nvSpPr>
        <p:spPr>
          <a:xfrm>
            <a:off x="1605200" y="2092275"/>
            <a:ext cx="23364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54" name="Google Shape;1754;p13"/>
          <p:cNvSpPr txBox="1">
            <a:spLocks noGrp="1"/>
          </p:cNvSpPr>
          <p:nvPr>
            <p:ph type="title" idx="3"/>
          </p:nvPr>
        </p:nvSpPr>
        <p:spPr>
          <a:xfrm>
            <a:off x="5202400" y="1712400"/>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755" name="Google Shape;1755;p13"/>
          <p:cNvSpPr txBox="1">
            <a:spLocks noGrp="1"/>
          </p:cNvSpPr>
          <p:nvPr>
            <p:ph type="title" idx="4" hasCustomPrompt="1"/>
          </p:nvPr>
        </p:nvSpPr>
        <p:spPr>
          <a:xfrm>
            <a:off x="5732950" y="1408600"/>
            <a:ext cx="1275300" cy="252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56" name="Google Shape;1756;p13"/>
          <p:cNvSpPr txBox="1">
            <a:spLocks noGrp="1"/>
          </p:cNvSpPr>
          <p:nvPr>
            <p:ph type="subTitle" idx="5"/>
          </p:nvPr>
        </p:nvSpPr>
        <p:spPr>
          <a:xfrm>
            <a:off x="5202400" y="2092275"/>
            <a:ext cx="23364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57" name="Google Shape;1757;p13"/>
          <p:cNvSpPr txBox="1">
            <a:spLocks noGrp="1"/>
          </p:cNvSpPr>
          <p:nvPr>
            <p:ph type="title" idx="6"/>
          </p:nvPr>
        </p:nvSpPr>
        <p:spPr>
          <a:xfrm>
            <a:off x="1605200" y="3514334"/>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758" name="Google Shape;1758;p13"/>
          <p:cNvSpPr txBox="1">
            <a:spLocks noGrp="1"/>
          </p:cNvSpPr>
          <p:nvPr>
            <p:ph type="title" idx="7" hasCustomPrompt="1"/>
          </p:nvPr>
        </p:nvSpPr>
        <p:spPr>
          <a:xfrm>
            <a:off x="2135750" y="3210575"/>
            <a:ext cx="1275300" cy="252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59" name="Google Shape;1759;p13"/>
          <p:cNvSpPr txBox="1">
            <a:spLocks noGrp="1"/>
          </p:cNvSpPr>
          <p:nvPr>
            <p:ph type="subTitle" idx="8"/>
          </p:nvPr>
        </p:nvSpPr>
        <p:spPr>
          <a:xfrm>
            <a:off x="1605200" y="3883275"/>
            <a:ext cx="23364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60" name="Google Shape;1760;p13"/>
          <p:cNvSpPr txBox="1">
            <a:spLocks noGrp="1"/>
          </p:cNvSpPr>
          <p:nvPr>
            <p:ph type="title" idx="9"/>
          </p:nvPr>
        </p:nvSpPr>
        <p:spPr>
          <a:xfrm>
            <a:off x="5202400" y="3514334"/>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761" name="Google Shape;1761;p13"/>
          <p:cNvSpPr txBox="1">
            <a:spLocks noGrp="1"/>
          </p:cNvSpPr>
          <p:nvPr>
            <p:ph type="title" idx="13" hasCustomPrompt="1"/>
          </p:nvPr>
        </p:nvSpPr>
        <p:spPr>
          <a:xfrm>
            <a:off x="5732950" y="3210575"/>
            <a:ext cx="1275300" cy="252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762" name="Google Shape;1762;p13"/>
          <p:cNvSpPr txBox="1">
            <a:spLocks noGrp="1"/>
          </p:cNvSpPr>
          <p:nvPr>
            <p:ph type="subTitle" idx="14"/>
          </p:nvPr>
        </p:nvSpPr>
        <p:spPr>
          <a:xfrm>
            <a:off x="5202400" y="3883275"/>
            <a:ext cx="23364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63" name="Google Shape;1763;p13"/>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4129"/>
        <p:cNvGrpSpPr/>
        <p:nvPr/>
      </p:nvGrpSpPr>
      <p:grpSpPr>
        <a:xfrm>
          <a:off x="0" y="0"/>
          <a:ext cx="0" cy="0"/>
          <a:chOff x="0" y="0"/>
          <a:chExt cx="0" cy="0"/>
        </a:xfrm>
      </p:grpSpPr>
      <p:grpSp>
        <p:nvGrpSpPr>
          <p:cNvPr id="4130" name="Google Shape;4130;p28"/>
          <p:cNvGrpSpPr/>
          <p:nvPr/>
        </p:nvGrpSpPr>
        <p:grpSpPr>
          <a:xfrm>
            <a:off x="-49575" y="4525"/>
            <a:ext cx="9253500" cy="5139000"/>
            <a:chOff x="-49575" y="4525"/>
            <a:chExt cx="9253500" cy="5139000"/>
          </a:xfrm>
        </p:grpSpPr>
        <p:grpSp>
          <p:nvGrpSpPr>
            <p:cNvPr id="4131" name="Google Shape;4131;p28"/>
            <p:cNvGrpSpPr/>
            <p:nvPr/>
          </p:nvGrpSpPr>
          <p:grpSpPr>
            <a:xfrm>
              <a:off x="-49575" y="4525"/>
              <a:ext cx="9253500" cy="5139000"/>
              <a:chOff x="-49575" y="4525"/>
              <a:chExt cx="9253500" cy="5139000"/>
            </a:xfrm>
          </p:grpSpPr>
          <p:cxnSp>
            <p:nvCxnSpPr>
              <p:cNvPr id="4132" name="Google Shape;4132;p28"/>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3" name="Google Shape;4133;p28"/>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4" name="Google Shape;4134;p28"/>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5" name="Google Shape;4135;p28"/>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6" name="Google Shape;4136;p28"/>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7" name="Google Shape;4137;p28"/>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8" name="Google Shape;4138;p28"/>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39" name="Google Shape;4139;p28"/>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0" name="Google Shape;4140;p28"/>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1" name="Google Shape;4141;p28"/>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2" name="Google Shape;4142;p28"/>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3" name="Google Shape;4143;p28"/>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4" name="Google Shape;4144;p28"/>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5" name="Google Shape;4145;p28"/>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6" name="Google Shape;4146;p28"/>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7" name="Google Shape;4147;p28"/>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8" name="Google Shape;4148;p28"/>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49" name="Google Shape;4149;p28"/>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0" name="Google Shape;4150;p28"/>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1" name="Google Shape;4151;p28"/>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2" name="Google Shape;4152;p28"/>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3" name="Google Shape;4153;p28"/>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4" name="Google Shape;4154;p28"/>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5" name="Google Shape;4155;p28"/>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6" name="Google Shape;4156;p28"/>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7" name="Google Shape;4157;p28"/>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8" name="Google Shape;4158;p28"/>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59" name="Google Shape;4159;p28"/>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0" name="Google Shape;4160;p28"/>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1" name="Google Shape;4161;p28"/>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2" name="Google Shape;4162;p28"/>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3" name="Google Shape;4163;p28"/>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4" name="Google Shape;4164;p28"/>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5" name="Google Shape;4165;p28"/>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6" name="Google Shape;4166;p28"/>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7" name="Google Shape;4167;p28"/>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8" name="Google Shape;4168;p28"/>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69" name="Google Shape;4169;p28"/>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0" name="Google Shape;4170;p28"/>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1" name="Google Shape;4171;p28"/>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2" name="Google Shape;4172;p28"/>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3" name="Google Shape;4173;p28"/>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4" name="Google Shape;4174;p28"/>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5" name="Google Shape;4175;p28"/>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6" name="Google Shape;4176;p28"/>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7" name="Google Shape;4177;p28"/>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8" name="Google Shape;4178;p28"/>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79" name="Google Shape;4179;p28"/>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0" name="Google Shape;4180;p28"/>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1" name="Google Shape;4181;p28"/>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2" name="Google Shape;4182;p28"/>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3" name="Google Shape;4183;p28"/>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4" name="Google Shape;4184;p28"/>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5" name="Google Shape;4185;p28"/>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6" name="Google Shape;4186;p28"/>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7" name="Google Shape;4187;p28"/>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8" name="Google Shape;4188;p28"/>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189" name="Google Shape;4189;p28"/>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0" name="Google Shape;4190;p28"/>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1" name="Google Shape;4191;p28"/>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2" name="Google Shape;4192;p28"/>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3" name="Google Shape;4193;p28"/>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4" name="Google Shape;4194;p28"/>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5" name="Google Shape;4195;p28"/>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6" name="Google Shape;4196;p28"/>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7" name="Google Shape;4197;p28"/>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8" name="Google Shape;4198;p28"/>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199" name="Google Shape;4199;p28"/>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0" name="Google Shape;4200;p28"/>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1" name="Google Shape;4201;p28"/>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2" name="Google Shape;4202;p28"/>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3" name="Google Shape;4203;p28"/>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4" name="Google Shape;4204;p28"/>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5" name="Google Shape;4205;p28"/>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6" name="Google Shape;4206;p28"/>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7" name="Google Shape;4207;p28"/>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8" name="Google Shape;4208;p28"/>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09" name="Google Shape;4209;p28"/>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0" name="Google Shape;4210;p28"/>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1" name="Google Shape;4211;p28"/>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2" name="Google Shape;4212;p28"/>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3" name="Google Shape;4213;p28"/>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4" name="Google Shape;4214;p28"/>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5" name="Google Shape;4215;p28"/>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4216" name="Google Shape;4216;p28"/>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7" name="Google Shape;4217;p28"/>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8" name="Google Shape;4218;p28"/>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19" name="Google Shape;4219;p28"/>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20" name="Google Shape;4220;p28"/>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4221"/>
        <p:cNvGrpSpPr/>
        <p:nvPr/>
      </p:nvGrpSpPr>
      <p:grpSpPr>
        <a:xfrm>
          <a:off x="0" y="0"/>
          <a:ext cx="0" cy="0"/>
          <a:chOff x="0" y="0"/>
          <a:chExt cx="0" cy="0"/>
        </a:xfrm>
      </p:grpSpPr>
      <p:grpSp>
        <p:nvGrpSpPr>
          <p:cNvPr id="4222" name="Google Shape;4222;p29"/>
          <p:cNvGrpSpPr/>
          <p:nvPr/>
        </p:nvGrpSpPr>
        <p:grpSpPr>
          <a:xfrm>
            <a:off x="-49575" y="4525"/>
            <a:ext cx="9253500" cy="5139000"/>
            <a:chOff x="-49575" y="4525"/>
            <a:chExt cx="9253500" cy="5139000"/>
          </a:xfrm>
        </p:grpSpPr>
        <p:grpSp>
          <p:nvGrpSpPr>
            <p:cNvPr id="4223" name="Google Shape;4223;p29"/>
            <p:cNvGrpSpPr/>
            <p:nvPr/>
          </p:nvGrpSpPr>
          <p:grpSpPr>
            <a:xfrm>
              <a:off x="-49575" y="4525"/>
              <a:ext cx="9253500" cy="5139000"/>
              <a:chOff x="-49575" y="4525"/>
              <a:chExt cx="9253500" cy="5139000"/>
            </a:xfrm>
          </p:grpSpPr>
          <p:cxnSp>
            <p:nvCxnSpPr>
              <p:cNvPr id="4224" name="Google Shape;4224;p29"/>
              <p:cNvCxnSpPr/>
              <p:nvPr/>
            </p:nvCxnSpPr>
            <p:spPr>
              <a:xfrm>
                <a:off x="13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25" name="Google Shape;4225;p29"/>
              <p:cNvCxnSpPr/>
              <p:nvPr/>
            </p:nvCxnSpPr>
            <p:spPr>
              <a:xfrm>
                <a:off x="29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26" name="Google Shape;4226;p29"/>
              <p:cNvCxnSpPr/>
              <p:nvPr/>
            </p:nvCxnSpPr>
            <p:spPr>
              <a:xfrm>
                <a:off x="45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27" name="Google Shape;4227;p29"/>
              <p:cNvCxnSpPr/>
              <p:nvPr/>
            </p:nvCxnSpPr>
            <p:spPr>
              <a:xfrm>
                <a:off x="61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28" name="Google Shape;4228;p29"/>
              <p:cNvCxnSpPr/>
              <p:nvPr/>
            </p:nvCxnSpPr>
            <p:spPr>
              <a:xfrm>
                <a:off x="77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29" name="Google Shape;4229;p29"/>
              <p:cNvCxnSpPr/>
              <p:nvPr/>
            </p:nvCxnSpPr>
            <p:spPr>
              <a:xfrm>
                <a:off x="92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0" name="Google Shape;4230;p29"/>
              <p:cNvCxnSpPr/>
              <p:nvPr/>
            </p:nvCxnSpPr>
            <p:spPr>
              <a:xfrm>
                <a:off x="108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1" name="Google Shape;4231;p29"/>
              <p:cNvCxnSpPr/>
              <p:nvPr/>
            </p:nvCxnSpPr>
            <p:spPr>
              <a:xfrm>
                <a:off x="1246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2" name="Google Shape;4232;p29"/>
              <p:cNvCxnSpPr/>
              <p:nvPr/>
            </p:nvCxnSpPr>
            <p:spPr>
              <a:xfrm>
                <a:off x="1404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3" name="Google Shape;4233;p29"/>
              <p:cNvCxnSpPr/>
              <p:nvPr/>
            </p:nvCxnSpPr>
            <p:spPr>
              <a:xfrm>
                <a:off x="1563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4" name="Google Shape;4234;p29"/>
              <p:cNvCxnSpPr/>
              <p:nvPr/>
            </p:nvCxnSpPr>
            <p:spPr>
              <a:xfrm>
                <a:off x="1721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5" name="Google Shape;4235;p29"/>
              <p:cNvCxnSpPr/>
              <p:nvPr/>
            </p:nvCxnSpPr>
            <p:spPr>
              <a:xfrm>
                <a:off x="1880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6" name="Google Shape;4236;p29"/>
              <p:cNvCxnSpPr/>
              <p:nvPr/>
            </p:nvCxnSpPr>
            <p:spPr>
              <a:xfrm>
                <a:off x="2039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7" name="Google Shape;4237;p29"/>
              <p:cNvCxnSpPr/>
              <p:nvPr/>
            </p:nvCxnSpPr>
            <p:spPr>
              <a:xfrm>
                <a:off x="2197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8" name="Google Shape;4238;p29"/>
              <p:cNvCxnSpPr/>
              <p:nvPr/>
            </p:nvCxnSpPr>
            <p:spPr>
              <a:xfrm>
                <a:off x="2356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39" name="Google Shape;4239;p29"/>
              <p:cNvCxnSpPr/>
              <p:nvPr/>
            </p:nvCxnSpPr>
            <p:spPr>
              <a:xfrm>
                <a:off x="2514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0" name="Google Shape;4240;p29"/>
              <p:cNvCxnSpPr/>
              <p:nvPr/>
            </p:nvCxnSpPr>
            <p:spPr>
              <a:xfrm>
                <a:off x="2673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1" name="Google Shape;4241;p29"/>
              <p:cNvCxnSpPr/>
              <p:nvPr/>
            </p:nvCxnSpPr>
            <p:spPr>
              <a:xfrm>
                <a:off x="2832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2" name="Google Shape;4242;p29"/>
              <p:cNvCxnSpPr/>
              <p:nvPr/>
            </p:nvCxnSpPr>
            <p:spPr>
              <a:xfrm>
                <a:off x="2990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3" name="Google Shape;4243;p29"/>
              <p:cNvCxnSpPr/>
              <p:nvPr/>
            </p:nvCxnSpPr>
            <p:spPr>
              <a:xfrm>
                <a:off x="3149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4" name="Google Shape;4244;p29"/>
              <p:cNvCxnSpPr/>
              <p:nvPr/>
            </p:nvCxnSpPr>
            <p:spPr>
              <a:xfrm>
                <a:off x="3307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5" name="Google Shape;4245;p29"/>
              <p:cNvCxnSpPr/>
              <p:nvPr/>
            </p:nvCxnSpPr>
            <p:spPr>
              <a:xfrm>
                <a:off x="3466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6" name="Google Shape;4246;p29"/>
              <p:cNvCxnSpPr/>
              <p:nvPr/>
            </p:nvCxnSpPr>
            <p:spPr>
              <a:xfrm>
                <a:off x="3625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7" name="Google Shape;4247;p29"/>
              <p:cNvCxnSpPr/>
              <p:nvPr/>
            </p:nvCxnSpPr>
            <p:spPr>
              <a:xfrm>
                <a:off x="3783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8" name="Google Shape;4248;p29"/>
              <p:cNvCxnSpPr/>
              <p:nvPr/>
            </p:nvCxnSpPr>
            <p:spPr>
              <a:xfrm>
                <a:off x="3942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49" name="Google Shape;4249;p29"/>
              <p:cNvCxnSpPr/>
              <p:nvPr/>
            </p:nvCxnSpPr>
            <p:spPr>
              <a:xfrm>
                <a:off x="4100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0" name="Google Shape;4250;p29"/>
              <p:cNvCxnSpPr/>
              <p:nvPr/>
            </p:nvCxnSpPr>
            <p:spPr>
              <a:xfrm>
                <a:off x="4259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1" name="Google Shape;4251;p29"/>
              <p:cNvCxnSpPr/>
              <p:nvPr/>
            </p:nvCxnSpPr>
            <p:spPr>
              <a:xfrm>
                <a:off x="4418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2" name="Google Shape;4252;p29"/>
              <p:cNvCxnSpPr/>
              <p:nvPr/>
            </p:nvCxnSpPr>
            <p:spPr>
              <a:xfrm>
                <a:off x="4576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3" name="Google Shape;4253;p29"/>
              <p:cNvCxnSpPr/>
              <p:nvPr/>
            </p:nvCxnSpPr>
            <p:spPr>
              <a:xfrm>
                <a:off x="4735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4" name="Google Shape;4254;p29"/>
              <p:cNvCxnSpPr/>
              <p:nvPr/>
            </p:nvCxnSpPr>
            <p:spPr>
              <a:xfrm>
                <a:off x="4893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5" name="Google Shape;4255;p29"/>
              <p:cNvCxnSpPr/>
              <p:nvPr/>
            </p:nvCxnSpPr>
            <p:spPr>
              <a:xfrm>
                <a:off x="5052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6" name="Google Shape;4256;p29"/>
              <p:cNvCxnSpPr/>
              <p:nvPr/>
            </p:nvCxnSpPr>
            <p:spPr>
              <a:xfrm>
                <a:off x="5211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7" name="Google Shape;4257;p29"/>
              <p:cNvCxnSpPr/>
              <p:nvPr/>
            </p:nvCxnSpPr>
            <p:spPr>
              <a:xfrm>
                <a:off x="5369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8" name="Google Shape;4258;p29"/>
              <p:cNvCxnSpPr/>
              <p:nvPr/>
            </p:nvCxnSpPr>
            <p:spPr>
              <a:xfrm>
                <a:off x="5528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59" name="Google Shape;4259;p29"/>
              <p:cNvCxnSpPr/>
              <p:nvPr/>
            </p:nvCxnSpPr>
            <p:spPr>
              <a:xfrm>
                <a:off x="5686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0" name="Google Shape;4260;p29"/>
              <p:cNvCxnSpPr/>
              <p:nvPr/>
            </p:nvCxnSpPr>
            <p:spPr>
              <a:xfrm>
                <a:off x="5845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1" name="Google Shape;4261;p29"/>
              <p:cNvCxnSpPr/>
              <p:nvPr/>
            </p:nvCxnSpPr>
            <p:spPr>
              <a:xfrm>
                <a:off x="6004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2" name="Google Shape;4262;p29"/>
              <p:cNvCxnSpPr/>
              <p:nvPr/>
            </p:nvCxnSpPr>
            <p:spPr>
              <a:xfrm>
                <a:off x="6162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3" name="Google Shape;4263;p29"/>
              <p:cNvCxnSpPr/>
              <p:nvPr/>
            </p:nvCxnSpPr>
            <p:spPr>
              <a:xfrm>
                <a:off x="6321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4" name="Google Shape;4264;p29"/>
              <p:cNvCxnSpPr/>
              <p:nvPr/>
            </p:nvCxnSpPr>
            <p:spPr>
              <a:xfrm>
                <a:off x="6479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5" name="Google Shape;4265;p29"/>
              <p:cNvCxnSpPr/>
              <p:nvPr/>
            </p:nvCxnSpPr>
            <p:spPr>
              <a:xfrm>
                <a:off x="6638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6" name="Google Shape;4266;p29"/>
              <p:cNvCxnSpPr/>
              <p:nvPr/>
            </p:nvCxnSpPr>
            <p:spPr>
              <a:xfrm>
                <a:off x="6797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7" name="Google Shape;4267;p29"/>
              <p:cNvCxnSpPr/>
              <p:nvPr/>
            </p:nvCxnSpPr>
            <p:spPr>
              <a:xfrm>
                <a:off x="6955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8" name="Google Shape;4268;p29"/>
              <p:cNvCxnSpPr/>
              <p:nvPr/>
            </p:nvCxnSpPr>
            <p:spPr>
              <a:xfrm>
                <a:off x="7114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69" name="Google Shape;4269;p29"/>
              <p:cNvCxnSpPr/>
              <p:nvPr/>
            </p:nvCxnSpPr>
            <p:spPr>
              <a:xfrm>
                <a:off x="7272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0" name="Google Shape;4270;p29"/>
              <p:cNvCxnSpPr/>
              <p:nvPr/>
            </p:nvCxnSpPr>
            <p:spPr>
              <a:xfrm>
                <a:off x="7431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1" name="Google Shape;4271;p29"/>
              <p:cNvCxnSpPr/>
              <p:nvPr/>
            </p:nvCxnSpPr>
            <p:spPr>
              <a:xfrm>
                <a:off x="7590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2" name="Google Shape;4272;p29"/>
              <p:cNvCxnSpPr/>
              <p:nvPr/>
            </p:nvCxnSpPr>
            <p:spPr>
              <a:xfrm>
                <a:off x="7748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3" name="Google Shape;4273;p29"/>
              <p:cNvCxnSpPr/>
              <p:nvPr/>
            </p:nvCxnSpPr>
            <p:spPr>
              <a:xfrm>
                <a:off x="7907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4" name="Google Shape;4274;p29"/>
              <p:cNvCxnSpPr/>
              <p:nvPr/>
            </p:nvCxnSpPr>
            <p:spPr>
              <a:xfrm>
                <a:off x="8065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5" name="Google Shape;4275;p29"/>
              <p:cNvCxnSpPr/>
              <p:nvPr/>
            </p:nvCxnSpPr>
            <p:spPr>
              <a:xfrm>
                <a:off x="8224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6" name="Google Shape;4276;p29"/>
              <p:cNvCxnSpPr/>
              <p:nvPr/>
            </p:nvCxnSpPr>
            <p:spPr>
              <a:xfrm>
                <a:off x="83831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7" name="Google Shape;4277;p29"/>
              <p:cNvCxnSpPr/>
              <p:nvPr/>
            </p:nvCxnSpPr>
            <p:spPr>
              <a:xfrm>
                <a:off x="85417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8" name="Google Shape;4278;p29"/>
              <p:cNvCxnSpPr/>
              <p:nvPr/>
            </p:nvCxnSpPr>
            <p:spPr>
              <a:xfrm>
                <a:off x="87003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79" name="Google Shape;4279;p29"/>
              <p:cNvCxnSpPr/>
              <p:nvPr/>
            </p:nvCxnSpPr>
            <p:spPr>
              <a:xfrm>
                <a:off x="88589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80" name="Google Shape;4280;p29"/>
              <p:cNvCxnSpPr/>
              <p:nvPr/>
            </p:nvCxnSpPr>
            <p:spPr>
              <a:xfrm>
                <a:off x="9017550" y="4525"/>
                <a:ext cx="0" cy="5139000"/>
              </a:xfrm>
              <a:prstGeom prst="straightConnector1">
                <a:avLst/>
              </a:prstGeom>
              <a:noFill/>
              <a:ln w="9525" cap="flat" cmpd="sng">
                <a:solidFill>
                  <a:srgbClr val="E3EAFF"/>
                </a:solidFill>
                <a:prstDash val="solid"/>
                <a:round/>
                <a:headEnd type="none" w="med" len="med"/>
                <a:tailEnd type="none" w="med" len="med"/>
              </a:ln>
            </p:spPr>
          </p:cxnSp>
          <p:cxnSp>
            <p:nvCxnSpPr>
              <p:cNvPr id="4281" name="Google Shape;4281;p29"/>
              <p:cNvCxnSpPr/>
              <p:nvPr/>
            </p:nvCxnSpPr>
            <p:spPr>
              <a:xfrm rot="10800000">
                <a:off x="-49575" y="170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2" name="Google Shape;4282;p29"/>
              <p:cNvCxnSpPr/>
              <p:nvPr/>
            </p:nvCxnSpPr>
            <p:spPr>
              <a:xfrm rot="10800000">
                <a:off x="-49575" y="329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3" name="Google Shape;4283;p29"/>
              <p:cNvCxnSpPr/>
              <p:nvPr/>
            </p:nvCxnSpPr>
            <p:spPr>
              <a:xfrm rot="10800000">
                <a:off x="-49575" y="487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4" name="Google Shape;4284;p29"/>
              <p:cNvCxnSpPr/>
              <p:nvPr/>
            </p:nvCxnSpPr>
            <p:spPr>
              <a:xfrm rot="10800000">
                <a:off x="-49575" y="646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5" name="Google Shape;4285;p29"/>
              <p:cNvCxnSpPr/>
              <p:nvPr/>
            </p:nvCxnSpPr>
            <p:spPr>
              <a:xfrm rot="10800000">
                <a:off x="-49575" y="805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6" name="Google Shape;4286;p29"/>
              <p:cNvCxnSpPr/>
              <p:nvPr/>
            </p:nvCxnSpPr>
            <p:spPr>
              <a:xfrm rot="10800000">
                <a:off x="-49575" y="963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7" name="Google Shape;4287;p29"/>
              <p:cNvCxnSpPr/>
              <p:nvPr/>
            </p:nvCxnSpPr>
            <p:spPr>
              <a:xfrm rot="10800000">
                <a:off x="-49575" y="1122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8" name="Google Shape;4288;p29"/>
              <p:cNvCxnSpPr/>
              <p:nvPr/>
            </p:nvCxnSpPr>
            <p:spPr>
              <a:xfrm rot="10800000">
                <a:off x="-49575" y="1281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89" name="Google Shape;4289;p29"/>
              <p:cNvCxnSpPr/>
              <p:nvPr/>
            </p:nvCxnSpPr>
            <p:spPr>
              <a:xfrm rot="10800000">
                <a:off x="-49575" y="1439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0" name="Google Shape;4290;p29"/>
              <p:cNvCxnSpPr/>
              <p:nvPr/>
            </p:nvCxnSpPr>
            <p:spPr>
              <a:xfrm rot="10800000">
                <a:off x="-49575" y="1598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1" name="Google Shape;4291;p29"/>
              <p:cNvCxnSpPr/>
              <p:nvPr/>
            </p:nvCxnSpPr>
            <p:spPr>
              <a:xfrm rot="10800000">
                <a:off x="-49575" y="1756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2" name="Google Shape;4292;p29"/>
              <p:cNvCxnSpPr/>
              <p:nvPr/>
            </p:nvCxnSpPr>
            <p:spPr>
              <a:xfrm rot="10800000">
                <a:off x="-49575" y="1915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3" name="Google Shape;4293;p29"/>
              <p:cNvCxnSpPr/>
              <p:nvPr/>
            </p:nvCxnSpPr>
            <p:spPr>
              <a:xfrm rot="10800000">
                <a:off x="-49575" y="2074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4" name="Google Shape;4294;p29"/>
              <p:cNvCxnSpPr/>
              <p:nvPr/>
            </p:nvCxnSpPr>
            <p:spPr>
              <a:xfrm rot="10800000">
                <a:off x="-49575" y="2232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5" name="Google Shape;4295;p29"/>
              <p:cNvCxnSpPr/>
              <p:nvPr/>
            </p:nvCxnSpPr>
            <p:spPr>
              <a:xfrm rot="10800000">
                <a:off x="-49575" y="2391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6" name="Google Shape;4296;p29"/>
              <p:cNvCxnSpPr/>
              <p:nvPr/>
            </p:nvCxnSpPr>
            <p:spPr>
              <a:xfrm rot="10800000">
                <a:off x="-49575" y="2550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7" name="Google Shape;4297;p29"/>
              <p:cNvCxnSpPr/>
              <p:nvPr/>
            </p:nvCxnSpPr>
            <p:spPr>
              <a:xfrm rot="10800000">
                <a:off x="-49575" y="2708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8" name="Google Shape;4298;p29"/>
              <p:cNvCxnSpPr/>
              <p:nvPr/>
            </p:nvCxnSpPr>
            <p:spPr>
              <a:xfrm rot="10800000">
                <a:off x="-49575" y="2867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299" name="Google Shape;4299;p29"/>
              <p:cNvCxnSpPr/>
              <p:nvPr/>
            </p:nvCxnSpPr>
            <p:spPr>
              <a:xfrm rot="10800000">
                <a:off x="-49575" y="30259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0" name="Google Shape;4300;p29"/>
              <p:cNvCxnSpPr/>
              <p:nvPr/>
            </p:nvCxnSpPr>
            <p:spPr>
              <a:xfrm rot="10800000">
                <a:off x="-49575" y="3184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1" name="Google Shape;4301;p29"/>
              <p:cNvCxnSpPr/>
              <p:nvPr/>
            </p:nvCxnSpPr>
            <p:spPr>
              <a:xfrm rot="10800000">
                <a:off x="-49575" y="3343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2" name="Google Shape;4302;p29"/>
              <p:cNvCxnSpPr/>
              <p:nvPr/>
            </p:nvCxnSpPr>
            <p:spPr>
              <a:xfrm rot="10800000">
                <a:off x="-49575" y="3501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3" name="Google Shape;4303;p29"/>
              <p:cNvCxnSpPr/>
              <p:nvPr/>
            </p:nvCxnSpPr>
            <p:spPr>
              <a:xfrm rot="10800000">
                <a:off x="-49575" y="3660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4" name="Google Shape;4304;p29"/>
              <p:cNvCxnSpPr/>
              <p:nvPr/>
            </p:nvCxnSpPr>
            <p:spPr>
              <a:xfrm rot="10800000">
                <a:off x="-49575" y="38190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5" name="Google Shape;4305;p29"/>
              <p:cNvCxnSpPr/>
              <p:nvPr/>
            </p:nvCxnSpPr>
            <p:spPr>
              <a:xfrm rot="10800000">
                <a:off x="-49575" y="39776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6" name="Google Shape;4306;p29"/>
              <p:cNvCxnSpPr/>
              <p:nvPr/>
            </p:nvCxnSpPr>
            <p:spPr>
              <a:xfrm rot="10800000">
                <a:off x="-49575" y="41362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7" name="Google Shape;4307;p29"/>
              <p:cNvCxnSpPr/>
              <p:nvPr/>
            </p:nvCxnSpPr>
            <p:spPr>
              <a:xfrm rot="10800000">
                <a:off x="-49575" y="4294900"/>
                <a:ext cx="9253500" cy="0"/>
              </a:xfrm>
              <a:prstGeom prst="straightConnector1">
                <a:avLst/>
              </a:prstGeom>
              <a:noFill/>
              <a:ln w="9525" cap="flat" cmpd="sng">
                <a:solidFill>
                  <a:srgbClr val="E3EAFF"/>
                </a:solidFill>
                <a:prstDash val="solid"/>
                <a:round/>
                <a:headEnd type="none" w="med" len="med"/>
                <a:tailEnd type="none" w="med" len="med"/>
              </a:ln>
            </p:spPr>
          </p:cxnSp>
        </p:grpSp>
        <p:cxnSp>
          <p:nvCxnSpPr>
            <p:cNvPr id="4308" name="Google Shape;4308;p29"/>
            <p:cNvCxnSpPr/>
            <p:nvPr/>
          </p:nvCxnSpPr>
          <p:spPr>
            <a:xfrm rot="10800000">
              <a:off x="-49575" y="445352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09" name="Google Shape;4309;p29"/>
            <p:cNvCxnSpPr/>
            <p:nvPr/>
          </p:nvCxnSpPr>
          <p:spPr>
            <a:xfrm rot="10800000">
              <a:off x="-49575" y="461215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10" name="Google Shape;4310;p29"/>
            <p:cNvCxnSpPr/>
            <p:nvPr/>
          </p:nvCxnSpPr>
          <p:spPr>
            <a:xfrm rot="10800000">
              <a:off x="-49575" y="4770775"/>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11" name="Google Shape;4311;p29"/>
            <p:cNvCxnSpPr/>
            <p:nvPr/>
          </p:nvCxnSpPr>
          <p:spPr>
            <a:xfrm rot="10800000">
              <a:off x="-49575" y="4929400"/>
              <a:ext cx="9253500" cy="0"/>
            </a:xfrm>
            <a:prstGeom prst="straightConnector1">
              <a:avLst/>
            </a:prstGeom>
            <a:noFill/>
            <a:ln w="9525" cap="flat" cmpd="sng">
              <a:solidFill>
                <a:srgbClr val="E3EAFF"/>
              </a:solidFill>
              <a:prstDash val="solid"/>
              <a:round/>
              <a:headEnd type="none" w="med" len="med"/>
              <a:tailEnd type="none" w="med" len="med"/>
            </a:ln>
          </p:spPr>
        </p:cxnSp>
        <p:cxnSp>
          <p:nvCxnSpPr>
            <p:cNvPr id="4312" name="Google Shape;4312;p29"/>
            <p:cNvCxnSpPr/>
            <p:nvPr/>
          </p:nvCxnSpPr>
          <p:spPr>
            <a:xfrm rot="10800000">
              <a:off x="-49575" y="5088025"/>
              <a:ext cx="9253500" cy="0"/>
            </a:xfrm>
            <a:prstGeom prst="straightConnector1">
              <a:avLst/>
            </a:prstGeom>
            <a:noFill/>
            <a:ln w="9525" cap="flat" cmpd="sng">
              <a:solidFill>
                <a:srgbClr val="E3EAFF"/>
              </a:solidFill>
              <a:prstDash val="solid"/>
              <a:round/>
              <a:headEnd type="none" w="med" len="med"/>
              <a:tailEnd type="none" w="med" len="med"/>
            </a:ln>
          </p:spPr>
        </p:cxnSp>
      </p:grpSp>
      <p:grpSp>
        <p:nvGrpSpPr>
          <p:cNvPr id="4313" name="Google Shape;4313;p29"/>
          <p:cNvGrpSpPr/>
          <p:nvPr/>
        </p:nvGrpSpPr>
        <p:grpSpPr>
          <a:xfrm>
            <a:off x="95646" y="91975"/>
            <a:ext cx="8935160" cy="4933150"/>
            <a:chOff x="95646" y="91975"/>
            <a:chExt cx="8935160" cy="4933150"/>
          </a:xfrm>
        </p:grpSpPr>
        <p:sp>
          <p:nvSpPr>
            <p:cNvPr id="4314" name="Google Shape;4314;p29"/>
            <p:cNvSpPr/>
            <p:nvPr/>
          </p:nvSpPr>
          <p:spPr>
            <a:xfrm>
              <a:off x="172000" y="205075"/>
              <a:ext cx="8788120" cy="466453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FFF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29"/>
            <p:cNvSpPr/>
            <p:nvPr/>
          </p:nvSpPr>
          <p:spPr>
            <a:xfrm>
              <a:off x="658538" y="91975"/>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29"/>
            <p:cNvSpPr/>
            <p:nvPr/>
          </p:nvSpPr>
          <p:spPr>
            <a:xfrm>
              <a:off x="95646" y="619875"/>
              <a:ext cx="65100" cy="6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29"/>
            <p:cNvSpPr/>
            <p:nvPr/>
          </p:nvSpPr>
          <p:spPr>
            <a:xfrm>
              <a:off x="8924746" y="4543400"/>
              <a:ext cx="65100" cy="65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29"/>
            <p:cNvSpPr/>
            <p:nvPr/>
          </p:nvSpPr>
          <p:spPr>
            <a:xfrm>
              <a:off x="8315788" y="4912025"/>
              <a:ext cx="113100" cy="113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29"/>
            <p:cNvSpPr/>
            <p:nvPr/>
          </p:nvSpPr>
          <p:spPr>
            <a:xfrm>
              <a:off x="8883806" y="657875"/>
              <a:ext cx="147000" cy="147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29"/>
            <p:cNvSpPr/>
            <p:nvPr/>
          </p:nvSpPr>
          <p:spPr>
            <a:xfrm>
              <a:off x="8488250" y="205075"/>
              <a:ext cx="436500" cy="436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29"/>
            <p:cNvSpPr/>
            <p:nvPr/>
          </p:nvSpPr>
          <p:spPr>
            <a:xfrm>
              <a:off x="172000" y="4543400"/>
              <a:ext cx="373500" cy="3735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29"/>
            <p:cNvSpPr/>
            <p:nvPr/>
          </p:nvSpPr>
          <p:spPr>
            <a:xfrm>
              <a:off x="661103" y="4804034"/>
              <a:ext cx="108000" cy="108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23" name="Google Shape;4323;p29"/>
            <p:cNvGrpSpPr/>
            <p:nvPr/>
          </p:nvGrpSpPr>
          <p:grpSpPr>
            <a:xfrm>
              <a:off x="7797484" y="4640881"/>
              <a:ext cx="222100" cy="248393"/>
              <a:chOff x="4791500" y="4541438"/>
              <a:chExt cx="163225" cy="182575"/>
            </a:xfrm>
          </p:grpSpPr>
          <p:sp>
            <p:nvSpPr>
              <p:cNvPr id="4324" name="Google Shape;4324;p29"/>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29"/>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6" name="Google Shape;4326;p29"/>
            <p:cNvGrpSpPr/>
            <p:nvPr/>
          </p:nvGrpSpPr>
          <p:grpSpPr>
            <a:xfrm>
              <a:off x="172009" y="954081"/>
              <a:ext cx="222100" cy="248393"/>
              <a:chOff x="4791500" y="4541438"/>
              <a:chExt cx="163225" cy="182575"/>
            </a:xfrm>
          </p:grpSpPr>
          <p:sp>
            <p:nvSpPr>
              <p:cNvPr id="4327" name="Google Shape;4327;p29"/>
              <p:cNvSpPr/>
              <p:nvPr/>
            </p:nvSpPr>
            <p:spPr>
              <a:xfrm>
                <a:off x="4795950" y="4545838"/>
                <a:ext cx="154425" cy="173825"/>
              </a:xfrm>
              <a:custGeom>
                <a:avLst/>
                <a:gdLst/>
                <a:ahLst/>
                <a:cxnLst/>
                <a:rect l="l" t="t" r="r" b="b"/>
                <a:pathLst>
                  <a:path w="6177" h="6953" extrusionOk="0">
                    <a:moveTo>
                      <a:pt x="3438" y="1267"/>
                    </a:moveTo>
                    <a:cubicBezTo>
                      <a:pt x="3458" y="1271"/>
                      <a:pt x="3475" y="1275"/>
                      <a:pt x="3495" y="1275"/>
                    </a:cubicBezTo>
                    <a:cubicBezTo>
                      <a:pt x="3575" y="1288"/>
                      <a:pt x="3652" y="1301"/>
                      <a:pt x="3733" y="1315"/>
                    </a:cubicBezTo>
                    <a:cubicBezTo>
                      <a:pt x="3849" y="1338"/>
                      <a:pt x="3969" y="1358"/>
                      <a:pt x="4087" y="1381"/>
                    </a:cubicBezTo>
                    <a:cubicBezTo>
                      <a:pt x="4190" y="1408"/>
                      <a:pt x="4294" y="1442"/>
                      <a:pt x="4391" y="1482"/>
                    </a:cubicBezTo>
                    <a:cubicBezTo>
                      <a:pt x="4491" y="1545"/>
                      <a:pt x="4585" y="1619"/>
                      <a:pt x="4676" y="1699"/>
                    </a:cubicBezTo>
                    <a:cubicBezTo>
                      <a:pt x="4776" y="1796"/>
                      <a:pt x="4876" y="1897"/>
                      <a:pt x="4960" y="2007"/>
                    </a:cubicBezTo>
                    <a:cubicBezTo>
                      <a:pt x="4966" y="2027"/>
                      <a:pt x="4977" y="2044"/>
                      <a:pt x="4986" y="2064"/>
                    </a:cubicBezTo>
                    <a:cubicBezTo>
                      <a:pt x="4983" y="2124"/>
                      <a:pt x="4980" y="2184"/>
                      <a:pt x="4970" y="2244"/>
                    </a:cubicBezTo>
                    <a:lnTo>
                      <a:pt x="4963" y="2264"/>
                    </a:lnTo>
                    <a:cubicBezTo>
                      <a:pt x="4920" y="2338"/>
                      <a:pt x="4866" y="2408"/>
                      <a:pt x="4812" y="2479"/>
                    </a:cubicBezTo>
                    <a:lnTo>
                      <a:pt x="4792" y="2495"/>
                    </a:lnTo>
                    <a:cubicBezTo>
                      <a:pt x="4702" y="2542"/>
                      <a:pt x="4608" y="2582"/>
                      <a:pt x="4515" y="2615"/>
                    </a:cubicBezTo>
                    <a:cubicBezTo>
                      <a:pt x="4408" y="2642"/>
                      <a:pt x="4298" y="2652"/>
                      <a:pt x="4190" y="2666"/>
                    </a:cubicBezTo>
                    <a:cubicBezTo>
                      <a:pt x="4114" y="2675"/>
                      <a:pt x="4034" y="2686"/>
                      <a:pt x="3953" y="2692"/>
                    </a:cubicBezTo>
                    <a:cubicBezTo>
                      <a:pt x="3816" y="2692"/>
                      <a:pt x="3679" y="2679"/>
                      <a:pt x="3538" y="2666"/>
                    </a:cubicBezTo>
                    <a:cubicBezTo>
                      <a:pt x="3415" y="2652"/>
                      <a:pt x="3291" y="2639"/>
                      <a:pt x="3167" y="2615"/>
                    </a:cubicBezTo>
                    <a:cubicBezTo>
                      <a:pt x="3074" y="2589"/>
                      <a:pt x="2983" y="2562"/>
                      <a:pt x="2886" y="2552"/>
                    </a:cubicBezTo>
                    <a:cubicBezTo>
                      <a:pt x="2864" y="2549"/>
                      <a:pt x="2843" y="2548"/>
                      <a:pt x="2822" y="2548"/>
                    </a:cubicBezTo>
                    <a:cubicBezTo>
                      <a:pt x="2763" y="2548"/>
                      <a:pt x="2705" y="2557"/>
                      <a:pt x="2649" y="2572"/>
                    </a:cubicBezTo>
                    <a:cubicBezTo>
                      <a:pt x="2665" y="2539"/>
                      <a:pt x="2679" y="2508"/>
                      <a:pt x="2692" y="2475"/>
                    </a:cubicBezTo>
                    <a:cubicBezTo>
                      <a:pt x="2742" y="2385"/>
                      <a:pt x="2789" y="2294"/>
                      <a:pt x="2842" y="2204"/>
                    </a:cubicBezTo>
                    <a:cubicBezTo>
                      <a:pt x="2923" y="2070"/>
                      <a:pt x="3000" y="1940"/>
                      <a:pt x="3080" y="1809"/>
                    </a:cubicBezTo>
                    <a:cubicBezTo>
                      <a:pt x="3157" y="1689"/>
                      <a:pt x="3231" y="1572"/>
                      <a:pt x="3311" y="1459"/>
                    </a:cubicBezTo>
                    <a:cubicBezTo>
                      <a:pt x="3355" y="1395"/>
                      <a:pt x="3395" y="1331"/>
                      <a:pt x="3438" y="1267"/>
                    </a:cubicBezTo>
                    <a:close/>
                    <a:moveTo>
                      <a:pt x="2228" y="3492"/>
                    </a:moveTo>
                    <a:cubicBezTo>
                      <a:pt x="2284" y="3609"/>
                      <a:pt x="2358" y="3675"/>
                      <a:pt x="2458" y="3759"/>
                    </a:cubicBezTo>
                    <a:lnTo>
                      <a:pt x="2461" y="3763"/>
                    </a:lnTo>
                    <a:cubicBezTo>
                      <a:pt x="2509" y="3796"/>
                      <a:pt x="2562" y="3826"/>
                      <a:pt x="2612" y="3853"/>
                    </a:cubicBezTo>
                    <a:cubicBezTo>
                      <a:pt x="2659" y="3879"/>
                      <a:pt x="2702" y="3907"/>
                      <a:pt x="2749" y="3933"/>
                    </a:cubicBezTo>
                    <a:cubicBezTo>
                      <a:pt x="2839" y="3984"/>
                      <a:pt x="2936" y="4037"/>
                      <a:pt x="3023" y="4097"/>
                    </a:cubicBezTo>
                    <a:cubicBezTo>
                      <a:pt x="3100" y="4147"/>
                      <a:pt x="3171" y="4204"/>
                      <a:pt x="3237" y="4261"/>
                    </a:cubicBezTo>
                    <a:cubicBezTo>
                      <a:pt x="3298" y="4321"/>
                      <a:pt x="3358" y="4385"/>
                      <a:pt x="3408" y="4452"/>
                    </a:cubicBezTo>
                    <a:cubicBezTo>
                      <a:pt x="3438" y="4509"/>
                      <a:pt x="3465" y="4572"/>
                      <a:pt x="3488" y="4635"/>
                    </a:cubicBezTo>
                    <a:cubicBezTo>
                      <a:pt x="3508" y="4709"/>
                      <a:pt x="3522" y="4786"/>
                      <a:pt x="3528" y="4863"/>
                    </a:cubicBezTo>
                    <a:cubicBezTo>
                      <a:pt x="3528" y="4900"/>
                      <a:pt x="3522" y="4933"/>
                      <a:pt x="3518" y="4967"/>
                    </a:cubicBezTo>
                    <a:cubicBezTo>
                      <a:pt x="3501" y="5020"/>
                      <a:pt x="3485" y="5074"/>
                      <a:pt x="3461" y="5128"/>
                    </a:cubicBezTo>
                    <a:cubicBezTo>
                      <a:pt x="3438" y="5168"/>
                      <a:pt x="3412" y="5208"/>
                      <a:pt x="3384" y="5244"/>
                    </a:cubicBezTo>
                    <a:cubicBezTo>
                      <a:pt x="3321" y="5301"/>
                      <a:pt x="3251" y="5355"/>
                      <a:pt x="3180" y="5401"/>
                    </a:cubicBezTo>
                    <a:cubicBezTo>
                      <a:pt x="3060" y="5472"/>
                      <a:pt x="2930" y="5525"/>
                      <a:pt x="2796" y="5572"/>
                    </a:cubicBezTo>
                    <a:cubicBezTo>
                      <a:pt x="2759" y="5582"/>
                      <a:pt x="2719" y="5592"/>
                      <a:pt x="2679" y="5599"/>
                    </a:cubicBezTo>
                    <a:cubicBezTo>
                      <a:pt x="2669" y="5599"/>
                      <a:pt x="2662" y="5595"/>
                      <a:pt x="2655" y="5595"/>
                    </a:cubicBezTo>
                    <a:cubicBezTo>
                      <a:pt x="2585" y="5575"/>
                      <a:pt x="2518" y="5555"/>
                      <a:pt x="2452" y="5535"/>
                    </a:cubicBezTo>
                    <a:cubicBezTo>
                      <a:pt x="2324" y="5495"/>
                      <a:pt x="2197" y="5458"/>
                      <a:pt x="2077" y="5404"/>
                    </a:cubicBezTo>
                    <a:cubicBezTo>
                      <a:pt x="1963" y="5341"/>
                      <a:pt x="1850" y="5274"/>
                      <a:pt x="1739" y="5204"/>
                    </a:cubicBezTo>
                    <a:cubicBezTo>
                      <a:pt x="1679" y="5168"/>
                      <a:pt x="1618" y="5123"/>
                      <a:pt x="1558" y="5087"/>
                    </a:cubicBezTo>
                    <a:cubicBezTo>
                      <a:pt x="1538" y="5077"/>
                      <a:pt x="1515" y="5063"/>
                      <a:pt x="1495" y="5050"/>
                    </a:cubicBezTo>
                    <a:cubicBezTo>
                      <a:pt x="1572" y="4873"/>
                      <a:pt x="1649" y="4696"/>
                      <a:pt x="1729" y="4518"/>
                    </a:cubicBezTo>
                    <a:cubicBezTo>
                      <a:pt x="1882" y="4171"/>
                      <a:pt x="2057" y="3833"/>
                      <a:pt x="2228" y="3492"/>
                    </a:cubicBezTo>
                    <a:close/>
                    <a:moveTo>
                      <a:pt x="3314" y="0"/>
                    </a:moveTo>
                    <a:cubicBezTo>
                      <a:pt x="3231" y="3"/>
                      <a:pt x="3151" y="3"/>
                      <a:pt x="3070" y="23"/>
                    </a:cubicBezTo>
                    <a:cubicBezTo>
                      <a:pt x="2997" y="40"/>
                      <a:pt x="2926" y="63"/>
                      <a:pt x="2859" y="87"/>
                    </a:cubicBezTo>
                    <a:cubicBezTo>
                      <a:pt x="2719" y="134"/>
                      <a:pt x="2589" y="224"/>
                      <a:pt x="2488" y="332"/>
                    </a:cubicBezTo>
                    <a:cubicBezTo>
                      <a:pt x="2381" y="445"/>
                      <a:pt x="2284" y="552"/>
                      <a:pt x="2204" y="686"/>
                    </a:cubicBezTo>
                    <a:cubicBezTo>
                      <a:pt x="2110" y="849"/>
                      <a:pt x="2023" y="1014"/>
                      <a:pt x="1933" y="1181"/>
                    </a:cubicBezTo>
                    <a:cubicBezTo>
                      <a:pt x="1726" y="1568"/>
                      <a:pt x="1518" y="1963"/>
                      <a:pt x="1361" y="2378"/>
                    </a:cubicBezTo>
                    <a:cubicBezTo>
                      <a:pt x="1291" y="2569"/>
                      <a:pt x="1228" y="2766"/>
                      <a:pt x="1144" y="2953"/>
                    </a:cubicBezTo>
                    <a:cubicBezTo>
                      <a:pt x="1053" y="3154"/>
                      <a:pt x="963" y="3354"/>
                      <a:pt x="870" y="3555"/>
                    </a:cubicBezTo>
                    <a:cubicBezTo>
                      <a:pt x="585" y="4180"/>
                      <a:pt x="325" y="4816"/>
                      <a:pt x="56" y="5449"/>
                    </a:cubicBezTo>
                    <a:cubicBezTo>
                      <a:pt x="0" y="5585"/>
                      <a:pt x="16" y="5759"/>
                      <a:pt x="76" y="5890"/>
                    </a:cubicBezTo>
                    <a:cubicBezTo>
                      <a:pt x="141" y="6031"/>
                      <a:pt x="264" y="6144"/>
                      <a:pt x="411" y="6197"/>
                    </a:cubicBezTo>
                    <a:cubicBezTo>
                      <a:pt x="473" y="6220"/>
                      <a:pt x="539" y="6231"/>
                      <a:pt x="605" y="6231"/>
                    </a:cubicBezTo>
                    <a:cubicBezTo>
                      <a:pt x="657" y="6231"/>
                      <a:pt x="709" y="6224"/>
                      <a:pt x="759" y="6211"/>
                    </a:cubicBezTo>
                    <a:cubicBezTo>
                      <a:pt x="783" y="6227"/>
                      <a:pt x="809" y="6244"/>
                      <a:pt x="836" y="6264"/>
                    </a:cubicBezTo>
                    <a:cubicBezTo>
                      <a:pt x="916" y="6318"/>
                      <a:pt x="1000" y="6368"/>
                      <a:pt x="1084" y="6418"/>
                    </a:cubicBezTo>
                    <a:cubicBezTo>
                      <a:pt x="1164" y="6468"/>
                      <a:pt x="1248" y="6515"/>
                      <a:pt x="1331" y="6562"/>
                    </a:cubicBezTo>
                    <a:cubicBezTo>
                      <a:pt x="1465" y="6639"/>
                      <a:pt x="1602" y="6706"/>
                      <a:pt x="1749" y="6753"/>
                    </a:cubicBezTo>
                    <a:cubicBezTo>
                      <a:pt x="1799" y="6769"/>
                      <a:pt x="1846" y="6786"/>
                      <a:pt x="1896" y="6799"/>
                    </a:cubicBezTo>
                    <a:cubicBezTo>
                      <a:pt x="1990" y="6826"/>
                      <a:pt x="2083" y="6856"/>
                      <a:pt x="2180" y="6880"/>
                    </a:cubicBezTo>
                    <a:cubicBezTo>
                      <a:pt x="2274" y="6900"/>
                      <a:pt x="2368" y="6923"/>
                      <a:pt x="2464" y="6940"/>
                    </a:cubicBezTo>
                    <a:cubicBezTo>
                      <a:pt x="2517" y="6949"/>
                      <a:pt x="2569" y="6953"/>
                      <a:pt x="2620" y="6953"/>
                    </a:cubicBezTo>
                    <a:cubicBezTo>
                      <a:pt x="2678" y="6953"/>
                      <a:pt x="2736" y="6949"/>
                      <a:pt x="2796" y="6943"/>
                    </a:cubicBezTo>
                    <a:cubicBezTo>
                      <a:pt x="2940" y="6937"/>
                      <a:pt x="3070" y="6886"/>
                      <a:pt x="3207" y="6843"/>
                    </a:cubicBezTo>
                    <a:cubicBezTo>
                      <a:pt x="3291" y="6816"/>
                      <a:pt x="3375" y="6779"/>
                      <a:pt x="3455" y="6742"/>
                    </a:cubicBezTo>
                    <a:cubicBezTo>
                      <a:pt x="3679" y="6639"/>
                      <a:pt x="3889" y="6508"/>
                      <a:pt x="4083" y="6355"/>
                    </a:cubicBezTo>
                    <a:cubicBezTo>
                      <a:pt x="4124" y="6321"/>
                      <a:pt x="4160" y="6287"/>
                      <a:pt x="4197" y="6254"/>
                    </a:cubicBezTo>
                    <a:cubicBezTo>
                      <a:pt x="4324" y="6127"/>
                      <a:pt x="4438" y="5994"/>
                      <a:pt x="4522" y="5836"/>
                    </a:cubicBezTo>
                    <a:cubicBezTo>
                      <a:pt x="4585" y="5719"/>
                      <a:pt x="4639" y="5605"/>
                      <a:pt x="4682" y="5478"/>
                    </a:cubicBezTo>
                    <a:cubicBezTo>
                      <a:pt x="4716" y="5384"/>
                      <a:pt x="4732" y="5284"/>
                      <a:pt x="4749" y="5188"/>
                    </a:cubicBezTo>
                    <a:cubicBezTo>
                      <a:pt x="4786" y="5007"/>
                      <a:pt x="4789" y="4827"/>
                      <a:pt x="4762" y="4642"/>
                    </a:cubicBezTo>
                    <a:cubicBezTo>
                      <a:pt x="4749" y="4546"/>
                      <a:pt x="4732" y="4452"/>
                      <a:pt x="4709" y="4358"/>
                    </a:cubicBezTo>
                    <a:cubicBezTo>
                      <a:pt x="4669" y="4211"/>
                      <a:pt x="4616" y="4074"/>
                      <a:pt x="4551" y="3940"/>
                    </a:cubicBezTo>
                    <a:cubicBezTo>
                      <a:pt x="4535" y="3910"/>
                      <a:pt x="4518" y="3879"/>
                      <a:pt x="4502" y="3850"/>
                    </a:cubicBezTo>
                    <a:cubicBezTo>
                      <a:pt x="4565" y="3839"/>
                      <a:pt x="4628" y="3830"/>
                      <a:pt x="4692" y="3816"/>
                    </a:cubicBezTo>
                    <a:cubicBezTo>
                      <a:pt x="4883" y="3783"/>
                      <a:pt x="5060" y="3703"/>
                      <a:pt x="5234" y="3623"/>
                    </a:cubicBezTo>
                    <a:cubicBezTo>
                      <a:pt x="5378" y="3558"/>
                      <a:pt x="5522" y="3475"/>
                      <a:pt x="5632" y="3354"/>
                    </a:cubicBezTo>
                    <a:cubicBezTo>
                      <a:pt x="5699" y="3281"/>
                      <a:pt x="5766" y="3208"/>
                      <a:pt x="5826" y="3127"/>
                    </a:cubicBezTo>
                    <a:cubicBezTo>
                      <a:pt x="5936" y="2980"/>
                      <a:pt x="6040" y="2823"/>
                      <a:pt x="6100" y="2649"/>
                    </a:cubicBezTo>
                    <a:cubicBezTo>
                      <a:pt x="6137" y="2539"/>
                      <a:pt x="6161" y="2414"/>
                      <a:pt x="6167" y="2298"/>
                    </a:cubicBezTo>
                    <a:cubicBezTo>
                      <a:pt x="6177" y="2161"/>
                      <a:pt x="6174" y="2027"/>
                      <a:pt x="6164" y="1886"/>
                    </a:cubicBezTo>
                    <a:cubicBezTo>
                      <a:pt x="6161" y="1860"/>
                      <a:pt x="6157" y="1833"/>
                      <a:pt x="6150" y="1806"/>
                    </a:cubicBezTo>
                    <a:cubicBezTo>
                      <a:pt x="6133" y="1739"/>
                      <a:pt x="6110" y="1672"/>
                      <a:pt x="6087" y="1609"/>
                    </a:cubicBezTo>
                    <a:cubicBezTo>
                      <a:pt x="6067" y="1556"/>
                      <a:pt x="6040" y="1508"/>
                      <a:pt x="6013" y="1459"/>
                    </a:cubicBezTo>
                    <a:cubicBezTo>
                      <a:pt x="5940" y="1338"/>
                      <a:pt x="5860" y="1224"/>
                      <a:pt x="5769" y="1117"/>
                    </a:cubicBezTo>
                    <a:cubicBezTo>
                      <a:pt x="5709" y="1047"/>
                      <a:pt x="5642" y="987"/>
                      <a:pt x="5575" y="923"/>
                    </a:cubicBezTo>
                    <a:cubicBezTo>
                      <a:pt x="5474" y="823"/>
                      <a:pt x="5368" y="729"/>
                      <a:pt x="5258" y="639"/>
                    </a:cubicBezTo>
                    <a:cubicBezTo>
                      <a:pt x="5241" y="625"/>
                      <a:pt x="5224" y="613"/>
                      <a:pt x="5207" y="599"/>
                    </a:cubicBezTo>
                    <a:cubicBezTo>
                      <a:pt x="5153" y="556"/>
                      <a:pt x="5104" y="515"/>
                      <a:pt x="5047" y="482"/>
                    </a:cubicBezTo>
                    <a:cubicBezTo>
                      <a:pt x="4846" y="361"/>
                      <a:pt x="4636" y="275"/>
                      <a:pt x="4408" y="214"/>
                    </a:cubicBezTo>
                    <a:cubicBezTo>
                      <a:pt x="4170" y="154"/>
                      <a:pt x="3929" y="107"/>
                      <a:pt x="3692" y="57"/>
                    </a:cubicBezTo>
                    <a:cubicBezTo>
                      <a:pt x="3602" y="37"/>
                      <a:pt x="3515" y="23"/>
                      <a:pt x="3428" y="7"/>
                    </a:cubicBezTo>
                    <a:cubicBezTo>
                      <a:pt x="3387" y="0"/>
                      <a:pt x="3351" y="0"/>
                      <a:pt x="3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29"/>
              <p:cNvSpPr/>
              <p:nvPr/>
            </p:nvSpPr>
            <p:spPr>
              <a:xfrm>
                <a:off x="4791500" y="4541438"/>
                <a:ext cx="163225" cy="182575"/>
              </a:xfrm>
              <a:custGeom>
                <a:avLst/>
                <a:gdLst/>
                <a:ahLst/>
                <a:cxnLst/>
                <a:rect l="l" t="t" r="r" b="b"/>
                <a:pathLst>
                  <a:path w="6529" h="7303" extrusionOk="0">
                    <a:moveTo>
                      <a:pt x="3700" y="1635"/>
                    </a:moveTo>
                    <a:lnTo>
                      <a:pt x="3880" y="1664"/>
                    </a:lnTo>
                    <a:cubicBezTo>
                      <a:pt x="3997" y="1684"/>
                      <a:pt x="4111" y="1708"/>
                      <a:pt x="4221" y="1728"/>
                    </a:cubicBezTo>
                    <a:cubicBezTo>
                      <a:pt x="4325" y="1755"/>
                      <a:pt x="4412" y="1781"/>
                      <a:pt x="4489" y="1815"/>
                    </a:cubicBezTo>
                    <a:cubicBezTo>
                      <a:pt x="4582" y="1875"/>
                      <a:pt x="4669" y="1945"/>
                      <a:pt x="4733" y="2005"/>
                    </a:cubicBezTo>
                    <a:cubicBezTo>
                      <a:pt x="4817" y="2082"/>
                      <a:pt x="4907" y="2173"/>
                      <a:pt x="4987" y="2277"/>
                    </a:cubicBezTo>
                    <a:cubicBezTo>
                      <a:pt x="4984" y="2310"/>
                      <a:pt x="4981" y="2340"/>
                      <a:pt x="4977" y="2374"/>
                    </a:cubicBezTo>
                    <a:cubicBezTo>
                      <a:pt x="4947" y="2424"/>
                      <a:pt x="4907" y="2474"/>
                      <a:pt x="4867" y="2527"/>
                    </a:cubicBezTo>
                    <a:cubicBezTo>
                      <a:pt x="4797" y="2561"/>
                      <a:pt x="4723" y="2595"/>
                      <a:pt x="4643" y="2624"/>
                    </a:cubicBezTo>
                    <a:cubicBezTo>
                      <a:pt x="4566" y="2641"/>
                      <a:pt x="4489" y="2651"/>
                      <a:pt x="4405" y="2661"/>
                    </a:cubicBezTo>
                    <a:lnTo>
                      <a:pt x="4348" y="2668"/>
                    </a:lnTo>
                    <a:cubicBezTo>
                      <a:pt x="4272" y="2678"/>
                      <a:pt x="4195" y="2684"/>
                      <a:pt x="4131" y="2691"/>
                    </a:cubicBezTo>
                    <a:cubicBezTo>
                      <a:pt x="3991" y="2691"/>
                      <a:pt x="3854" y="2678"/>
                      <a:pt x="3736" y="2668"/>
                    </a:cubicBezTo>
                    <a:cubicBezTo>
                      <a:pt x="3596" y="2655"/>
                      <a:pt x="3485" y="2638"/>
                      <a:pt x="3385" y="2621"/>
                    </a:cubicBezTo>
                    <a:lnTo>
                      <a:pt x="3375" y="2618"/>
                    </a:lnTo>
                    <a:cubicBezTo>
                      <a:pt x="3295" y="2595"/>
                      <a:pt x="3215" y="2570"/>
                      <a:pt x="3121" y="2558"/>
                    </a:cubicBezTo>
                    <a:cubicBezTo>
                      <a:pt x="3138" y="2527"/>
                      <a:pt x="3155" y="2497"/>
                      <a:pt x="3171" y="2470"/>
                    </a:cubicBezTo>
                    <a:cubicBezTo>
                      <a:pt x="3252" y="2337"/>
                      <a:pt x="3329" y="2206"/>
                      <a:pt x="3409" y="2079"/>
                    </a:cubicBezTo>
                    <a:cubicBezTo>
                      <a:pt x="3482" y="1962"/>
                      <a:pt x="3556" y="1845"/>
                      <a:pt x="3633" y="1735"/>
                    </a:cubicBezTo>
                    <a:lnTo>
                      <a:pt x="3700" y="1635"/>
                    </a:lnTo>
                    <a:close/>
                    <a:moveTo>
                      <a:pt x="3536" y="1253"/>
                    </a:moveTo>
                    <a:lnTo>
                      <a:pt x="3345" y="1534"/>
                    </a:lnTo>
                    <a:cubicBezTo>
                      <a:pt x="3261" y="1651"/>
                      <a:pt x="3184" y="1772"/>
                      <a:pt x="3111" y="1892"/>
                    </a:cubicBezTo>
                    <a:cubicBezTo>
                      <a:pt x="3028" y="2022"/>
                      <a:pt x="2951" y="2156"/>
                      <a:pt x="2870" y="2289"/>
                    </a:cubicBezTo>
                    <a:cubicBezTo>
                      <a:pt x="2817" y="2380"/>
                      <a:pt x="2770" y="2470"/>
                      <a:pt x="2719" y="2561"/>
                    </a:cubicBezTo>
                    <a:lnTo>
                      <a:pt x="2509" y="3019"/>
                    </a:lnTo>
                    <a:lnTo>
                      <a:pt x="2874" y="2919"/>
                    </a:lnTo>
                    <a:cubicBezTo>
                      <a:pt x="2916" y="2906"/>
                      <a:pt x="2960" y="2899"/>
                      <a:pt x="3003" y="2899"/>
                    </a:cubicBezTo>
                    <a:cubicBezTo>
                      <a:pt x="3018" y="2899"/>
                      <a:pt x="3033" y="2900"/>
                      <a:pt x="3048" y="2902"/>
                    </a:cubicBezTo>
                    <a:cubicBezTo>
                      <a:pt x="3121" y="2908"/>
                      <a:pt x="3195" y="2932"/>
                      <a:pt x="3275" y="2956"/>
                    </a:cubicBezTo>
                    <a:lnTo>
                      <a:pt x="3312" y="2965"/>
                    </a:lnTo>
                    <a:cubicBezTo>
                      <a:pt x="3425" y="2985"/>
                      <a:pt x="3549" y="3002"/>
                      <a:pt x="3700" y="3016"/>
                    </a:cubicBezTo>
                    <a:cubicBezTo>
                      <a:pt x="3823" y="3029"/>
                      <a:pt x="3967" y="3042"/>
                      <a:pt x="4131" y="3042"/>
                    </a:cubicBezTo>
                    <a:lnTo>
                      <a:pt x="4144" y="3042"/>
                    </a:lnTo>
                    <a:cubicBezTo>
                      <a:pt x="4228" y="3036"/>
                      <a:pt x="4308" y="3029"/>
                      <a:pt x="4392" y="3016"/>
                    </a:cubicBezTo>
                    <a:lnTo>
                      <a:pt x="4452" y="3009"/>
                    </a:lnTo>
                    <a:cubicBezTo>
                      <a:pt x="4542" y="2999"/>
                      <a:pt x="4636" y="2985"/>
                      <a:pt x="4729" y="2965"/>
                    </a:cubicBezTo>
                    <a:lnTo>
                      <a:pt x="4753" y="2959"/>
                    </a:lnTo>
                    <a:cubicBezTo>
                      <a:pt x="4860" y="2919"/>
                      <a:pt x="4961" y="2875"/>
                      <a:pt x="5050" y="2828"/>
                    </a:cubicBezTo>
                    <a:lnTo>
                      <a:pt x="5124" y="2765"/>
                    </a:lnTo>
                    <a:cubicBezTo>
                      <a:pt x="5188" y="2688"/>
                      <a:pt x="5245" y="2607"/>
                      <a:pt x="5291" y="2534"/>
                    </a:cubicBezTo>
                    <a:lnTo>
                      <a:pt x="5322" y="2447"/>
                    </a:lnTo>
                    <a:cubicBezTo>
                      <a:pt x="5331" y="2380"/>
                      <a:pt x="5339" y="2310"/>
                      <a:pt x="5339" y="2243"/>
                    </a:cubicBezTo>
                    <a:lnTo>
                      <a:pt x="5339" y="2226"/>
                    </a:lnTo>
                    <a:lnTo>
                      <a:pt x="5322" y="2166"/>
                    </a:lnTo>
                    <a:cubicBezTo>
                      <a:pt x="5311" y="2143"/>
                      <a:pt x="5302" y="2123"/>
                      <a:pt x="5291" y="2102"/>
                    </a:cubicBezTo>
                    <a:lnTo>
                      <a:pt x="5278" y="2079"/>
                    </a:lnTo>
                    <a:cubicBezTo>
                      <a:pt x="5181" y="1948"/>
                      <a:pt x="5070" y="1838"/>
                      <a:pt x="4974" y="1748"/>
                    </a:cubicBezTo>
                    <a:lnTo>
                      <a:pt x="4967" y="1741"/>
                    </a:lnTo>
                    <a:cubicBezTo>
                      <a:pt x="4890" y="1675"/>
                      <a:pt x="4783" y="1584"/>
                      <a:pt x="4663" y="1511"/>
                    </a:cubicBezTo>
                    <a:lnTo>
                      <a:pt x="4639" y="1497"/>
                    </a:lnTo>
                    <a:cubicBezTo>
                      <a:pt x="4539" y="1454"/>
                      <a:pt x="4436" y="1420"/>
                      <a:pt x="4298" y="1387"/>
                    </a:cubicBezTo>
                    <a:cubicBezTo>
                      <a:pt x="4181" y="1363"/>
                      <a:pt x="4061" y="1340"/>
                      <a:pt x="3944" y="1320"/>
                    </a:cubicBezTo>
                    <a:cubicBezTo>
                      <a:pt x="3860" y="1303"/>
                      <a:pt x="3780" y="1290"/>
                      <a:pt x="3696" y="1277"/>
                    </a:cubicBezTo>
                    <a:lnTo>
                      <a:pt x="3536" y="1253"/>
                    </a:lnTo>
                    <a:close/>
                    <a:moveTo>
                      <a:pt x="2439" y="3995"/>
                    </a:moveTo>
                    <a:cubicBezTo>
                      <a:pt x="2466" y="4022"/>
                      <a:pt x="2496" y="4046"/>
                      <a:pt x="2526" y="4069"/>
                    </a:cubicBezTo>
                    <a:lnTo>
                      <a:pt x="2529" y="4072"/>
                    </a:lnTo>
                    <a:cubicBezTo>
                      <a:pt x="2576" y="4109"/>
                      <a:pt x="2622" y="4136"/>
                      <a:pt x="2662" y="4160"/>
                    </a:cubicBezTo>
                    <a:lnTo>
                      <a:pt x="2703" y="4183"/>
                    </a:lnTo>
                    <a:cubicBezTo>
                      <a:pt x="2747" y="4209"/>
                      <a:pt x="2793" y="4236"/>
                      <a:pt x="2840" y="4260"/>
                    </a:cubicBezTo>
                    <a:lnTo>
                      <a:pt x="2880" y="4287"/>
                    </a:lnTo>
                    <a:cubicBezTo>
                      <a:pt x="2957" y="4327"/>
                      <a:pt x="3034" y="4370"/>
                      <a:pt x="3104" y="4417"/>
                    </a:cubicBezTo>
                    <a:cubicBezTo>
                      <a:pt x="3168" y="4461"/>
                      <a:pt x="3232" y="4510"/>
                      <a:pt x="3292" y="4564"/>
                    </a:cubicBezTo>
                    <a:cubicBezTo>
                      <a:pt x="3352" y="4621"/>
                      <a:pt x="3399" y="4671"/>
                      <a:pt x="3439" y="4722"/>
                    </a:cubicBezTo>
                    <a:cubicBezTo>
                      <a:pt x="3459" y="4765"/>
                      <a:pt x="3479" y="4808"/>
                      <a:pt x="3499" y="4862"/>
                    </a:cubicBezTo>
                    <a:cubicBezTo>
                      <a:pt x="3512" y="4925"/>
                      <a:pt x="3522" y="4986"/>
                      <a:pt x="3533" y="5043"/>
                    </a:cubicBezTo>
                    <a:cubicBezTo>
                      <a:pt x="3529" y="5063"/>
                      <a:pt x="3525" y="5083"/>
                      <a:pt x="3522" y="5106"/>
                    </a:cubicBezTo>
                    <a:cubicBezTo>
                      <a:pt x="3512" y="5146"/>
                      <a:pt x="3499" y="5186"/>
                      <a:pt x="3482" y="5223"/>
                    </a:cubicBezTo>
                    <a:cubicBezTo>
                      <a:pt x="3465" y="5250"/>
                      <a:pt x="3449" y="5276"/>
                      <a:pt x="3429" y="5299"/>
                    </a:cubicBezTo>
                    <a:cubicBezTo>
                      <a:pt x="3385" y="5344"/>
                      <a:pt x="3332" y="5384"/>
                      <a:pt x="3275" y="5424"/>
                    </a:cubicBezTo>
                    <a:cubicBezTo>
                      <a:pt x="3171" y="5480"/>
                      <a:pt x="3054" y="5534"/>
                      <a:pt x="2931" y="5577"/>
                    </a:cubicBezTo>
                    <a:cubicBezTo>
                      <a:pt x="2903" y="5584"/>
                      <a:pt x="2880" y="5591"/>
                      <a:pt x="2854" y="5594"/>
                    </a:cubicBezTo>
                    <a:cubicBezTo>
                      <a:pt x="2810" y="5580"/>
                      <a:pt x="2767" y="5568"/>
                      <a:pt x="2723" y="5554"/>
                    </a:cubicBezTo>
                    <a:lnTo>
                      <a:pt x="2642" y="5531"/>
                    </a:lnTo>
                    <a:cubicBezTo>
                      <a:pt x="2532" y="5497"/>
                      <a:pt x="2426" y="5464"/>
                      <a:pt x="2338" y="5427"/>
                    </a:cubicBezTo>
                    <a:cubicBezTo>
                      <a:pt x="2228" y="5364"/>
                      <a:pt x="2121" y="5296"/>
                      <a:pt x="2011" y="5230"/>
                    </a:cubicBezTo>
                    <a:lnTo>
                      <a:pt x="1944" y="5186"/>
                    </a:lnTo>
                    <a:cubicBezTo>
                      <a:pt x="1927" y="5176"/>
                      <a:pt x="1910" y="5166"/>
                      <a:pt x="1897" y="5156"/>
                    </a:cubicBezTo>
                    <a:cubicBezTo>
                      <a:pt x="1954" y="5026"/>
                      <a:pt x="2011" y="4895"/>
                      <a:pt x="2068" y="4768"/>
                    </a:cubicBezTo>
                    <a:cubicBezTo>
                      <a:pt x="2181" y="4507"/>
                      <a:pt x="2309" y="4250"/>
                      <a:pt x="2439" y="3995"/>
                    </a:cubicBezTo>
                    <a:close/>
                    <a:moveTo>
                      <a:pt x="2409" y="3273"/>
                    </a:moveTo>
                    <a:lnTo>
                      <a:pt x="2228" y="3631"/>
                    </a:lnTo>
                    <a:cubicBezTo>
                      <a:pt x="2064" y="3952"/>
                      <a:pt x="1894" y="4287"/>
                      <a:pt x="1747" y="4624"/>
                    </a:cubicBezTo>
                    <a:cubicBezTo>
                      <a:pt x="1666" y="4802"/>
                      <a:pt x="1589" y="4978"/>
                      <a:pt x="1512" y="5156"/>
                    </a:cubicBezTo>
                    <a:lnTo>
                      <a:pt x="1449" y="5299"/>
                    </a:lnTo>
                    <a:lnTo>
                      <a:pt x="1646" y="5417"/>
                    </a:lnTo>
                    <a:cubicBezTo>
                      <a:pt x="1683" y="5437"/>
                      <a:pt x="1716" y="5460"/>
                      <a:pt x="1753" y="5480"/>
                    </a:cubicBezTo>
                    <a:lnTo>
                      <a:pt x="1827" y="5531"/>
                    </a:lnTo>
                    <a:cubicBezTo>
                      <a:pt x="1937" y="5600"/>
                      <a:pt x="2051" y="5668"/>
                      <a:pt x="2181" y="5741"/>
                    </a:cubicBezTo>
                    <a:cubicBezTo>
                      <a:pt x="2301" y="5795"/>
                      <a:pt x="2422" y="5832"/>
                      <a:pt x="2542" y="5869"/>
                    </a:cubicBezTo>
                    <a:lnTo>
                      <a:pt x="2619" y="5892"/>
                    </a:lnTo>
                    <a:cubicBezTo>
                      <a:pt x="2673" y="5909"/>
                      <a:pt x="2730" y="5926"/>
                      <a:pt x="2787" y="5942"/>
                    </a:cubicBezTo>
                    <a:lnTo>
                      <a:pt x="2863" y="5952"/>
                    </a:lnTo>
                    <a:lnTo>
                      <a:pt x="2887" y="5946"/>
                    </a:lnTo>
                    <a:cubicBezTo>
                      <a:pt x="2931" y="5938"/>
                      <a:pt x="2977" y="5929"/>
                      <a:pt x="3034" y="5912"/>
                    </a:cubicBezTo>
                    <a:cubicBezTo>
                      <a:pt x="3188" y="5858"/>
                      <a:pt x="3325" y="5798"/>
                      <a:pt x="3459" y="5721"/>
                    </a:cubicBezTo>
                    <a:cubicBezTo>
                      <a:pt x="3549" y="5661"/>
                      <a:pt x="3619" y="5605"/>
                      <a:pt x="3679" y="5548"/>
                    </a:cubicBezTo>
                    <a:lnTo>
                      <a:pt x="3700" y="5527"/>
                    </a:lnTo>
                    <a:cubicBezTo>
                      <a:pt x="3733" y="5484"/>
                      <a:pt x="3763" y="5440"/>
                      <a:pt x="3790" y="5393"/>
                    </a:cubicBezTo>
                    <a:lnTo>
                      <a:pt x="3803" y="5370"/>
                    </a:lnTo>
                    <a:cubicBezTo>
                      <a:pt x="3826" y="5310"/>
                      <a:pt x="3846" y="5253"/>
                      <a:pt x="3863" y="5190"/>
                    </a:cubicBezTo>
                    <a:lnTo>
                      <a:pt x="3870" y="5169"/>
                    </a:lnTo>
                    <a:cubicBezTo>
                      <a:pt x="3874" y="5129"/>
                      <a:pt x="3880" y="5092"/>
                      <a:pt x="3883" y="5052"/>
                    </a:cubicBezTo>
                    <a:lnTo>
                      <a:pt x="3883" y="5035"/>
                    </a:lnTo>
                    <a:lnTo>
                      <a:pt x="3883" y="5019"/>
                    </a:lnTo>
                    <a:cubicBezTo>
                      <a:pt x="3874" y="4942"/>
                      <a:pt x="3860" y="4858"/>
                      <a:pt x="3840" y="4771"/>
                    </a:cubicBezTo>
                    <a:lnTo>
                      <a:pt x="3834" y="4748"/>
                    </a:lnTo>
                    <a:cubicBezTo>
                      <a:pt x="3803" y="4674"/>
                      <a:pt x="3773" y="4608"/>
                      <a:pt x="3743" y="4544"/>
                    </a:cubicBezTo>
                    <a:lnTo>
                      <a:pt x="3726" y="4517"/>
                    </a:lnTo>
                    <a:cubicBezTo>
                      <a:pt x="3673" y="4453"/>
                      <a:pt x="3616" y="4387"/>
                      <a:pt x="3529" y="4303"/>
                    </a:cubicBezTo>
                    <a:cubicBezTo>
                      <a:pt x="3465" y="4250"/>
                      <a:pt x="3389" y="4186"/>
                      <a:pt x="3301" y="4126"/>
                    </a:cubicBezTo>
                    <a:cubicBezTo>
                      <a:pt x="3221" y="4072"/>
                      <a:pt x="3138" y="4026"/>
                      <a:pt x="3054" y="3979"/>
                    </a:cubicBezTo>
                    <a:lnTo>
                      <a:pt x="3011" y="3955"/>
                    </a:lnTo>
                    <a:cubicBezTo>
                      <a:pt x="2967" y="3929"/>
                      <a:pt x="2923" y="3905"/>
                      <a:pt x="2880" y="3879"/>
                    </a:cubicBezTo>
                    <a:lnTo>
                      <a:pt x="2837" y="3855"/>
                    </a:lnTo>
                    <a:cubicBezTo>
                      <a:pt x="2807" y="3839"/>
                      <a:pt x="2776" y="3822"/>
                      <a:pt x="2750" y="3802"/>
                    </a:cubicBezTo>
                    <a:lnTo>
                      <a:pt x="2639" y="3939"/>
                    </a:lnTo>
                    <a:lnTo>
                      <a:pt x="2747" y="3799"/>
                    </a:lnTo>
                    <a:cubicBezTo>
                      <a:pt x="2650" y="3718"/>
                      <a:pt x="2602" y="3674"/>
                      <a:pt x="2566" y="3591"/>
                    </a:cubicBezTo>
                    <a:lnTo>
                      <a:pt x="2409" y="3273"/>
                    </a:lnTo>
                    <a:close/>
                    <a:moveTo>
                      <a:pt x="3525" y="352"/>
                    </a:moveTo>
                    <a:cubicBezTo>
                      <a:pt x="3544" y="352"/>
                      <a:pt x="3562" y="354"/>
                      <a:pt x="3576" y="357"/>
                    </a:cubicBezTo>
                    <a:cubicBezTo>
                      <a:pt x="3663" y="370"/>
                      <a:pt x="3746" y="387"/>
                      <a:pt x="3834" y="403"/>
                    </a:cubicBezTo>
                    <a:lnTo>
                      <a:pt x="3980" y="434"/>
                    </a:lnTo>
                    <a:cubicBezTo>
                      <a:pt x="4167" y="474"/>
                      <a:pt x="4359" y="514"/>
                      <a:pt x="4542" y="561"/>
                    </a:cubicBezTo>
                    <a:cubicBezTo>
                      <a:pt x="4753" y="614"/>
                      <a:pt x="4944" y="698"/>
                      <a:pt x="5135" y="812"/>
                    </a:cubicBezTo>
                    <a:cubicBezTo>
                      <a:pt x="5184" y="838"/>
                      <a:pt x="5231" y="875"/>
                      <a:pt x="5275" y="912"/>
                    </a:cubicBezTo>
                    <a:lnTo>
                      <a:pt x="5325" y="952"/>
                    </a:lnTo>
                    <a:cubicBezTo>
                      <a:pt x="5432" y="1042"/>
                      <a:pt x="5536" y="1133"/>
                      <a:pt x="5632" y="1226"/>
                    </a:cubicBezTo>
                    <a:lnTo>
                      <a:pt x="5666" y="1256"/>
                    </a:lnTo>
                    <a:cubicBezTo>
                      <a:pt x="5720" y="1310"/>
                      <a:pt x="5770" y="1357"/>
                      <a:pt x="5813" y="1407"/>
                    </a:cubicBezTo>
                    <a:cubicBezTo>
                      <a:pt x="5893" y="1504"/>
                      <a:pt x="5967" y="1607"/>
                      <a:pt x="6038" y="1724"/>
                    </a:cubicBezTo>
                    <a:cubicBezTo>
                      <a:pt x="6061" y="1765"/>
                      <a:pt x="6084" y="1805"/>
                      <a:pt x="6101" y="1845"/>
                    </a:cubicBezTo>
                    <a:cubicBezTo>
                      <a:pt x="6121" y="1905"/>
                      <a:pt x="6141" y="1962"/>
                      <a:pt x="6154" y="2025"/>
                    </a:cubicBezTo>
                    <a:cubicBezTo>
                      <a:pt x="6161" y="2042"/>
                      <a:pt x="6164" y="2059"/>
                      <a:pt x="6168" y="2076"/>
                    </a:cubicBezTo>
                    <a:cubicBezTo>
                      <a:pt x="6178" y="2213"/>
                      <a:pt x="6178" y="2340"/>
                      <a:pt x="6171" y="2464"/>
                    </a:cubicBezTo>
                    <a:cubicBezTo>
                      <a:pt x="6164" y="2570"/>
                      <a:pt x="6141" y="2678"/>
                      <a:pt x="6111" y="2768"/>
                    </a:cubicBezTo>
                    <a:cubicBezTo>
                      <a:pt x="6058" y="2925"/>
                      <a:pt x="5957" y="3072"/>
                      <a:pt x="5863" y="3200"/>
                    </a:cubicBezTo>
                    <a:cubicBezTo>
                      <a:pt x="5820" y="3257"/>
                      <a:pt x="5770" y="3313"/>
                      <a:pt x="5713" y="3373"/>
                    </a:cubicBezTo>
                    <a:lnTo>
                      <a:pt x="5680" y="3413"/>
                    </a:lnTo>
                    <a:cubicBezTo>
                      <a:pt x="5603" y="3498"/>
                      <a:pt x="5496" y="3567"/>
                      <a:pt x="5339" y="3638"/>
                    </a:cubicBezTo>
                    <a:cubicBezTo>
                      <a:pt x="5175" y="3711"/>
                      <a:pt x="5007" y="3788"/>
                      <a:pt x="4840" y="3819"/>
                    </a:cubicBezTo>
                    <a:cubicBezTo>
                      <a:pt x="4777" y="3831"/>
                      <a:pt x="4716" y="3842"/>
                      <a:pt x="4653" y="3851"/>
                    </a:cubicBezTo>
                    <a:lnTo>
                      <a:pt x="4402" y="3892"/>
                    </a:lnTo>
                    <a:lnTo>
                      <a:pt x="4529" y="4112"/>
                    </a:lnTo>
                    <a:cubicBezTo>
                      <a:pt x="4542" y="4140"/>
                      <a:pt x="4556" y="4166"/>
                      <a:pt x="4569" y="4193"/>
                    </a:cubicBezTo>
                    <a:cubicBezTo>
                      <a:pt x="4633" y="4323"/>
                      <a:pt x="4683" y="4450"/>
                      <a:pt x="4716" y="4577"/>
                    </a:cubicBezTo>
                    <a:cubicBezTo>
                      <a:pt x="4740" y="4671"/>
                      <a:pt x="4757" y="4771"/>
                      <a:pt x="4766" y="4845"/>
                    </a:cubicBezTo>
                    <a:cubicBezTo>
                      <a:pt x="4794" y="5006"/>
                      <a:pt x="4786" y="5169"/>
                      <a:pt x="4757" y="5330"/>
                    </a:cubicBezTo>
                    <a:lnTo>
                      <a:pt x="4743" y="5393"/>
                    </a:lnTo>
                    <a:cubicBezTo>
                      <a:pt x="4729" y="5467"/>
                      <a:pt x="4716" y="5537"/>
                      <a:pt x="4696" y="5597"/>
                    </a:cubicBezTo>
                    <a:cubicBezTo>
                      <a:pt x="4660" y="5701"/>
                      <a:pt x="4613" y="5805"/>
                      <a:pt x="4546" y="5929"/>
                    </a:cubicBezTo>
                    <a:cubicBezTo>
                      <a:pt x="4476" y="6056"/>
                      <a:pt x="4382" y="6176"/>
                      <a:pt x="4252" y="6303"/>
                    </a:cubicBezTo>
                    <a:cubicBezTo>
                      <a:pt x="4218" y="6333"/>
                      <a:pt x="4188" y="6363"/>
                      <a:pt x="4151" y="6394"/>
                    </a:cubicBezTo>
                    <a:cubicBezTo>
                      <a:pt x="3971" y="6537"/>
                      <a:pt x="3770" y="6661"/>
                      <a:pt x="3559" y="6758"/>
                    </a:cubicBezTo>
                    <a:cubicBezTo>
                      <a:pt x="3472" y="6798"/>
                      <a:pt x="3399" y="6829"/>
                      <a:pt x="3332" y="6852"/>
                    </a:cubicBezTo>
                    <a:lnTo>
                      <a:pt x="3261" y="6872"/>
                    </a:lnTo>
                    <a:cubicBezTo>
                      <a:pt x="3158" y="6905"/>
                      <a:pt x="3057" y="6939"/>
                      <a:pt x="2954" y="6945"/>
                    </a:cubicBezTo>
                    <a:cubicBezTo>
                      <a:pt x="2899" y="6949"/>
                      <a:pt x="2847" y="6952"/>
                      <a:pt x="2798" y="6952"/>
                    </a:cubicBezTo>
                    <a:cubicBezTo>
                      <a:pt x="2755" y="6952"/>
                      <a:pt x="2713" y="6950"/>
                      <a:pt x="2673" y="6942"/>
                    </a:cubicBezTo>
                    <a:cubicBezTo>
                      <a:pt x="2579" y="6925"/>
                      <a:pt x="2489" y="6905"/>
                      <a:pt x="2395" y="6882"/>
                    </a:cubicBezTo>
                    <a:cubicBezTo>
                      <a:pt x="2335" y="6869"/>
                      <a:pt x="2275" y="6852"/>
                      <a:pt x="2215" y="6832"/>
                    </a:cubicBezTo>
                    <a:lnTo>
                      <a:pt x="2121" y="6804"/>
                    </a:lnTo>
                    <a:cubicBezTo>
                      <a:pt x="2085" y="6795"/>
                      <a:pt x="2044" y="6781"/>
                      <a:pt x="2004" y="6768"/>
                    </a:cubicBezTo>
                    <a:lnTo>
                      <a:pt x="1980" y="6761"/>
                    </a:lnTo>
                    <a:cubicBezTo>
                      <a:pt x="1840" y="6718"/>
                      <a:pt x="1710" y="6648"/>
                      <a:pt x="1596" y="6584"/>
                    </a:cubicBezTo>
                    <a:cubicBezTo>
                      <a:pt x="1512" y="6540"/>
                      <a:pt x="1432" y="6494"/>
                      <a:pt x="1352" y="6443"/>
                    </a:cubicBezTo>
                    <a:cubicBezTo>
                      <a:pt x="1268" y="6397"/>
                      <a:pt x="1191" y="6343"/>
                      <a:pt x="1111" y="6293"/>
                    </a:cubicBezTo>
                    <a:cubicBezTo>
                      <a:pt x="1084" y="6276"/>
                      <a:pt x="1061" y="6259"/>
                      <a:pt x="1041" y="6243"/>
                    </a:cubicBezTo>
                    <a:lnTo>
                      <a:pt x="970" y="6193"/>
                    </a:lnTo>
                    <a:lnTo>
                      <a:pt x="890" y="6216"/>
                    </a:lnTo>
                    <a:cubicBezTo>
                      <a:pt x="856" y="6225"/>
                      <a:pt x="820" y="6229"/>
                      <a:pt x="784" y="6229"/>
                    </a:cubicBezTo>
                    <a:cubicBezTo>
                      <a:pt x="737" y="6229"/>
                      <a:pt x="690" y="6222"/>
                      <a:pt x="646" y="6207"/>
                    </a:cubicBezTo>
                    <a:cubicBezTo>
                      <a:pt x="546" y="6170"/>
                      <a:pt x="459" y="6093"/>
                      <a:pt x="412" y="5992"/>
                    </a:cubicBezTo>
                    <a:cubicBezTo>
                      <a:pt x="368" y="5895"/>
                      <a:pt x="362" y="5771"/>
                      <a:pt x="395" y="5694"/>
                    </a:cubicBezTo>
                    <a:lnTo>
                      <a:pt x="569" y="5279"/>
                    </a:lnTo>
                    <a:cubicBezTo>
                      <a:pt x="776" y="4795"/>
                      <a:pt x="987" y="4293"/>
                      <a:pt x="1208" y="3805"/>
                    </a:cubicBezTo>
                    <a:cubicBezTo>
                      <a:pt x="1302" y="3604"/>
                      <a:pt x="1392" y="3404"/>
                      <a:pt x="1483" y="3200"/>
                    </a:cubicBezTo>
                    <a:cubicBezTo>
                      <a:pt x="1546" y="3052"/>
                      <a:pt x="1603" y="2899"/>
                      <a:pt x="1656" y="2751"/>
                    </a:cubicBezTo>
                    <a:lnTo>
                      <a:pt x="1707" y="2615"/>
                    </a:lnTo>
                    <a:cubicBezTo>
                      <a:pt x="1857" y="2209"/>
                      <a:pt x="2064" y="1818"/>
                      <a:pt x="2268" y="1437"/>
                    </a:cubicBezTo>
                    <a:lnTo>
                      <a:pt x="2298" y="1383"/>
                    </a:lnTo>
                    <a:cubicBezTo>
                      <a:pt x="2375" y="1240"/>
                      <a:pt x="2452" y="1093"/>
                      <a:pt x="2536" y="952"/>
                    </a:cubicBezTo>
                    <a:cubicBezTo>
                      <a:pt x="2606" y="835"/>
                      <a:pt x="2693" y="735"/>
                      <a:pt x="2793" y="628"/>
                    </a:cubicBezTo>
                    <a:cubicBezTo>
                      <a:pt x="2877" y="537"/>
                      <a:pt x="2984" y="467"/>
                      <a:pt x="3094" y="431"/>
                    </a:cubicBezTo>
                    <a:cubicBezTo>
                      <a:pt x="3158" y="407"/>
                      <a:pt x="3221" y="383"/>
                      <a:pt x="3289" y="370"/>
                    </a:cubicBezTo>
                    <a:cubicBezTo>
                      <a:pt x="3335" y="357"/>
                      <a:pt x="3385" y="357"/>
                      <a:pt x="3445" y="353"/>
                    </a:cubicBezTo>
                    <a:lnTo>
                      <a:pt x="3499" y="353"/>
                    </a:lnTo>
                    <a:cubicBezTo>
                      <a:pt x="3508" y="353"/>
                      <a:pt x="3516" y="352"/>
                      <a:pt x="3525" y="352"/>
                    </a:cubicBezTo>
                    <a:close/>
                    <a:moveTo>
                      <a:pt x="3528" y="1"/>
                    </a:moveTo>
                    <a:cubicBezTo>
                      <a:pt x="3515" y="1"/>
                      <a:pt x="3500" y="1"/>
                      <a:pt x="3485" y="2"/>
                    </a:cubicBezTo>
                    <a:lnTo>
                      <a:pt x="3435" y="2"/>
                    </a:lnTo>
                    <a:cubicBezTo>
                      <a:pt x="3362" y="6"/>
                      <a:pt x="3289" y="9"/>
                      <a:pt x="3208" y="26"/>
                    </a:cubicBezTo>
                    <a:cubicBezTo>
                      <a:pt x="3128" y="46"/>
                      <a:pt x="3054" y="69"/>
                      <a:pt x="2980" y="96"/>
                    </a:cubicBezTo>
                    <a:cubicBezTo>
                      <a:pt x="2817" y="153"/>
                      <a:pt x="2659" y="256"/>
                      <a:pt x="2536" y="387"/>
                    </a:cubicBezTo>
                    <a:cubicBezTo>
                      <a:pt x="2426" y="508"/>
                      <a:pt x="2318" y="624"/>
                      <a:pt x="2231" y="775"/>
                    </a:cubicBezTo>
                    <a:cubicBezTo>
                      <a:pt x="2148" y="919"/>
                      <a:pt x="2068" y="1069"/>
                      <a:pt x="1987" y="1216"/>
                    </a:cubicBezTo>
                    <a:lnTo>
                      <a:pt x="1957" y="1273"/>
                    </a:lnTo>
                    <a:cubicBezTo>
                      <a:pt x="1750" y="1661"/>
                      <a:pt x="1536" y="2066"/>
                      <a:pt x="1375" y="2494"/>
                    </a:cubicBezTo>
                    <a:lnTo>
                      <a:pt x="1325" y="2635"/>
                    </a:lnTo>
                    <a:cubicBezTo>
                      <a:pt x="1275" y="2775"/>
                      <a:pt x="1222" y="2922"/>
                      <a:pt x="1161" y="3056"/>
                    </a:cubicBezTo>
                    <a:lnTo>
                      <a:pt x="890" y="3658"/>
                    </a:lnTo>
                    <a:cubicBezTo>
                      <a:pt x="666" y="4149"/>
                      <a:pt x="452" y="4654"/>
                      <a:pt x="248" y="5143"/>
                    </a:cubicBezTo>
                    <a:lnTo>
                      <a:pt x="71" y="5557"/>
                    </a:lnTo>
                    <a:cubicBezTo>
                      <a:pt x="1" y="5728"/>
                      <a:pt x="7" y="5952"/>
                      <a:pt x="94" y="6139"/>
                    </a:cubicBezTo>
                    <a:cubicBezTo>
                      <a:pt x="178" y="6323"/>
                      <a:pt x="339" y="6471"/>
                      <a:pt x="529" y="6537"/>
                    </a:cubicBezTo>
                    <a:cubicBezTo>
                      <a:pt x="611" y="6568"/>
                      <a:pt x="698" y="6582"/>
                      <a:pt x="785" y="6582"/>
                    </a:cubicBezTo>
                    <a:cubicBezTo>
                      <a:pt x="822" y="6582"/>
                      <a:pt x="860" y="6579"/>
                      <a:pt x="897" y="6574"/>
                    </a:cubicBezTo>
                    <a:cubicBezTo>
                      <a:pt x="904" y="6577"/>
                      <a:pt x="910" y="6584"/>
                      <a:pt x="917" y="6588"/>
                    </a:cubicBezTo>
                    <a:cubicBezTo>
                      <a:pt x="1001" y="6641"/>
                      <a:pt x="1084" y="6695"/>
                      <a:pt x="1168" y="6744"/>
                    </a:cubicBezTo>
                    <a:cubicBezTo>
                      <a:pt x="1255" y="6795"/>
                      <a:pt x="1338" y="6845"/>
                      <a:pt x="1426" y="6892"/>
                    </a:cubicBezTo>
                    <a:cubicBezTo>
                      <a:pt x="1552" y="6962"/>
                      <a:pt x="1707" y="7042"/>
                      <a:pt x="1873" y="7096"/>
                    </a:cubicBezTo>
                    <a:lnTo>
                      <a:pt x="1897" y="7105"/>
                    </a:lnTo>
                    <a:cubicBezTo>
                      <a:pt x="1940" y="7119"/>
                      <a:pt x="1984" y="7133"/>
                      <a:pt x="2028" y="7142"/>
                    </a:cubicBezTo>
                    <a:lnTo>
                      <a:pt x="2114" y="7170"/>
                    </a:lnTo>
                    <a:cubicBezTo>
                      <a:pt x="2181" y="7190"/>
                      <a:pt x="2252" y="7210"/>
                      <a:pt x="2318" y="7226"/>
                    </a:cubicBezTo>
                    <a:cubicBezTo>
                      <a:pt x="2415" y="7250"/>
                      <a:pt x="2512" y="7270"/>
                      <a:pt x="2609" y="7286"/>
                    </a:cubicBezTo>
                    <a:cubicBezTo>
                      <a:pt x="2676" y="7300"/>
                      <a:pt x="2736" y="7303"/>
                      <a:pt x="2800" y="7303"/>
                    </a:cubicBezTo>
                    <a:cubicBezTo>
                      <a:pt x="2863" y="7303"/>
                      <a:pt x="2923" y="7300"/>
                      <a:pt x="2988" y="7297"/>
                    </a:cubicBezTo>
                    <a:cubicBezTo>
                      <a:pt x="3124" y="7286"/>
                      <a:pt x="3252" y="7246"/>
                      <a:pt x="3372" y="7206"/>
                    </a:cubicBezTo>
                    <a:lnTo>
                      <a:pt x="3435" y="7186"/>
                    </a:lnTo>
                    <a:cubicBezTo>
                      <a:pt x="3519" y="7159"/>
                      <a:pt x="3606" y="7126"/>
                      <a:pt x="3706" y="7079"/>
                    </a:cubicBezTo>
                    <a:cubicBezTo>
                      <a:pt x="3944" y="6969"/>
                      <a:pt x="4167" y="6832"/>
                      <a:pt x="4372" y="6668"/>
                    </a:cubicBezTo>
                    <a:cubicBezTo>
                      <a:pt x="4415" y="6634"/>
                      <a:pt x="4456" y="6594"/>
                      <a:pt x="4496" y="6557"/>
                    </a:cubicBezTo>
                    <a:cubicBezTo>
                      <a:pt x="4653" y="6403"/>
                      <a:pt x="4769" y="6253"/>
                      <a:pt x="4857" y="6096"/>
                    </a:cubicBezTo>
                    <a:cubicBezTo>
                      <a:pt x="4930" y="5955"/>
                      <a:pt x="4984" y="5835"/>
                      <a:pt x="5027" y="5714"/>
                    </a:cubicBezTo>
                    <a:cubicBezTo>
                      <a:pt x="5058" y="5628"/>
                      <a:pt x="5074" y="5540"/>
                      <a:pt x="5087" y="5460"/>
                    </a:cubicBezTo>
                    <a:lnTo>
                      <a:pt x="5101" y="5397"/>
                    </a:lnTo>
                    <a:cubicBezTo>
                      <a:pt x="5141" y="5199"/>
                      <a:pt x="5144" y="4995"/>
                      <a:pt x="5115" y="4791"/>
                    </a:cubicBezTo>
                    <a:cubicBezTo>
                      <a:pt x="5104" y="4708"/>
                      <a:pt x="5084" y="4601"/>
                      <a:pt x="5054" y="4487"/>
                    </a:cubicBezTo>
                    <a:cubicBezTo>
                      <a:pt x="5027" y="4376"/>
                      <a:pt x="4987" y="4270"/>
                      <a:pt x="4940" y="4156"/>
                    </a:cubicBezTo>
                    <a:cubicBezTo>
                      <a:pt x="5138" y="4116"/>
                      <a:pt x="5322" y="4032"/>
                      <a:pt x="5482" y="3959"/>
                    </a:cubicBezTo>
                    <a:cubicBezTo>
                      <a:pt x="5686" y="3868"/>
                      <a:pt x="5830" y="3768"/>
                      <a:pt x="5941" y="3648"/>
                    </a:cubicBezTo>
                    <a:lnTo>
                      <a:pt x="5973" y="3611"/>
                    </a:lnTo>
                    <a:cubicBezTo>
                      <a:pt x="6030" y="3547"/>
                      <a:pt x="6091" y="3481"/>
                      <a:pt x="6148" y="3407"/>
                    </a:cubicBezTo>
                    <a:cubicBezTo>
                      <a:pt x="6254" y="3260"/>
                      <a:pt x="6375" y="3089"/>
                      <a:pt x="6445" y="2882"/>
                    </a:cubicBezTo>
                    <a:cubicBezTo>
                      <a:pt x="6486" y="2761"/>
                      <a:pt x="6512" y="2624"/>
                      <a:pt x="6522" y="2484"/>
                    </a:cubicBezTo>
                    <a:cubicBezTo>
                      <a:pt x="6529" y="2346"/>
                      <a:pt x="6529" y="2203"/>
                      <a:pt x="6515" y="2053"/>
                    </a:cubicBezTo>
                    <a:cubicBezTo>
                      <a:pt x="6515" y="2013"/>
                      <a:pt x="6506" y="1976"/>
                      <a:pt x="6499" y="1939"/>
                    </a:cubicBezTo>
                    <a:cubicBezTo>
                      <a:pt x="6482" y="1875"/>
                      <a:pt x="6459" y="1805"/>
                      <a:pt x="6429" y="1724"/>
                    </a:cubicBezTo>
                    <a:cubicBezTo>
                      <a:pt x="6405" y="1658"/>
                      <a:pt x="6372" y="1601"/>
                      <a:pt x="6342" y="1547"/>
                    </a:cubicBezTo>
                    <a:cubicBezTo>
                      <a:pt x="6262" y="1411"/>
                      <a:pt x="6174" y="1290"/>
                      <a:pt x="6081" y="1179"/>
                    </a:cubicBezTo>
                    <a:cubicBezTo>
                      <a:pt x="6024" y="1116"/>
                      <a:pt x="5967" y="1059"/>
                      <a:pt x="5907" y="1002"/>
                    </a:cubicBezTo>
                    <a:lnTo>
                      <a:pt x="5877" y="972"/>
                    </a:lnTo>
                    <a:cubicBezTo>
                      <a:pt x="5773" y="875"/>
                      <a:pt x="5663" y="775"/>
                      <a:pt x="5546" y="681"/>
                    </a:cubicBezTo>
                    <a:lnTo>
                      <a:pt x="5496" y="638"/>
                    </a:lnTo>
                    <a:cubicBezTo>
                      <a:pt x="5442" y="594"/>
                      <a:pt x="5382" y="548"/>
                      <a:pt x="5315" y="508"/>
                    </a:cubicBezTo>
                    <a:cubicBezTo>
                      <a:pt x="5098" y="377"/>
                      <a:pt x="4874" y="283"/>
                      <a:pt x="4629" y="223"/>
                    </a:cubicBezTo>
                    <a:cubicBezTo>
                      <a:pt x="4439" y="173"/>
                      <a:pt x="4241" y="130"/>
                      <a:pt x="4054" y="93"/>
                    </a:cubicBezTo>
                    <a:lnTo>
                      <a:pt x="3907" y="59"/>
                    </a:lnTo>
                    <a:cubicBezTo>
                      <a:pt x="3817" y="42"/>
                      <a:pt x="3726" y="26"/>
                      <a:pt x="3633" y="9"/>
                    </a:cubicBezTo>
                    <a:cubicBezTo>
                      <a:pt x="3601" y="4"/>
                      <a:pt x="3567" y="1"/>
                      <a:pt x="35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9" name="Google Shape;4329;p29"/>
            <p:cNvGrpSpPr/>
            <p:nvPr/>
          </p:nvGrpSpPr>
          <p:grpSpPr>
            <a:xfrm>
              <a:off x="8797342" y="3964408"/>
              <a:ext cx="192516" cy="227716"/>
              <a:chOff x="1824250" y="1008625"/>
              <a:chExt cx="144250" cy="170625"/>
            </a:xfrm>
          </p:grpSpPr>
          <p:sp>
            <p:nvSpPr>
              <p:cNvPr id="4330" name="Google Shape;4330;p29"/>
              <p:cNvSpPr/>
              <p:nvPr/>
            </p:nvSpPr>
            <p:spPr>
              <a:xfrm>
                <a:off x="1828675" y="1013025"/>
                <a:ext cx="135400" cy="161850"/>
              </a:xfrm>
              <a:custGeom>
                <a:avLst/>
                <a:gdLst/>
                <a:ahLst/>
                <a:cxnLst/>
                <a:rect l="l" t="t" r="r" b="b"/>
                <a:pathLst>
                  <a:path w="5416" h="6474" extrusionOk="0">
                    <a:moveTo>
                      <a:pt x="2356" y="0"/>
                    </a:moveTo>
                    <a:cubicBezTo>
                      <a:pt x="2252" y="0"/>
                      <a:pt x="2150" y="4"/>
                      <a:pt x="2047" y="21"/>
                    </a:cubicBezTo>
                    <a:cubicBezTo>
                      <a:pt x="1947" y="37"/>
                      <a:pt x="1847" y="67"/>
                      <a:pt x="1750" y="94"/>
                    </a:cubicBezTo>
                    <a:cubicBezTo>
                      <a:pt x="1690" y="107"/>
                      <a:pt x="1636" y="138"/>
                      <a:pt x="1579" y="161"/>
                    </a:cubicBezTo>
                    <a:cubicBezTo>
                      <a:pt x="1469" y="211"/>
                      <a:pt x="1362" y="274"/>
                      <a:pt x="1258" y="342"/>
                    </a:cubicBezTo>
                    <a:cubicBezTo>
                      <a:pt x="1164" y="402"/>
                      <a:pt x="1074" y="472"/>
                      <a:pt x="988" y="539"/>
                    </a:cubicBezTo>
                    <a:cubicBezTo>
                      <a:pt x="871" y="629"/>
                      <a:pt x="760" y="743"/>
                      <a:pt x="659" y="850"/>
                    </a:cubicBezTo>
                    <a:cubicBezTo>
                      <a:pt x="647" y="863"/>
                      <a:pt x="636" y="876"/>
                      <a:pt x="623" y="890"/>
                    </a:cubicBezTo>
                    <a:cubicBezTo>
                      <a:pt x="562" y="960"/>
                      <a:pt x="506" y="1034"/>
                      <a:pt x="456" y="1111"/>
                    </a:cubicBezTo>
                    <a:cubicBezTo>
                      <a:pt x="358" y="1265"/>
                      <a:pt x="272" y="1428"/>
                      <a:pt x="208" y="1599"/>
                    </a:cubicBezTo>
                    <a:cubicBezTo>
                      <a:pt x="141" y="1783"/>
                      <a:pt x="98" y="1973"/>
                      <a:pt x="65" y="2164"/>
                    </a:cubicBezTo>
                    <a:cubicBezTo>
                      <a:pt x="45" y="2291"/>
                      <a:pt x="28" y="2418"/>
                      <a:pt x="17" y="2546"/>
                    </a:cubicBezTo>
                    <a:cubicBezTo>
                      <a:pt x="1" y="2696"/>
                      <a:pt x="1" y="2850"/>
                      <a:pt x="5" y="3003"/>
                    </a:cubicBezTo>
                    <a:cubicBezTo>
                      <a:pt x="11" y="3144"/>
                      <a:pt x="51" y="3295"/>
                      <a:pt x="91" y="3429"/>
                    </a:cubicBezTo>
                    <a:cubicBezTo>
                      <a:pt x="151" y="3619"/>
                      <a:pt x="228" y="3803"/>
                      <a:pt x="306" y="3987"/>
                    </a:cubicBezTo>
                    <a:cubicBezTo>
                      <a:pt x="342" y="4077"/>
                      <a:pt x="382" y="4167"/>
                      <a:pt x="422" y="4258"/>
                    </a:cubicBezTo>
                    <a:cubicBezTo>
                      <a:pt x="489" y="4402"/>
                      <a:pt x="573" y="4539"/>
                      <a:pt x="656" y="4676"/>
                    </a:cubicBezTo>
                    <a:cubicBezTo>
                      <a:pt x="757" y="4846"/>
                      <a:pt x="867" y="5007"/>
                      <a:pt x="997" y="5150"/>
                    </a:cubicBezTo>
                    <a:cubicBezTo>
                      <a:pt x="1161" y="5331"/>
                      <a:pt x="1339" y="5505"/>
                      <a:pt x="1522" y="5666"/>
                    </a:cubicBezTo>
                    <a:cubicBezTo>
                      <a:pt x="1666" y="5793"/>
                      <a:pt x="1817" y="5917"/>
                      <a:pt x="1977" y="6024"/>
                    </a:cubicBezTo>
                    <a:cubicBezTo>
                      <a:pt x="2175" y="6161"/>
                      <a:pt x="2385" y="6285"/>
                      <a:pt x="2613" y="6362"/>
                    </a:cubicBezTo>
                    <a:cubicBezTo>
                      <a:pt x="2743" y="6405"/>
                      <a:pt x="2877" y="6442"/>
                      <a:pt x="3014" y="6459"/>
                    </a:cubicBezTo>
                    <a:cubicBezTo>
                      <a:pt x="3084" y="6469"/>
                      <a:pt x="3155" y="6473"/>
                      <a:pt x="3227" y="6473"/>
                    </a:cubicBezTo>
                    <a:cubicBezTo>
                      <a:pt x="3293" y="6473"/>
                      <a:pt x="3360" y="6470"/>
                      <a:pt x="3425" y="6465"/>
                    </a:cubicBezTo>
                    <a:cubicBezTo>
                      <a:pt x="3509" y="6459"/>
                      <a:pt x="3589" y="6445"/>
                      <a:pt x="3669" y="6428"/>
                    </a:cubicBezTo>
                    <a:cubicBezTo>
                      <a:pt x="3813" y="6395"/>
                      <a:pt x="3958" y="6362"/>
                      <a:pt x="4098" y="6311"/>
                    </a:cubicBezTo>
                    <a:cubicBezTo>
                      <a:pt x="4248" y="6261"/>
                      <a:pt x="4389" y="6184"/>
                      <a:pt x="4519" y="6094"/>
                    </a:cubicBezTo>
                    <a:cubicBezTo>
                      <a:pt x="4646" y="6007"/>
                      <a:pt x="4750" y="5886"/>
                      <a:pt x="4853" y="5769"/>
                    </a:cubicBezTo>
                    <a:cubicBezTo>
                      <a:pt x="4957" y="5652"/>
                      <a:pt x="5031" y="5528"/>
                      <a:pt x="5108" y="5391"/>
                    </a:cubicBezTo>
                    <a:cubicBezTo>
                      <a:pt x="5185" y="5251"/>
                      <a:pt x="5228" y="5097"/>
                      <a:pt x="5268" y="4943"/>
                    </a:cubicBezTo>
                    <a:cubicBezTo>
                      <a:pt x="5332" y="4706"/>
                      <a:pt x="5402" y="4465"/>
                      <a:pt x="5409" y="4218"/>
                    </a:cubicBezTo>
                    <a:cubicBezTo>
                      <a:pt x="5415" y="4054"/>
                      <a:pt x="5415" y="3886"/>
                      <a:pt x="5392" y="3722"/>
                    </a:cubicBezTo>
                    <a:cubicBezTo>
                      <a:pt x="5389" y="3699"/>
                      <a:pt x="5386" y="3676"/>
                      <a:pt x="5382" y="3649"/>
                    </a:cubicBezTo>
                    <a:cubicBezTo>
                      <a:pt x="5365" y="3579"/>
                      <a:pt x="5345" y="3512"/>
                      <a:pt x="5329" y="3442"/>
                    </a:cubicBezTo>
                    <a:cubicBezTo>
                      <a:pt x="5325" y="3429"/>
                      <a:pt x="5322" y="3415"/>
                      <a:pt x="5315" y="3401"/>
                    </a:cubicBezTo>
                    <a:cubicBezTo>
                      <a:pt x="5272" y="3324"/>
                      <a:pt x="5238" y="3244"/>
                      <a:pt x="5178" y="3181"/>
                    </a:cubicBezTo>
                    <a:cubicBezTo>
                      <a:pt x="5128" y="3128"/>
                      <a:pt x="5077" y="3071"/>
                      <a:pt x="5017" y="3027"/>
                    </a:cubicBezTo>
                    <a:cubicBezTo>
                      <a:pt x="4997" y="3014"/>
                      <a:pt x="4981" y="2997"/>
                      <a:pt x="4961" y="2983"/>
                    </a:cubicBezTo>
                    <a:cubicBezTo>
                      <a:pt x="4852" y="2900"/>
                      <a:pt x="4718" y="2857"/>
                      <a:pt x="4583" y="2857"/>
                    </a:cubicBezTo>
                    <a:cubicBezTo>
                      <a:pt x="4503" y="2857"/>
                      <a:pt x="4423" y="2872"/>
                      <a:pt x="4349" y="2903"/>
                    </a:cubicBezTo>
                    <a:cubicBezTo>
                      <a:pt x="4108" y="3000"/>
                      <a:pt x="3944" y="3251"/>
                      <a:pt x="3958" y="3512"/>
                    </a:cubicBezTo>
                    <a:lnTo>
                      <a:pt x="3958" y="3525"/>
                    </a:lnTo>
                    <a:cubicBezTo>
                      <a:pt x="3944" y="3602"/>
                      <a:pt x="3950" y="3682"/>
                      <a:pt x="3954" y="3759"/>
                    </a:cubicBezTo>
                    <a:cubicBezTo>
                      <a:pt x="3954" y="3803"/>
                      <a:pt x="3967" y="3850"/>
                      <a:pt x="3974" y="3890"/>
                    </a:cubicBezTo>
                    <a:cubicBezTo>
                      <a:pt x="3984" y="3950"/>
                      <a:pt x="3991" y="4011"/>
                      <a:pt x="3994" y="4067"/>
                    </a:cubicBezTo>
                    <a:cubicBezTo>
                      <a:pt x="3984" y="4207"/>
                      <a:pt x="3958" y="4345"/>
                      <a:pt x="3927" y="4482"/>
                    </a:cubicBezTo>
                    <a:cubicBezTo>
                      <a:pt x="3901" y="4576"/>
                      <a:pt x="3870" y="4669"/>
                      <a:pt x="3830" y="4759"/>
                    </a:cubicBezTo>
                    <a:cubicBezTo>
                      <a:pt x="3793" y="4813"/>
                      <a:pt x="3753" y="4863"/>
                      <a:pt x="3710" y="4914"/>
                    </a:cubicBezTo>
                    <a:cubicBezTo>
                      <a:pt x="3697" y="4923"/>
                      <a:pt x="3683" y="4934"/>
                      <a:pt x="3669" y="4943"/>
                    </a:cubicBezTo>
                    <a:cubicBezTo>
                      <a:pt x="3620" y="4967"/>
                      <a:pt x="3563" y="4987"/>
                      <a:pt x="3509" y="5004"/>
                    </a:cubicBezTo>
                    <a:cubicBezTo>
                      <a:pt x="3419" y="5024"/>
                      <a:pt x="3325" y="5040"/>
                      <a:pt x="3231" y="5047"/>
                    </a:cubicBezTo>
                    <a:cubicBezTo>
                      <a:pt x="3202" y="5044"/>
                      <a:pt x="3168" y="5037"/>
                      <a:pt x="3135" y="5034"/>
                    </a:cubicBezTo>
                    <a:cubicBezTo>
                      <a:pt x="3061" y="5007"/>
                      <a:pt x="2987" y="4977"/>
                      <a:pt x="2917" y="4940"/>
                    </a:cubicBezTo>
                    <a:cubicBezTo>
                      <a:pt x="2649" y="4773"/>
                      <a:pt x="2408" y="4562"/>
                      <a:pt x="2181" y="4345"/>
                    </a:cubicBezTo>
                    <a:cubicBezTo>
                      <a:pt x="2101" y="4261"/>
                      <a:pt x="2027" y="4174"/>
                      <a:pt x="1957" y="4084"/>
                    </a:cubicBezTo>
                    <a:cubicBezTo>
                      <a:pt x="1894" y="4000"/>
                      <a:pt x="1837" y="3910"/>
                      <a:pt x="1780" y="3820"/>
                    </a:cubicBezTo>
                    <a:cubicBezTo>
                      <a:pt x="1706" y="3679"/>
                      <a:pt x="1643" y="3532"/>
                      <a:pt x="1579" y="3385"/>
                    </a:cubicBezTo>
                    <a:cubicBezTo>
                      <a:pt x="1519" y="3241"/>
                      <a:pt x="1453" y="3094"/>
                      <a:pt x="1405" y="2947"/>
                    </a:cubicBezTo>
                    <a:cubicBezTo>
                      <a:pt x="1396" y="2883"/>
                      <a:pt x="1389" y="2823"/>
                      <a:pt x="1385" y="2759"/>
                    </a:cubicBezTo>
                    <a:cubicBezTo>
                      <a:pt x="1392" y="2552"/>
                      <a:pt x="1416" y="2345"/>
                      <a:pt x="1459" y="2140"/>
                    </a:cubicBezTo>
                    <a:cubicBezTo>
                      <a:pt x="1489" y="2047"/>
                      <a:pt x="1522" y="1957"/>
                      <a:pt x="1566" y="1867"/>
                    </a:cubicBezTo>
                    <a:cubicBezTo>
                      <a:pt x="1636" y="1759"/>
                      <a:pt x="1713" y="1659"/>
                      <a:pt x="1800" y="1562"/>
                    </a:cubicBezTo>
                    <a:cubicBezTo>
                      <a:pt x="1904" y="1462"/>
                      <a:pt x="2014" y="1368"/>
                      <a:pt x="2135" y="1291"/>
                    </a:cubicBezTo>
                    <a:cubicBezTo>
                      <a:pt x="2212" y="1251"/>
                      <a:pt x="2285" y="1217"/>
                      <a:pt x="2365" y="1188"/>
                    </a:cubicBezTo>
                    <a:cubicBezTo>
                      <a:pt x="2476" y="1171"/>
                      <a:pt x="2589" y="1168"/>
                      <a:pt x="2700" y="1168"/>
                    </a:cubicBezTo>
                    <a:lnTo>
                      <a:pt x="2914" y="1168"/>
                    </a:lnTo>
                    <a:cubicBezTo>
                      <a:pt x="3021" y="1154"/>
                      <a:pt x="3115" y="1117"/>
                      <a:pt x="3198" y="1050"/>
                    </a:cubicBezTo>
                    <a:cubicBezTo>
                      <a:pt x="3319" y="956"/>
                      <a:pt x="3399" y="816"/>
                      <a:pt x="3419" y="666"/>
                    </a:cubicBezTo>
                    <a:cubicBezTo>
                      <a:pt x="3439" y="512"/>
                      <a:pt x="3396" y="354"/>
                      <a:pt x="3302" y="234"/>
                    </a:cubicBezTo>
                    <a:cubicBezTo>
                      <a:pt x="3218" y="121"/>
                      <a:pt x="3064" y="13"/>
                      <a:pt x="2917" y="10"/>
                    </a:cubicBezTo>
                    <a:cubicBezTo>
                      <a:pt x="2803" y="7"/>
                      <a:pt x="2686" y="4"/>
                      <a:pt x="2573" y="4"/>
                    </a:cubicBezTo>
                    <a:cubicBezTo>
                      <a:pt x="2500" y="2"/>
                      <a:pt x="2428" y="0"/>
                      <a:pt x="23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29"/>
              <p:cNvSpPr/>
              <p:nvPr/>
            </p:nvSpPr>
            <p:spPr>
              <a:xfrm>
                <a:off x="1824250" y="1008625"/>
                <a:ext cx="144250" cy="170625"/>
              </a:xfrm>
              <a:custGeom>
                <a:avLst/>
                <a:gdLst/>
                <a:ahLst/>
                <a:cxnLst/>
                <a:rect l="l" t="t" r="r" b="b"/>
                <a:pathLst>
                  <a:path w="5770" h="6825" extrusionOk="0">
                    <a:moveTo>
                      <a:pt x="5328" y="3645"/>
                    </a:moveTo>
                    <a:lnTo>
                      <a:pt x="5328" y="3645"/>
                    </a:lnTo>
                    <a:cubicBezTo>
                      <a:pt x="5328" y="3645"/>
                      <a:pt x="5331" y="3651"/>
                      <a:pt x="5339" y="3661"/>
                    </a:cubicBezTo>
                    <a:cubicBezTo>
                      <a:pt x="5335" y="3655"/>
                      <a:pt x="5332" y="3650"/>
                      <a:pt x="5328" y="3645"/>
                    </a:cubicBezTo>
                    <a:close/>
                    <a:moveTo>
                      <a:pt x="2545" y="352"/>
                    </a:moveTo>
                    <a:cubicBezTo>
                      <a:pt x="2590" y="352"/>
                      <a:pt x="2636" y="353"/>
                      <a:pt x="2683" y="354"/>
                    </a:cubicBezTo>
                    <a:lnTo>
                      <a:pt x="2750" y="354"/>
                    </a:lnTo>
                    <a:cubicBezTo>
                      <a:pt x="2863" y="357"/>
                      <a:pt x="2977" y="357"/>
                      <a:pt x="3091" y="360"/>
                    </a:cubicBezTo>
                    <a:cubicBezTo>
                      <a:pt x="3164" y="364"/>
                      <a:pt x="3275" y="430"/>
                      <a:pt x="3342" y="518"/>
                    </a:cubicBezTo>
                    <a:cubicBezTo>
                      <a:pt x="3405" y="601"/>
                      <a:pt x="3436" y="711"/>
                      <a:pt x="3422" y="819"/>
                    </a:cubicBezTo>
                    <a:cubicBezTo>
                      <a:pt x="3408" y="925"/>
                      <a:pt x="3352" y="1023"/>
                      <a:pt x="3268" y="1089"/>
                    </a:cubicBezTo>
                    <a:cubicBezTo>
                      <a:pt x="3212" y="1129"/>
                      <a:pt x="3147" y="1157"/>
                      <a:pt x="3081" y="1169"/>
                    </a:cubicBezTo>
                    <a:lnTo>
                      <a:pt x="2877" y="1166"/>
                    </a:lnTo>
                    <a:cubicBezTo>
                      <a:pt x="2763" y="1166"/>
                      <a:pt x="2639" y="1169"/>
                      <a:pt x="2516" y="1189"/>
                    </a:cubicBezTo>
                    <a:lnTo>
                      <a:pt x="2482" y="1200"/>
                    </a:lnTo>
                    <a:cubicBezTo>
                      <a:pt x="2405" y="1226"/>
                      <a:pt x="2321" y="1263"/>
                      <a:pt x="2218" y="1320"/>
                    </a:cubicBezTo>
                    <a:cubicBezTo>
                      <a:pt x="2101" y="1393"/>
                      <a:pt x="1988" y="1487"/>
                      <a:pt x="1847" y="1621"/>
                    </a:cubicBezTo>
                    <a:cubicBezTo>
                      <a:pt x="1750" y="1728"/>
                      <a:pt x="1666" y="1839"/>
                      <a:pt x="1596" y="1949"/>
                    </a:cubicBezTo>
                    <a:lnTo>
                      <a:pt x="1586" y="1966"/>
                    </a:lnTo>
                    <a:cubicBezTo>
                      <a:pt x="1539" y="2060"/>
                      <a:pt x="1499" y="2160"/>
                      <a:pt x="1462" y="2280"/>
                    </a:cubicBezTo>
                    <a:cubicBezTo>
                      <a:pt x="1422" y="2474"/>
                      <a:pt x="1395" y="2685"/>
                      <a:pt x="1386" y="2946"/>
                    </a:cubicBezTo>
                    <a:cubicBezTo>
                      <a:pt x="1389" y="3016"/>
                      <a:pt x="1395" y="3083"/>
                      <a:pt x="1409" y="3150"/>
                    </a:cubicBezTo>
                    <a:lnTo>
                      <a:pt x="1415" y="3176"/>
                    </a:lnTo>
                    <a:cubicBezTo>
                      <a:pt x="1459" y="3313"/>
                      <a:pt x="1516" y="3444"/>
                      <a:pt x="1569" y="3571"/>
                    </a:cubicBezTo>
                    <a:lnTo>
                      <a:pt x="1596" y="3631"/>
                    </a:lnTo>
                    <a:cubicBezTo>
                      <a:pt x="1650" y="3755"/>
                      <a:pt x="1719" y="3919"/>
                      <a:pt x="1810" y="4089"/>
                    </a:cubicBezTo>
                    <a:cubicBezTo>
                      <a:pt x="1860" y="4173"/>
                      <a:pt x="1920" y="4273"/>
                      <a:pt x="1994" y="4367"/>
                    </a:cubicBezTo>
                    <a:cubicBezTo>
                      <a:pt x="2061" y="4457"/>
                      <a:pt x="2141" y="4548"/>
                      <a:pt x="2235" y="4648"/>
                    </a:cubicBezTo>
                    <a:cubicBezTo>
                      <a:pt x="2519" y="4919"/>
                      <a:pt x="2760" y="5113"/>
                      <a:pt x="3000" y="5266"/>
                    </a:cubicBezTo>
                    <a:lnTo>
                      <a:pt x="3017" y="5277"/>
                    </a:lnTo>
                    <a:cubicBezTo>
                      <a:pt x="3104" y="5317"/>
                      <a:pt x="3181" y="5350"/>
                      <a:pt x="3255" y="5374"/>
                    </a:cubicBezTo>
                    <a:lnTo>
                      <a:pt x="3278" y="5380"/>
                    </a:lnTo>
                    <a:cubicBezTo>
                      <a:pt x="3318" y="5387"/>
                      <a:pt x="3355" y="5394"/>
                      <a:pt x="3392" y="5397"/>
                    </a:cubicBezTo>
                    <a:lnTo>
                      <a:pt x="3408" y="5400"/>
                    </a:lnTo>
                    <a:lnTo>
                      <a:pt x="3425" y="5397"/>
                    </a:lnTo>
                    <a:cubicBezTo>
                      <a:pt x="3516" y="5391"/>
                      <a:pt x="3613" y="5377"/>
                      <a:pt x="3740" y="5346"/>
                    </a:cubicBezTo>
                    <a:cubicBezTo>
                      <a:pt x="3800" y="5330"/>
                      <a:pt x="3860" y="5306"/>
                      <a:pt x="3917" y="5283"/>
                    </a:cubicBezTo>
                    <a:lnTo>
                      <a:pt x="3950" y="5263"/>
                    </a:lnTo>
                    <a:cubicBezTo>
                      <a:pt x="3967" y="5250"/>
                      <a:pt x="3984" y="5240"/>
                      <a:pt x="3997" y="5226"/>
                    </a:cubicBezTo>
                    <a:lnTo>
                      <a:pt x="4017" y="5206"/>
                    </a:lnTo>
                    <a:cubicBezTo>
                      <a:pt x="4070" y="5146"/>
                      <a:pt x="4115" y="5090"/>
                      <a:pt x="4155" y="5036"/>
                    </a:cubicBezTo>
                    <a:lnTo>
                      <a:pt x="4168" y="5005"/>
                    </a:lnTo>
                    <a:cubicBezTo>
                      <a:pt x="4218" y="4899"/>
                      <a:pt x="4251" y="4789"/>
                      <a:pt x="4275" y="4698"/>
                    </a:cubicBezTo>
                    <a:cubicBezTo>
                      <a:pt x="4302" y="4581"/>
                      <a:pt x="4335" y="4423"/>
                      <a:pt x="4345" y="4256"/>
                    </a:cubicBezTo>
                    <a:lnTo>
                      <a:pt x="4345" y="4247"/>
                    </a:lnTo>
                    <a:lnTo>
                      <a:pt x="4345" y="4236"/>
                    </a:lnTo>
                    <a:cubicBezTo>
                      <a:pt x="4342" y="4170"/>
                      <a:pt x="4335" y="4102"/>
                      <a:pt x="4325" y="4039"/>
                    </a:cubicBezTo>
                    <a:cubicBezTo>
                      <a:pt x="4322" y="4019"/>
                      <a:pt x="4318" y="4002"/>
                      <a:pt x="4315" y="3982"/>
                    </a:cubicBezTo>
                    <a:cubicBezTo>
                      <a:pt x="4311" y="3966"/>
                      <a:pt x="4305" y="3942"/>
                      <a:pt x="4305" y="3935"/>
                    </a:cubicBezTo>
                    <a:lnTo>
                      <a:pt x="4305" y="3862"/>
                    </a:lnTo>
                    <a:cubicBezTo>
                      <a:pt x="4302" y="3815"/>
                      <a:pt x="4302" y="3768"/>
                      <a:pt x="4308" y="3715"/>
                    </a:cubicBezTo>
                    <a:lnTo>
                      <a:pt x="4311" y="3698"/>
                    </a:lnTo>
                    <a:lnTo>
                      <a:pt x="4311" y="3678"/>
                    </a:lnTo>
                    <a:cubicBezTo>
                      <a:pt x="4302" y="3494"/>
                      <a:pt x="4419" y="3310"/>
                      <a:pt x="4592" y="3243"/>
                    </a:cubicBezTo>
                    <a:cubicBezTo>
                      <a:pt x="4647" y="3221"/>
                      <a:pt x="4706" y="3209"/>
                      <a:pt x="4765" y="3209"/>
                    </a:cubicBezTo>
                    <a:cubicBezTo>
                      <a:pt x="4860" y="3209"/>
                      <a:pt x="4954" y="3239"/>
                      <a:pt x="5030" y="3296"/>
                    </a:cubicBezTo>
                    <a:lnTo>
                      <a:pt x="5091" y="3344"/>
                    </a:lnTo>
                    <a:cubicBezTo>
                      <a:pt x="5124" y="3370"/>
                      <a:pt x="5161" y="3407"/>
                      <a:pt x="5198" y="3444"/>
                    </a:cubicBezTo>
                    <a:lnTo>
                      <a:pt x="5231" y="3480"/>
                    </a:lnTo>
                    <a:cubicBezTo>
                      <a:pt x="5258" y="3508"/>
                      <a:pt x="5278" y="3551"/>
                      <a:pt x="5305" y="3601"/>
                    </a:cubicBezTo>
                    <a:cubicBezTo>
                      <a:pt x="5312" y="3615"/>
                      <a:pt x="5319" y="3630"/>
                      <a:pt x="5328" y="3645"/>
                    </a:cubicBezTo>
                    <a:lnTo>
                      <a:pt x="5328" y="3645"/>
                    </a:lnTo>
                    <a:lnTo>
                      <a:pt x="5499" y="3597"/>
                    </a:lnTo>
                    <a:lnTo>
                      <a:pt x="5499" y="3597"/>
                    </a:lnTo>
                    <a:lnTo>
                      <a:pt x="5335" y="3665"/>
                    </a:lnTo>
                    <a:lnTo>
                      <a:pt x="5342" y="3691"/>
                    </a:lnTo>
                    <a:cubicBezTo>
                      <a:pt x="5359" y="3748"/>
                      <a:pt x="5375" y="3801"/>
                      <a:pt x="5385" y="3858"/>
                    </a:cubicBezTo>
                    <a:cubicBezTo>
                      <a:pt x="5388" y="3882"/>
                      <a:pt x="5392" y="3902"/>
                      <a:pt x="5395" y="3926"/>
                    </a:cubicBezTo>
                    <a:cubicBezTo>
                      <a:pt x="5419" y="4073"/>
                      <a:pt x="5415" y="4230"/>
                      <a:pt x="5412" y="4390"/>
                    </a:cubicBezTo>
                    <a:cubicBezTo>
                      <a:pt x="5405" y="4591"/>
                      <a:pt x="5351" y="4792"/>
                      <a:pt x="5294" y="5005"/>
                    </a:cubicBezTo>
                    <a:lnTo>
                      <a:pt x="5274" y="5076"/>
                    </a:lnTo>
                    <a:cubicBezTo>
                      <a:pt x="5238" y="5220"/>
                      <a:pt x="5198" y="5360"/>
                      <a:pt x="5131" y="5481"/>
                    </a:cubicBezTo>
                    <a:cubicBezTo>
                      <a:pt x="5061" y="5607"/>
                      <a:pt x="4993" y="5725"/>
                      <a:pt x="4900" y="5828"/>
                    </a:cubicBezTo>
                    <a:lnTo>
                      <a:pt x="4873" y="5859"/>
                    </a:lnTo>
                    <a:cubicBezTo>
                      <a:pt x="4783" y="5959"/>
                      <a:pt x="4696" y="6059"/>
                      <a:pt x="4596" y="6126"/>
                    </a:cubicBezTo>
                    <a:cubicBezTo>
                      <a:pt x="4462" y="6217"/>
                      <a:pt x="4339" y="6283"/>
                      <a:pt x="4218" y="6323"/>
                    </a:cubicBezTo>
                    <a:cubicBezTo>
                      <a:pt x="4094" y="6363"/>
                      <a:pt x="3964" y="6397"/>
                      <a:pt x="3806" y="6434"/>
                    </a:cubicBezTo>
                    <a:cubicBezTo>
                      <a:pt x="3726" y="6450"/>
                      <a:pt x="3656" y="6461"/>
                      <a:pt x="3593" y="6467"/>
                    </a:cubicBezTo>
                    <a:cubicBezTo>
                      <a:pt x="3539" y="6471"/>
                      <a:pt x="3477" y="6474"/>
                      <a:pt x="3412" y="6474"/>
                    </a:cubicBezTo>
                    <a:cubicBezTo>
                      <a:pt x="3347" y="6474"/>
                      <a:pt x="3280" y="6471"/>
                      <a:pt x="3215" y="6461"/>
                    </a:cubicBezTo>
                    <a:cubicBezTo>
                      <a:pt x="3104" y="6447"/>
                      <a:pt x="2984" y="6417"/>
                      <a:pt x="2846" y="6370"/>
                    </a:cubicBezTo>
                    <a:cubicBezTo>
                      <a:pt x="2663" y="6310"/>
                      <a:pt x="2476" y="6209"/>
                      <a:pt x="2255" y="6056"/>
                    </a:cubicBezTo>
                    <a:cubicBezTo>
                      <a:pt x="2114" y="5962"/>
                      <a:pt x="1974" y="5848"/>
                      <a:pt x="1817" y="5712"/>
                    </a:cubicBezTo>
                    <a:cubicBezTo>
                      <a:pt x="1636" y="5551"/>
                      <a:pt x="1466" y="5383"/>
                      <a:pt x="1305" y="5210"/>
                    </a:cubicBezTo>
                    <a:cubicBezTo>
                      <a:pt x="1198" y="5090"/>
                      <a:pt x="1094" y="4949"/>
                      <a:pt x="984" y="4761"/>
                    </a:cubicBezTo>
                    <a:lnTo>
                      <a:pt x="964" y="4732"/>
                    </a:lnTo>
                    <a:cubicBezTo>
                      <a:pt x="890" y="4604"/>
                      <a:pt x="816" y="4488"/>
                      <a:pt x="759" y="4360"/>
                    </a:cubicBezTo>
                    <a:lnTo>
                      <a:pt x="739" y="4317"/>
                    </a:lnTo>
                    <a:cubicBezTo>
                      <a:pt x="710" y="4243"/>
                      <a:pt x="676" y="4170"/>
                      <a:pt x="646" y="4096"/>
                    </a:cubicBezTo>
                    <a:lnTo>
                      <a:pt x="616" y="4022"/>
                    </a:lnTo>
                    <a:cubicBezTo>
                      <a:pt x="549" y="3862"/>
                      <a:pt x="486" y="3708"/>
                      <a:pt x="435" y="3551"/>
                    </a:cubicBezTo>
                    <a:cubicBezTo>
                      <a:pt x="398" y="3427"/>
                      <a:pt x="362" y="3293"/>
                      <a:pt x="358" y="3173"/>
                    </a:cubicBezTo>
                    <a:cubicBezTo>
                      <a:pt x="355" y="3036"/>
                      <a:pt x="355" y="2885"/>
                      <a:pt x="369" y="2738"/>
                    </a:cubicBezTo>
                    <a:cubicBezTo>
                      <a:pt x="378" y="2637"/>
                      <a:pt x="392" y="2504"/>
                      <a:pt x="415" y="2370"/>
                    </a:cubicBezTo>
                    <a:cubicBezTo>
                      <a:pt x="452" y="2163"/>
                      <a:pt x="495" y="1989"/>
                      <a:pt x="549" y="1835"/>
                    </a:cubicBezTo>
                    <a:cubicBezTo>
                      <a:pt x="603" y="1688"/>
                      <a:pt x="683" y="1538"/>
                      <a:pt x="779" y="1380"/>
                    </a:cubicBezTo>
                    <a:cubicBezTo>
                      <a:pt x="824" y="1313"/>
                      <a:pt x="873" y="1250"/>
                      <a:pt x="934" y="1183"/>
                    </a:cubicBezTo>
                    <a:lnTo>
                      <a:pt x="967" y="1146"/>
                    </a:lnTo>
                    <a:cubicBezTo>
                      <a:pt x="1060" y="1043"/>
                      <a:pt x="1161" y="936"/>
                      <a:pt x="1272" y="856"/>
                    </a:cubicBezTo>
                    <a:lnTo>
                      <a:pt x="1312" y="825"/>
                    </a:lnTo>
                    <a:cubicBezTo>
                      <a:pt x="1386" y="765"/>
                      <a:pt x="1455" y="711"/>
                      <a:pt x="1529" y="665"/>
                    </a:cubicBezTo>
                    <a:cubicBezTo>
                      <a:pt x="1622" y="608"/>
                      <a:pt x="1727" y="544"/>
                      <a:pt x="1830" y="498"/>
                    </a:cubicBezTo>
                    <a:lnTo>
                      <a:pt x="1860" y="484"/>
                    </a:lnTo>
                    <a:cubicBezTo>
                      <a:pt x="1900" y="464"/>
                      <a:pt x="1940" y="447"/>
                      <a:pt x="1974" y="437"/>
                    </a:cubicBezTo>
                    <a:lnTo>
                      <a:pt x="2008" y="430"/>
                    </a:lnTo>
                    <a:cubicBezTo>
                      <a:pt x="2091" y="407"/>
                      <a:pt x="2171" y="384"/>
                      <a:pt x="2252" y="370"/>
                    </a:cubicBezTo>
                    <a:cubicBezTo>
                      <a:pt x="2346" y="356"/>
                      <a:pt x="2444" y="352"/>
                      <a:pt x="2545" y="352"/>
                    </a:cubicBezTo>
                    <a:close/>
                    <a:moveTo>
                      <a:pt x="2529" y="0"/>
                    </a:moveTo>
                    <a:cubicBezTo>
                      <a:pt x="2420" y="0"/>
                      <a:pt x="2309" y="5"/>
                      <a:pt x="2195" y="22"/>
                    </a:cubicBezTo>
                    <a:cubicBezTo>
                      <a:pt x="2097" y="39"/>
                      <a:pt x="2004" y="66"/>
                      <a:pt x="1914" y="89"/>
                    </a:cubicBezTo>
                    <a:lnTo>
                      <a:pt x="1880" y="99"/>
                    </a:lnTo>
                    <a:cubicBezTo>
                      <a:pt x="1817" y="116"/>
                      <a:pt x="1763" y="143"/>
                      <a:pt x="1713" y="166"/>
                    </a:cubicBezTo>
                    <a:lnTo>
                      <a:pt x="1687" y="176"/>
                    </a:lnTo>
                    <a:cubicBezTo>
                      <a:pt x="1562" y="233"/>
                      <a:pt x="1449" y="303"/>
                      <a:pt x="1341" y="367"/>
                    </a:cubicBezTo>
                    <a:cubicBezTo>
                      <a:pt x="1255" y="424"/>
                      <a:pt x="1174" y="484"/>
                      <a:pt x="1097" y="544"/>
                    </a:cubicBezTo>
                    <a:lnTo>
                      <a:pt x="1057" y="575"/>
                    </a:lnTo>
                    <a:cubicBezTo>
                      <a:pt x="927" y="675"/>
                      <a:pt x="813" y="791"/>
                      <a:pt x="706" y="909"/>
                    </a:cubicBezTo>
                    <a:lnTo>
                      <a:pt x="670" y="949"/>
                    </a:lnTo>
                    <a:cubicBezTo>
                      <a:pt x="596" y="1032"/>
                      <a:pt x="539" y="1109"/>
                      <a:pt x="486" y="1193"/>
                    </a:cubicBezTo>
                    <a:cubicBezTo>
                      <a:pt x="372" y="1367"/>
                      <a:pt x="282" y="1544"/>
                      <a:pt x="222" y="1714"/>
                    </a:cubicBezTo>
                    <a:cubicBezTo>
                      <a:pt x="157" y="1889"/>
                      <a:pt x="108" y="2083"/>
                      <a:pt x="68" y="2310"/>
                    </a:cubicBezTo>
                    <a:cubicBezTo>
                      <a:pt x="44" y="2454"/>
                      <a:pt x="27" y="2597"/>
                      <a:pt x="17" y="2705"/>
                    </a:cubicBezTo>
                    <a:cubicBezTo>
                      <a:pt x="1" y="2869"/>
                      <a:pt x="4" y="3032"/>
                      <a:pt x="7" y="3183"/>
                    </a:cubicBezTo>
                    <a:cubicBezTo>
                      <a:pt x="11" y="3347"/>
                      <a:pt x="54" y="3508"/>
                      <a:pt x="101" y="3654"/>
                    </a:cubicBezTo>
                    <a:cubicBezTo>
                      <a:pt x="154" y="3829"/>
                      <a:pt x="222" y="3996"/>
                      <a:pt x="288" y="4156"/>
                    </a:cubicBezTo>
                    <a:lnTo>
                      <a:pt x="322" y="4230"/>
                    </a:lnTo>
                    <a:cubicBezTo>
                      <a:pt x="352" y="4307"/>
                      <a:pt x="385" y="4383"/>
                      <a:pt x="418" y="4460"/>
                    </a:cubicBezTo>
                    <a:lnTo>
                      <a:pt x="438" y="4504"/>
                    </a:lnTo>
                    <a:cubicBezTo>
                      <a:pt x="506" y="4651"/>
                      <a:pt x="586" y="4785"/>
                      <a:pt x="663" y="4915"/>
                    </a:cubicBezTo>
                    <a:lnTo>
                      <a:pt x="683" y="4942"/>
                    </a:lnTo>
                    <a:cubicBezTo>
                      <a:pt x="807" y="5150"/>
                      <a:pt x="920" y="5306"/>
                      <a:pt x="1044" y="5444"/>
                    </a:cubicBezTo>
                    <a:cubicBezTo>
                      <a:pt x="1211" y="5627"/>
                      <a:pt x="1395" y="5808"/>
                      <a:pt x="1586" y="5976"/>
                    </a:cubicBezTo>
                    <a:cubicBezTo>
                      <a:pt x="1750" y="6119"/>
                      <a:pt x="1903" y="6243"/>
                      <a:pt x="2054" y="6347"/>
                    </a:cubicBezTo>
                    <a:cubicBezTo>
                      <a:pt x="2301" y="6518"/>
                      <a:pt x="2519" y="6635"/>
                      <a:pt x="2736" y="6705"/>
                    </a:cubicBezTo>
                    <a:cubicBezTo>
                      <a:pt x="2894" y="6758"/>
                      <a:pt x="3034" y="6791"/>
                      <a:pt x="3167" y="6811"/>
                    </a:cubicBezTo>
                    <a:cubicBezTo>
                      <a:pt x="3248" y="6822"/>
                      <a:pt x="3328" y="6825"/>
                      <a:pt x="3405" y="6825"/>
                    </a:cubicBezTo>
                    <a:cubicBezTo>
                      <a:pt x="3482" y="6825"/>
                      <a:pt x="3553" y="6822"/>
                      <a:pt x="3616" y="6819"/>
                    </a:cubicBezTo>
                    <a:cubicBezTo>
                      <a:pt x="3696" y="6811"/>
                      <a:pt x="3786" y="6798"/>
                      <a:pt x="3883" y="6775"/>
                    </a:cubicBezTo>
                    <a:cubicBezTo>
                      <a:pt x="4050" y="6738"/>
                      <a:pt x="4191" y="6701"/>
                      <a:pt x="4331" y="6655"/>
                    </a:cubicBezTo>
                    <a:cubicBezTo>
                      <a:pt x="4482" y="6604"/>
                      <a:pt x="4632" y="6527"/>
                      <a:pt x="4797" y="6417"/>
                    </a:cubicBezTo>
                    <a:cubicBezTo>
                      <a:pt x="4930" y="6323"/>
                      <a:pt x="5038" y="6206"/>
                      <a:pt x="5138" y="6089"/>
                    </a:cubicBezTo>
                    <a:lnTo>
                      <a:pt x="5161" y="6062"/>
                    </a:lnTo>
                    <a:cubicBezTo>
                      <a:pt x="5282" y="5932"/>
                      <a:pt x="5359" y="5788"/>
                      <a:pt x="5435" y="5651"/>
                    </a:cubicBezTo>
                    <a:cubicBezTo>
                      <a:pt x="5526" y="5494"/>
                      <a:pt x="5572" y="5326"/>
                      <a:pt x="5616" y="5166"/>
                    </a:cubicBezTo>
                    <a:lnTo>
                      <a:pt x="5636" y="5096"/>
                    </a:lnTo>
                    <a:cubicBezTo>
                      <a:pt x="5696" y="4872"/>
                      <a:pt x="5756" y="4644"/>
                      <a:pt x="5763" y="4397"/>
                    </a:cubicBezTo>
                    <a:cubicBezTo>
                      <a:pt x="5766" y="4230"/>
                      <a:pt x="5770" y="4049"/>
                      <a:pt x="5743" y="3875"/>
                    </a:cubicBezTo>
                    <a:cubicBezTo>
                      <a:pt x="5740" y="3849"/>
                      <a:pt x="5736" y="3821"/>
                      <a:pt x="5730" y="3795"/>
                    </a:cubicBezTo>
                    <a:cubicBezTo>
                      <a:pt x="5716" y="3728"/>
                      <a:pt x="5700" y="3661"/>
                      <a:pt x="5683" y="3597"/>
                    </a:cubicBezTo>
                    <a:lnTo>
                      <a:pt x="5673" y="3565"/>
                    </a:lnTo>
                    <a:cubicBezTo>
                      <a:pt x="5669" y="3548"/>
                      <a:pt x="5663" y="3520"/>
                      <a:pt x="5646" y="3491"/>
                    </a:cubicBezTo>
                    <a:cubicBezTo>
                      <a:pt x="5636" y="3474"/>
                      <a:pt x="5626" y="3457"/>
                      <a:pt x="5616" y="3437"/>
                    </a:cubicBezTo>
                    <a:cubicBezTo>
                      <a:pt x="5583" y="3374"/>
                      <a:pt x="5546" y="3300"/>
                      <a:pt x="5482" y="3236"/>
                    </a:cubicBezTo>
                    <a:lnTo>
                      <a:pt x="5452" y="3203"/>
                    </a:lnTo>
                    <a:cubicBezTo>
                      <a:pt x="5405" y="3156"/>
                      <a:pt x="5359" y="3106"/>
                      <a:pt x="5302" y="3063"/>
                    </a:cubicBezTo>
                    <a:lnTo>
                      <a:pt x="5245" y="3019"/>
                    </a:lnTo>
                    <a:cubicBezTo>
                      <a:pt x="5107" y="2913"/>
                      <a:pt x="4932" y="2857"/>
                      <a:pt x="4757" y="2857"/>
                    </a:cubicBezTo>
                    <a:cubicBezTo>
                      <a:pt x="4655" y="2857"/>
                      <a:pt x="4554" y="2876"/>
                      <a:pt x="4459" y="2915"/>
                    </a:cubicBezTo>
                    <a:cubicBezTo>
                      <a:pt x="4155" y="3039"/>
                      <a:pt x="3950" y="3350"/>
                      <a:pt x="3960" y="3675"/>
                    </a:cubicBezTo>
                    <a:cubicBezTo>
                      <a:pt x="3947" y="3748"/>
                      <a:pt x="3950" y="3815"/>
                      <a:pt x="3954" y="3875"/>
                    </a:cubicBezTo>
                    <a:lnTo>
                      <a:pt x="3954" y="3939"/>
                    </a:lnTo>
                    <a:cubicBezTo>
                      <a:pt x="3954" y="3982"/>
                      <a:pt x="3964" y="4026"/>
                      <a:pt x="3970" y="4059"/>
                    </a:cubicBezTo>
                    <a:cubicBezTo>
                      <a:pt x="3974" y="4073"/>
                      <a:pt x="3977" y="4082"/>
                      <a:pt x="3977" y="4096"/>
                    </a:cubicBezTo>
                    <a:cubicBezTo>
                      <a:pt x="3987" y="4142"/>
                      <a:pt x="3990" y="4193"/>
                      <a:pt x="3994" y="4243"/>
                    </a:cubicBezTo>
                    <a:cubicBezTo>
                      <a:pt x="3984" y="4380"/>
                      <a:pt x="3957" y="4517"/>
                      <a:pt x="3934" y="4611"/>
                    </a:cubicBezTo>
                    <a:cubicBezTo>
                      <a:pt x="3917" y="4678"/>
                      <a:pt x="3890" y="4765"/>
                      <a:pt x="3854" y="4849"/>
                    </a:cubicBezTo>
                    <a:cubicBezTo>
                      <a:pt x="3826" y="4889"/>
                      <a:pt x="3797" y="4925"/>
                      <a:pt x="3763" y="4962"/>
                    </a:cubicBezTo>
                    <a:cubicBezTo>
                      <a:pt x="3760" y="4965"/>
                      <a:pt x="3760" y="4965"/>
                      <a:pt x="3760" y="4969"/>
                    </a:cubicBezTo>
                    <a:cubicBezTo>
                      <a:pt x="3716" y="4985"/>
                      <a:pt x="3680" y="4999"/>
                      <a:pt x="3649" y="5009"/>
                    </a:cubicBezTo>
                    <a:cubicBezTo>
                      <a:pt x="3559" y="5025"/>
                      <a:pt x="3485" y="5039"/>
                      <a:pt x="3412" y="5045"/>
                    </a:cubicBezTo>
                    <a:cubicBezTo>
                      <a:pt x="3395" y="5042"/>
                      <a:pt x="3375" y="5039"/>
                      <a:pt x="3355" y="5039"/>
                    </a:cubicBezTo>
                    <a:cubicBezTo>
                      <a:pt x="3301" y="5019"/>
                      <a:pt x="3244" y="4992"/>
                      <a:pt x="3181" y="4962"/>
                    </a:cubicBezTo>
                    <a:cubicBezTo>
                      <a:pt x="2964" y="4825"/>
                      <a:pt x="2740" y="4644"/>
                      <a:pt x="2485" y="4397"/>
                    </a:cubicBezTo>
                    <a:cubicBezTo>
                      <a:pt x="2402" y="4313"/>
                      <a:pt x="2335" y="4233"/>
                      <a:pt x="2275" y="4153"/>
                    </a:cubicBezTo>
                    <a:cubicBezTo>
                      <a:pt x="2218" y="4079"/>
                      <a:pt x="2168" y="4002"/>
                      <a:pt x="2114" y="3915"/>
                    </a:cubicBezTo>
                    <a:cubicBezTo>
                      <a:pt x="2037" y="3765"/>
                      <a:pt x="1971" y="3611"/>
                      <a:pt x="1920" y="3494"/>
                    </a:cubicBezTo>
                    <a:lnTo>
                      <a:pt x="1894" y="3430"/>
                    </a:lnTo>
                    <a:cubicBezTo>
                      <a:pt x="1840" y="3310"/>
                      <a:pt x="1793" y="3196"/>
                      <a:pt x="1753" y="3079"/>
                    </a:cubicBezTo>
                    <a:cubicBezTo>
                      <a:pt x="1743" y="3029"/>
                      <a:pt x="1739" y="2979"/>
                      <a:pt x="1736" y="2946"/>
                    </a:cubicBezTo>
                    <a:cubicBezTo>
                      <a:pt x="1747" y="2722"/>
                      <a:pt x="1770" y="2527"/>
                      <a:pt x="1803" y="2370"/>
                    </a:cubicBezTo>
                    <a:cubicBezTo>
                      <a:pt x="1830" y="2287"/>
                      <a:pt x="1860" y="2206"/>
                      <a:pt x="1897" y="2129"/>
                    </a:cubicBezTo>
                    <a:cubicBezTo>
                      <a:pt x="1957" y="2035"/>
                      <a:pt x="2028" y="1946"/>
                      <a:pt x="2097" y="1865"/>
                    </a:cubicBezTo>
                    <a:cubicBezTo>
                      <a:pt x="2211" y="1759"/>
                      <a:pt x="2309" y="1678"/>
                      <a:pt x="2395" y="1625"/>
                    </a:cubicBezTo>
                    <a:cubicBezTo>
                      <a:pt x="2465" y="1584"/>
                      <a:pt x="2525" y="1558"/>
                      <a:pt x="2585" y="1538"/>
                    </a:cubicBezTo>
                    <a:cubicBezTo>
                      <a:pt x="2683" y="1521"/>
                      <a:pt x="2783" y="1518"/>
                      <a:pt x="2874" y="1518"/>
                    </a:cubicBezTo>
                    <a:lnTo>
                      <a:pt x="3091" y="1521"/>
                    </a:lnTo>
                    <a:lnTo>
                      <a:pt x="3114" y="1518"/>
                    </a:lnTo>
                    <a:cubicBezTo>
                      <a:pt x="3252" y="1501"/>
                      <a:pt x="3372" y="1450"/>
                      <a:pt x="3482" y="1367"/>
                    </a:cubicBezTo>
                    <a:cubicBezTo>
                      <a:pt x="3639" y="1246"/>
                      <a:pt x="3743" y="1063"/>
                      <a:pt x="3769" y="862"/>
                    </a:cubicBezTo>
                    <a:cubicBezTo>
                      <a:pt x="3797" y="665"/>
                      <a:pt x="3740" y="461"/>
                      <a:pt x="3619" y="303"/>
                    </a:cubicBezTo>
                    <a:cubicBezTo>
                      <a:pt x="3519" y="169"/>
                      <a:pt x="3322" y="16"/>
                      <a:pt x="3098" y="9"/>
                    </a:cubicBezTo>
                    <a:cubicBezTo>
                      <a:pt x="2984" y="6"/>
                      <a:pt x="2866" y="2"/>
                      <a:pt x="2753" y="2"/>
                    </a:cubicBezTo>
                    <a:lnTo>
                      <a:pt x="2686" y="2"/>
                    </a:lnTo>
                    <a:cubicBezTo>
                      <a:pt x="2634" y="1"/>
                      <a:pt x="2582" y="0"/>
                      <a:pt x="25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2" name="Google Shape;4332;p29"/>
            <p:cNvGrpSpPr/>
            <p:nvPr/>
          </p:nvGrpSpPr>
          <p:grpSpPr>
            <a:xfrm rot="-564885">
              <a:off x="1023204" y="216108"/>
              <a:ext cx="153769" cy="230340"/>
              <a:chOff x="1459800" y="1512500"/>
              <a:chExt cx="131625" cy="197100"/>
            </a:xfrm>
          </p:grpSpPr>
          <p:sp>
            <p:nvSpPr>
              <p:cNvPr id="4333" name="Google Shape;4333;p29"/>
              <p:cNvSpPr/>
              <p:nvPr/>
            </p:nvSpPr>
            <p:spPr>
              <a:xfrm>
                <a:off x="1533625" y="1599050"/>
                <a:ext cx="600" cy="2450"/>
              </a:xfrm>
              <a:custGeom>
                <a:avLst/>
                <a:gdLst/>
                <a:ahLst/>
                <a:cxnLst/>
                <a:rect l="l" t="t" r="r" b="b"/>
                <a:pathLst>
                  <a:path w="24" h="98" extrusionOk="0">
                    <a:moveTo>
                      <a:pt x="0" y="1"/>
                    </a:moveTo>
                    <a:cubicBezTo>
                      <a:pt x="2" y="11"/>
                      <a:pt x="5" y="21"/>
                      <a:pt x="7" y="30"/>
                    </a:cubicBezTo>
                    <a:lnTo>
                      <a:pt x="7" y="30"/>
                    </a:lnTo>
                    <a:cubicBezTo>
                      <a:pt x="7" y="19"/>
                      <a:pt x="3" y="9"/>
                      <a:pt x="0" y="1"/>
                    </a:cubicBezTo>
                    <a:close/>
                    <a:moveTo>
                      <a:pt x="7" y="30"/>
                    </a:moveTo>
                    <a:lnTo>
                      <a:pt x="7" y="30"/>
                    </a:lnTo>
                    <a:cubicBezTo>
                      <a:pt x="7" y="32"/>
                      <a:pt x="7" y="33"/>
                      <a:pt x="7" y="34"/>
                    </a:cubicBezTo>
                    <a:cubicBezTo>
                      <a:pt x="11" y="47"/>
                      <a:pt x="14" y="64"/>
                      <a:pt x="17" y="81"/>
                    </a:cubicBezTo>
                    <a:lnTo>
                      <a:pt x="23" y="98"/>
                    </a:lnTo>
                    <a:cubicBezTo>
                      <a:pt x="19" y="74"/>
                      <a:pt x="13" y="53"/>
                      <a:pt x="7" y="30"/>
                    </a:cubicBezTo>
                    <a:close/>
                  </a:path>
                </a:pathLst>
              </a:custGeom>
              <a:solidFill>
                <a:srgbClr val="FB67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29"/>
              <p:cNvSpPr/>
              <p:nvPr/>
            </p:nvSpPr>
            <p:spPr>
              <a:xfrm>
                <a:off x="1529350" y="1598125"/>
                <a:ext cx="9150" cy="4300"/>
              </a:xfrm>
              <a:custGeom>
                <a:avLst/>
                <a:gdLst/>
                <a:ahLst/>
                <a:cxnLst/>
                <a:rect l="l" t="t" r="r" b="b"/>
                <a:pathLst>
                  <a:path w="366" h="172" extrusionOk="0">
                    <a:moveTo>
                      <a:pt x="345" y="1"/>
                    </a:moveTo>
                    <a:lnTo>
                      <a:pt x="1" y="74"/>
                    </a:lnTo>
                    <a:lnTo>
                      <a:pt x="21" y="172"/>
                    </a:lnTo>
                    <a:lnTo>
                      <a:pt x="365" y="98"/>
                    </a:lnTo>
                    <a:lnTo>
                      <a:pt x="345" y="1"/>
                    </a:lnTo>
                    <a:close/>
                  </a:path>
                </a:pathLst>
              </a:custGeom>
              <a:solidFill>
                <a:srgbClr val="524A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29"/>
              <p:cNvSpPr/>
              <p:nvPr/>
            </p:nvSpPr>
            <p:spPr>
              <a:xfrm>
                <a:off x="1463575" y="1516850"/>
                <a:ext cx="123425" cy="188350"/>
              </a:xfrm>
              <a:custGeom>
                <a:avLst/>
                <a:gdLst/>
                <a:ahLst/>
                <a:cxnLst/>
                <a:rect l="l" t="t" r="r" b="b"/>
                <a:pathLst>
                  <a:path w="4937" h="7534" extrusionOk="0">
                    <a:moveTo>
                      <a:pt x="2585" y="2359"/>
                    </a:moveTo>
                    <a:cubicBezTo>
                      <a:pt x="2601" y="2419"/>
                      <a:pt x="2618" y="2479"/>
                      <a:pt x="2635" y="2543"/>
                    </a:cubicBezTo>
                    <a:cubicBezTo>
                      <a:pt x="2682" y="2743"/>
                      <a:pt x="2729" y="2947"/>
                      <a:pt x="2772" y="3148"/>
                    </a:cubicBezTo>
                    <a:cubicBezTo>
                      <a:pt x="2782" y="3188"/>
                      <a:pt x="2793" y="3225"/>
                      <a:pt x="2799" y="3265"/>
                    </a:cubicBezTo>
                    <a:lnTo>
                      <a:pt x="2796" y="3245"/>
                    </a:lnTo>
                    <a:lnTo>
                      <a:pt x="2796" y="3245"/>
                    </a:lnTo>
                    <a:cubicBezTo>
                      <a:pt x="2799" y="3258"/>
                      <a:pt x="2802" y="3275"/>
                      <a:pt x="2805" y="3292"/>
                    </a:cubicBezTo>
                    <a:cubicBezTo>
                      <a:pt x="2805" y="3302"/>
                      <a:pt x="2809" y="3312"/>
                      <a:pt x="2809" y="3322"/>
                    </a:cubicBezTo>
                    <a:lnTo>
                      <a:pt x="2816" y="3338"/>
                    </a:lnTo>
                    <a:lnTo>
                      <a:pt x="2816" y="3352"/>
                    </a:lnTo>
                    <a:cubicBezTo>
                      <a:pt x="2859" y="3543"/>
                      <a:pt x="2902" y="3733"/>
                      <a:pt x="2946" y="3924"/>
                    </a:cubicBezTo>
                    <a:cubicBezTo>
                      <a:pt x="2856" y="3934"/>
                      <a:pt x="2762" y="3937"/>
                      <a:pt x="2672" y="3951"/>
                    </a:cubicBezTo>
                    <a:cubicBezTo>
                      <a:pt x="2558" y="3968"/>
                      <a:pt x="2444" y="3984"/>
                      <a:pt x="2328" y="4000"/>
                    </a:cubicBezTo>
                    <a:cubicBezTo>
                      <a:pt x="2197" y="4017"/>
                      <a:pt x="2067" y="4034"/>
                      <a:pt x="1939" y="4051"/>
                    </a:cubicBezTo>
                    <a:cubicBezTo>
                      <a:pt x="1979" y="3944"/>
                      <a:pt x="2020" y="3840"/>
                      <a:pt x="2060" y="3736"/>
                    </a:cubicBezTo>
                    <a:cubicBezTo>
                      <a:pt x="2227" y="3325"/>
                      <a:pt x="2401" y="2914"/>
                      <a:pt x="2541" y="2492"/>
                    </a:cubicBezTo>
                    <a:cubicBezTo>
                      <a:pt x="2555" y="2449"/>
                      <a:pt x="2572" y="2402"/>
                      <a:pt x="2585" y="2359"/>
                    </a:cubicBezTo>
                    <a:close/>
                    <a:moveTo>
                      <a:pt x="2705" y="1"/>
                    </a:moveTo>
                    <a:cubicBezTo>
                      <a:pt x="2595" y="1"/>
                      <a:pt x="2495" y="35"/>
                      <a:pt x="2391" y="95"/>
                    </a:cubicBezTo>
                    <a:cubicBezTo>
                      <a:pt x="2294" y="152"/>
                      <a:pt x="2240" y="235"/>
                      <a:pt x="2183" y="328"/>
                    </a:cubicBezTo>
                    <a:cubicBezTo>
                      <a:pt x="2130" y="416"/>
                      <a:pt x="2097" y="516"/>
                      <a:pt x="2063" y="609"/>
                    </a:cubicBezTo>
                    <a:cubicBezTo>
                      <a:pt x="1916" y="1024"/>
                      <a:pt x="1806" y="1449"/>
                      <a:pt x="1682" y="1870"/>
                    </a:cubicBezTo>
                    <a:cubicBezTo>
                      <a:pt x="1641" y="2011"/>
                      <a:pt x="1601" y="2148"/>
                      <a:pt x="1558" y="2285"/>
                    </a:cubicBezTo>
                    <a:cubicBezTo>
                      <a:pt x="1508" y="2435"/>
                      <a:pt x="1454" y="2586"/>
                      <a:pt x="1397" y="2736"/>
                    </a:cubicBezTo>
                    <a:cubicBezTo>
                      <a:pt x="1317" y="2944"/>
                      <a:pt x="1240" y="3151"/>
                      <a:pt x="1160" y="3358"/>
                    </a:cubicBezTo>
                    <a:cubicBezTo>
                      <a:pt x="1090" y="3543"/>
                      <a:pt x="1023" y="3727"/>
                      <a:pt x="956" y="3914"/>
                    </a:cubicBezTo>
                    <a:cubicBezTo>
                      <a:pt x="909" y="4034"/>
                      <a:pt x="873" y="4158"/>
                      <a:pt x="832" y="4278"/>
                    </a:cubicBezTo>
                    <a:cubicBezTo>
                      <a:pt x="806" y="4366"/>
                      <a:pt x="772" y="4452"/>
                      <a:pt x="749" y="4542"/>
                    </a:cubicBezTo>
                    <a:cubicBezTo>
                      <a:pt x="632" y="4937"/>
                      <a:pt x="522" y="5332"/>
                      <a:pt x="401" y="5726"/>
                    </a:cubicBezTo>
                    <a:cubicBezTo>
                      <a:pt x="334" y="5924"/>
                      <a:pt x="267" y="6118"/>
                      <a:pt x="210" y="6319"/>
                    </a:cubicBezTo>
                    <a:cubicBezTo>
                      <a:pt x="147" y="6529"/>
                      <a:pt x="107" y="6750"/>
                      <a:pt x="56" y="6964"/>
                    </a:cubicBezTo>
                    <a:cubicBezTo>
                      <a:pt x="0" y="7211"/>
                      <a:pt x="184" y="7466"/>
                      <a:pt x="425" y="7512"/>
                    </a:cubicBezTo>
                    <a:cubicBezTo>
                      <a:pt x="454" y="7518"/>
                      <a:pt x="483" y="7521"/>
                      <a:pt x="512" y="7521"/>
                    </a:cubicBezTo>
                    <a:cubicBezTo>
                      <a:pt x="605" y="7521"/>
                      <a:pt x="697" y="7493"/>
                      <a:pt x="775" y="7442"/>
                    </a:cubicBezTo>
                    <a:cubicBezTo>
                      <a:pt x="879" y="7368"/>
                      <a:pt x="943" y="7265"/>
                      <a:pt x="973" y="7141"/>
                    </a:cubicBezTo>
                    <a:cubicBezTo>
                      <a:pt x="1007" y="6990"/>
                      <a:pt x="1036" y="6837"/>
                      <a:pt x="1076" y="6689"/>
                    </a:cubicBezTo>
                    <a:cubicBezTo>
                      <a:pt x="1107" y="6576"/>
                      <a:pt x="1144" y="6469"/>
                      <a:pt x="1177" y="6359"/>
                    </a:cubicBezTo>
                    <a:cubicBezTo>
                      <a:pt x="1271" y="6091"/>
                      <a:pt x="1365" y="5827"/>
                      <a:pt x="1445" y="5556"/>
                    </a:cubicBezTo>
                    <a:lnTo>
                      <a:pt x="1535" y="5255"/>
                    </a:lnTo>
                    <a:cubicBezTo>
                      <a:pt x="1554" y="5257"/>
                      <a:pt x="1573" y="5259"/>
                      <a:pt x="1593" y="5259"/>
                    </a:cubicBezTo>
                    <a:cubicBezTo>
                      <a:pt x="1607" y="5259"/>
                      <a:pt x="1621" y="5258"/>
                      <a:pt x="1635" y="5255"/>
                    </a:cubicBezTo>
                    <a:cubicBezTo>
                      <a:pt x="1896" y="5221"/>
                      <a:pt x="2157" y="5188"/>
                      <a:pt x="2418" y="5151"/>
                    </a:cubicBezTo>
                    <a:cubicBezTo>
                      <a:pt x="2532" y="5138"/>
                      <a:pt x="2649" y="5118"/>
                      <a:pt x="2762" y="5098"/>
                    </a:cubicBezTo>
                    <a:cubicBezTo>
                      <a:pt x="2873" y="5078"/>
                      <a:pt x="2986" y="5078"/>
                      <a:pt x="3100" y="5061"/>
                    </a:cubicBezTo>
                    <a:cubicBezTo>
                      <a:pt x="3110" y="5058"/>
                      <a:pt x="3120" y="5054"/>
                      <a:pt x="3130" y="5054"/>
                    </a:cubicBezTo>
                    <a:cubicBezTo>
                      <a:pt x="3137" y="5081"/>
                      <a:pt x="3140" y="5111"/>
                      <a:pt x="3146" y="5138"/>
                    </a:cubicBezTo>
                    <a:cubicBezTo>
                      <a:pt x="3171" y="5285"/>
                      <a:pt x="3197" y="5436"/>
                      <a:pt x="3237" y="5579"/>
                    </a:cubicBezTo>
                    <a:cubicBezTo>
                      <a:pt x="3264" y="5673"/>
                      <a:pt x="3291" y="5766"/>
                      <a:pt x="3321" y="5860"/>
                    </a:cubicBezTo>
                    <a:cubicBezTo>
                      <a:pt x="3371" y="6031"/>
                      <a:pt x="3418" y="6201"/>
                      <a:pt x="3461" y="6372"/>
                    </a:cubicBezTo>
                    <a:cubicBezTo>
                      <a:pt x="3475" y="6439"/>
                      <a:pt x="3488" y="6509"/>
                      <a:pt x="3498" y="6576"/>
                    </a:cubicBezTo>
                    <a:cubicBezTo>
                      <a:pt x="3508" y="6626"/>
                      <a:pt x="3518" y="6677"/>
                      <a:pt x="3525" y="6730"/>
                    </a:cubicBezTo>
                    <a:cubicBezTo>
                      <a:pt x="3538" y="6817"/>
                      <a:pt x="3558" y="6904"/>
                      <a:pt x="3578" y="6987"/>
                    </a:cubicBezTo>
                    <a:cubicBezTo>
                      <a:pt x="3592" y="7041"/>
                      <a:pt x="3618" y="7091"/>
                      <a:pt x="3645" y="7138"/>
                    </a:cubicBezTo>
                    <a:cubicBezTo>
                      <a:pt x="3682" y="7228"/>
                      <a:pt x="3739" y="7305"/>
                      <a:pt x="3813" y="7372"/>
                    </a:cubicBezTo>
                    <a:cubicBezTo>
                      <a:pt x="3903" y="7449"/>
                      <a:pt x="4003" y="7499"/>
                      <a:pt x="4120" y="7523"/>
                    </a:cubicBezTo>
                    <a:cubicBezTo>
                      <a:pt x="4161" y="7530"/>
                      <a:pt x="4202" y="7534"/>
                      <a:pt x="4243" y="7534"/>
                    </a:cubicBezTo>
                    <a:cubicBezTo>
                      <a:pt x="4316" y="7534"/>
                      <a:pt x="4387" y="7522"/>
                      <a:pt x="4458" y="7496"/>
                    </a:cubicBezTo>
                    <a:cubicBezTo>
                      <a:pt x="4565" y="7459"/>
                      <a:pt x="4655" y="7396"/>
                      <a:pt x="4732" y="7311"/>
                    </a:cubicBezTo>
                    <a:cubicBezTo>
                      <a:pt x="4816" y="7185"/>
                      <a:pt x="4889" y="7095"/>
                      <a:pt x="4916" y="6937"/>
                    </a:cubicBezTo>
                    <a:cubicBezTo>
                      <a:pt x="4929" y="6860"/>
                      <a:pt x="4936" y="6783"/>
                      <a:pt x="4932" y="6700"/>
                    </a:cubicBezTo>
                    <a:cubicBezTo>
                      <a:pt x="4932" y="6660"/>
                      <a:pt x="4929" y="6620"/>
                      <a:pt x="4920" y="6579"/>
                    </a:cubicBezTo>
                    <a:cubicBezTo>
                      <a:pt x="4896" y="6445"/>
                      <a:pt x="4866" y="6308"/>
                      <a:pt x="4836" y="6175"/>
                    </a:cubicBezTo>
                    <a:cubicBezTo>
                      <a:pt x="4802" y="6018"/>
                      <a:pt x="4765" y="5860"/>
                      <a:pt x="4719" y="5706"/>
                    </a:cubicBezTo>
                    <a:cubicBezTo>
                      <a:pt x="4665" y="5539"/>
                      <a:pt x="4611" y="5372"/>
                      <a:pt x="4558" y="5208"/>
                    </a:cubicBezTo>
                    <a:cubicBezTo>
                      <a:pt x="4511" y="5071"/>
                      <a:pt x="4481" y="4934"/>
                      <a:pt x="4448" y="4794"/>
                    </a:cubicBezTo>
                    <a:cubicBezTo>
                      <a:pt x="4364" y="4375"/>
                      <a:pt x="4290" y="3957"/>
                      <a:pt x="4184" y="3546"/>
                    </a:cubicBezTo>
                    <a:cubicBezTo>
                      <a:pt x="4080" y="3162"/>
                      <a:pt x="3949" y="2787"/>
                      <a:pt x="3836" y="2406"/>
                    </a:cubicBezTo>
                    <a:cubicBezTo>
                      <a:pt x="3773" y="2191"/>
                      <a:pt x="3702" y="1984"/>
                      <a:pt x="3625" y="1777"/>
                    </a:cubicBezTo>
                    <a:cubicBezTo>
                      <a:pt x="3538" y="1549"/>
                      <a:pt x="3464" y="1325"/>
                      <a:pt x="3401" y="1091"/>
                    </a:cubicBezTo>
                    <a:cubicBezTo>
                      <a:pt x="3364" y="904"/>
                      <a:pt x="3331" y="714"/>
                      <a:pt x="3287" y="526"/>
                    </a:cubicBezTo>
                    <a:cubicBezTo>
                      <a:pt x="3281" y="502"/>
                      <a:pt x="3277" y="479"/>
                      <a:pt x="3271" y="456"/>
                    </a:cubicBezTo>
                    <a:cubicBezTo>
                      <a:pt x="3251" y="388"/>
                      <a:pt x="3220" y="336"/>
                      <a:pt x="3187" y="272"/>
                    </a:cubicBezTo>
                    <a:cubicBezTo>
                      <a:pt x="3120" y="135"/>
                      <a:pt x="2950" y="31"/>
                      <a:pt x="2805" y="11"/>
                    </a:cubicBezTo>
                    <a:cubicBezTo>
                      <a:pt x="2772" y="4"/>
                      <a:pt x="2739" y="1"/>
                      <a:pt x="27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29"/>
              <p:cNvSpPr/>
              <p:nvPr/>
            </p:nvSpPr>
            <p:spPr>
              <a:xfrm>
                <a:off x="1459800" y="1512500"/>
                <a:ext cx="131625" cy="197100"/>
              </a:xfrm>
              <a:custGeom>
                <a:avLst/>
                <a:gdLst/>
                <a:ahLst/>
                <a:cxnLst/>
                <a:rect l="l" t="t" r="r" b="b"/>
                <a:pathLst>
                  <a:path w="5265" h="7884" extrusionOk="0">
                    <a:moveTo>
                      <a:pt x="2706" y="3151"/>
                    </a:moveTo>
                    <a:cubicBezTo>
                      <a:pt x="2723" y="3222"/>
                      <a:pt x="2736" y="3292"/>
                      <a:pt x="2752" y="3362"/>
                    </a:cubicBezTo>
                    <a:lnTo>
                      <a:pt x="2796" y="3563"/>
                    </a:lnTo>
                    <a:cubicBezTo>
                      <a:pt x="2823" y="3690"/>
                      <a:pt x="2853" y="3813"/>
                      <a:pt x="2880" y="3941"/>
                    </a:cubicBezTo>
                    <a:cubicBezTo>
                      <a:pt x="2853" y="3944"/>
                      <a:pt x="2826" y="3947"/>
                      <a:pt x="2800" y="3951"/>
                    </a:cubicBezTo>
                    <a:lnTo>
                      <a:pt x="2669" y="3971"/>
                    </a:lnTo>
                    <a:cubicBezTo>
                      <a:pt x="2599" y="3981"/>
                      <a:pt x="2529" y="3991"/>
                      <a:pt x="2455" y="4001"/>
                    </a:cubicBezTo>
                    <a:lnTo>
                      <a:pt x="2362" y="4011"/>
                    </a:lnTo>
                    <a:cubicBezTo>
                      <a:pt x="2365" y="4001"/>
                      <a:pt x="2368" y="3987"/>
                      <a:pt x="2374" y="3974"/>
                    </a:cubicBezTo>
                    <a:lnTo>
                      <a:pt x="2462" y="3760"/>
                    </a:lnTo>
                    <a:cubicBezTo>
                      <a:pt x="2545" y="3560"/>
                      <a:pt x="2629" y="3359"/>
                      <a:pt x="2706" y="3151"/>
                    </a:cubicBezTo>
                    <a:close/>
                    <a:moveTo>
                      <a:pt x="2749" y="1934"/>
                    </a:moveTo>
                    <a:lnTo>
                      <a:pt x="2525" y="2613"/>
                    </a:lnTo>
                    <a:cubicBezTo>
                      <a:pt x="2411" y="2954"/>
                      <a:pt x="2271" y="3296"/>
                      <a:pt x="2138" y="3626"/>
                    </a:cubicBezTo>
                    <a:lnTo>
                      <a:pt x="2050" y="3844"/>
                    </a:lnTo>
                    <a:cubicBezTo>
                      <a:pt x="2017" y="3924"/>
                      <a:pt x="1984" y="4008"/>
                      <a:pt x="1953" y="4091"/>
                    </a:cubicBezTo>
                    <a:lnTo>
                      <a:pt x="1820" y="4435"/>
                    </a:lnTo>
                    <a:lnTo>
                      <a:pt x="2502" y="4349"/>
                    </a:lnTo>
                    <a:cubicBezTo>
                      <a:pt x="2575" y="4339"/>
                      <a:pt x="2649" y="4329"/>
                      <a:pt x="2723" y="4319"/>
                    </a:cubicBezTo>
                    <a:lnTo>
                      <a:pt x="2850" y="4299"/>
                    </a:lnTo>
                    <a:cubicBezTo>
                      <a:pt x="2896" y="4292"/>
                      <a:pt x="2947" y="4288"/>
                      <a:pt x="2993" y="4282"/>
                    </a:cubicBezTo>
                    <a:cubicBezTo>
                      <a:pt x="3033" y="4279"/>
                      <a:pt x="3077" y="4275"/>
                      <a:pt x="3117" y="4272"/>
                    </a:cubicBezTo>
                    <a:lnTo>
                      <a:pt x="3311" y="4248"/>
                    </a:lnTo>
                    <a:lnTo>
                      <a:pt x="3228" y="3887"/>
                    </a:lnTo>
                    <a:cubicBezTo>
                      <a:pt x="3197" y="3753"/>
                      <a:pt x="3167" y="3623"/>
                      <a:pt x="3137" y="3476"/>
                    </a:cubicBezTo>
                    <a:lnTo>
                      <a:pt x="3134" y="3456"/>
                    </a:lnTo>
                    <a:lnTo>
                      <a:pt x="2960" y="3496"/>
                    </a:lnTo>
                    <a:lnTo>
                      <a:pt x="3127" y="3429"/>
                    </a:lnTo>
                    <a:lnTo>
                      <a:pt x="3117" y="3382"/>
                    </a:lnTo>
                    <a:lnTo>
                      <a:pt x="3097" y="3285"/>
                    </a:lnTo>
                    <a:cubicBezTo>
                      <a:pt x="3050" y="3081"/>
                      <a:pt x="3004" y="2877"/>
                      <a:pt x="2956" y="2673"/>
                    </a:cubicBezTo>
                    <a:cubicBezTo>
                      <a:pt x="2940" y="2609"/>
                      <a:pt x="2923" y="2546"/>
                      <a:pt x="2907" y="2486"/>
                    </a:cubicBezTo>
                    <a:lnTo>
                      <a:pt x="2749" y="1934"/>
                    </a:lnTo>
                    <a:close/>
                    <a:moveTo>
                      <a:pt x="2855" y="352"/>
                    </a:moveTo>
                    <a:cubicBezTo>
                      <a:pt x="2879" y="352"/>
                      <a:pt x="2904" y="355"/>
                      <a:pt x="2930" y="359"/>
                    </a:cubicBezTo>
                    <a:cubicBezTo>
                      <a:pt x="3030" y="372"/>
                      <a:pt x="3144" y="449"/>
                      <a:pt x="3181" y="526"/>
                    </a:cubicBezTo>
                    <a:lnTo>
                      <a:pt x="3201" y="566"/>
                    </a:lnTo>
                    <a:cubicBezTo>
                      <a:pt x="3224" y="607"/>
                      <a:pt x="3241" y="640"/>
                      <a:pt x="3251" y="673"/>
                    </a:cubicBezTo>
                    <a:cubicBezTo>
                      <a:pt x="3257" y="697"/>
                      <a:pt x="3261" y="717"/>
                      <a:pt x="3268" y="740"/>
                    </a:cubicBezTo>
                    <a:cubicBezTo>
                      <a:pt x="3294" y="871"/>
                      <a:pt x="3322" y="1001"/>
                      <a:pt x="3345" y="1132"/>
                    </a:cubicBezTo>
                    <a:lnTo>
                      <a:pt x="3382" y="1315"/>
                    </a:lnTo>
                    <a:cubicBezTo>
                      <a:pt x="3448" y="1553"/>
                      <a:pt x="3522" y="1780"/>
                      <a:pt x="3609" y="2011"/>
                    </a:cubicBezTo>
                    <a:cubicBezTo>
                      <a:pt x="3686" y="2212"/>
                      <a:pt x="3753" y="2416"/>
                      <a:pt x="3819" y="2629"/>
                    </a:cubicBezTo>
                    <a:cubicBezTo>
                      <a:pt x="3856" y="2760"/>
                      <a:pt x="3899" y="2890"/>
                      <a:pt x="3940" y="3021"/>
                    </a:cubicBezTo>
                    <a:cubicBezTo>
                      <a:pt x="4017" y="3265"/>
                      <a:pt x="4097" y="3516"/>
                      <a:pt x="4164" y="3767"/>
                    </a:cubicBezTo>
                    <a:cubicBezTo>
                      <a:pt x="4248" y="4081"/>
                      <a:pt x="4311" y="4409"/>
                      <a:pt x="4371" y="4723"/>
                    </a:cubicBezTo>
                    <a:lnTo>
                      <a:pt x="4428" y="5004"/>
                    </a:lnTo>
                    <a:cubicBezTo>
                      <a:pt x="4461" y="5151"/>
                      <a:pt x="4495" y="5295"/>
                      <a:pt x="4542" y="5439"/>
                    </a:cubicBezTo>
                    <a:cubicBezTo>
                      <a:pt x="4595" y="5603"/>
                      <a:pt x="4649" y="5767"/>
                      <a:pt x="4699" y="5931"/>
                    </a:cubicBezTo>
                    <a:cubicBezTo>
                      <a:pt x="4739" y="6061"/>
                      <a:pt x="4776" y="6201"/>
                      <a:pt x="4816" y="6386"/>
                    </a:cubicBezTo>
                    <a:lnTo>
                      <a:pt x="4836" y="6476"/>
                    </a:lnTo>
                    <a:cubicBezTo>
                      <a:pt x="4856" y="6579"/>
                      <a:pt x="4880" y="6683"/>
                      <a:pt x="4900" y="6787"/>
                    </a:cubicBezTo>
                    <a:cubicBezTo>
                      <a:pt x="4907" y="6817"/>
                      <a:pt x="4907" y="6847"/>
                      <a:pt x="4910" y="6880"/>
                    </a:cubicBezTo>
                    <a:cubicBezTo>
                      <a:pt x="4910" y="6948"/>
                      <a:pt x="4907" y="7011"/>
                      <a:pt x="4893" y="7081"/>
                    </a:cubicBezTo>
                    <a:cubicBezTo>
                      <a:pt x="4876" y="7181"/>
                      <a:pt x="4833" y="7245"/>
                      <a:pt x="4766" y="7345"/>
                    </a:cubicBezTo>
                    <a:lnTo>
                      <a:pt x="4742" y="7375"/>
                    </a:lnTo>
                    <a:cubicBezTo>
                      <a:pt x="4689" y="7436"/>
                      <a:pt x="4626" y="7479"/>
                      <a:pt x="4552" y="7506"/>
                    </a:cubicBezTo>
                    <a:cubicBezTo>
                      <a:pt x="4499" y="7523"/>
                      <a:pt x="4448" y="7532"/>
                      <a:pt x="4396" y="7532"/>
                    </a:cubicBezTo>
                    <a:cubicBezTo>
                      <a:pt x="4366" y="7532"/>
                      <a:pt x="4336" y="7529"/>
                      <a:pt x="4305" y="7522"/>
                    </a:cubicBezTo>
                    <a:cubicBezTo>
                      <a:pt x="4217" y="7506"/>
                      <a:pt x="4144" y="7469"/>
                      <a:pt x="4080" y="7416"/>
                    </a:cubicBezTo>
                    <a:cubicBezTo>
                      <a:pt x="4027" y="7365"/>
                      <a:pt x="3987" y="7309"/>
                      <a:pt x="3956" y="7245"/>
                    </a:cubicBezTo>
                    <a:lnTo>
                      <a:pt x="3947" y="7225"/>
                    </a:lnTo>
                    <a:cubicBezTo>
                      <a:pt x="3927" y="7188"/>
                      <a:pt x="3907" y="7152"/>
                      <a:pt x="3896" y="7104"/>
                    </a:cubicBezTo>
                    <a:cubicBezTo>
                      <a:pt x="3879" y="7031"/>
                      <a:pt x="3859" y="6954"/>
                      <a:pt x="3850" y="6877"/>
                    </a:cubicBezTo>
                    <a:cubicBezTo>
                      <a:pt x="3843" y="6823"/>
                      <a:pt x="3833" y="6770"/>
                      <a:pt x="3823" y="6717"/>
                    </a:cubicBezTo>
                    <a:cubicBezTo>
                      <a:pt x="3810" y="6650"/>
                      <a:pt x="3796" y="6579"/>
                      <a:pt x="3783" y="6506"/>
                    </a:cubicBezTo>
                    <a:cubicBezTo>
                      <a:pt x="3746" y="6352"/>
                      <a:pt x="3699" y="6192"/>
                      <a:pt x="3639" y="5984"/>
                    </a:cubicBezTo>
                    <a:lnTo>
                      <a:pt x="3632" y="5968"/>
                    </a:lnTo>
                    <a:cubicBezTo>
                      <a:pt x="3609" y="5880"/>
                      <a:pt x="3582" y="5793"/>
                      <a:pt x="3558" y="5707"/>
                    </a:cubicBezTo>
                    <a:cubicBezTo>
                      <a:pt x="3518" y="5563"/>
                      <a:pt x="3492" y="5412"/>
                      <a:pt x="3468" y="5285"/>
                    </a:cubicBezTo>
                    <a:lnTo>
                      <a:pt x="3425" y="5017"/>
                    </a:lnTo>
                    <a:lnTo>
                      <a:pt x="3221" y="5061"/>
                    </a:lnTo>
                    <a:cubicBezTo>
                      <a:pt x="3174" y="5068"/>
                      <a:pt x="3124" y="5071"/>
                      <a:pt x="3074" y="5077"/>
                    </a:cubicBezTo>
                    <a:cubicBezTo>
                      <a:pt x="3010" y="5081"/>
                      <a:pt x="2947" y="5088"/>
                      <a:pt x="2883" y="5102"/>
                    </a:cubicBezTo>
                    <a:cubicBezTo>
                      <a:pt x="2769" y="5122"/>
                      <a:pt x="2655" y="5138"/>
                      <a:pt x="2545" y="5151"/>
                    </a:cubicBezTo>
                    <a:cubicBezTo>
                      <a:pt x="2374" y="5178"/>
                      <a:pt x="2204" y="5198"/>
                      <a:pt x="2033" y="5222"/>
                    </a:cubicBezTo>
                    <a:lnTo>
                      <a:pt x="1763" y="5255"/>
                    </a:lnTo>
                    <a:cubicBezTo>
                      <a:pt x="1756" y="5256"/>
                      <a:pt x="1748" y="5257"/>
                      <a:pt x="1738" y="5257"/>
                    </a:cubicBezTo>
                    <a:cubicBezTo>
                      <a:pt x="1727" y="5257"/>
                      <a:pt x="1716" y="5256"/>
                      <a:pt x="1703" y="5255"/>
                    </a:cubicBezTo>
                    <a:lnTo>
                      <a:pt x="1559" y="5242"/>
                    </a:lnTo>
                    <a:lnTo>
                      <a:pt x="1428" y="5679"/>
                    </a:lnTo>
                    <a:cubicBezTo>
                      <a:pt x="1358" y="5917"/>
                      <a:pt x="1275" y="6155"/>
                      <a:pt x="1195" y="6386"/>
                    </a:cubicBezTo>
                    <a:lnTo>
                      <a:pt x="1161" y="6479"/>
                    </a:lnTo>
                    <a:cubicBezTo>
                      <a:pt x="1124" y="6590"/>
                      <a:pt x="1090" y="6703"/>
                      <a:pt x="1060" y="6817"/>
                    </a:cubicBezTo>
                    <a:cubicBezTo>
                      <a:pt x="1030" y="6924"/>
                      <a:pt x="1007" y="7031"/>
                      <a:pt x="983" y="7141"/>
                    </a:cubicBezTo>
                    <a:lnTo>
                      <a:pt x="950" y="7275"/>
                    </a:lnTo>
                    <a:cubicBezTo>
                      <a:pt x="934" y="7362"/>
                      <a:pt x="890" y="7425"/>
                      <a:pt x="826" y="7469"/>
                    </a:cubicBezTo>
                    <a:cubicBezTo>
                      <a:pt x="779" y="7502"/>
                      <a:pt x="724" y="7519"/>
                      <a:pt x="668" y="7519"/>
                    </a:cubicBezTo>
                    <a:cubicBezTo>
                      <a:pt x="648" y="7519"/>
                      <a:pt x="628" y="7517"/>
                      <a:pt x="609" y="7513"/>
                    </a:cubicBezTo>
                    <a:cubicBezTo>
                      <a:pt x="536" y="7499"/>
                      <a:pt x="465" y="7449"/>
                      <a:pt x="418" y="7382"/>
                    </a:cubicBezTo>
                    <a:cubicBezTo>
                      <a:pt x="378" y="7315"/>
                      <a:pt x="365" y="7245"/>
                      <a:pt x="378" y="7178"/>
                    </a:cubicBezTo>
                    <a:cubicBezTo>
                      <a:pt x="392" y="7115"/>
                      <a:pt x="408" y="7054"/>
                      <a:pt x="422" y="6991"/>
                    </a:cubicBezTo>
                    <a:cubicBezTo>
                      <a:pt x="452" y="6840"/>
                      <a:pt x="485" y="6687"/>
                      <a:pt x="528" y="6542"/>
                    </a:cubicBezTo>
                    <a:cubicBezTo>
                      <a:pt x="589" y="6342"/>
                      <a:pt x="656" y="6141"/>
                      <a:pt x="719" y="5951"/>
                    </a:cubicBezTo>
                    <a:cubicBezTo>
                      <a:pt x="806" y="5663"/>
                      <a:pt x="894" y="5369"/>
                      <a:pt x="977" y="5077"/>
                    </a:cubicBezTo>
                    <a:lnTo>
                      <a:pt x="1067" y="4764"/>
                    </a:lnTo>
                    <a:cubicBezTo>
                      <a:pt x="1084" y="4707"/>
                      <a:pt x="1104" y="4653"/>
                      <a:pt x="1121" y="4596"/>
                    </a:cubicBezTo>
                    <a:lnTo>
                      <a:pt x="1187" y="4395"/>
                    </a:lnTo>
                    <a:cubicBezTo>
                      <a:pt x="1215" y="4312"/>
                      <a:pt x="1241" y="4228"/>
                      <a:pt x="1271" y="4148"/>
                    </a:cubicBezTo>
                    <a:lnTo>
                      <a:pt x="1325" y="4001"/>
                    </a:lnTo>
                    <a:cubicBezTo>
                      <a:pt x="1375" y="3867"/>
                      <a:pt x="1425" y="3730"/>
                      <a:pt x="1475" y="3597"/>
                    </a:cubicBezTo>
                    <a:lnTo>
                      <a:pt x="1485" y="3569"/>
                    </a:lnTo>
                    <a:cubicBezTo>
                      <a:pt x="1562" y="3372"/>
                      <a:pt x="1636" y="3171"/>
                      <a:pt x="1712" y="2974"/>
                    </a:cubicBezTo>
                    <a:cubicBezTo>
                      <a:pt x="1769" y="2824"/>
                      <a:pt x="1823" y="2669"/>
                      <a:pt x="1880" y="2509"/>
                    </a:cubicBezTo>
                    <a:lnTo>
                      <a:pt x="1900" y="2433"/>
                    </a:lnTo>
                    <a:cubicBezTo>
                      <a:pt x="1937" y="2322"/>
                      <a:pt x="1970" y="2208"/>
                      <a:pt x="2004" y="2095"/>
                    </a:cubicBezTo>
                    <a:cubicBezTo>
                      <a:pt x="2033" y="1994"/>
                      <a:pt x="2061" y="1891"/>
                      <a:pt x="2090" y="1791"/>
                    </a:cubicBezTo>
                    <a:cubicBezTo>
                      <a:pt x="2178" y="1476"/>
                      <a:pt x="2271" y="1152"/>
                      <a:pt x="2382" y="843"/>
                    </a:cubicBezTo>
                    <a:lnTo>
                      <a:pt x="2391" y="817"/>
                    </a:lnTo>
                    <a:cubicBezTo>
                      <a:pt x="2419" y="737"/>
                      <a:pt x="2448" y="656"/>
                      <a:pt x="2485" y="593"/>
                    </a:cubicBezTo>
                    <a:cubicBezTo>
                      <a:pt x="2539" y="506"/>
                      <a:pt x="2575" y="456"/>
                      <a:pt x="2632" y="419"/>
                    </a:cubicBezTo>
                    <a:cubicBezTo>
                      <a:pt x="2711" y="373"/>
                      <a:pt x="2780" y="352"/>
                      <a:pt x="2855" y="352"/>
                    </a:cubicBezTo>
                    <a:close/>
                    <a:moveTo>
                      <a:pt x="2851" y="0"/>
                    </a:moveTo>
                    <a:cubicBezTo>
                      <a:pt x="2711" y="0"/>
                      <a:pt x="2582" y="39"/>
                      <a:pt x="2451" y="118"/>
                    </a:cubicBezTo>
                    <a:cubicBezTo>
                      <a:pt x="2321" y="198"/>
                      <a:pt x="2248" y="309"/>
                      <a:pt x="2184" y="412"/>
                    </a:cubicBezTo>
                    <a:cubicBezTo>
                      <a:pt x="2127" y="506"/>
                      <a:pt x="2090" y="610"/>
                      <a:pt x="2061" y="700"/>
                    </a:cubicBezTo>
                    <a:lnTo>
                      <a:pt x="2050" y="727"/>
                    </a:lnTo>
                    <a:cubicBezTo>
                      <a:pt x="1937" y="1044"/>
                      <a:pt x="1843" y="1376"/>
                      <a:pt x="1752" y="1693"/>
                    </a:cubicBezTo>
                    <a:cubicBezTo>
                      <a:pt x="1723" y="1794"/>
                      <a:pt x="1696" y="1894"/>
                      <a:pt x="1666" y="1998"/>
                    </a:cubicBezTo>
                    <a:cubicBezTo>
                      <a:pt x="1632" y="2108"/>
                      <a:pt x="1599" y="2222"/>
                      <a:pt x="1565" y="2332"/>
                    </a:cubicBezTo>
                    <a:lnTo>
                      <a:pt x="1545" y="2402"/>
                    </a:lnTo>
                    <a:cubicBezTo>
                      <a:pt x="1491" y="2553"/>
                      <a:pt x="1442" y="2700"/>
                      <a:pt x="1385" y="2850"/>
                    </a:cubicBezTo>
                    <a:cubicBezTo>
                      <a:pt x="1308" y="3048"/>
                      <a:pt x="1235" y="3245"/>
                      <a:pt x="1158" y="3442"/>
                    </a:cubicBezTo>
                    <a:lnTo>
                      <a:pt x="1147" y="3469"/>
                    </a:lnTo>
                    <a:cubicBezTo>
                      <a:pt x="1094" y="3606"/>
                      <a:pt x="1044" y="3743"/>
                      <a:pt x="994" y="3881"/>
                    </a:cubicBezTo>
                    <a:lnTo>
                      <a:pt x="940" y="4024"/>
                    </a:lnTo>
                    <a:cubicBezTo>
                      <a:pt x="910" y="4111"/>
                      <a:pt x="880" y="4202"/>
                      <a:pt x="853" y="4288"/>
                    </a:cubicBezTo>
                    <a:lnTo>
                      <a:pt x="789" y="4483"/>
                    </a:lnTo>
                    <a:cubicBezTo>
                      <a:pt x="769" y="4543"/>
                      <a:pt x="749" y="4603"/>
                      <a:pt x="729" y="4667"/>
                    </a:cubicBezTo>
                    <a:lnTo>
                      <a:pt x="639" y="4981"/>
                    </a:lnTo>
                    <a:cubicBezTo>
                      <a:pt x="556" y="5272"/>
                      <a:pt x="472" y="5559"/>
                      <a:pt x="385" y="5844"/>
                    </a:cubicBezTo>
                    <a:cubicBezTo>
                      <a:pt x="321" y="6034"/>
                      <a:pt x="251" y="6235"/>
                      <a:pt x="191" y="6442"/>
                    </a:cubicBezTo>
                    <a:cubicBezTo>
                      <a:pt x="147" y="6599"/>
                      <a:pt x="111" y="6760"/>
                      <a:pt x="77" y="6914"/>
                    </a:cubicBezTo>
                    <a:cubicBezTo>
                      <a:pt x="64" y="6977"/>
                      <a:pt x="51" y="7038"/>
                      <a:pt x="37" y="7098"/>
                    </a:cubicBezTo>
                    <a:cubicBezTo>
                      <a:pt x="0" y="7258"/>
                      <a:pt x="31" y="7429"/>
                      <a:pt x="124" y="7573"/>
                    </a:cubicBezTo>
                    <a:cubicBezTo>
                      <a:pt x="221" y="7723"/>
                      <a:pt x="375" y="7827"/>
                      <a:pt x="542" y="7860"/>
                    </a:cubicBezTo>
                    <a:cubicBezTo>
                      <a:pt x="580" y="7867"/>
                      <a:pt x="619" y="7871"/>
                      <a:pt x="658" y="7871"/>
                    </a:cubicBezTo>
                    <a:cubicBezTo>
                      <a:pt x="787" y="7871"/>
                      <a:pt x="915" y="7832"/>
                      <a:pt x="1024" y="7760"/>
                    </a:cubicBezTo>
                    <a:cubicBezTo>
                      <a:pt x="1161" y="7666"/>
                      <a:pt x="1255" y="7526"/>
                      <a:pt x="1295" y="7355"/>
                    </a:cubicBezTo>
                    <a:lnTo>
                      <a:pt x="1325" y="7215"/>
                    </a:lnTo>
                    <a:cubicBezTo>
                      <a:pt x="1348" y="7115"/>
                      <a:pt x="1371" y="7011"/>
                      <a:pt x="1398" y="6911"/>
                    </a:cubicBezTo>
                    <a:cubicBezTo>
                      <a:pt x="1428" y="6800"/>
                      <a:pt x="1462" y="6693"/>
                      <a:pt x="1496" y="6590"/>
                    </a:cubicBezTo>
                    <a:lnTo>
                      <a:pt x="1525" y="6502"/>
                    </a:lnTo>
                    <a:cubicBezTo>
                      <a:pt x="1609" y="6269"/>
                      <a:pt x="1692" y="6025"/>
                      <a:pt x="1766" y="5780"/>
                    </a:cubicBezTo>
                    <a:lnTo>
                      <a:pt x="1817" y="5603"/>
                    </a:lnTo>
                    <a:lnTo>
                      <a:pt x="2081" y="5570"/>
                    </a:lnTo>
                    <a:cubicBezTo>
                      <a:pt x="2251" y="5546"/>
                      <a:pt x="2422" y="5526"/>
                      <a:pt x="2592" y="5499"/>
                    </a:cubicBezTo>
                    <a:cubicBezTo>
                      <a:pt x="2709" y="5486"/>
                      <a:pt x="2830" y="5466"/>
                      <a:pt x="2944" y="5446"/>
                    </a:cubicBezTo>
                    <a:cubicBezTo>
                      <a:pt x="2996" y="5435"/>
                      <a:pt x="3050" y="5432"/>
                      <a:pt x="3107" y="5426"/>
                    </a:cubicBezTo>
                    <a:lnTo>
                      <a:pt x="3137" y="5426"/>
                    </a:lnTo>
                    <a:cubicBezTo>
                      <a:pt x="3157" y="5543"/>
                      <a:pt x="3184" y="5670"/>
                      <a:pt x="3217" y="5800"/>
                    </a:cubicBezTo>
                    <a:cubicBezTo>
                      <a:pt x="3245" y="5891"/>
                      <a:pt x="3271" y="5977"/>
                      <a:pt x="3297" y="6068"/>
                    </a:cubicBezTo>
                    <a:lnTo>
                      <a:pt x="3302" y="6085"/>
                    </a:lnTo>
                    <a:cubicBezTo>
                      <a:pt x="3362" y="6285"/>
                      <a:pt x="3405" y="6442"/>
                      <a:pt x="3438" y="6582"/>
                    </a:cubicBezTo>
                    <a:cubicBezTo>
                      <a:pt x="3452" y="6650"/>
                      <a:pt x="3465" y="6713"/>
                      <a:pt x="3478" y="6780"/>
                    </a:cubicBezTo>
                    <a:cubicBezTo>
                      <a:pt x="3485" y="6830"/>
                      <a:pt x="3495" y="6880"/>
                      <a:pt x="3502" y="6931"/>
                    </a:cubicBezTo>
                    <a:cubicBezTo>
                      <a:pt x="3515" y="7014"/>
                      <a:pt x="3535" y="7101"/>
                      <a:pt x="3558" y="7201"/>
                    </a:cubicBezTo>
                    <a:cubicBezTo>
                      <a:pt x="3575" y="7275"/>
                      <a:pt x="3609" y="7339"/>
                      <a:pt x="3639" y="7392"/>
                    </a:cubicBezTo>
                    <a:cubicBezTo>
                      <a:pt x="3686" y="7499"/>
                      <a:pt x="3756" y="7596"/>
                      <a:pt x="3850" y="7680"/>
                    </a:cubicBezTo>
                    <a:cubicBezTo>
                      <a:pt x="3960" y="7777"/>
                      <a:pt x="4091" y="7840"/>
                      <a:pt x="4237" y="7867"/>
                    </a:cubicBezTo>
                    <a:cubicBezTo>
                      <a:pt x="4288" y="7877"/>
                      <a:pt x="4341" y="7884"/>
                      <a:pt x="4395" y="7884"/>
                    </a:cubicBezTo>
                    <a:cubicBezTo>
                      <a:pt x="4485" y="7884"/>
                      <a:pt x="4579" y="7867"/>
                      <a:pt x="4669" y="7837"/>
                    </a:cubicBezTo>
                    <a:cubicBezTo>
                      <a:pt x="4802" y="7786"/>
                      <a:pt x="4920" y="7710"/>
                      <a:pt x="5014" y="7603"/>
                    </a:cubicBezTo>
                    <a:lnTo>
                      <a:pt x="5057" y="7542"/>
                    </a:lnTo>
                    <a:cubicBezTo>
                      <a:pt x="5134" y="7425"/>
                      <a:pt x="5208" y="7319"/>
                      <a:pt x="5241" y="7141"/>
                    </a:cubicBezTo>
                    <a:cubicBezTo>
                      <a:pt x="5258" y="7048"/>
                      <a:pt x="5264" y="6961"/>
                      <a:pt x="5261" y="6871"/>
                    </a:cubicBezTo>
                    <a:cubicBezTo>
                      <a:pt x="5258" y="6820"/>
                      <a:pt x="5254" y="6770"/>
                      <a:pt x="5244" y="6720"/>
                    </a:cubicBezTo>
                    <a:cubicBezTo>
                      <a:pt x="5224" y="6613"/>
                      <a:pt x="5201" y="6509"/>
                      <a:pt x="5177" y="6402"/>
                    </a:cubicBezTo>
                    <a:lnTo>
                      <a:pt x="5157" y="6312"/>
                    </a:lnTo>
                    <a:cubicBezTo>
                      <a:pt x="5117" y="6121"/>
                      <a:pt x="5077" y="5968"/>
                      <a:pt x="5037" y="5827"/>
                    </a:cubicBezTo>
                    <a:cubicBezTo>
                      <a:pt x="4987" y="5659"/>
                      <a:pt x="4930" y="5492"/>
                      <a:pt x="4876" y="5325"/>
                    </a:cubicBezTo>
                    <a:cubicBezTo>
                      <a:pt x="4833" y="5202"/>
                      <a:pt x="4802" y="5071"/>
                      <a:pt x="4773" y="4934"/>
                    </a:cubicBezTo>
                    <a:lnTo>
                      <a:pt x="4719" y="4656"/>
                    </a:lnTo>
                    <a:cubicBezTo>
                      <a:pt x="4656" y="4335"/>
                      <a:pt x="4589" y="4001"/>
                      <a:pt x="4501" y="3677"/>
                    </a:cubicBezTo>
                    <a:cubicBezTo>
                      <a:pt x="4435" y="3419"/>
                      <a:pt x="4355" y="3165"/>
                      <a:pt x="4274" y="2917"/>
                    </a:cubicBezTo>
                    <a:lnTo>
                      <a:pt x="4154" y="2526"/>
                    </a:lnTo>
                    <a:cubicBezTo>
                      <a:pt x="4087" y="2308"/>
                      <a:pt x="4017" y="2095"/>
                      <a:pt x="3940" y="1887"/>
                    </a:cubicBezTo>
                    <a:cubicBezTo>
                      <a:pt x="3856" y="1666"/>
                      <a:pt x="3786" y="1445"/>
                      <a:pt x="3723" y="1232"/>
                    </a:cubicBezTo>
                    <a:lnTo>
                      <a:pt x="3692" y="1068"/>
                    </a:lnTo>
                    <a:cubicBezTo>
                      <a:pt x="3666" y="931"/>
                      <a:pt x="3639" y="797"/>
                      <a:pt x="3609" y="663"/>
                    </a:cubicBezTo>
                    <a:cubicBezTo>
                      <a:pt x="3606" y="636"/>
                      <a:pt x="3598" y="610"/>
                      <a:pt x="3592" y="583"/>
                    </a:cubicBezTo>
                    <a:cubicBezTo>
                      <a:pt x="3572" y="513"/>
                      <a:pt x="3542" y="456"/>
                      <a:pt x="3515" y="402"/>
                    </a:cubicBezTo>
                    <a:lnTo>
                      <a:pt x="3495" y="366"/>
                    </a:lnTo>
                    <a:cubicBezTo>
                      <a:pt x="3405" y="188"/>
                      <a:pt x="3194" y="41"/>
                      <a:pt x="2984" y="11"/>
                    </a:cubicBezTo>
                    <a:cubicBezTo>
                      <a:pt x="2938" y="4"/>
                      <a:pt x="2894" y="0"/>
                      <a:pt x="28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7" name="Google Shape;4337;p29"/>
            <p:cNvGrpSpPr/>
            <p:nvPr/>
          </p:nvGrpSpPr>
          <p:grpSpPr>
            <a:xfrm>
              <a:off x="155449" y="233126"/>
              <a:ext cx="530524" cy="504705"/>
              <a:chOff x="435062" y="187598"/>
              <a:chExt cx="730347" cy="694803"/>
            </a:xfrm>
          </p:grpSpPr>
          <p:sp>
            <p:nvSpPr>
              <p:cNvPr id="4338" name="Google Shape;4338;p29"/>
              <p:cNvSpPr/>
              <p:nvPr/>
            </p:nvSpPr>
            <p:spPr>
              <a:xfrm rot="9076706">
                <a:off x="676192" y="272498"/>
                <a:ext cx="354711" cy="548269"/>
              </a:xfrm>
              <a:custGeom>
                <a:avLst/>
                <a:gdLst/>
                <a:ahLst/>
                <a:cxnLst/>
                <a:rect l="l" t="t" r="r" b="b"/>
                <a:pathLst>
                  <a:path w="17153" h="26513" extrusionOk="0">
                    <a:moveTo>
                      <a:pt x="1136" y="1"/>
                    </a:moveTo>
                    <a:lnTo>
                      <a:pt x="0" y="611"/>
                    </a:lnTo>
                    <a:cubicBezTo>
                      <a:pt x="77" y="2177"/>
                      <a:pt x="706" y="9129"/>
                      <a:pt x="706" y="9129"/>
                    </a:cubicBezTo>
                    <a:cubicBezTo>
                      <a:pt x="905" y="9668"/>
                      <a:pt x="1162" y="10342"/>
                      <a:pt x="1470" y="11113"/>
                    </a:cubicBezTo>
                    <a:cubicBezTo>
                      <a:pt x="2837" y="14534"/>
                      <a:pt x="5078" y="19843"/>
                      <a:pt x="6528" y="23245"/>
                    </a:cubicBezTo>
                    <a:lnTo>
                      <a:pt x="7928" y="26512"/>
                    </a:lnTo>
                    <a:cubicBezTo>
                      <a:pt x="8839" y="26435"/>
                      <a:pt x="9745" y="26281"/>
                      <a:pt x="10624" y="26050"/>
                    </a:cubicBezTo>
                    <a:cubicBezTo>
                      <a:pt x="11959" y="25691"/>
                      <a:pt x="13230" y="25132"/>
                      <a:pt x="14398" y="24394"/>
                    </a:cubicBezTo>
                    <a:cubicBezTo>
                      <a:pt x="15150" y="23919"/>
                      <a:pt x="15849" y="23367"/>
                      <a:pt x="16478" y="22744"/>
                    </a:cubicBezTo>
                    <a:cubicBezTo>
                      <a:pt x="16722" y="22513"/>
                      <a:pt x="16947" y="22256"/>
                      <a:pt x="17152" y="21993"/>
                    </a:cubicBezTo>
                    <a:cubicBezTo>
                      <a:pt x="16754" y="20915"/>
                      <a:pt x="16196" y="19657"/>
                      <a:pt x="15535" y="18321"/>
                    </a:cubicBezTo>
                    <a:cubicBezTo>
                      <a:pt x="12575" y="12281"/>
                      <a:pt x="7716" y="4539"/>
                      <a:pt x="7222" y="4308"/>
                    </a:cubicBezTo>
                    <a:cubicBezTo>
                      <a:pt x="6618" y="4019"/>
                      <a:pt x="1136" y="1"/>
                      <a:pt x="1136" y="1"/>
                    </a:cubicBezTo>
                    <a:close/>
                  </a:path>
                </a:pathLst>
              </a:custGeom>
              <a:solidFill>
                <a:srgbClr val="FFBE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29"/>
              <p:cNvSpPr/>
              <p:nvPr/>
            </p:nvSpPr>
            <p:spPr>
              <a:xfrm rot="9076706">
                <a:off x="668378" y="265331"/>
                <a:ext cx="369849" cy="562828"/>
              </a:xfrm>
              <a:custGeom>
                <a:avLst/>
                <a:gdLst/>
                <a:ahLst/>
                <a:cxnLst/>
                <a:rect l="l" t="t" r="r" b="b"/>
                <a:pathLst>
                  <a:path w="17885" h="27217" extrusionOk="0">
                    <a:moveTo>
                      <a:pt x="1464" y="756"/>
                    </a:moveTo>
                    <a:cubicBezTo>
                      <a:pt x="2504" y="1520"/>
                      <a:pt x="6740" y="4614"/>
                      <a:pt x="7401" y="4954"/>
                    </a:cubicBezTo>
                    <a:cubicBezTo>
                      <a:pt x="8024" y="5487"/>
                      <a:pt x="12684" y="12921"/>
                      <a:pt x="15573" y="18820"/>
                    </a:cubicBezTo>
                    <a:cubicBezTo>
                      <a:pt x="16196" y="20072"/>
                      <a:pt x="16722" y="21259"/>
                      <a:pt x="17114" y="22274"/>
                    </a:cubicBezTo>
                    <a:cubicBezTo>
                      <a:pt x="16947" y="22473"/>
                      <a:pt x="16774" y="22665"/>
                      <a:pt x="16587" y="22838"/>
                    </a:cubicBezTo>
                    <a:cubicBezTo>
                      <a:pt x="15971" y="23448"/>
                      <a:pt x="15297" y="23987"/>
                      <a:pt x="14565" y="24443"/>
                    </a:cubicBezTo>
                    <a:cubicBezTo>
                      <a:pt x="13429" y="25169"/>
                      <a:pt x="12190" y="25714"/>
                      <a:pt x="10893" y="26061"/>
                    </a:cubicBezTo>
                    <a:cubicBezTo>
                      <a:pt x="10110" y="26266"/>
                      <a:pt x="9314" y="26408"/>
                      <a:pt x="8512" y="26491"/>
                    </a:cubicBezTo>
                    <a:lnTo>
                      <a:pt x="7209" y="23455"/>
                    </a:lnTo>
                    <a:cubicBezTo>
                      <a:pt x="6182" y="21067"/>
                      <a:pt x="3653" y="15110"/>
                      <a:pt x="2150" y="11335"/>
                    </a:cubicBezTo>
                    <a:cubicBezTo>
                      <a:pt x="1881" y="10674"/>
                      <a:pt x="1624" y="10006"/>
                      <a:pt x="1399" y="9403"/>
                    </a:cubicBezTo>
                    <a:cubicBezTo>
                      <a:pt x="1348" y="8819"/>
                      <a:pt x="822" y="2964"/>
                      <a:pt x="719" y="1161"/>
                    </a:cubicBezTo>
                    <a:lnTo>
                      <a:pt x="1464" y="756"/>
                    </a:lnTo>
                    <a:close/>
                    <a:moveTo>
                      <a:pt x="1495" y="0"/>
                    </a:moveTo>
                    <a:cubicBezTo>
                      <a:pt x="1436" y="0"/>
                      <a:pt x="1377" y="15"/>
                      <a:pt x="1322" y="44"/>
                    </a:cubicBezTo>
                    <a:lnTo>
                      <a:pt x="193" y="660"/>
                    </a:lnTo>
                    <a:cubicBezTo>
                      <a:pt x="71" y="724"/>
                      <a:pt x="0" y="852"/>
                      <a:pt x="6" y="981"/>
                    </a:cubicBezTo>
                    <a:cubicBezTo>
                      <a:pt x="83" y="2534"/>
                      <a:pt x="687" y="9230"/>
                      <a:pt x="713" y="9512"/>
                    </a:cubicBezTo>
                    <a:cubicBezTo>
                      <a:pt x="713" y="9544"/>
                      <a:pt x="719" y="9576"/>
                      <a:pt x="732" y="9602"/>
                    </a:cubicBezTo>
                    <a:cubicBezTo>
                      <a:pt x="963" y="10225"/>
                      <a:pt x="1233" y="10918"/>
                      <a:pt x="1502" y="11598"/>
                    </a:cubicBezTo>
                    <a:cubicBezTo>
                      <a:pt x="3004" y="15379"/>
                      <a:pt x="5540" y="21343"/>
                      <a:pt x="6561" y="23737"/>
                    </a:cubicBezTo>
                    <a:lnTo>
                      <a:pt x="7960" y="27005"/>
                    </a:lnTo>
                    <a:cubicBezTo>
                      <a:pt x="8018" y="27133"/>
                      <a:pt x="8146" y="27216"/>
                      <a:pt x="8281" y="27216"/>
                    </a:cubicBezTo>
                    <a:lnTo>
                      <a:pt x="8313" y="27216"/>
                    </a:lnTo>
                    <a:cubicBezTo>
                      <a:pt x="9250" y="27139"/>
                      <a:pt x="10168" y="26985"/>
                      <a:pt x="11073" y="26741"/>
                    </a:cubicBezTo>
                    <a:cubicBezTo>
                      <a:pt x="12441" y="26382"/>
                      <a:pt x="13744" y="25804"/>
                      <a:pt x="14938" y="25047"/>
                    </a:cubicBezTo>
                    <a:cubicBezTo>
                      <a:pt x="15714" y="24559"/>
                      <a:pt x="16427" y="23994"/>
                      <a:pt x="17075" y="23352"/>
                    </a:cubicBezTo>
                    <a:cubicBezTo>
                      <a:pt x="17332" y="23108"/>
                      <a:pt x="17570" y="22838"/>
                      <a:pt x="17788" y="22562"/>
                    </a:cubicBezTo>
                    <a:cubicBezTo>
                      <a:pt x="17865" y="22460"/>
                      <a:pt x="17884" y="22338"/>
                      <a:pt x="17839" y="22222"/>
                    </a:cubicBezTo>
                    <a:cubicBezTo>
                      <a:pt x="17435" y="21150"/>
                      <a:pt x="16870" y="19866"/>
                      <a:pt x="16209" y="18525"/>
                    </a:cubicBezTo>
                    <a:cubicBezTo>
                      <a:pt x="13532" y="13075"/>
                      <a:pt x="8429" y="4678"/>
                      <a:pt x="7729" y="4345"/>
                    </a:cubicBezTo>
                    <a:cubicBezTo>
                      <a:pt x="7305" y="4146"/>
                      <a:pt x="3890" y="1674"/>
                      <a:pt x="1701" y="69"/>
                    </a:cubicBezTo>
                    <a:cubicBezTo>
                      <a:pt x="1641" y="23"/>
                      <a:pt x="1568" y="0"/>
                      <a:pt x="14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29"/>
              <p:cNvSpPr/>
              <p:nvPr/>
            </p:nvSpPr>
            <p:spPr>
              <a:xfrm rot="9076706">
                <a:off x="1122277" y="690921"/>
                <a:ext cx="34803" cy="43571"/>
              </a:xfrm>
              <a:custGeom>
                <a:avLst/>
                <a:gdLst/>
                <a:ahLst/>
                <a:cxnLst/>
                <a:rect l="l" t="t" r="r" b="b"/>
                <a:pathLst>
                  <a:path w="1683" h="2107" extrusionOk="0">
                    <a:moveTo>
                      <a:pt x="399" y="1"/>
                    </a:moveTo>
                    <a:lnTo>
                      <a:pt x="1" y="257"/>
                    </a:lnTo>
                    <a:lnTo>
                      <a:pt x="547" y="2106"/>
                    </a:lnTo>
                    <a:lnTo>
                      <a:pt x="1683" y="1490"/>
                    </a:lnTo>
                    <a:lnTo>
                      <a:pt x="39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29"/>
              <p:cNvSpPr/>
              <p:nvPr/>
            </p:nvSpPr>
            <p:spPr>
              <a:xfrm rot="9076706">
                <a:off x="711767" y="280197"/>
                <a:ext cx="269410" cy="447520"/>
              </a:xfrm>
              <a:custGeom>
                <a:avLst/>
                <a:gdLst/>
                <a:ahLst/>
                <a:cxnLst/>
                <a:rect l="l" t="t" r="r" b="b"/>
                <a:pathLst>
                  <a:path w="13028" h="21641" extrusionOk="0">
                    <a:moveTo>
                      <a:pt x="1643" y="1"/>
                    </a:moveTo>
                    <a:cubicBezTo>
                      <a:pt x="390" y="1"/>
                      <a:pt x="0" y="1905"/>
                      <a:pt x="1332" y="4315"/>
                    </a:cubicBezTo>
                    <a:cubicBezTo>
                      <a:pt x="3559" y="8365"/>
                      <a:pt x="9253" y="21640"/>
                      <a:pt x="9253" y="21640"/>
                    </a:cubicBezTo>
                    <a:cubicBezTo>
                      <a:pt x="10588" y="21281"/>
                      <a:pt x="11859" y="20722"/>
                      <a:pt x="13027" y="19984"/>
                    </a:cubicBezTo>
                    <a:cubicBezTo>
                      <a:pt x="11121" y="14168"/>
                      <a:pt x="5113" y="3063"/>
                      <a:pt x="5113" y="3063"/>
                    </a:cubicBezTo>
                    <a:cubicBezTo>
                      <a:pt x="3738" y="876"/>
                      <a:pt x="2492" y="1"/>
                      <a:pt x="16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29"/>
              <p:cNvSpPr/>
              <p:nvPr/>
            </p:nvSpPr>
            <p:spPr>
              <a:xfrm rot="9076706">
                <a:off x="703999" y="273650"/>
                <a:ext cx="282768" cy="461975"/>
              </a:xfrm>
              <a:custGeom>
                <a:avLst/>
                <a:gdLst/>
                <a:ahLst/>
                <a:cxnLst/>
                <a:rect l="l" t="t" r="r" b="b"/>
                <a:pathLst>
                  <a:path w="13674" h="22340" extrusionOk="0">
                    <a:moveTo>
                      <a:pt x="1876" y="706"/>
                    </a:moveTo>
                    <a:cubicBezTo>
                      <a:pt x="1887" y="706"/>
                      <a:pt x="1897" y="706"/>
                      <a:pt x="1907" y="707"/>
                    </a:cubicBezTo>
                    <a:cubicBezTo>
                      <a:pt x="2613" y="707"/>
                      <a:pt x="3782" y="1541"/>
                      <a:pt x="5065" y="3583"/>
                    </a:cubicBezTo>
                    <a:cubicBezTo>
                      <a:pt x="5123" y="3692"/>
                      <a:pt x="10900" y="14399"/>
                      <a:pt x="12865" y="20183"/>
                    </a:cubicBezTo>
                    <a:cubicBezTo>
                      <a:pt x="11883" y="20786"/>
                      <a:pt x="10823" y="21248"/>
                      <a:pt x="9719" y="21569"/>
                    </a:cubicBezTo>
                    <a:cubicBezTo>
                      <a:pt x="8878" y="19624"/>
                      <a:pt x="3929" y="8185"/>
                      <a:pt x="1894" y="4501"/>
                    </a:cubicBezTo>
                    <a:cubicBezTo>
                      <a:pt x="893" y="2684"/>
                      <a:pt x="938" y="1156"/>
                      <a:pt x="1560" y="790"/>
                    </a:cubicBezTo>
                    <a:cubicBezTo>
                      <a:pt x="1655" y="737"/>
                      <a:pt x="1765" y="706"/>
                      <a:pt x="1876" y="706"/>
                    </a:cubicBezTo>
                    <a:close/>
                    <a:moveTo>
                      <a:pt x="1893" y="1"/>
                    </a:moveTo>
                    <a:cubicBezTo>
                      <a:pt x="1631" y="1"/>
                      <a:pt x="1398" y="66"/>
                      <a:pt x="1201" y="180"/>
                    </a:cubicBezTo>
                    <a:cubicBezTo>
                      <a:pt x="270" y="733"/>
                      <a:pt x="1" y="2511"/>
                      <a:pt x="1284" y="4834"/>
                    </a:cubicBezTo>
                    <a:cubicBezTo>
                      <a:pt x="3480" y="8821"/>
                      <a:pt x="9135" y="21993"/>
                      <a:pt x="9193" y="22128"/>
                    </a:cubicBezTo>
                    <a:cubicBezTo>
                      <a:pt x="9251" y="22256"/>
                      <a:pt x="9373" y="22340"/>
                      <a:pt x="9514" y="22340"/>
                    </a:cubicBezTo>
                    <a:cubicBezTo>
                      <a:pt x="9546" y="22340"/>
                      <a:pt x="9578" y="22333"/>
                      <a:pt x="9610" y="22327"/>
                    </a:cubicBezTo>
                    <a:cubicBezTo>
                      <a:pt x="10978" y="21961"/>
                      <a:pt x="12281" y="21390"/>
                      <a:pt x="13475" y="20626"/>
                    </a:cubicBezTo>
                    <a:cubicBezTo>
                      <a:pt x="13609" y="20542"/>
                      <a:pt x="13674" y="20375"/>
                      <a:pt x="13622" y="20221"/>
                    </a:cubicBezTo>
                    <a:cubicBezTo>
                      <a:pt x="11722" y="14444"/>
                      <a:pt x="5739" y="3352"/>
                      <a:pt x="5669" y="3223"/>
                    </a:cubicBezTo>
                    <a:cubicBezTo>
                      <a:pt x="4168" y="838"/>
                      <a:pt x="2835" y="1"/>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29"/>
              <p:cNvSpPr/>
              <p:nvPr/>
            </p:nvSpPr>
            <p:spPr>
              <a:xfrm rot="9076706">
                <a:off x="694999" y="345565"/>
                <a:ext cx="354856" cy="470743"/>
              </a:xfrm>
              <a:custGeom>
                <a:avLst/>
                <a:gdLst/>
                <a:ahLst/>
                <a:cxnLst/>
                <a:rect l="l" t="t" r="r" b="b"/>
                <a:pathLst>
                  <a:path w="17160" h="22764" extrusionOk="0">
                    <a:moveTo>
                      <a:pt x="1130" y="1"/>
                    </a:moveTo>
                    <a:lnTo>
                      <a:pt x="1" y="623"/>
                    </a:lnTo>
                    <a:cubicBezTo>
                      <a:pt x="71" y="2183"/>
                      <a:pt x="700" y="9135"/>
                      <a:pt x="700" y="9135"/>
                    </a:cubicBezTo>
                    <a:cubicBezTo>
                      <a:pt x="899" y="9674"/>
                      <a:pt x="1163" y="10348"/>
                      <a:pt x="1471" y="11119"/>
                    </a:cubicBezTo>
                    <a:cubicBezTo>
                      <a:pt x="3114" y="11003"/>
                      <a:pt x="4494" y="10329"/>
                      <a:pt x="4443" y="8577"/>
                    </a:cubicBezTo>
                    <a:lnTo>
                      <a:pt x="4443" y="8577"/>
                    </a:lnTo>
                    <a:cubicBezTo>
                      <a:pt x="5354" y="8737"/>
                      <a:pt x="6266" y="9032"/>
                      <a:pt x="7158" y="9276"/>
                    </a:cubicBezTo>
                    <a:cubicBezTo>
                      <a:pt x="7401" y="8954"/>
                      <a:pt x="7663" y="8816"/>
                      <a:pt x="7934" y="8816"/>
                    </a:cubicBezTo>
                    <a:cubicBezTo>
                      <a:pt x="9253" y="8816"/>
                      <a:pt x="10774" y="12077"/>
                      <a:pt x="11222" y="13089"/>
                    </a:cubicBezTo>
                    <a:cubicBezTo>
                      <a:pt x="12704" y="16453"/>
                      <a:pt x="14470" y="19688"/>
                      <a:pt x="16485" y="22763"/>
                    </a:cubicBezTo>
                    <a:cubicBezTo>
                      <a:pt x="16729" y="22532"/>
                      <a:pt x="16954" y="22275"/>
                      <a:pt x="17159" y="22012"/>
                    </a:cubicBezTo>
                    <a:cubicBezTo>
                      <a:pt x="16761" y="20934"/>
                      <a:pt x="16203" y="19676"/>
                      <a:pt x="15535" y="18327"/>
                    </a:cubicBezTo>
                    <a:cubicBezTo>
                      <a:pt x="12570" y="12287"/>
                      <a:pt x="7710" y="4545"/>
                      <a:pt x="7216" y="4314"/>
                    </a:cubicBezTo>
                    <a:cubicBezTo>
                      <a:pt x="6612" y="4025"/>
                      <a:pt x="1130" y="1"/>
                      <a:pt x="113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29"/>
              <p:cNvSpPr/>
              <p:nvPr/>
            </p:nvSpPr>
            <p:spPr>
              <a:xfrm rot="9076706">
                <a:off x="955267" y="560692"/>
                <a:ext cx="149366" cy="188926"/>
              </a:xfrm>
              <a:custGeom>
                <a:avLst/>
                <a:gdLst/>
                <a:ahLst/>
                <a:cxnLst/>
                <a:rect l="l" t="t" r="r" b="b"/>
                <a:pathLst>
                  <a:path w="7223" h="9136" extrusionOk="0">
                    <a:moveTo>
                      <a:pt x="1137" y="1"/>
                    </a:moveTo>
                    <a:lnTo>
                      <a:pt x="219" y="502"/>
                    </a:lnTo>
                    <a:lnTo>
                      <a:pt x="1" y="624"/>
                    </a:lnTo>
                    <a:cubicBezTo>
                      <a:pt x="71" y="2183"/>
                      <a:pt x="700" y="9136"/>
                      <a:pt x="700" y="9136"/>
                    </a:cubicBezTo>
                    <a:cubicBezTo>
                      <a:pt x="700" y="9136"/>
                      <a:pt x="1875" y="9039"/>
                      <a:pt x="2690" y="8911"/>
                    </a:cubicBezTo>
                    <a:cubicBezTo>
                      <a:pt x="2953" y="8892"/>
                      <a:pt x="3210" y="8827"/>
                      <a:pt x="3448" y="8718"/>
                    </a:cubicBezTo>
                    <a:cubicBezTo>
                      <a:pt x="3692" y="8500"/>
                      <a:pt x="3653" y="6375"/>
                      <a:pt x="3955" y="6369"/>
                    </a:cubicBezTo>
                    <a:cubicBezTo>
                      <a:pt x="3956" y="6369"/>
                      <a:pt x="3956" y="6369"/>
                      <a:pt x="3957" y="6369"/>
                    </a:cubicBezTo>
                    <a:cubicBezTo>
                      <a:pt x="4261" y="6369"/>
                      <a:pt x="6154" y="7481"/>
                      <a:pt x="6461" y="7481"/>
                    </a:cubicBezTo>
                    <a:cubicBezTo>
                      <a:pt x="6467" y="7481"/>
                      <a:pt x="6473" y="7480"/>
                      <a:pt x="6478" y="7479"/>
                    </a:cubicBezTo>
                    <a:cubicBezTo>
                      <a:pt x="6728" y="7434"/>
                      <a:pt x="7222" y="4321"/>
                      <a:pt x="7222" y="4321"/>
                    </a:cubicBezTo>
                    <a:cubicBezTo>
                      <a:pt x="6619" y="4032"/>
                      <a:pt x="1137" y="1"/>
                      <a:pt x="1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29"/>
              <p:cNvSpPr/>
              <p:nvPr/>
            </p:nvSpPr>
            <p:spPr>
              <a:xfrm rot="9076706">
                <a:off x="947493" y="552945"/>
                <a:ext cx="164752" cy="205242"/>
              </a:xfrm>
              <a:custGeom>
                <a:avLst/>
                <a:gdLst/>
                <a:ahLst/>
                <a:cxnLst/>
                <a:rect l="l" t="t" r="r" b="b"/>
                <a:pathLst>
                  <a:path w="7967" h="9925" extrusionOk="0">
                    <a:moveTo>
                      <a:pt x="1464" y="828"/>
                    </a:moveTo>
                    <a:cubicBezTo>
                      <a:pt x="2433" y="1534"/>
                      <a:pt x="6118" y="4230"/>
                      <a:pt x="7196" y="4904"/>
                    </a:cubicBezTo>
                    <a:cubicBezTo>
                      <a:pt x="7029" y="5925"/>
                      <a:pt x="6804" y="7029"/>
                      <a:pt x="6663" y="7472"/>
                    </a:cubicBezTo>
                    <a:cubicBezTo>
                      <a:pt x="6419" y="7369"/>
                      <a:pt x="6008" y="7164"/>
                      <a:pt x="5713" y="7016"/>
                    </a:cubicBezTo>
                    <a:cubicBezTo>
                      <a:pt x="4895" y="6607"/>
                      <a:pt x="4550" y="6432"/>
                      <a:pt x="4324" y="6432"/>
                    </a:cubicBezTo>
                    <a:cubicBezTo>
                      <a:pt x="4316" y="6432"/>
                      <a:pt x="4309" y="6432"/>
                      <a:pt x="4301" y="6432"/>
                    </a:cubicBezTo>
                    <a:cubicBezTo>
                      <a:pt x="3832" y="6439"/>
                      <a:pt x="3775" y="7016"/>
                      <a:pt x="3678" y="7966"/>
                    </a:cubicBezTo>
                    <a:cubicBezTo>
                      <a:pt x="3653" y="8262"/>
                      <a:pt x="3614" y="8557"/>
                      <a:pt x="3556" y="8852"/>
                    </a:cubicBezTo>
                    <a:cubicBezTo>
                      <a:pt x="3377" y="8923"/>
                      <a:pt x="3184" y="8961"/>
                      <a:pt x="2991" y="8974"/>
                    </a:cubicBezTo>
                    <a:cubicBezTo>
                      <a:pt x="2471" y="9058"/>
                      <a:pt x="1785" y="9128"/>
                      <a:pt x="1380" y="9167"/>
                    </a:cubicBezTo>
                    <a:cubicBezTo>
                      <a:pt x="1258" y="7806"/>
                      <a:pt x="815" y="2857"/>
                      <a:pt x="719" y="1233"/>
                    </a:cubicBezTo>
                    <a:lnTo>
                      <a:pt x="1464" y="828"/>
                    </a:lnTo>
                    <a:close/>
                    <a:moveTo>
                      <a:pt x="1521" y="0"/>
                    </a:moveTo>
                    <a:lnTo>
                      <a:pt x="0" y="835"/>
                    </a:lnTo>
                    <a:lnTo>
                      <a:pt x="6" y="1053"/>
                    </a:lnTo>
                    <a:cubicBezTo>
                      <a:pt x="77" y="2600"/>
                      <a:pt x="680" y="9295"/>
                      <a:pt x="713" y="9578"/>
                    </a:cubicBezTo>
                    <a:lnTo>
                      <a:pt x="738" y="9924"/>
                    </a:lnTo>
                    <a:lnTo>
                      <a:pt x="1085" y="9899"/>
                    </a:lnTo>
                    <a:cubicBezTo>
                      <a:pt x="1136" y="9892"/>
                      <a:pt x="2285" y="9802"/>
                      <a:pt x="3075" y="9674"/>
                    </a:cubicBezTo>
                    <a:cubicBezTo>
                      <a:pt x="3377" y="9648"/>
                      <a:pt x="3672" y="9578"/>
                      <a:pt x="3948" y="9449"/>
                    </a:cubicBezTo>
                    <a:lnTo>
                      <a:pt x="4038" y="9391"/>
                    </a:lnTo>
                    <a:cubicBezTo>
                      <a:pt x="4237" y="9212"/>
                      <a:pt x="4288" y="8878"/>
                      <a:pt x="4372" y="8037"/>
                    </a:cubicBezTo>
                    <a:cubicBezTo>
                      <a:pt x="4404" y="7793"/>
                      <a:pt x="4436" y="7427"/>
                      <a:pt x="4481" y="7203"/>
                    </a:cubicBezTo>
                    <a:cubicBezTo>
                      <a:pt x="4725" y="7305"/>
                      <a:pt x="5116" y="7504"/>
                      <a:pt x="5399" y="7645"/>
                    </a:cubicBezTo>
                    <a:cubicBezTo>
                      <a:pt x="6289" y="8096"/>
                      <a:pt x="6606" y="8243"/>
                      <a:pt x="6818" y="8243"/>
                    </a:cubicBezTo>
                    <a:cubicBezTo>
                      <a:pt x="6845" y="8243"/>
                      <a:pt x="6870" y="8240"/>
                      <a:pt x="6894" y="8236"/>
                    </a:cubicBezTo>
                    <a:cubicBezTo>
                      <a:pt x="7138" y="8191"/>
                      <a:pt x="7395" y="8140"/>
                      <a:pt x="7921" y="4782"/>
                    </a:cubicBezTo>
                    <a:lnTo>
                      <a:pt x="7966" y="4526"/>
                    </a:lnTo>
                    <a:lnTo>
                      <a:pt x="7729" y="4410"/>
                    </a:lnTo>
                    <a:cubicBezTo>
                      <a:pt x="7305" y="4211"/>
                      <a:pt x="3897" y="1740"/>
                      <a:pt x="1701" y="129"/>
                    </a:cubicBezTo>
                    <a:lnTo>
                      <a:pt x="15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29"/>
              <p:cNvSpPr/>
              <p:nvPr/>
            </p:nvSpPr>
            <p:spPr>
              <a:xfrm rot="9076706">
                <a:off x="956662" y="566141"/>
                <a:ext cx="144858" cy="184273"/>
              </a:xfrm>
              <a:custGeom>
                <a:avLst/>
                <a:gdLst/>
                <a:ahLst/>
                <a:cxnLst/>
                <a:rect l="l" t="t" r="r" b="b"/>
                <a:pathLst>
                  <a:path w="7005" h="8911" extrusionOk="0">
                    <a:moveTo>
                      <a:pt x="919" y="1"/>
                    </a:moveTo>
                    <a:lnTo>
                      <a:pt x="1" y="502"/>
                    </a:lnTo>
                    <a:cubicBezTo>
                      <a:pt x="1400" y="2331"/>
                      <a:pt x="2934" y="4045"/>
                      <a:pt x="4597" y="5637"/>
                    </a:cubicBezTo>
                    <a:cubicBezTo>
                      <a:pt x="4340" y="5717"/>
                      <a:pt x="4077" y="5757"/>
                      <a:pt x="3814" y="5757"/>
                    </a:cubicBezTo>
                    <a:cubicBezTo>
                      <a:pt x="3426" y="5757"/>
                      <a:pt x="3040" y="5671"/>
                      <a:pt x="2684" y="5502"/>
                    </a:cubicBezTo>
                    <a:cubicBezTo>
                      <a:pt x="2549" y="6638"/>
                      <a:pt x="2479" y="7775"/>
                      <a:pt x="2472" y="8911"/>
                    </a:cubicBezTo>
                    <a:cubicBezTo>
                      <a:pt x="2735" y="8892"/>
                      <a:pt x="2992" y="8827"/>
                      <a:pt x="3230" y="8718"/>
                    </a:cubicBezTo>
                    <a:cubicBezTo>
                      <a:pt x="3474" y="8500"/>
                      <a:pt x="3435" y="6375"/>
                      <a:pt x="3737" y="6369"/>
                    </a:cubicBezTo>
                    <a:cubicBezTo>
                      <a:pt x="3738" y="6369"/>
                      <a:pt x="3738" y="6369"/>
                      <a:pt x="3739" y="6369"/>
                    </a:cubicBezTo>
                    <a:cubicBezTo>
                      <a:pt x="4043" y="6369"/>
                      <a:pt x="5936" y="7481"/>
                      <a:pt x="6243" y="7481"/>
                    </a:cubicBezTo>
                    <a:cubicBezTo>
                      <a:pt x="6249" y="7481"/>
                      <a:pt x="6255" y="7480"/>
                      <a:pt x="6260" y="7479"/>
                    </a:cubicBezTo>
                    <a:cubicBezTo>
                      <a:pt x="6510" y="7434"/>
                      <a:pt x="7004" y="4321"/>
                      <a:pt x="7004" y="4321"/>
                    </a:cubicBezTo>
                    <a:cubicBezTo>
                      <a:pt x="6401" y="4032"/>
                      <a:pt x="919" y="1"/>
                      <a:pt x="919"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29"/>
              <p:cNvSpPr/>
              <p:nvPr/>
            </p:nvSpPr>
            <p:spPr>
              <a:xfrm rot="9076706">
                <a:off x="468389" y="251653"/>
                <a:ext cx="276378" cy="209440"/>
              </a:xfrm>
              <a:custGeom>
                <a:avLst/>
                <a:gdLst/>
                <a:ahLst/>
                <a:cxnLst/>
                <a:rect l="l" t="t" r="r" b="b"/>
                <a:pathLst>
                  <a:path w="13365" h="10128" extrusionOk="0">
                    <a:moveTo>
                      <a:pt x="9218" y="1"/>
                    </a:moveTo>
                    <a:cubicBezTo>
                      <a:pt x="9218" y="1"/>
                      <a:pt x="8377" y="623"/>
                      <a:pt x="7235" y="1361"/>
                    </a:cubicBezTo>
                    <a:cubicBezTo>
                      <a:pt x="6439" y="1875"/>
                      <a:pt x="5617" y="2344"/>
                      <a:pt x="4776" y="2767"/>
                    </a:cubicBezTo>
                    <a:cubicBezTo>
                      <a:pt x="1554" y="4334"/>
                      <a:pt x="39" y="4520"/>
                      <a:pt x="0" y="4520"/>
                    </a:cubicBezTo>
                    <a:cubicBezTo>
                      <a:pt x="1239" y="7601"/>
                      <a:pt x="2638" y="9905"/>
                      <a:pt x="5065" y="10111"/>
                    </a:cubicBezTo>
                    <a:cubicBezTo>
                      <a:pt x="5186" y="10122"/>
                      <a:pt x="5311" y="10128"/>
                      <a:pt x="5439" y="10128"/>
                    </a:cubicBezTo>
                    <a:cubicBezTo>
                      <a:pt x="6329" y="10128"/>
                      <a:pt x="7369" y="9850"/>
                      <a:pt x="8576" y="9238"/>
                    </a:cubicBezTo>
                    <a:cubicBezTo>
                      <a:pt x="13365" y="6818"/>
                      <a:pt x="9218" y="1"/>
                      <a:pt x="9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29"/>
              <p:cNvSpPr/>
              <p:nvPr/>
            </p:nvSpPr>
            <p:spPr>
              <a:xfrm rot="9076706">
                <a:off x="496152" y="235089"/>
                <a:ext cx="254996" cy="223977"/>
              </a:xfrm>
              <a:custGeom>
                <a:avLst/>
                <a:gdLst/>
                <a:ahLst/>
                <a:cxnLst/>
                <a:rect l="l" t="t" r="r" b="b"/>
                <a:pathLst>
                  <a:path w="12331" h="10831" extrusionOk="0">
                    <a:moveTo>
                      <a:pt x="9526" y="868"/>
                    </a:moveTo>
                    <a:cubicBezTo>
                      <a:pt x="10046" y="1837"/>
                      <a:pt x="11432" y="4745"/>
                      <a:pt x="10784" y="7011"/>
                    </a:cubicBezTo>
                    <a:cubicBezTo>
                      <a:pt x="10501" y="8006"/>
                      <a:pt x="9847" y="8770"/>
                      <a:pt x="8839" y="9277"/>
                    </a:cubicBezTo>
                    <a:cubicBezTo>
                      <a:pt x="7727" y="9842"/>
                      <a:pt x="6734" y="10128"/>
                      <a:pt x="5865" y="10128"/>
                    </a:cubicBezTo>
                    <a:cubicBezTo>
                      <a:pt x="5746" y="10128"/>
                      <a:pt x="5628" y="10123"/>
                      <a:pt x="5514" y="10112"/>
                    </a:cubicBezTo>
                    <a:cubicBezTo>
                      <a:pt x="3254" y="9926"/>
                      <a:pt x="1951" y="7660"/>
                      <a:pt x="905" y="5137"/>
                    </a:cubicBezTo>
                    <a:cubicBezTo>
                      <a:pt x="1598" y="4983"/>
                      <a:pt x="3036" y="4559"/>
                      <a:pt x="5353" y="3436"/>
                    </a:cubicBezTo>
                    <a:cubicBezTo>
                      <a:pt x="6207" y="3006"/>
                      <a:pt x="7035" y="2531"/>
                      <a:pt x="7837" y="2011"/>
                    </a:cubicBezTo>
                    <a:cubicBezTo>
                      <a:pt x="8563" y="1549"/>
                      <a:pt x="9173" y="1118"/>
                      <a:pt x="9526" y="868"/>
                    </a:cubicBezTo>
                    <a:close/>
                    <a:moveTo>
                      <a:pt x="9637" y="0"/>
                    </a:moveTo>
                    <a:cubicBezTo>
                      <a:pt x="9566" y="0"/>
                      <a:pt x="9493" y="23"/>
                      <a:pt x="9429" y="72"/>
                    </a:cubicBezTo>
                    <a:cubicBezTo>
                      <a:pt x="9423" y="79"/>
                      <a:pt x="8588" y="701"/>
                      <a:pt x="7465" y="1420"/>
                    </a:cubicBezTo>
                    <a:cubicBezTo>
                      <a:pt x="6682" y="1927"/>
                      <a:pt x="5873" y="2389"/>
                      <a:pt x="5045" y="2807"/>
                    </a:cubicBezTo>
                    <a:cubicBezTo>
                      <a:pt x="1891" y="4332"/>
                      <a:pt x="414" y="4527"/>
                      <a:pt x="423" y="4527"/>
                    </a:cubicBezTo>
                    <a:lnTo>
                      <a:pt x="423" y="4527"/>
                    </a:lnTo>
                    <a:cubicBezTo>
                      <a:pt x="420" y="4527"/>
                      <a:pt x="417" y="4527"/>
                      <a:pt x="414" y="4527"/>
                    </a:cubicBezTo>
                    <a:cubicBezTo>
                      <a:pt x="169" y="4527"/>
                      <a:pt x="1" y="4780"/>
                      <a:pt x="96" y="5009"/>
                    </a:cubicBezTo>
                    <a:cubicBezTo>
                      <a:pt x="1251" y="7884"/>
                      <a:pt x="2702" y="10580"/>
                      <a:pt x="5456" y="10812"/>
                    </a:cubicBezTo>
                    <a:cubicBezTo>
                      <a:pt x="5584" y="10824"/>
                      <a:pt x="5719" y="10831"/>
                      <a:pt x="5854" y="10831"/>
                    </a:cubicBezTo>
                    <a:cubicBezTo>
                      <a:pt x="6836" y="10831"/>
                      <a:pt x="7940" y="10523"/>
                      <a:pt x="9153" y="9906"/>
                    </a:cubicBezTo>
                    <a:cubicBezTo>
                      <a:pt x="10347" y="9303"/>
                      <a:pt x="11124" y="8391"/>
                      <a:pt x="11464" y="7204"/>
                    </a:cubicBezTo>
                    <a:cubicBezTo>
                      <a:pt x="12331" y="4155"/>
                      <a:pt x="10039" y="329"/>
                      <a:pt x="9936" y="168"/>
                    </a:cubicBezTo>
                    <a:cubicBezTo>
                      <a:pt x="9869" y="61"/>
                      <a:pt x="9754" y="0"/>
                      <a:pt x="9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29"/>
              <p:cNvSpPr/>
              <p:nvPr/>
            </p:nvSpPr>
            <p:spPr>
              <a:xfrm rot="9076706">
                <a:off x="474920" y="276788"/>
                <a:ext cx="171659" cy="209833"/>
              </a:xfrm>
              <a:custGeom>
                <a:avLst/>
                <a:gdLst/>
                <a:ahLst/>
                <a:cxnLst/>
                <a:rect l="l" t="t" r="r" b="b"/>
                <a:pathLst>
                  <a:path w="8301" h="10147" extrusionOk="0">
                    <a:moveTo>
                      <a:pt x="4161" y="0"/>
                    </a:moveTo>
                    <a:cubicBezTo>
                      <a:pt x="4160" y="0"/>
                      <a:pt x="3326" y="623"/>
                      <a:pt x="2177" y="1361"/>
                    </a:cubicBezTo>
                    <a:cubicBezTo>
                      <a:pt x="2813" y="2594"/>
                      <a:pt x="3230" y="3922"/>
                      <a:pt x="3422" y="5296"/>
                    </a:cubicBezTo>
                    <a:cubicBezTo>
                      <a:pt x="3570" y="6490"/>
                      <a:pt x="3525" y="7819"/>
                      <a:pt x="2742" y="8724"/>
                    </a:cubicBezTo>
                    <a:cubicBezTo>
                      <a:pt x="2061" y="9520"/>
                      <a:pt x="1009" y="9802"/>
                      <a:pt x="1" y="10130"/>
                    </a:cubicBezTo>
                    <a:cubicBezTo>
                      <a:pt x="122" y="10141"/>
                      <a:pt x="247" y="10147"/>
                      <a:pt x="375" y="10147"/>
                    </a:cubicBezTo>
                    <a:cubicBezTo>
                      <a:pt x="1265" y="10147"/>
                      <a:pt x="2305" y="9869"/>
                      <a:pt x="3512" y="9257"/>
                    </a:cubicBezTo>
                    <a:cubicBezTo>
                      <a:pt x="8301" y="6837"/>
                      <a:pt x="4161" y="1"/>
                      <a:pt x="416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29"/>
              <p:cNvSpPr/>
              <p:nvPr/>
            </p:nvSpPr>
            <p:spPr>
              <a:xfrm rot="9076706">
                <a:off x="593475" y="328245"/>
                <a:ext cx="219593" cy="169405"/>
              </a:xfrm>
              <a:custGeom>
                <a:avLst/>
                <a:gdLst/>
                <a:ahLst/>
                <a:cxnLst/>
                <a:rect l="l" t="t" r="r" b="b"/>
                <a:pathLst>
                  <a:path w="10619" h="8192" extrusionOk="0">
                    <a:moveTo>
                      <a:pt x="9007" y="0"/>
                    </a:moveTo>
                    <a:cubicBezTo>
                      <a:pt x="8378" y="610"/>
                      <a:pt x="7685" y="1156"/>
                      <a:pt x="6940" y="1612"/>
                    </a:cubicBezTo>
                    <a:cubicBezTo>
                      <a:pt x="3962" y="3518"/>
                      <a:pt x="1" y="4924"/>
                      <a:pt x="1" y="4924"/>
                    </a:cubicBezTo>
                    <a:cubicBezTo>
                      <a:pt x="219" y="5412"/>
                      <a:pt x="418" y="5906"/>
                      <a:pt x="566" y="6259"/>
                    </a:cubicBezTo>
                    <a:cubicBezTo>
                      <a:pt x="720" y="6606"/>
                      <a:pt x="848" y="6914"/>
                      <a:pt x="957" y="7177"/>
                    </a:cubicBezTo>
                    <a:lnTo>
                      <a:pt x="1400" y="8191"/>
                    </a:lnTo>
                    <a:cubicBezTo>
                      <a:pt x="3846" y="7601"/>
                      <a:pt x="6189" y="6625"/>
                      <a:pt x="8339" y="5303"/>
                    </a:cubicBezTo>
                    <a:cubicBezTo>
                      <a:pt x="9142" y="4815"/>
                      <a:pt x="9899" y="4269"/>
                      <a:pt x="10618" y="3672"/>
                    </a:cubicBezTo>
                    <a:cubicBezTo>
                      <a:pt x="10458" y="3229"/>
                      <a:pt x="10265" y="2754"/>
                      <a:pt x="10047" y="2260"/>
                    </a:cubicBezTo>
                    <a:cubicBezTo>
                      <a:pt x="9919" y="1945"/>
                      <a:pt x="9771" y="1631"/>
                      <a:pt x="9623" y="1297"/>
                    </a:cubicBezTo>
                    <a:cubicBezTo>
                      <a:pt x="9424" y="880"/>
                      <a:pt x="9219" y="443"/>
                      <a:pt x="9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29"/>
              <p:cNvSpPr/>
              <p:nvPr/>
            </p:nvSpPr>
            <p:spPr>
              <a:xfrm rot="9076706">
                <a:off x="585484" y="320853"/>
                <a:ext cx="235909" cy="183983"/>
              </a:xfrm>
              <a:custGeom>
                <a:avLst/>
                <a:gdLst/>
                <a:ahLst/>
                <a:cxnLst/>
                <a:rect l="l" t="t" r="r" b="b"/>
                <a:pathLst>
                  <a:path w="11408" h="8897" extrusionOk="0">
                    <a:moveTo>
                      <a:pt x="9302" y="936"/>
                    </a:moveTo>
                    <a:cubicBezTo>
                      <a:pt x="9437" y="1232"/>
                      <a:pt x="9572" y="1514"/>
                      <a:pt x="9700" y="1797"/>
                    </a:cubicBezTo>
                    <a:lnTo>
                      <a:pt x="9726" y="1848"/>
                    </a:lnTo>
                    <a:cubicBezTo>
                      <a:pt x="9867" y="2156"/>
                      <a:pt x="10008" y="2451"/>
                      <a:pt x="10130" y="2753"/>
                    </a:cubicBezTo>
                    <a:cubicBezTo>
                      <a:pt x="10303" y="3145"/>
                      <a:pt x="10464" y="3536"/>
                      <a:pt x="10611" y="3909"/>
                    </a:cubicBezTo>
                    <a:cubicBezTo>
                      <a:pt x="9963" y="4435"/>
                      <a:pt x="9276" y="4923"/>
                      <a:pt x="8557" y="5353"/>
                    </a:cubicBezTo>
                    <a:cubicBezTo>
                      <a:pt x="6529" y="6611"/>
                      <a:pt x="4321" y="7548"/>
                      <a:pt x="2010" y="8132"/>
                    </a:cubicBezTo>
                    <a:lnTo>
                      <a:pt x="1689" y="7394"/>
                    </a:lnTo>
                    <a:cubicBezTo>
                      <a:pt x="1580" y="7131"/>
                      <a:pt x="1445" y="6817"/>
                      <a:pt x="1297" y="6470"/>
                    </a:cubicBezTo>
                    <a:cubicBezTo>
                      <a:pt x="1233" y="6335"/>
                      <a:pt x="1162" y="6162"/>
                      <a:pt x="1098" y="6001"/>
                    </a:cubicBezTo>
                    <a:cubicBezTo>
                      <a:pt x="1028" y="5834"/>
                      <a:pt x="957" y="5655"/>
                      <a:pt x="873" y="5475"/>
                    </a:cubicBezTo>
                    <a:cubicBezTo>
                      <a:pt x="1920" y="5083"/>
                      <a:pt x="5072" y="3838"/>
                      <a:pt x="7530" y="2265"/>
                    </a:cubicBezTo>
                    <a:cubicBezTo>
                      <a:pt x="8159" y="1880"/>
                      <a:pt x="8750" y="1437"/>
                      <a:pt x="9302" y="936"/>
                    </a:cubicBezTo>
                    <a:close/>
                    <a:moveTo>
                      <a:pt x="9416" y="1"/>
                    </a:moveTo>
                    <a:cubicBezTo>
                      <a:pt x="9323" y="1"/>
                      <a:pt x="9236" y="38"/>
                      <a:pt x="9167" y="102"/>
                    </a:cubicBezTo>
                    <a:cubicBezTo>
                      <a:pt x="8557" y="699"/>
                      <a:pt x="7883" y="1225"/>
                      <a:pt x="7158" y="1668"/>
                    </a:cubicBezTo>
                    <a:cubicBezTo>
                      <a:pt x="4250" y="3530"/>
                      <a:pt x="328" y="4929"/>
                      <a:pt x="289" y="4942"/>
                    </a:cubicBezTo>
                    <a:cubicBezTo>
                      <a:pt x="97" y="5013"/>
                      <a:pt x="0" y="5231"/>
                      <a:pt x="84" y="5417"/>
                    </a:cubicBezTo>
                    <a:cubicBezTo>
                      <a:pt x="212" y="5706"/>
                      <a:pt x="341" y="6008"/>
                      <a:pt x="450" y="6271"/>
                    </a:cubicBezTo>
                    <a:cubicBezTo>
                      <a:pt x="520" y="6451"/>
                      <a:pt x="591" y="6611"/>
                      <a:pt x="655" y="6752"/>
                    </a:cubicBezTo>
                    <a:cubicBezTo>
                      <a:pt x="803" y="7093"/>
                      <a:pt x="931" y="7401"/>
                      <a:pt x="1040" y="7670"/>
                    </a:cubicBezTo>
                    <a:lnTo>
                      <a:pt x="1483" y="8685"/>
                    </a:lnTo>
                    <a:cubicBezTo>
                      <a:pt x="1535" y="8813"/>
                      <a:pt x="1663" y="8896"/>
                      <a:pt x="1804" y="8896"/>
                    </a:cubicBezTo>
                    <a:cubicBezTo>
                      <a:pt x="1830" y="8896"/>
                      <a:pt x="1856" y="8890"/>
                      <a:pt x="1888" y="8884"/>
                    </a:cubicBezTo>
                    <a:cubicBezTo>
                      <a:pt x="4372" y="8287"/>
                      <a:pt x="6747" y="7298"/>
                      <a:pt x="8923" y="5950"/>
                    </a:cubicBezTo>
                    <a:cubicBezTo>
                      <a:pt x="9745" y="5456"/>
                      <a:pt x="10522" y="4904"/>
                      <a:pt x="11253" y="4287"/>
                    </a:cubicBezTo>
                    <a:cubicBezTo>
                      <a:pt x="11369" y="4191"/>
                      <a:pt x="11407" y="4037"/>
                      <a:pt x="11356" y="3896"/>
                    </a:cubicBezTo>
                    <a:cubicBezTo>
                      <a:pt x="11176" y="3440"/>
                      <a:pt x="10984" y="2959"/>
                      <a:pt x="10778" y="2484"/>
                    </a:cubicBezTo>
                    <a:cubicBezTo>
                      <a:pt x="10656" y="2182"/>
                      <a:pt x="10515" y="1874"/>
                      <a:pt x="10368" y="1559"/>
                    </a:cubicBezTo>
                    <a:lnTo>
                      <a:pt x="10342" y="1501"/>
                    </a:lnTo>
                    <a:cubicBezTo>
                      <a:pt x="10149" y="1084"/>
                      <a:pt x="9944" y="648"/>
                      <a:pt x="9726" y="198"/>
                    </a:cubicBezTo>
                    <a:cubicBezTo>
                      <a:pt x="9681" y="96"/>
                      <a:pt x="9584" y="25"/>
                      <a:pt x="9475" y="6"/>
                    </a:cubicBezTo>
                    <a:cubicBezTo>
                      <a:pt x="9455" y="2"/>
                      <a:pt x="9436" y="1"/>
                      <a:pt x="9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29"/>
              <p:cNvSpPr/>
              <p:nvPr/>
            </p:nvSpPr>
            <p:spPr>
              <a:xfrm rot="9076706">
                <a:off x="603967" y="349699"/>
                <a:ext cx="195936" cy="121615"/>
              </a:xfrm>
              <a:custGeom>
                <a:avLst/>
                <a:gdLst/>
                <a:ahLst/>
                <a:cxnLst/>
                <a:rect l="l" t="t" r="r" b="b"/>
                <a:pathLst>
                  <a:path w="9475" h="5881" extrusionOk="0">
                    <a:moveTo>
                      <a:pt x="9051" y="1"/>
                    </a:moveTo>
                    <a:cubicBezTo>
                      <a:pt x="6419" y="2632"/>
                      <a:pt x="2497" y="4186"/>
                      <a:pt x="0" y="4963"/>
                    </a:cubicBezTo>
                    <a:cubicBezTo>
                      <a:pt x="148" y="5309"/>
                      <a:pt x="276" y="5617"/>
                      <a:pt x="385" y="5881"/>
                    </a:cubicBezTo>
                    <a:cubicBezTo>
                      <a:pt x="2908" y="5104"/>
                      <a:pt x="6728" y="3583"/>
                      <a:pt x="9475" y="970"/>
                    </a:cubicBezTo>
                    <a:cubicBezTo>
                      <a:pt x="9347" y="662"/>
                      <a:pt x="9199" y="341"/>
                      <a:pt x="90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29"/>
              <p:cNvSpPr/>
              <p:nvPr/>
            </p:nvSpPr>
            <p:spPr>
              <a:xfrm rot="9076706">
                <a:off x="600114" y="345042"/>
                <a:ext cx="205118" cy="132244"/>
              </a:xfrm>
              <a:custGeom>
                <a:avLst/>
                <a:gdLst/>
                <a:ahLst/>
                <a:cxnLst/>
                <a:rect l="l" t="t" r="r" b="b"/>
                <a:pathLst>
                  <a:path w="9919" h="6395" extrusionOk="0">
                    <a:moveTo>
                      <a:pt x="9232" y="611"/>
                    </a:moveTo>
                    <a:cubicBezTo>
                      <a:pt x="9328" y="823"/>
                      <a:pt x="9418" y="1028"/>
                      <a:pt x="9508" y="1233"/>
                    </a:cubicBezTo>
                    <a:cubicBezTo>
                      <a:pt x="6876" y="3686"/>
                      <a:pt x="3319" y="5156"/>
                      <a:pt x="726" y="5971"/>
                    </a:cubicBezTo>
                    <a:cubicBezTo>
                      <a:pt x="668" y="5836"/>
                      <a:pt x="604" y="5688"/>
                      <a:pt x="540" y="5534"/>
                    </a:cubicBezTo>
                    <a:lnTo>
                      <a:pt x="469" y="5374"/>
                    </a:lnTo>
                    <a:cubicBezTo>
                      <a:pt x="3127" y="4533"/>
                      <a:pt x="6702" y="3044"/>
                      <a:pt x="9232" y="611"/>
                    </a:cubicBezTo>
                    <a:close/>
                    <a:moveTo>
                      <a:pt x="9341" y="1"/>
                    </a:moveTo>
                    <a:lnTo>
                      <a:pt x="9161" y="181"/>
                    </a:lnTo>
                    <a:cubicBezTo>
                      <a:pt x="6619" y="2729"/>
                      <a:pt x="2877" y="4263"/>
                      <a:pt x="180" y="5098"/>
                    </a:cubicBezTo>
                    <a:lnTo>
                      <a:pt x="1" y="5156"/>
                    </a:lnTo>
                    <a:lnTo>
                      <a:pt x="219" y="5669"/>
                    </a:lnTo>
                    <a:cubicBezTo>
                      <a:pt x="309" y="5881"/>
                      <a:pt x="392" y="6074"/>
                      <a:pt x="463" y="6247"/>
                    </a:cubicBezTo>
                    <a:lnTo>
                      <a:pt x="521" y="6394"/>
                    </a:lnTo>
                    <a:lnTo>
                      <a:pt x="675" y="6350"/>
                    </a:lnTo>
                    <a:cubicBezTo>
                      <a:pt x="3339" y="5528"/>
                      <a:pt x="7094" y="4000"/>
                      <a:pt x="9835" y="1394"/>
                    </a:cubicBezTo>
                    <a:lnTo>
                      <a:pt x="9918" y="1310"/>
                    </a:lnTo>
                    <a:lnTo>
                      <a:pt x="9873" y="1201"/>
                    </a:lnTo>
                    <a:cubicBezTo>
                      <a:pt x="9752" y="906"/>
                      <a:pt x="9617" y="604"/>
                      <a:pt x="9469" y="283"/>
                    </a:cubicBezTo>
                    <a:lnTo>
                      <a:pt x="93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29"/>
              <p:cNvSpPr/>
              <p:nvPr/>
            </p:nvSpPr>
            <p:spPr>
              <a:xfrm rot="9076706">
                <a:off x="616641" y="418757"/>
                <a:ext cx="76224" cy="109662"/>
              </a:xfrm>
              <a:custGeom>
                <a:avLst/>
                <a:gdLst/>
                <a:ahLst/>
                <a:cxnLst/>
                <a:rect l="l" t="t" r="r" b="b"/>
                <a:pathLst>
                  <a:path w="3686" h="5303" extrusionOk="0">
                    <a:moveTo>
                      <a:pt x="2068" y="0"/>
                    </a:moveTo>
                    <a:cubicBezTo>
                      <a:pt x="1439" y="617"/>
                      <a:pt x="745" y="1156"/>
                      <a:pt x="1" y="1618"/>
                    </a:cubicBezTo>
                    <a:cubicBezTo>
                      <a:pt x="604" y="2793"/>
                      <a:pt x="1073" y="4025"/>
                      <a:pt x="1406" y="5303"/>
                    </a:cubicBezTo>
                    <a:cubicBezTo>
                      <a:pt x="2209" y="4815"/>
                      <a:pt x="2966" y="4269"/>
                      <a:pt x="3685" y="3672"/>
                    </a:cubicBezTo>
                    <a:cubicBezTo>
                      <a:pt x="3525" y="3229"/>
                      <a:pt x="3332" y="2754"/>
                      <a:pt x="3108" y="2266"/>
                    </a:cubicBezTo>
                    <a:cubicBezTo>
                      <a:pt x="2979" y="1952"/>
                      <a:pt x="2832" y="1631"/>
                      <a:pt x="2684" y="1303"/>
                    </a:cubicBezTo>
                    <a:cubicBezTo>
                      <a:pt x="2485" y="880"/>
                      <a:pt x="2279" y="450"/>
                      <a:pt x="206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29"/>
              <p:cNvSpPr/>
              <p:nvPr/>
            </p:nvSpPr>
            <p:spPr>
              <a:xfrm rot="9076706">
                <a:off x="980133" y="633967"/>
                <a:ext cx="93077" cy="80153"/>
              </a:xfrm>
              <a:custGeom>
                <a:avLst/>
                <a:gdLst/>
                <a:ahLst/>
                <a:cxnLst/>
                <a:rect l="l" t="t" r="r" b="b"/>
                <a:pathLst>
                  <a:path w="4501" h="3876" extrusionOk="0">
                    <a:moveTo>
                      <a:pt x="57" y="0"/>
                    </a:moveTo>
                    <a:cubicBezTo>
                      <a:pt x="41" y="0"/>
                      <a:pt x="27" y="4"/>
                      <a:pt x="19" y="9"/>
                    </a:cubicBezTo>
                    <a:cubicBezTo>
                      <a:pt x="0" y="28"/>
                      <a:pt x="19" y="80"/>
                      <a:pt x="58" y="112"/>
                    </a:cubicBezTo>
                    <a:cubicBezTo>
                      <a:pt x="449" y="407"/>
                      <a:pt x="783" y="721"/>
                      <a:pt x="1149" y="1023"/>
                    </a:cubicBezTo>
                    <a:cubicBezTo>
                      <a:pt x="1521" y="1325"/>
                      <a:pt x="1868" y="1639"/>
                      <a:pt x="2221" y="1948"/>
                    </a:cubicBezTo>
                    <a:cubicBezTo>
                      <a:pt x="2574" y="2249"/>
                      <a:pt x="2921" y="2564"/>
                      <a:pt x="3274" y="2885"/>
                    </a:cubicBezTo>
                    <a:lnTo>
                      <a:pt x="4327" y="3841"/>
                    </a:lnTo>
                    <a:cubicBezTo>
                      <a:pt x="4349" y="3863"/>
                      <a:pt x="4379" y="3876"/>
                      <a:pt x="4411" y="3876"/>
                    </a:cubicBezTo>
                    <a:cubicBezTo>
                      <a:pt x="4426" y="3876"/>
                      <a:pt x="4441" y="3873"/>
                      <a:pt x="4455" y="3867"/>
                    </a:cubicBezTo>
                    <a:cubicBezTo>
                      <a:pt x="4500" y="3848"/>
                      <a:pt x="4494" y="3783"/>
                      <a:pt x="4455" y="3738"/>
                    </a:cubicBezTo>
                    <a:cubicBezTo>
                      <a:pt x="4160" y="3360"/>
                      <a:pt x="3845" y="3000"/>
                      <a:pt x="3511" y="2666"/>
                    </a:cubicBezTo>
                    <a:cubicBezTo>
                      <a:pt x="3158" y="2320"/>
                      <a:pt x="2825" y="1986"/>
                      <a:pt x="2459" y="1678"/>
                    </a:cubicBezTo>
                    <a:cubicBezTo>
                      <a:pt x="2093" y="1376"/>
                      <a:pt x="1714" y="1087"/>
                      <a:pt x="1329" y="805"/>
                    </a:cubicBezTo>
                    <a:cubicBezTo>
                      <a:pt x="944" y="522"/>
                      <a:pt x="539" y="266"/>
                      <a:pt x="129" y="22"/>
                    </a:cubicBezTo>
                    <a:cubicBezTo>
                      <a:pt x="106" y="7"/>
                      <a:pt x="79" y="0"/>
                      <a:pt x="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29"/>
              <p:cNvSpPr/>
              <p:nvPr/>
            </p:nvSpPr>
            <p:spPr>
              <a:xfrm rot="9076706">
                <a:off x="993512" y="633291"/>
                <a:ext cx="40635" cy="38153"/>
              </a:xfrm>
              <a:custGeom>
                <a:avLst/>
                <a:gdLst/>
                <a:ahLst/>
                <a:cxnLst/>
                <a:rect l="l" t="t" r="r" b="b"/>
                <a:pathLst>
                  <a:path w="1965" h="1845" extrusionOk="0">
                    <a:moveTo>
                      <a:pt x="53" y="0"/>
                    </a:moveTo>
                    <a:cubicBezTo>
                      <a:pt x="41" y="0"/>
                      <a:pt x="30" y="3"/>
                      <a:pt x="20" y="10"/>
                    </a:cubicBezTo>
                    <a:cubicBezTo>
                      <a:pt x="1" y="29"/>
                      <a:pt x="1" y="61"/>
                      <a:pt x="20" y="74"/>
                    </a:cubicBezTo>
                    <a:cubicBezTo>
                      <a:pt x="135" y="260"/>
                      <a:pt x="257" y="433"/>
                      <a:pt x="392" y="600"/>
                    </a:cubicBezTo>
                    <a:cubicBezTo>
                      <a:pt x="527" y="767"/>
                      <a:pt x="662" y="934"/>
                      <a:pt x="822" y="1075"/>
                    </a:cubicBezTo>
                    <a:cubicBezTo>
                      <a:pt x="983" y="1217"/>
                      <a:pt x="1150" y="1358"/>
                      <a:pt x="1317" y="1486"/>
                    </a:cubicBezTo>
                    <a:cubicBezTo>
                      <a:pt x="1490" y="1615"/>
                      <a:pt x="1676" y="1730"/>
                      <a:pt x="1862" y="1839"/>
                    </a:cubicBezTo>
                    <a:cubicBezTo>
                      <a:pt x="1871" y="1843"/>
                      <a:pt x="1879" y="1844"/>
                      <a:pt x="1888" y="1844"/>
                    </a:cubicBezTo>
                    <a:cubicBezTo>
                      <a:pt x="1911" y="1844"/>
                      <a:pt x="1932" y="1832"/>
                      <a:pt x="1946" y="1814"/>
                    </a:cubicBezTo>
                    <a:cubicBezTo>
                      <a:pt x="1946" y="1782"/>
                      <a:pt x="1965" y="1743"/>
                      <a:pt x="1946" y="1717"/>
                    </a:cubicBezTo>
                    <a:cubicBezTo>
                      <a:pt x="1798" y="1563"/>
                      <a:pt x="1657" y="1409"/>
                      <a:pt x="1509" y="1262"/>
                    </a:cubicBezTo>
                    <a:lnTo>
                      <a:pt x="1053" y="825"/>
                    </a:lnTo>
                    <a:lnTo>
                      <a:pt x="578" y="414"/>
                    </a:lnTo>
                    <a:lnTo>
                      <a:pt x="91" y="10"/>
                    </a:lnTo>
                    <a:cubicBezTo>
                      <a:pt x="78" y="3"/>
                      <a:pt x="65" y="0"/>
                      <a:pt x="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29"/>
              <p:cNvSpPr/>
              <p:nvPr/>
            </p:nvSpPr>
            <p:spPr>
              <a:xfrm rot="9076706">
                <a:off x="782456" y="505934"/>
                <a:ext cx="99984" cy="170397"/>
              </a:xfrm>
              <a:custGeom>
                <a:avLst/>
                <a:gdLst/>
                <a:ahLst/>
                <a:cxnLst/>
                <a:rect l="l" t="t" r="r" b="b"/>
                <a:pathLst>
                  <a:path w="4835" h="8240" extrusionOk="0">
                    <a:moveTo>
                      <a:pt x="37" y="1"/>
                    </a:moveTo>
                    <a:cubicBezTo>
                      <a:pt x="33" y="1"/>
                      <a:pt x="29" y="2"/>
                      <a:pt x="26" y="3"/>
                    </a:cubicBezTo>
                    <a:cubicBezTo>
                      <a:pt x="0" y="16"/>
                      <a:pt x="20" y="80"/>
                      <a:pt x="65" y="157"/>
                    </a:cubicBezTo>
                    <a:cubicBezTo>
                      <a:pt x="488" y="799"/>
                      <a:pt x="886" y="1448"/>
                      <a:pt x="1291" y="2103"/>
                    </a:cubicBezTo>
                    <a:cubicBezTo>
                      <a:pt x="1689" y="2757"/>
                      <a:pt x="2074" y="3418"/>
                      <a:pt x="2452" y="4080"/>
                    </a:cubicBezTo>
                    <a:cubicBezTo>
                      <a:pt x="2838" y="4741"/>
                      <a:pt x="3197" y="5408"/>
                      <a:pt x="3576" y="6082"/>
                    </a:cubicBezTo>
                    <a:cubicBezTo>
                      <a:pt x="3961" y="6750"/>
                      <a:pt x="4308" y="7424"/>
                      <a:pt x="4661" y="8105"/>
                    </a:cubicBezTo>
                    <a:cubicBezTo>
                      <a:pt x="4703" y="8189"/>
                      <a:pt x="4751" y="8240"/>
                      <a:pt x="4789" y="8240"/>
                    </a:cubicBezTo>
                    <a:cubicBezTo>
                      <a:pt x="4791" y="8240"/>
                      <a:pt x="4793" y="8240"/>
                      <a:pt x="4796" y="8239"/>
                    </a:cubicBezTo>
                    <a:cubicBezTo>
                      <a:pt x="4834" y="8226"/>
                      <a:pt x="4834" y="8143"/>
                      <a:pt x="4796" y="8047"/>
                    </a:cubicBezTo>
                    <a:cubicBezTo>
                      <a:pt x="4507" y="7347"/>
                      <a:pt x="4192" y="6628"/>
                      <a:pt x="3845" y="5941"/>
                    </a:cubicBezTo>
                    <a:cubicBezTo>
                      <a:pt x="3505" y="5254"/>
                      <a:pt x="3152" y="4567"/>
                      <a:pt x="2754" y="3906"/>
                    </a:cubicBezTo>
                    <a:cubicBezTo>
                      <a:pt x="2356" y="3239"/>
                      <a:pt x="1945" y="2584"/>
                      <a:pt x="1515" y="1955"/>
                    </a:cubicBezTo>
                    <a:cubicBezTo>
                      <a:pt x="1079" y="1319"/>
                      <a:pt x="623" y="703"/>
                      <a:pt x="148" y="93"/>
                    </a:cubicBezTo>
                    <a:cubicBezTo>
                      <a:pt x="109" y="37"/>
                      <a:pt x="65" y="1"/>
                      <a:pt x="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29"/>
              <p:cNvSpPr/>
              <p:nvPr/>
            </p:nvSpPr>
            <p:spPr>
              <a:xfrm rot="9076706">
                <a:off x="754451" y="439031"/>
                <a:ext cx="30150" cy="58460"/>
              </a:xfrm>
              <a:custGeom>
                <a:avLst/>
                <a:gdLst/>
                <a:ahLst/>
                <a:cxnLst/>
                <a:rect l="l" t="t" r="r" b="b"/>
                <a:pathLst>
                  <a:path w="1458" h="2827" extrusionOk="0">
                    <a:moveTo>
                      <a:pt x="73" y="1"/>
                    </a:moveTo>
                    <a:cubicBezTo>
                      <a:pt x="61" y="1"/>
                      <a:pt x="50" y="4"/>
                      <a:pt x="39" y="9"/>
                    </a:cubicBezTo>
                    <a:cubicBezTo>
                      <a:pt x="13" y="22"/>
                      <a:pt x="0" y="54"/>
                      <a:pt x="13" y="80"/>
                    </a:cubicBezTo>
                    <a:cubicBezTo>
                      <a:pt x="97" y="305"/>
                      <a:pt x="167" y="542"/>
                      <a:pt x="270" y="786"/>
                    </a:cubicBezTo>
                    <a:cubicBezTo>
                      <a:pt x="366" y="1024"/>
                      <a:pt x="456" y="1261"/>
                      <a:pt x="565" y="1486"/>
                    </a:cubicBezTo>
                    <a:cubicBezTo>
                      <a:pt x="681" y="1710"/>
                      <a:pt x="796" y="1942"/>
                      <a:pt x="918" y="2153"/>
                    </a:cubicBezTo>
                    <a:cubicBezTo>
                      <a:pt x="1040" y="2372"/>
                      <a:pt x="1175" y="2583"/>
                      <a:pt x="1323" y="2795"/>
                    </a:cubicBezTo>
                    <a:cubicBezTo>
                      <a:pt x="1337" y="2814"/>
                      <a:pt x="1358" y="2826"/>
                      <a:pt x="1381" y="2826"/>
                    </a:cubicBezTo>
                    <a:cubicBezTo>
                      <a:pt x="1389" y="2826"/>
                      <a:pt x="1398" y="2824"/>
                      <a:pt x="1406" y="2821"/>
                    </a:cubicBezTo>
                    <a:cubicBezTo>
                      <a:pt x="1438" y="2802"/>
                      <a:pt x="1458" y="2770"/>
                      <a:pt x="1451" y="2731"/>
                    </a:cubicBezTo>
                    <a:cubicBezTo>
                      <a:pt x="1374" y="2500"/>
                      <a:pt x="1291" y="2275"/>
                      <a:pt x="1188" y="2031"/>
                    </a:cubicBezTo>
                    <a:cubicBezTo>
                      <a:pt x="1092" y="1781"/>
                      <a:pt x="983" y="1550"/>
                      <a:pt x="880" y="1325"/>
                    </a:cubicBezTo>
                    <a:cubicBezTo>
                      <a:pt x="771" y="1101"/>
                      <a:pt x="655" y="876"/>
                      <a:pt x="527" y="664"/>
                    </a:cubicBezTo>
                    <a:cubicBezTo>
                      <a:pt x="398" y="446"/>
                      <a:pt x="257" y="234"/>
                      <a:pt x="122" y="22"/>
                    </a:cubicBezTo>
                    <a:cubicBezTo>
                      <a:pt x="107" y="7"/>
                      <a:pt x="90" y="1"/>
                      <a:pt x="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29"/>
              <p:cNvSpPr/>
              <p:nvPr/>
            </p:nvSpPr>
            <p:spPr>
              <a:xfrm rot="9076706">
                <a:off x="853841" y="497161"/>
                <a:ext cx="65471" cy="125275"/>
              </a:xfrm>
              <a:custGeom>
                <a:avLst/>
                <a:gdLst/>
                <a:ahLst/>
                <a:cxnLst/>
                <a:rect l="l" t="t" r="r" b="b"/>
                <a:pathLst>
                  <a:path w="3166" h="6058" extrusionOk="0">
                    <a:moveTo>
                      <a:pt x="51" y="0"/>
                    </a:moveTo>
                    <a:cubicBezTo>
                      <a:pt x="45" y="0"/>
                      <a:pt x="39" y="1"/>
                      <a:pt x="32" y="3"/>
                    </a:cubicBezTo>
                    <a:cubicBezTo>
                      <a:pt x="0" y="16"/>
                      <a:pt x="0" y="67"/>
                      <a:pt x="32" y="125"/>
                    </a:cubicBezTo>
                    <a:cubicBezTo>
                      <a:pt x="309" y="594"/>
                      <a:pt x="565" y="1082"/>
                      <a:pt x="828" y="1557"/>
                    </a:cubicBezTo>
                    <a:cubicBezTo>
                      <a:pt x="1092" y="2038"/>
                      <a:pt x="1342" y="2526"/>
                      <a:pt x="1580" y="3014"/>
                    </a:cubicBezTo>
                    <a:cubicBezTo>
                      <a:pt x="1830" y="3495"/>
                      <a:pt x="2067" y="3990"/>
                      <a:pt x="2305" y="4478"/>
                    </a:cubicBezTo>
                    <a:cubicBezTo>
                      <a:pt x="2536" y="4972"/>
                      <a:pt x="2767" y="5466"/>
                      <a:pt x="3005" y="5960"/>
                    </a:cubicBezTo>
                    <a:cubicBezTo>
                      <a:pt x="3028" y="6020"/>
                      <a:pt x="3074" y="6057"/>
                      <a:pt x="3106" y="6057"/>
                    </a:cubicBezTo>
                    <a:cubicBezTo>
                      <a:pt x="3109" y="6057"/>
                      <a:pt x="3111" y="6057"/>
                      <a:pt x="3114" y="6057"/>
                    </a:cubicBezTo>
                    <a:cubicBezTo>
                      <a:pt x="3146" y="6044"/>
                      <a:pt x="3165" y="5980"/>
                      <a:pt x="3146" y="5909"/>
                    </a:cubicBezTo>
                    <a:cubicBezTo>
                      <a:pt x="2985" y="5383"/>
                      <a:pt x="2799" y="4863"/>
                      <a:pt x="2587" y="4356"/>
                    </a:cubicBezTo>
                    <a:cubicBezTo>
                      <a:pt x="2369" y="3842"/>
                      <a:pt x="2144" y="3335"/>
                      <a:pt x="1888" y="2853"/>
                    </a:cubicBezTo>
                    <a:cubicBezTo>
                      <a:pt x="1631" y="2366"/>
                      <a:pt x="1361" y="1884"/>
                      <a:pt x="1066" y="1422"/>
                    </a:cubicBezTo>
                    <a:cubicBezTo>
                      <a:pt x="764" y="953"/>
                      <a:pt x="456" y="504"/>
                      <a:pt x="122" y="67"/>
                    </a:cubicBezTo>
                    <a:cubicBezTo>
                      <a:pt x="96" y="25"/>
                      <a:pt x="78" y="0"/>
                      <a:pt x="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29"/>
              <p:cNvSpPr/>
              <p:nvPr/>
            </p:nvSpPr>
            <p:spPr>
              <a:xfrm rot="9076706">
                <a:off x="836317" y="372918"/>
                <a:ext cx="76886" cy="158734"/>
              </a:xfrm>
              <a:custGeom>
                <a:avLst/>
                <a:gdLst/>
                <a:ahLst/>
                <a:cxnLst/>
                <a:rect l="l" t="t" r="r" b="b"/>
                <a:pathLst>
                  <a:path w="3718" h="7676" extrusionOk="0">
                    <a:moveTo>
                      <a:pt x="40" y="1"/>
                    </a:moveTo>
                    <a:cubicBezTo>
                      <a:pt x="35" y="1"/>
                      <a:pt x="31" y="1"/>
                      <a:pt x="27" y="3"/>
                    </a:cubicBezTo>
                    <a:cubicBezTo>
                      <a:pt x="1" y="10"/>
                      <a:pt x="14" y="80"/>
                      <a:pt x="52" y="144"/>
                    </a:cubicBezTo>
                    <a:cubicBezTo>
                      <a:pt x="393" y="741"/>
                      <a:pt x="701" y="1345"/>
                      <a:pt x="1022" y="1955"/>
                    </a:cubicBezTo>
                    <a:cubicBezTo>
                      <a:pt x="1343" y="2558"/>
                      <a:pt x="1631" y="3174"/>
                      <a:pt x="1927" y="3784"/>
                    </a:cubicBezTo>
                    <a:cubicBezTo>
                      <a:pt x="2222" y="4400"/>
                      <a:pt x="2498" y="5029"/>
                      <a:pt x="2768" y="5652"/>
                    </a:cubicBezTo>
                    <a:cubicBezTo>
                      <a:pt x="3037" y="6275"/>
                      <a:pt x="3300" y="6904"/>
                      <a:pt x="3551" y="7546"/>
                    </a:cubicBezTo>
                    <a:cubicBezTo>
                      <a:pt x="3580" y="7616"/>
                      <a:pt x="3636" y="7676"/>
                      <a:pt x="3665" y="7676"/>
                    </a:cubicBezTo>
                    <a:cubicBezTo>
                      <a:pt x="3668" y="7676"/>
                      <a:pt x="3671" y="7675"/>
                      <a:pt x="3673" y="7674"/>
                    </a:cubicBezTo>
                    <a:cubicBezTo>
                      <a:pt x="3692" y="7661"/>
                      <a:pt x="3718" y="7584"/>
                      <a:pt x="3692" y="7501"/>
                    </a:cubicBezTo>
                    <a:cubicBezTo>
                      <a:pt x="3506" y="6833"/>
                      <a:pt x="3300" y="6178"/>
                      <a:pt x="3050" y="5537"/>
                    </a:cubicBezTo>
                    <a:cubicBezTo>
                      <a:pt x="2806" y="4895"/>
                      <a:pt x="2543" y="4253"/>
                      <a:pt x="2241" y="3636"/>
                    </a:cubicBezTo>
                    <a:cubicBezTo>
                      <a:pt x="1940" y="3020"/>
                      <a:pt x="1619" y="2410"/>
                      <a:pt x="1266" y="1820"/>
                    </a:cubicBezTo>
                    <a:cubicBezTo>
                      <a:pt x="912" y="1223"/>
                      <a:pt x="534" y="645"/>
                      <a:pt x="142" y="87"/>
                    </a:cubicBezTo>
                    <a:cubicBezTo>
                      <a:pt x="109" y="36"/>
                      <a:pt x="70" y="1"/>
                      <a:pt x="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29"/>
              <p:cNvSpPr/>
              <p:nvPr/>
            </p:nvSpPr>
            <p:spPr>
              <a:xfrm rot="9076706">
                <a:off x="549384" y="305681"/>
                <a:ext cx="39849" cy="117872"/>
              </a:xfrm>
              <a:custGeom>
                <a:avLst/>
                <a:gdLst/>
                <a:ahLst/>
                <a:cxnLst/>
                <a:rect l="l" t="t" r="r" b="b"/>
                <a:pathLst>
                  <a:path w="1927" h="5700" extrusionOk="0">
                    <a:moveTo>
                      <a:pt x="874" y="0"/>
                    </a:moveTo>
                    <a:cubicBezTo>
                      <a:pt x="869" y="0"/>
                      <a:pt x="867" y="2"/>
                      <a:pt x="867" y="5"/>
                    </a:cubicBezTo>
                    <a:cubicBezTo>
                      <a:pt x="848" y="50"/>
                      <a:pt x="848" y="101"/>
                      <a:pt x="867" y="146"/>
                    </a:cubicBezTo>
                    <a:cubicBezTo>
                      <a:pt x="1060" y="634"/>
                      <a:pt x="1220" y="1141"/>
                      <a:pt x="1342" y="1655"/>
                    </a:cubicBezTo>
                    <a:cubicBezTo>
                      <a:pt x="1477" y="2156"/>
                      <a:pt x="1554" y="2676"/>
                      <a:pt x="1573" y="3196"/>
                    </a:cubicBezTo>
                    <a:cubicBezTo>
                      <a:pt x="1605" y="3696"/>
                      <a:pt x="1496" y="4203"/>
                      <a:pt x="1259" y="4653"/>
                    </a:cubicBezTo>
                    <a:cubicBezTo>
                      <a:pt x="1027" y="5108"/>
                      <a:pt x="610" y="5449"/>
                      <a:pt x="116" y="5590"/>
                    </a:cubicBezTo>
                    <a:cubicBezTo>
                      <a:pt x="65" y="5603"/>
                      <a:pt x="7" y="5622"/>
                      <a:pt x="7" y="5661"/>
                    </a:cubicBezTo>
                    <a:cubicBezTo>
                      <a:pt x="0" y="5699"/>
                      <a:pt x="52" y="5699"/>
                      <a:pt x="116" y="5699"/>
                    </a:cubicBezTo>
                    <a:cubicBezTo>
                      <a:pt x="681" y="5609"/>
                      <a:pt x="1175" y="5282"/>
                      <a:pt x="1477" y="4800"/>
                    </a:cubicBezTo>
                    <a:cubicBezTo>
                      <a:pt x="1772" y="4312"/>
                      <a:pt x="1926" y="3754"/>
                      <a:pt x="1907" y="3183"/>
                    </a:cubicBezTo>
                    <a:cubicBezTo>
                      <a:pt x="1888" y="2637"/>
                      <a:pt x="1791" y="2091"/>
                      <a:pt x="1624" y="1571"/>
                    </a:cubicBezTo>
                    <a:cubicBezTo>
                      <a:pt x="1464" y="1052"/>
                      <a:pt x="1246" y="557"/>
                      <a:pt x="983" y="82"/>
                    </a:cubicBezTo>
                    <a:cubicBezTo>
                      <a:pt x="951" y="35"/>
                      <a:pt x="893" y="0"/>
                      <a:pt x="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29"/>
              <p:cNvSpPr/>
              <p:nvPr/>
            </p:nvSpPr>
            <p:spPr>
              <a:xfrm rot="9076706">
                <a:off x="577488" y="328479"/>
                <a:ext cx="12366" cy="77403"/>
              </a:xfrm>
              <a:custGeom>
                <a:avLst/>
                <a:gdLst/>
                <a:ahLst/>
                <a:cxnLst/>
                <a:rect l="l" t="t" r="r" b="b"/>
                <a:pathLst>
                  <a:path w="598" h="3743" extrusionOk="0">
                    <a:moveTo>
                      <a:pt x="97" y="0"/>
                    </a:moveTo>
                    <a:cubicBezTo>
                      <a:pt x="91" y="0"/>
                      <a:pt x="84" y="1"/>
                      <a:pt x="78" y="2"/>
                    </a:cubicBezTo>
                    <a:cubicBezTo>
                      <a:pt x="39" y="15"/>
                      <a:pt x="20" y="60"/>
                      <a:pt x="27" y="98"/>
                    </a:cubicBezTo>
                    <a:cubicBezTo>
                      <a:pt x="104" y="387"/>
                      <a:pt x="161" y="689"/>
                      <a:pt x="200" y="991"/>
                    </a:cubicBezTo>
                    <a:cubicBezTo>
                      <a:pt x="232" y="1286"/>
                      <a:pt x="251" y="1581"/>
                      <a:pt x="251" y="1876"/>
                    </a:cubicBezTo>
                    <a:cubicBezTo>
                      <a:pt x="251" y="2178"/>
                      <a:pt x="232" y="2480"/>
                      <a:pt x="193" y="2775"/>
                    </a:cubicBezTo>
                    <a:cubicBezTo>
                      <a:pt x="155" y="3077"/>
                      <a:pt x="91" y="3372"/>
                      <a:pt x="7" y="3667"/>
                    </a:cubicBezTo>
                    <a:cubicBezTo>
                      <a:pt x="1" y="3693"/>
                      <a:pt x="7" y="3719"/>
                      <a:pt x="33" y="3738"/>
                    </a:cubicBezTo>
                    <a:cubicBezTo>
                      <a:pt x="41" y="3741"/>
                      <a:pt x="50" y="3743"/>
                      <a:pt x="59" y="3743"/>
                    </a:cubicBezTo>
                    <a:cubicBezTo>
                      <a:pt x="83" y="3743"/>
                      <a:pt x="105" y="3730"/>
                      <a:pt x="110" y="3706"/>
                    </a:cubicBezTo>
                    <a:cubicBezTo>
                      <a:pt x="264" y="3423"/>
                      <a:pt x="380" y="3128"/>
                      <a:pt x="463" y="2826"/>
                    </a:cubicBezTo>
                    <a:cubicBezTo>
                      <a:pt x="540" y="2518"/>
                      <a:pt x="585" y="2204"/>
                      <a:pt x="598" y="1883"/>
                    </a:cubicBezTo>
                    <a:cubicBezTo>
                      <a:pt x="598" y="1562"/>
                      <a:pt x="566" y="1247"/>
                      <a:pt x="502" y="933"/>
                    </a:cubicBezTo>
                    <a:cubicBezTo>
                      <a:pt x="425" y="625"/>
                      <a:pt x="315" y="323"/>
                      <a:pt x="168" y="40"/>
                    </a:cubicBezTo>
                    <a:cubicBezTo>
                      <a:pt x="152" y="14"/>
                      <a:pt x="127"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29"/>
              <p:cNvSpPr/>
              <p:nvPr/>
            </p:nvSpPr>
            <p:spPr>
              <a:xfrm rot="9076706">
                <a:off x="639746" y="454236"/>
                <a:ext cx="22768" cy="48327"/>
              </a:xfrm>
              <a:custGeom>
                <a:avLst/>
                <a:gdLst/>
                <a:ahLst/>
                <a:cxnLst/>
                <a:rect l="l" t="t" r="r" b="b"/>
                <a:pathLst>
                  <a:path w="1101" h="2337" extrusionOk="0">
                    <a:moveTo>
                      <a:pt x="72" y="0"/>
                    </a:moveTo>
                    <a:cubicBezTo>
                      <a:pt x="35" y="0"/>
                      <a:pt x="1" y="36"/>
                      <a:pt x="15" y="75"/>
                    </a:cubicBezTo>
                    <a:cubicBezTo>
                      <a:pt x="105" y="255"/>
                      <a:pt x="189" y="448"/>
                      <a:pt x="266" y="627"/>
                    </a:cubicBezTo>
                    <a:cubicBezTo>
                      <a:pt x="349" y="813"/>
                      <a:pt x="413" y="1000"/>
                      <a:pt x="497" y="1186"/>
                    </a:cubicBezTo>
                    <a:cubicBezTo>
                      <a:pt x="574" y="1366"/>
                      <a:pt x="651" y="1552"/>
                      <a:pt x="721" y="1738"/>
                    </a:cubicBezTo>
                    <a:lnTo>
                      <a:pt x="946" y="2309"/>
                    </a:lnTo>
                    <a:cubicBezTo>
                      <a:pt x="962" y="2325"/>
                      <a:pt x="987" y="2336"/>
                      <a:pt x="1013" y="2336"/>
                    </a:cubicBezTo>
                    <a:cubicBezTo>
                      <a:pt x="1018" y="2336"/>
                      <a:pt x="1024" y="2336"/>
                      <a:pt x="1030" y="2335"/>
                    </a:cubicBezTo>
                    <a:cubicBezTo>
                      <a:pt x="1068" y="2328"/>
                      <a:pt x="1100" y="2303"/>
                      <a:pt x="1100" y="2277"/>
                    </a:cubicBezTo>
                    <a:cubicBezTo>
                      <a:pt x="1087" y="2065"/>
                      <a:pt x="1062" y="1853"/>
                      <a:pt x="1017" y="1648"/>
                    </a:cubicBezTo>
                    <a:cubicBezTo>
                      <a:pt x="965" y="1443"/>
                      <a:pt x="901" y="1237"/>
                      <a:pt x="818" y="1045"/>
                    </a:cubicBezTo>
                    <a:cubicBezTo>
                      <a:pt x="721" y="852"/>
                      <a:pt x="619" y="672"/>
                      <a:pt x="503" y="492"/>
                    </a:cubicBezTo>
                    <a:cubicBezTo>
                      <a:pt x="381" y="319"/>
                      <a:pt x="246" y="159"/>
                      <a:pt x="105" y="11"/>
                    </a:cubicBezTo>
                    <a:cubicBezTo>
                      <a:pt x="95" y="4"/>
                      <a:pt x="83" y="0"/>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29"/>
              <p:cNvSpPr/>
              <p:nvPr/>
            </p:nvSpPr>
            <p:spPr>
              <a:xfrm rot="9076706">
                <a:off x="641892" y="440981"/>
                <a:ext cx="20865" cy="41152"/>
              </a:xfrm>
              <a:custGeom>
                <a:avLst/>
                <a:gdLst/>
                <a:ahLst/>
                <a:cxnLst/>
                <a:rect l="l" t="t" r="r" b="b"/>
                <a:pathLst>
                  <a:path w="1009" h="1990" extrusionOk="0">
                    <a:moveTo>
                      <a:pt x="74" y="1"/>
                    </a:moveTo>
                    <a:cubicBezTo>
                      <a:pt x="61" y="1"/>
                      <a:pt x="47" y="5"/>
                      <a:pt x="39" y="18"/>
                    </a:cubicBezTo>
                    <a:cubicBezTo>
                      <a:pt x="20" y="30"/>
                      <a:pt x="1" y="50"/>
                      <a:pt x="7" y="75"/>
                    </a:cubicBezTo>
                    <a:cubicBezTo>
                      <a:pt x="65" y="242"/>
                      <a:pt x="116" y="416"/>
                      <a:pt x="180" y="576"/>
                    </a:cubicBezTo>
                    <a:lnTo>
                      <a:pt x="379" y="1058"/>
                    </a:lnTo>
                    <a:lnTo>
                      <a:pt x="604" y="1526"/>
                    </a:lnTo>
                    <a:cubicBezTo>
                      <a:pt x="687" y="1674"/>
                      <a:pt x="777" y="1828"/>
                      <a:pt x="874" y="1976"/>
                    </a:cubicBezTo>
                    <a:cubicBezTo>
                      <a:pt x="883" y="1985"/>
                      <a:pt x="896" y="1990"/>
                      <a:pt x="910" y="1990"/>
                    </a:cubicBezTo>
                    <a:cubicBezTo>
                      <a:pt x="923" y="1990"/>
                      <a:pt x="938" y="1985"/>
                      <a:pt x="951" y="1976"/>
                    </a:cubicBezTo>
                    <a:cubicBezTo>
                      <a:pt x="983" y="1969"/>
                      <a:pt x="1008" y="1943"/>
                      <a:pt x="1008" y="1911"/>
                    </a:cubicBezTo>
                    <a:cubicBezTo>
                      <a:pt x="983" y="1738"/>
                      <a:pt x="944" y="1558"/>
                      <a:pt x="886" y="1391"/>
                    </a:cubicBezTo>
                    <a:cubicBezTo>
                      <a:pt x="829" y="1218"/>
                      <a:pt x="764" y="1058"/>
                      <a:pt x="694" y="897"/>
                    </a:cubicBezTo>
                    <a:cubicBezTo>
                      <a:pt x="610" y="737"/>
                      <a:pt x="521" y="583"/>
                      <a:pt x="424" y="435"/>
                    </a:cubicBezTo>
                    <a:cubicBezTo>
                      <a:pt x="322" y="281"/>
                      <a:pt x="212" y="140"/>
                      <a:pt x="97" y="5"/>
                    </a:cubicBezTo>
                    <a:cubicBezTo>
                      <a:pt x="90" y="2"/>
                      <a:pt x="82" y="1"/>
                      <a:pt x="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5" name="Google Shape;4365;p29"/>
            <p:cNvGrpSpPr/>
            <p:nvPr/>
          </p:nvGrpSpPr>
          <p:grpSpPr>
            <a:xfrm rot="4301295">
              <a:off x="8342174" y="4443784"/>
              <a:ext cx="511665" cy="425178"/>
              <a:chOff x="3478568" y="540468"/>
              <a:chExt cx="511644" cy="425160"/>
            </a:xfrm>
          </p:grpSpPr>
          <p:sp>
            <p:nvSpPr>
              <p:cNvPr id="4366" name="Google Shape;4366;p29"/>
              <p:cNvSpPr/>
              <p:nvPr/>
            </p:nvSpPr>
            <p:spPr>
              <a:xfrm>
                <a:off x="3501543" y="547189"/>
                <a:ext cx="481637" cy="395340"/>
              </a:xfrm>
              <a:custGeom>
                <a:avLst/>
                <a:gdLst/>
                <a:ahLst/>
                <a:cxnLst/>
                <a:rect l="l" t="t" r="r" b="b"/>
                <a:pathLst>
                  <a:path w="23290" h="19117" extrusionOk="0">
                    <a:moveTo>
                      <a:pt x="17814" y="0"/>
                    </a:moveTo>
                    <a:cubicBezTo>
                      <a:pt x="12614" y="2857"/>
                      <a:pt x="2908" y="11048"/>
                      <a:pt x="2722" y="11645"/>
                    </a:cubicBezTo>
                    <a:cubicBezTo>
                      <a:pt x="2542" y="12248"/>
                      <a:pt x="0" y="18154"/>
                      <a:pt x="0" y="18154"/>
                    </a:cubicBezTo>
                    <a:lnTo>
                      <a:pt x="732" y="19117"/>
                    </a:lnTo>
                    <a:cubicBezTo>
                      <a:pt x="2176" y="18834"/>
                      <a:pt x="8101" y="17043"/>
                      <a:pt x="8101" y="17043"/>
                    </a:cubicBezTo>
                    <a:cubicBezTo>
                      <a:pt x="8519" y="16819"/>
                      <a:pt x="9039" y="16523"/>
                      <a:pt x="9629" y="16177"/>
                    </a:cubicBezTo>
                    <a:cubicBezTo>
                      <a:pt x="14283" y="13500"/>
                      <a:pt x="23289" y="7954"/>
                      <a:pt x="23289" y="7954"/>
                    </a:cubicBezTo>
                    <a:cubicBezTo>
                      <a:pt x="23090" y="7119"/>
                      <a:pt x="22821" y="6304"/>
                      <a:pt x="22487" y="5521"/>
                    </a:cubicBezTo>
                    <a:cubicBezTo>
                      <a:pt x="22269" y="5020"/>
                      <a:pt x="22018" y="4532"/>
                      <a:pt x="21742" y="4064"/>
                    </a:cubicBezTo>
                    <a:cubicBezTo>
                      <a:pt x="21357" y="3415"/>
                      <a:pt x="20921" y="2805"/>
                      <a:pt x="20426" y="2234"/>
                    </a:cubicBezTo>
                    <a:cubicBezTo>
                      <a:pt x="19695" y="1348"/>
                      <a:pt x="18809" y="591"/>
                      <a:pt x="178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29"/>
              <p:cNvSpPr/>
              <p:nvPr/>
            </p:nvSpPr>
            <p:spPr>
              <a:xfrm>
                <a:off x="3494367" y="540468"/>
                <a:ext cx="495844" cy="408844"/>
              </a:xfrm>
              <a:custGeom>
                <a:avLst/>
                <a:gdLst/>
                <a:ahLst/>
                <a:cxnLst/>
                <a:rect l="l" t="t" r="r" b="b"/>
                <a:pathLst>
                  <a:path w="23977" h="19770" extrusionOk="0">
                    <a:moveTo>
                      <a:pt x="18154" y="697"/>
                    </a:moveTo>
                    <a:cubicBezTo>
                      <a:pt x="19053" y="1256"/>
                      <a:pt x="19855" y="1956"/>
                      <a:pt x="20529" y="2771"/>
                    </a:cubicBezTo>
                    <a:cubicBezTo>
                      <a:pt x="21011" y="3329"/>
                      <a:pt x="21435" y="3920"/>
                      <a:pt x="21807" y="4549"/>
                    </a:cubicBezTo>
                    <a:cubicBezTo>
                      <a:pt x="22077" y="5011"/>
                      <a:pt x="22320" y="5480"/>
                      <a:pt x="22532" y="5968"/>
                    </a:cubicBezTo>
                    <a:cubicBezTo>
                      <a:pt x="22834" y="6667"/>
                      <a:pt x="23078" y="7393"/>
                      <a:pt x="23264" y="8131"/>
                    </a:cubicBezTo>
                    <a:cubicBezTo>
                      <a:pt x="21910" y="8959"/>
                      <a:pt x="14027" y="13799"/>
                      <a:pt x="9816" y="16226"/>
                    </a:cubicBezTo>
                    <a:lnTo>
                      <a:pt x="9675" y="16303"/>
                    </a:lnTo>
                    <a:cubicBezTo>
                      <a:pt x="9148" y="16611"/>
                      <a:pt x="8699" y="16868"/>
                      <a:pt x="8320" y="17067"/>
                    </a:cubicBezTo>
                    <a:cubicBezTo>
                      <a:pt x="7890" y="17195"/>
                      <a:pt x="2838" y="18723"/>
                      <a:pt x="1208" y="19089"/>
                    </a:cubicBezTo>
                    <a:lnTo>
                      <a:pt x="713" y="18434"/>
                    </a:lnTo>
                    <a:cubicBezTo>
                      <a:pt x="1137" y="17445"/>
                      <a:pt x="3153" y="12746"/>
                      <a:pt x="3364" y="12092"/>
                    </a:cubicBezTo>
                    <a:cubicBezTo>
                      <a:pt x="3852" y="11321"/>
                      <a:pt x="13032" y="3573"/>
                      <a:pt x="18154" y="697"/>
                    </a:cubicBezTo>
                    <a:close/>
                    <a:moveTo>
                      <a:pt x="18165" y="0"/>
                    </a:moveTo>
                    <a:cubicBezTo>
                      <a:pt x="18111" y="0"/>
                      <a:pt x="18057" y="15"/>
                      <a:pt x="18007" y="43"/>
                    </a:cubicBezTo>
                    <a:cubicBezTo>
                      <a:pt x="13128" y="2726"/>
                      <a:pt x="3018" y="11039"/>
                      <a:pt x="2755" y="11880"/>
                    </a:cubicBezTo>
                    <a:cubicBezTo>
                      <a:pt x="2613" y="12355"/>
                      <a:pt x="752" y="16714"/>
                      <a:pt x="46" y="18350"/>
                    </a:cubicBezTo>
                    <a:cubicBezTo>
                      <a:pt x="1" y="18460"/>
                      <a:pt x="20" y="18582"/>
                      <a:pt x="91" y="18671"/>
                    </a:cubicBezTo>
                    <a:lnTo>
                      <a:pt x="822" y="19641"/>
                    </a:lnTo>
                    <a:cubicBezTo>
                      <a:pt x="880" y="19718"/>
                      <a:pt x="976" y="19769"/>
                      <a:pt x="1079" y="19769"/>
                    </a:cubicBezTo>
                    <a:cubicBezTo>
                      <a:pt x="1098" y="19769"/>
                      <a:pt x="1118" y="19769"/>
                      <a:pt x="1137" y="19763"/>
                    </a:cubicBezTo>
                    <a:cubicBezTo>
                      <a:pt x="2581" y="19480"/>
                      <a:pt x="8294" y="17747"/>
                      <a:pt x="8538" y="17676"/>
                    </a:cubicBezTo>
                    <a:cubicBezTo>
                      <a:pt x="8558" y="17670"/>
                      <a:pt x="8577" y="17664"/>
                      <a:pt x="8590" y="17657"/>
                    </a:cubicBezTo>
                    <a:cubicBezTo>
                      <a:pt x="8988" y="17452"/>
                      <a:pt x="9456" y="17176"/>
                      <a:pt x="9996" y="16861"/>
                    </a:cubicBezTo>
                    <a:lnTo>
                      <a:pt x="10137" y="16784"/>
                    </a:lnTo>
                    <a:cubicBezTo>
                      <a:pt x="14739" y="14133"/>
                      <a:pt x="23713" y="8612"/>
                      <a:pt x="23803" y="8555"/>
                    </a:cubicBezTo>
                    <a:cubicBezTo>
                      <a:pt x="23919" y="8484"/>
                      <a:pt x="23977" y="8343"/>
                      <a:pt x="23945" y="8208"/>
                    </a:cubicBezTo>
                    <a:cubicBezTo>
                      <a:pt x="23746" y="7354"/>
                      <a:pt x="23469" y="6520"/>
                      <a:pt x="23123" y="5717"/>
                    </a:cubicBezTo>
                    <a:cubicBezTo>
                      <a:pt x="22905" y="5204"/>
                      <a:pt x="22648" y="4703"/>
                      <a:pt x="22365" y="4222"/>
                    </a:cubicBezTo>
                    <a:cubicBezTo>
                      <a:pt x="21974" y="3560"/>
                      <a:pt x="21524" y="2938"/>
                      <a:pt x="21024" y="2354"/>
                    </a:cubicBezTo>
                    <a:cubicBezTo>
                      <a:pt x="20266" y="1436"/>
                      <a:pt x="19355" y="653"/>
                      <a:pt x="18328" y="49"/>
                    </a:cubicBezTo>
                    <a:cubicBezTo>
                      <a:pt x="18278" y="16"/>
                      <a:pt x="18222" y="0"/>
                      <a:pt x="181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29"/>
              <p:cNvSpPr/>
              <p:nvPr/>
            </p:nvSpPr>
            <p:spPr>
              <a:xfrm>
                <a:off x="3478568" y="922469"/>
                <a:ext cx="37989" cy="43159"/>
              </a:xfrm>
              <a:custGeom>
                <a:avLst/>
                <a:gdLst/>
                <a:ahLst/>
                <a:cxnLst/>
                <a:rect l="l" t="t" r="r" b="b"/>
                <a:pathLst>
                  <a:path w="1837" h="2087" extrusionOk="0">
                    <a:moveTo>
                      <a:pt x="1111" y="0"/>
                    </a:moveTo>
                    <a:lnTo>
                      <a:pt x="1" y="1753"/>
                    </a:lnTo>
                    <a:lnTo>
                      <a:pt x="296" y="2087"/>
                    </a:lnTo>
                    <a:lnTo>
                      <a:pt x="1837" y="970"/>
                    </a:lnTo>
                    <a:lnTo>
                      <a:pt x="11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29"/>
              <p:cNvSpPr/>
              <p:nvPr/>
            </p:nvSpPr>
            <p:spPr>
              <a:xfrm>
                <a:off x="3555994" y="593119"/>
                <a:ext cx="410725" cy="293801"/>
              </a:xfrm>
              <a:custGeom>
                <a:avLst/>
                <a:gdLst/>
                <a:ahLst/>
                <a:cxnLst/>
                <a:rect l="l" t="t" r="r" b="b"/>
                <a:pathLst>
                  <a:path w="19861" h="14207" extrusionOk="0">
                    <a:moveTo>
                      <a:pt x="17813" y="0"/>
                    </a:moveTo>
                    <a:cubicBezTo>
                      <a:pt x="12658" y="2581"/>
                      <a:pt x="3151" y="9680"/>
                      <a:pt x="3151" y="9680"/>
                    </a:cubicBezTo>
                    <a:cubicBezTo>
                      <a:pt x="0" y="12374"/>
                      <a:pt x="359" y="14206"/>
                      <a:pt x="2022" y="14206"/>
                    </a:cubicBezTo>
                    <a:cubicBezTo>
                      <a:pt x="2765" y="14206"/>
                      <a:pt x="3767" y="13841"/>
                      <a:pt x="4833" y="13025"/>
                    </a:cubicBezTo>
                    <a:cubicBezTo>
                      <a:pt x="8293" y="10387"/>
                      <a:pt x="19860" y="3287"/>
                      <a:pt x="19860" y="3287"/>
                    </a:cubicBezTo>
                    <a:cubicBezTo>
                      <a:pt x="19353" y="2093"/>
                      <a:pt x="18660" y="989"/>
                      <a:pt x="17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29"/>
              <p:cNvSpPr/>
              <p:nvPr/>
            </p:nvSpPr>
            <p:spPr>
              <a:xfrm>
                <a:off x="3558351" y="586460"/>
                <a:ext cx="415792" cy="307077"/>
              </a:xfrm>
              <a:custGeom>
                <a:avLst/>
                <a:gdLst/>
                <a:ahLst/>
                <a:cxnLst/>
                <a:rect l="l" t="t" r="r" b="b"/>
                <a:pathLst>
                  <a:path w="20106" h="14849" extrusionOk="0">
                    <a:moveTo>
                      <a:pt x="17615" y="727"/>
                    </a:moveTo>
                    <a:lnTo>
                      <a:pt x="17615" y="733"/>
                    </a:lnTo>
                    <a:cubicBezTo>
                      <a:pt x="18309" y="1568"/>
                      <a:pt x="18886" y="2492"/>
                      <a:pt x="19342" y="3481"/>
                    </a:cubicBezTo>
                    <a:cubicBezTo>
                      <a:pt x="17660" y="4514"/>
                      <a:pt x="7678" y="10683"/>
                      <a:pt x="4526" y="13090"/>
                    </a:cubicBezTo>
                    <a:cubicBezTo>
                      <a:pt x="3513" y="13861"/>
                      <a:pt x="2560" y="14202"/>
                      <a:pt x="1898" y="14202"/>
                    </a:cubicBezTo>
                    <a:cubicBezTo>
                      <a:pt x="1541" y="14202"/>
                      <a:pt x="1269" y="14103"/>
                      <a:pt x="1118" y="13918"/>
                    </a:cubicBezTo>
                    <a:cubicBezTo>
                      <a:pt x="694" y="13385"/>
                      <a:pt x="1176" y="12012"/>
                      <a:pt x="3223" y="10253"/>
                    </a:cubicBezTo>
                    <a:cubicBezTo>
                      <a:pt x="3320" y="10189"/>
                      <a:pt x="12499" y="3352"/>
                      <a:pt x="17615" y="727"/>
                    </a:cubicBezTo>
                    <a:close/>
                    <a:moveTo>
                      <a:pt x="17694" y="1"/>
                    </a:moveTo>
                    <a:cubicBezTo>
                      <a:pt x="17646" y="1"/>
                      <a:pt x="17597" y="11"/>
                      <a:pt x="17551" y="33"/>
                    </a:cubicBezTo>
                    <a:cubicBezTo>
                      <a:pt x="12435" y="2601"/>
                      <a:pt x="2934" y="9669"/>
                      <a:pt x="2825" y="9752"/>
                    </a:cubicBezTo>
                    <a:cubicBezTo>
                      <a:pt x="251" y="11954"/>
                      <a:pt x="1" y="13559"/>
                      <a:pt x="617" y="14323"/>
                    </a:cubicBezTo>
                    <a:cubicBezTo>
                      <a:pt x="887" y="14656"/>
                      <a:pt x="1336" y="14849"/>
                      <a:pt x="1920" y="14849"/>
                    </a:cubicBezTo>
                    <a:cubicBezTo>
                      <a:pt x="2723" y="14849"/>
                      <a:pt x="3769" y="14483"/>
                      <a:pt x="4912" y="13604"/>
                    </a:cubicBezTo>
                    <a:cubicBezTo>
                      <a:pt x="8320" y="11004"/>
                      <a:pt x="19804" y="3962"/>
                      <a:pt x="19920" y="3885"/>
                    </a:cubicBezTo>
                    <a:cubicBezTo>
                      <a:pt x="20055" y="3801"/>
                      <a:pt x="20106" y="3635"/>
                      <a:pt x="20048" y="3487"/>
                    </a:cubicBezTo>
                    <a:cubicBezTo>
                      <a:pt x="19522" y="2261"/>
                      <a:pt x="18809" y="1125"/>
                      <a:pt x="17936" y="117"/>
                    </a:cubicBezTo>
                    <a:cubicBezTo>
                      <a:pt x="17877" y="41"/>
                      <a:pt x="17787" y="1"/>
                      <a:pt x="176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29"/>
              <p:cNvSpPr/>
              <p:nvPr/>
            </p:nvSpPr>
            <p:spPr>
              <a:xfrm>
                <a:off x="3501398" y="547189"/>
                <a:ext cx="449790" cy="395340"/>
              </a:xfrm>
              <a:custGeom>
                <a:avLst/>
                <a:gdLst/>
                <a:ahLst/>
                <a:cxnLst/>
                <a:rect l="l" t="t" r="r" b="b"/>
                <a:pathLst>
                  <a:path w="21750" h="19117" extrusionOk="0">
                    <a:moveTo>
                      <a:pt x="17821" y="0"/>
                    </a:moveTo>
                    <a:cubicBezTo>
                      <a:pt x="12621" y="2857"/>
                      <a:pt x="2909" y="11048"/>
                      <a:pt x="2723" y="11645"/>
                    </a:cubicBezTo>
                    <a:cubicBezTo>
                      <a:pt x="2543" y="12248"/>
                      <a:pt x="1" y="18154"/>
                      <a:pt x="1" y="18154"/>
                    </a:cubicBezTo>
                    <a:lnTo>
                      <a:pt x="733" y="19117"/>
                    </a:lnTo>
                    <a:cubicBezTo>
                      <a:pt x="2177" y="18834"/>
                      <a:pt x="8102" y="17043"/>
                      <a:pt x="8102" y="17043"/>
                    </a:cubicBezTo>
                    <a:cubicBezTo>
                      <a:pt x="8526" y="16819"/>
                      <a:pt x="9039" y="16523"/>
                      <a:pt x="9630" y="16177"/>
                    </a:cubicBezTo>
                    <a:cubicBezTo>
                      <a:pt x="9232" y="15060"/>
                      <a:pt x="8949" y="13911"/>
                      <a:pt x="8789" y="12736"/>
                    </a:cubicBezTo>
                    <a:lnTo>
                      <a:pt x="6940" y="12678"/>
                    </a:lnTo>
                    <a:cubicBezTo>
                      <a:pt x="6600" y="12004"/>
                      <a:pt x="6645" y="11195"/>
                      <a:pt x="7062" y="10560"/>
                    </a:cubicBezTo>
                    <a:cubicBezTo>
                      <a:pt x="7479" y="9944"/>
                      <a:pt x="8006" y="9411"/>
                      <a:pt x="8616" y="8987"/>
                    </a:cubicBezTo>
                    <a:cubicBezTo>
                      <a:pt x="11504" y="6715"/>
                      <a:pt x="14451" y="4519"/>
                      <a:pt x="17461" y="2401"/>
                    </a:cubicBezTo>
                    <a:cubicBezTo>
                      <a:pt x="17718" y="2189"/>
                      <a:pt x="18026" y="2041"/>
                      <a:pt x="18354" y="1971"/>
                    </a:cubicBezTo>
                    <a:cubicBezTo>
                      <a:pt x="18382" y="1970"/>
                      <a:pt x="18411" y="1969"/>
                      <a:pt x="18439" y="1969"/>
                    </a:cubicBezTo>
                    <a:cubicBezTo>
                      <a:pt x="18828" y="1969"/>
                      <a:pt x="19211" y="2090"/>
                      <a:pt x="19528" y="2318"/>
                    </a:cubicBezTo>
                    <a:cubicBezTo>
                      <a:pt x="20324" y="2818"/>
                      <a:pt x="21069" y="3402"/>
                      <a:pt x="21749" y="4057"/>
                    </a:cubicBezTo>
                    <a:cubicBezTo>
                      <a:pt x="21364" y="3409"/>
                      <a:pt x="20928" y="2805"/>
                      <a:pt x="20433" y="2234"/>
                    </a:cubicBezTo>
                    <a:cubicBezTo>
                      <a:pt x="19702" y="1348"/>
                      <a:pt x="18816" y="591"/>
                      <a:pt x="17821"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29"/>
              <p:cNvSpPr/>
              <p:nvPr/>
            </p:nvSpPr>
            <p:spPr>
              <a:xfrm>
                <a:off x="3501543" y="787987"/>
                <a:ext cx="167425" cy="154542"/>
              </a:xfrm>
              <a:custGeom>
                <a:avLst/>
                <a:gdLst/>
                <a:ahLst/>
                <a:cxnLst/>
                <a:rect l="l" t="t" r="r" b="b"/>
                <a:pathLst>
                  <a:path w="8096" h="7473" extrusionOk="0">
                    <a:moveTo>
                      <a:pt x="2722" y="1"/>
                    </a:moveTo>
                    <a:cubicBezTo>
                      <a:pt x="2536" y="604"/>
                      <a:pt x="0" y="6510"/>
                      <a:pt x="0" y="6510"/>
                    </a:cubicBezTo>
                    <a:lnTo>
                      <a:pt x="732" y="7473"/>
                    </a:lnTo>
                    <a:cubicBezTo>
                      <a:pt x="944" y="7434"/>
                      <a:pt x="1259" y="7357"/>
                      <a:pt x="1631" y="7261"/>
                    </a:cubicBezTo>
                    <a:cubicBezTo>
                      <a:pt x="3794" y="6690"/>
                      <a:pt x="8095" y="5399"/>
                      <a:pt x="8095" y="5399"/>
                    </a:cubicBezTo>
                    <a:cubicBezTo>
                      <a:pt x="8095" y="5399"/>
                      <a:pt x="7582" y="3114"/>
                      <a:pt x="7338" y="2915"/>
                    </a:cubicBezTo>
                    <a:cubicBezTo>
                      <a:pt x="7271" y="2859"/>
                      <a:pt x="7077" y="2843"/>
                      <a:pt x="6829" y="2843"/>
                    </a:cubicBezTo>
                    <a:cubicBezTo>
                      <a:pt x="6476" y="2843"/>
                      <a:pt x="6012" y="2876"/>
                      <a:pt x="5652" y="2876"/>
                    </a:cubicBezTo>
                    <a:cubicBezTo>
                      <a:pt x="5336" y="2876"/>
                      <a:pt x="5100" y="2850"/>
                      <a:pt x="5084" y="2755"/>
                    </a:cubicBezTo>
                    <a:cubicBezTo>
                      <a:pt x="5046" y="2549"/>
                      <a:pt x="5495" y="1381"/>
                      <a:pt x="5688" y="713"/>
                    </a:cubicBezTo>
                    <a:cubicBezTo>
                      <a:pt x="5746" y="566"/>
                      <a:pt x="5771" y="418"/>
                      <a:pt x="5771" y="257"/>
                    </a:cubicBezTo>
                    <a:cubicBezTo>
                      <a:pt x="5681" y="33"/>
                      <a:pt x="2722" y="1"/>
                      <a:pt x="27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29"/>
              <p:cNvSpPr/>
              <p:nvPr/>
            </p:nvSpPr>
            <p:spPr>
              <a:xfrm>
                <a:off x="3493850" y="781225"/>
                <a:ext cx="182935" cy="168749"/>
              </a:xfrm>
              <a:custGeom>
                <a:avLst/>
                <a:gdLst/>
                <a:ahLst/>
                <a:cxnLst/>
                <a:rect l="l" t="t" r="r" b="b"/>
                <a:pathLst>
                  <a:path w="8846" h="8160" extrusionOk="0">
                    <a:moveTo>
                      <a:pt x="3312" y="655"/>
                    </a:moveTo>
                    <a:cubicBezTo>
                      <a:pt x="4295" y="674"/>
                      <a:pt x="5367" y="726"/>
                      <a:pt x="5790" y="803"/>
                    </a:cubicBezTo>
                    <a:cubicBezTo>
                      <a:pt x="5784" y="854"/>
                      <a:pt x="5765" y="899"/>
                      <a:pt x="5745" y="950"/>
                    </a:cubicBezTo>
                    <a:cubicBezTo>
                      <a:pt x="5681" y="1181"/>
                      <a:pt x="5585" y="1477"/>
                      <a:pt x="5482" y="1766"/>
                    </a:cubicBezTo>
                    <a:cubicBezTo>
                      <a:pt x="5193" y="2626"/>
                      <a:pt x="5097" y="2947"/>
                      <a:pt x="5135" y="3139"/>
                    </a:cubicBezTo>
                    <a:cubicBezTo>
                      <a:pt x="5187" y="3454"/>
                      <a:pt x="5490" y="3525"/>
                      <a:pt x="5995" y="3525"/>
                    </a:cubicBezTo>
                    <a:cubicBezTo>
                      <a:pt x="6179" y="3525"/>
                      <a:pt x="6390" y="3516"/>
                      <a:pt x="6625" y="3505"/>
                    </a:cubicBezTo>
                    <a:cubicBezTo>
                      <a:pt x="6809" y="3501"/>
                      <a:pt x="7042" y="3492"/>
                      <a:pt x="7233" y="3492"/>
                    </a:cubicBezTo>
                    <a:cubicBezTo>
                      <a:pt x="7348" y="3492"/>
                      <a:pt x="7448" y="3496"/>
                      <a:pt x="7511" y="3505"/>
                    </a:cubicBezTo>
                    <a:cubicBezTo>
                      <a:pt x="7639" y="3756"/>
                      <a:pt x="7889" y="4654"/>
                      <a:pt x="8088" y="5508"/>
                    </a:cubicBezTo>
                    <a:cubicBezTo>
                      <a:pt x="7087" y="5803"/>
                      <a:pt x="3730" y="6798"/>
                      <a:pt x="1919" y="7280"/>
                    </a:cubicBezTo>
                    <a:cubicBezTo>
                      <a:pt x="1663" y="7344"/>
                      <a:pt x="1425" y="7402"/>
                      <a:pt x="1233" y="7447"/>
                    </a:cubicBezTo>
                    <a:lnTo>
                      <a:pt x="738" y="6792"/>
                    </a:lnTo>
                    <a:cubicBezTo>
                      <a:pt x="1130" y="5880"/>
                      <a:pt x="2889" y="1778"/>
                      <a:pt x="3312" y="655"/>
                    </a:cubicBezTo>
                    <a:close/>
                    <a:moveTo>
                      <a:pt x="2857" y="0"/>
                    </a:moveTo>
                    <a:lnTo>
                      <a:pt x="2786" y="231"/>
                    </a:lnTo>
                    <a:cubicBezTo>
                      <a:pt x="2638" y="713"/>
                      <a:pt x="777" y="5072"/>
                      <a:pt x="71" y="6708"/>
                    </a:cubicBezTo>
                    <a:lnTo>
                      <a:pt x="0" y="6882"/>
                    </a:lnTo>
                    <a:lnTo>
                      <a:pt x="969" y="8159"/>
                    </a:lnTo>
                    <a:lnTo>
                      <a:pt x="1162" y="8114"/>
                    </a:lnTo>
                    <a:cubicBezTo>
                      <a:pt x="1393" y="8069"/>
                      <a:pt x="1720" y="7992"/>
                      <a:pt x="2080" y="7896"/>
                    </a:cubicBezTo>
                    <a:cubicBezTo>
                      <a:pt x="4224" y="7331"/>
                      <a:pt x="8518" y="6041"/>
                      <a:pt x="8557" y="6028"/>
                    </a:cubicBezTo>
                    <a:lnTo>
                      <a:pt x="8846" y="5945"/>
                    </a:lnTo>
                    <a:lnTo>
                      <a:pt x="8782" y="5649"/>
                    </a:lnTo>
                    <a:cubicBezTo>
                      <a:pt x="8249" y="3261"/>
                      <a:pt x="7998" y="3056"/>
                      <a:pt x="7915" y="2985"/>
                    </a:cubicBezTo>
                    <a:cubicBezTo>
                      <a:pt x="7782" y="2874"/>
                      <a:pt x="7588" y="2840"/>
                      <a:pt x="7215" y="2840"/>
                    </a:cubicBezTo>
                    <a:cubicBezTo>
                      <a:pt x="7049" y="2840"/>
                      <a:pt x="6847" y="2847"/>
                      <a:pt x="6599" y="2857"/>
                    </a:cubicBezTo>
                    <a:cubicBezTo>
                      <a:pt x="6440" y="2866"/>
                      <a:pt x="6217" y="2875"/>
                      <a:pt x="6025" y="2875"/>
                    </a:cubicBezTo>
                    <a:cubicBezTo>
                      <a:pt x="5946" y="2875"/>
                      <a:pt x="5872" y="2873"/>
                      <a:pt x="5809" y="2870"/>
                    </a:cubicBezTo>
                    <a:cubicBezTo>
                      <a:pt x="5874" y="2639"/>
                      <a:pt x="6002" y="2247"/>
                      <a:pt x="6098" y="1971"/>
                    </a:cubicBezTo>
                    <a:cubicBezTo>
                      <a:pt x="6201" y="1669"/>
                      <a:pt x="6304" y="1368"/>
                      <a:pt x="6362" y="1149"/>
                    </a:cubicBezTo>
                    <a:cubicBezTo>
                      <a:pt x="6432" y="963"/>
                      <a:pt x="6464" y="771"/>
                      <a:pt x="6458" y="578"/>
                    </a:cubicBezTo>
                    <a:lnTo>
                      <a:pt x="6458" y="520"/>
                    </a:lnTo>
                    <a:lnTo>
                      <a:pt x="6445" y="469"/>
                    </a:lnTo>
                    <a:cubicBezTo>
                      <a:pt x="6362" y="257"/>
                      <a:pt x="6278" y="39"/>
                      <a:pt x="30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29"/>
              <p:cNvSpPr/>
              <p:nvPr/>
            </p:nvSpPr>
            <p:spPr>
              <a:xfrm>
                <a:off x="3501543" y="787987"/>
                <a:ext cx="119365" cy="154542"/>
              </a:xfrm>
              <a:custGeom>
                <a:avLst/>
                <a:gdLst/>
                <a:ahLst/>
                <a:cxnLst/>
                <a:rect l="l" t="t" r="r" b="b"/>
                <a:pathLst>
                  <a:path w="5772" h="7473" extrusionOk="0">
                    <a:moveTo>
                      <a:pt x="2722" y="1"/>
                    </a:moveTo>
                    <a:cubicBezTo>
                      <a:pt x="2536" y="604"/>
                      <a:pt x="0" y="6510"/>
                      <a:pt x="0" y="6510"/>
                    </a:cubicBezTo>
                    <a:lnTo>
                      <a:pt x="732" y="7473"/>
                    </a:lnTo>
                    <a:cubicBezTo>
                      <a:pt x="944" y="7434"/>
                      <a:pt x="1259" y="7357"/>
                      <a:pt x="1631" y="7261"/>
                    </a:cubicBezTo>
                    <a:cubicBezTo>
                      <a:pt x="2209" y="5849"/>
                      <a:pt x="2703" y="4379"/>
                      <a:pt x="3300" y="2998"/>
                    </a:cubicBezTo>
                    <a:cubicBezTo>
                      <a:pt x="3942" y="1535"/>
                      <a:pt x="4763" y="964"/>
                      <a:pt x="5688" y="707"/>
                    </a:cubicBezTo>
                    <a:cubicBezTo>
                      <a:pt x="5746" y="566"/>
                      <a:pt x="5771" y="412"/>
                      <a:pt x="5771" y="257"/>
                    </a:cubicBezTo>
                    <a:cubicBezTo>
                      <a:pt x="5681" y="33"/>
                      <a:pt x="2722" y="1"/>
                      <a:pt x="2722"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29"/>
              <p:cNvSpPr/>
              <p:nvPr/>
            </p:nvSpPr>
            <p:spPr>
              <a:xfrm>
                <a:off x="3694963" y="606768"/>
                <a:ext cx="140996" cy="86877"/>
              </a:xfrm>
              <a:custGeom>
                <a:avLst/>
                <a:gdLst/>
                <a:ahLst/>
                <a:cxnLst/>
                <a:rect l="l" t="t" r="r" b="b"/>
                <a:pathLst>
                  <a:path w="6818" h="4201" extrusionOk="0">
                    <a:moveTo>
                      <a:pt x="6764" y="1"/>
                    </a:moveTo>
                    <a:cubicBezTo>
                      <a:pt x="6734" y="1"/>
                      <a:pt x="6694" y="10"/>
                      <a:pt x="6651" y="27"/>
                    </a:cubicBezTo>
                    <a:cubicBezTo>
                      <a:pt x="6073" y="316"/>
                      <a:pt x="5502" y="598"/>
                      <a:pt x="4937" y="919"/>
                    </a:cubicBezTo>
                    <a:cubicBezTo>
                      <a:pt x="4378" y="1247"/>
                      <a:pt x="3807" y="1542"/>
                      <a:pt x="3274" y="1889"/>
                    </a:cubicBezTo>
                    <a:cubicBezTo>
                      <a:pt x="2735" y="2235"/>
                      <a:pt x="2189" y="2588"/>
                      <a:pt x="1656" y="2948"/>
                    </a:cubicBezTo>
                    <a:cubicBezTo>
                      <a:pt x="1124" y="3307"/>
                      <a:pt x="610" y="3686"/>
                      <a:pt x="90" y="4071"/>
                    </a:cubicBezTo>
                    <a:cubicBezTo>
                      <a:pt x="39" y="4110"/>
                      <a:pt x="0" y="4161"/>
                      <a:pt x="7" y="4187"/>
                    </a:cubicBezTo>
                    <a:cubicBezTo>
                      <a:pt x="11" y="4196"/>
                      <a:pt x="21" y="4200"/>
                      <a:pt x="35" y="4200"/>
                    </a:cubicBezTo>
                    <a:cubicBezTo>
                      <a:pt x="61" y="4200"/>
                      <a:pt x="100" y="4186"/>
                      <a:pt x="141" y="4161"/>
                    </a:cubicBezTo>
                    <a:lnTo>
                      <a:pt x="1785" y="3173"/>
                    </a:lnTo>
                    <a:lnTo>
                      <a:pt x="3435" y="2178"/>
                    </a:lnTo>
                    <a:lnTo>
                      <a:pt x="5078" y="1170"/>
                    </a:lnTo>
                    <a:lnTo>
                      <a:pt x="6715" y="155"/>
                    </a:lnTo>
                    <a:cubicBezTo>
                      <a:pt x="6779" y="117"/>
                      <a:pt x="6817" y="66"/>
                      <a:pt x="6811" y="27"/>
                    </a:cubicBezTo>
                    <a:cubicBezTo>
                      <a:pt x="6808" y="9"/>
                      <a:pt x="6790" y="1"/>
                      <a:pt x="67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29"/>
              <p:cNvSpPr/>
              <p:nvPr/>
            </p:nvSpPr>
            <p:spPr>
              <a:xfrm>
                <a:off x="3640802" y="756802"/>
                <a:ext cx="63860" cy="47316"/>
              </a:xfrm>
              <a:custGeom>
                <a:avLst/>
                <a:gdLst/>
                <a:ahLst/>
                <a:cxnLst/>
                <a:rect l="l" t="t" r="r" b="b"/>
                <a:pathLst>
                  <a:path w="3088" h="2288" extrusionOk="0">
                    <a:moveTo>
                      <a:pt x="3020" y="0"/>
                    </a:moveTo>
                    <a:cubicBezTo>
                      <a:pt x="3003" y="0"/>
                      <a:pt x="2985" y="7"/>
                      <a:pt x="2972" y="19"/>
                    </a:cubicBezTo>
                    <a:cubicBezTo>
                      <a:pt x="2709" y="180"/>
                      <a:pt x="2446" y="328"/>
                      <a:pt x="2189" y="501"/>
                    </a:cubicBezTo>
                    <a:cubicBezTo>
                      <a:pt x="1939" y="674"/>
                      <a:pt x="1688" y="848"/>
                      <a:pt x="1438" y="1027"/>
                    </a:cubicBezTo>
                    <a:lnTo>
                      <a:pt x="726" y="1599"/>
                    </a:lnTo>
                    <a:cubicBezTo>
                      <a:pt x="488" y="1798"/>
                      <a:pt x="257" y="1997"/>
                      <a:pt x="32" y="2202"/>
                    </a:cubicBezTo>
                    <a:cubicBezTo>
                      <a:pt x="7" y="2221"/>
                      <a:pt x="0" y="2247"/>
                      <a:pt x="7" y="2273"/>
                    </a:cubicBezTo>
                    <a:cubicBezTo>
                      <a:pt x="19" y="2282"/>
                      <a:pt x="34" y="2287"/>
                      <a:pt x="48" y="2287"/>
                    </a:cubicBezTo>
                    <a:cubicBezTo>
                      <a:pt x="63" y="2287"/>
                      <a:pt x="77" y="2282"/>
                      <a:pt x="90" y="2273"/>
                    </a:cubicBezTo>
                    <a:cubicBezTo>
                      <a:pt x="353" y="2112"/>
                      <a:pt x="616" y="1958"/>
                      <a:pt x="873" y="1791"/>
                    </a:cubicBezTo>
                    <a:lnTo>
                      <a:pt x="1631" y="1278"/>
                    </a:lnTo>
                    <a:cubicBezTo>
                      <a:pt x="1875" y="1091"/>
                      <a:pt x="2125" y="905"/>
                      <a:pt x="2356" y="713"/>
                    </a:cubicBezTo>
                    <a:cubicBezTo>
                      <a:pt x="2594" y="520"/>
                      <a:pt x="2825" y="315"/>
                      <a:pt x="3056" y="116"/>
                    </a:cubicBezTo>
                    <a:cubicBezTo>
                      <a:pt x="3081" y="90"/>
                      <a:pt x="3088" y="52"/>
                      <a:pt x="3069" y="19"/>
                    </a:cubicBezTo>
                    <a:cubicBezTo>
                      <a:pt x="3056" y="7"/>
                      <a:pt x="3038" y="0"/>
                      <a:pt x="3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29"/>
              <p:cNvSpPr/>
              <p:nvPr/>
            </p:nvSpPr>
            <p:spPr>
              <a:xfrm>
                <a:off x="3732125" y="639670"/>
                <a:ext cx="181757" cy="101187"/>
              </a:xfrm>
              <a:custGeom>
                <a:avLst/>
                <a:gdLst/>
                <a:ahLst/>
                <a:cxnLst/>
                <a:rect l="l" t="t" r="r" b="b"/>
                <a:pathLst>
                  <a:path w="8789" h="4893" extrusionOk="0">
                    <a:moveTo>
                      <a:pt x="8714" y="1"/>
                    </a:moveTo>
                    <a:cubicBezTo>
                      <a:pt x="8678" y="1"/>
                      <a:pt x="8631" y="12"/>
                      <a:pt x="8583" y="34"/>
                    </a:cubicBezTo>
                    <a:cubicBezTo>
                      <a:pt x="7839" y="349"/>
                      <a:pt x="7100" y="676"/>
                      <a:pt x="6375" y="1036"/>
                    </a:cubicBezTo>
                    <a:cubicBezTo>
                      <a:pt x="5643" y="1395"/>
                      <a:pt x="4924" y="1761"/>
                      <a:pt x="4218" y="2159"/>
                    </a:cubicBezTo>
                    <a:cubicBezTo>
                      <a:pt x="3518" y="2557"/>
                      <a:pt x="2819" y="2968"/>
                      <a:pt x="2132" y="3398"/>
                    </a:cubicBezTo>
                    <a:cubicBezTo>
                      <a:pt x="1451" y="3828"/>
                      <a:pt x="777" y="4278"/>
                      <a:pt x="116" y="4746"/>
                    </a:cubicBezTo>
                    <a:cubicBezTo>
                      <a:pt x="58" y="4791"/>
                      <a:pt x="1" y="4855"/>
                      <a:pt x="7" y="4881"/>
                    </a:cubicBezTo>
                    <a:cubicBezTo>
                      <a:pt x="11" y="4889"/>
                      <a:pt x="20" y="4893"/>
                      <a:pt x="34" y="4893"/>
                    </a:cubicBezTo>
                    <a:cubicBezTo>
                      <a:pt x="64" y="4893"/>
                      <a:pt x="114" y="4874"/>
                      <a:pt x="168" y="4843"/>
                    </a:cubicBezTo>
                    <a:cubicBezTo>
                      <a:pt x="861" y="4425"/>
                      <a:pt x="1567" y="4027"/>
                      <a:pt x="2267" y="3629"/>
                    </a:cubicBezTo>
                    <a:lnTo>
                      <a:pt x="4379" y="2455"/>
                    </a:lnTo>
                    <a:cubicBezTo>
                      <a:pt x="5078" y="2057"/>
                      <a:pt x="5791" y="1678"/>
                      <a:pt x="6503" y="1299"/>
                    </a:cubicBezTo>
                    <a:lnTo>
                      <a:pt x="8641" y="176"/>
                    </a:lnTo>
                    <a:cubicBezTo>
                      <a:pt x="8731" y="124"/>
                      <a:pt x="8789" y="79"/>
                      <a:pt x="8782" y="34"/>
                    </a:cubicBezTo>
                    <a:cubicBezTo>
                      <a:pt x="8776" y="12"/>
                      <a:pt x="8750" y="1"/>
                      <a:pt x="87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29"/>
              <p:cNvSpPr/>
              <p:nvPr/>
            </p:nvSpPr>
            <p:spPr>
              <a:xfrm>
                <a:off x="3684065" y="791151"/>
                <a:ext cx="123625" cy="75854"/>
              </a:xfrm>
              <a:custGeom>
                <a:avLst/>
                <a:gdLst/>
                <a:ahLst/>
                <a:cxnLst/>
                <a:rect l="l" t="t" r="r" b="b"/>
                <a:pathLst>
                  <a:path w="5978" h="3668" extrusionOk="0">
                    <a:moveTo>
                      <a:pt x="5900" y="0"/>
                    </a:moveTo>
                    <a:cubicBezTo>
                      <a:pt x="5873" y="0"/>
                      <a:pt x="5839" y="11"/>
                      <a:pt x="5804" y="34"/>
                    </a:cubicBezTo>
                    <a:lnTo>
                      <a:pt x="4385" y="926"/>
                    </a:lnTo>
                    <a:cubicBezTo>
                      <a:pt x="3929" y="1228"/>
                      <a:pt x="3429" y="1510"/>
                      <a:pt x="2960" y="1812"/>
                    </a:cubicBezTo>
                    <a:cubicBezTo>
                      <a:pt x="2492" y="2114"/>
                      <a:pt x="2004" y="2403"/>
                      <a:pt x="1529" y="2691"/>
                    </a:cubicBezTo>
                    <a:cubicBezTo>
                      <a:pt x="1054" y="2974"/>
                      <a:pt x="572" y="3263"/>
                      <a:pt x="84" y="3545"/>
                    </a:cubicBezTo>
                    <a:cubicBezTo>
                      <a:pt x="33" y="3577"/>
                      <a:pt x="1" y="3622"/>
                      <a:pt x="7" y="3648"/>
                    </a:cubicBezTo>
                    <a:cubicBezTo>
                      <a:pt x="10" y="3661"/>
                      <a:pt x="27" y="3667"/>
                      <a:pt x="49" y="3667"/>
                    </a:cubicBezTo>
                    <a:cubicBezTo>
                      <a:pt x="71" y="3667"/>
                      <a:pt x="100" y="3661"/>
                      <a:pt x="129" y="3648"/>
                    </a:cubicBezTo>
                    <a:cubicBezTo>
                      <a:pt x="643" y="3423"/>
                      <a:pt x="1143" y="3186"/>
                      <a:pt x="1651" y="2923"/>
                    </a:cubicBezTo>
                    <a:cubicBezTo>
                      <a:pt x="2158" y="2659"/>
                      <a:pt x="2646" y="2396"/>
                      <a:pt x="3127" y="2101"/>
                    </a:cubicBezTo>
                    <a:cubicBezTo>
                      <a:pt x="3608" y="1806"/>
                      <a:pt x="4083" y="1497"/>
                      <a:pt x="4546" y="1176"/>
                    </a:cubicBezTo>
                    <a:cubicBezTo>
                      <a:pt x="5008" y="856"/>
                      <a:pt x="5451" y="515"/>
                      <a:pt x="5887" y="156"/>
                    </a:cubicBezTo>
                    <a:cubicBezTo>
                      <a:pt x="5958" y="111"/>
                      <a:pt x="5977" y="79"/>
                      <a:pt x="5958" y="34"/>
                    </a:cubicBezTo>
                    <a:cubicBezTo>
                      <a:pt x="5948" y="11"/>
                      <a:pt x="5927" y="0"/>
                      <a:pt x="59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29"/>
              <p:cNvSpPr/>
              <p:nvPr/>
            </p:nvSpPr>
            <p:spPr>
              <a:xfrm>
                <a:off x="3906830" y="680947"/>
                <a:ext cx="66155" cy="40264"/>
              </a:xfrm>
              <a:custGeom>
                <a:avLst/>
                <a:gdLst/>
                <a:ahLst/>
                <a:cxnLst/>
                <a:rect l="l" t="t" r="r" b="b"/>
                <a:pathLst>
                  <a:path w="3199" h="1947" extrusionOk="0">
                    <a:moveTo>
                      <a:pt x="3093" y="1"/>
                    </a:moveTo>
                    <a:cubicBezTo>
                      <a:pt x="3077" y="1"/>
                      <a:pt x="3060" y="7"/>
                      <a:pt x="3043" y="22"/>
                    </a:cubicBezTo>
                    <a:cubicBezTo>
                      <a:pt x="2799" y="183"/>
                      <a:pt x="2549" y="343"/>
                      <a:pt x="2305" y="503"/>
                    </a:cubicBezTo>
                    <a:cubicBezTo>
                      <a:pt x="2061" y="670"/>
                      <a:pt x="1804" y="818"/>
                      <a:pt x="1560" y="972"/>
                    </a:cubicBezTo>
                    <a:cubicBezTo>
                      <a:pt x="1316" y="1126"/>
                      <a:pt x="1066" y="1274"/>
                      <a:pt x="809" y="1421"/>
                    </a:cubicBezTo>
                    <a:cubicBezTo>
                      <a:pt x="552" y="1569"/>
                      <a:pt x="302" y="1717"/>
                      <a:pt x="39" y="1852"/>
                    </a:cubicBezTo>
                    <a:cubicBezTo>
                      <a:pt x="0" y="1864"/>
                      <a:pt x="0" y="1890"/>
                      <a:pt x="7" y="1909"/>
                    </a:cubicBezTo>
                    <a:cubicBezTo>
                      <a:pt x="16" y="1933"/>
                      <a:pt x="36" y="1946"/>
                      <a:pt x="57" y="1946"/>
                    </a:cubicBezTo>
                    <a:cubicBezTo>
                      <a:pt x="64" y="1946"/>
                      <a:pt x="71" y="1945"/>
                      <a:pt x="77" y="1941"/>
                    </a:cubicBezTo>
                    <a:cubicBezTo>
                      <a:pt x="366" y="1858"/>
                      <a:pt x="649" y="1762"/>
                      <a:pt x="925" y="1646"/>
                    </a:cubicBezTo>
                    <a:cubicBezTo>
                      <a:pt x="1201" y="1524"/>
                      <a:pt x="1464" y="1389"/>
                      <a:pt x="1727" y="1242"/>
                    </a:cubicBezTo>
                    <a:cubicBezTo>
                      <a:pt x="1984" y="1088"/>
                      <a:pt x="2228" y="921"/>
                      <a:pt x="2472" y="735"/>
                    </a:cubicBezTo>
                    <a:cubicBezTo>
                      <a:pt x="2703" y="548"/>
                      <a:pt x="2928" y="349"/>
                      <a:pt x="3133" y="131"/>
                    </a:cubicBezTo>
                    <a:cubicBezTo>
                      <a:pt x="3199" y="86"/>
                      <a:pt x="3153" y="1"/>
                      <a:pt x="30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29"/>
              <p:cNvSpPr/>
              <p:nvPr/>
            </p:nvSpPr>
            <p:spPr>
              <a:xfrm>
                <a:off x="3844831" y="577982"/>
                <a:ext cx="23513" cy="11932"/>
              </a:xfrm>
              <a:custGeom>
                <a:avLst/>
                <a:gdLst/>
                <a:ahLst/>
                <a:cxnLst/>
                <a:rect l="l" t="t" r="r" b="b"/>
                <a:pathLst>
                  <a:path w="1137" h="577" extrusionOk="0">
                    <a:moveTo>
                      <a:pt x="1047" y="0"/>
                    </a:moveTo>
                    <a:cubicBezTo>
                      <a:pt x="951" y="33"/>
                      <a:pt x="854" y="58"/>
                      <a:pt x="777" y="97"/>
                    </a:cubicBezTo>
                    <a:lnTo>
                      <a:pt x="521" y="199"/>
                    </a:lnTo>
                    <a:lnTo>
                      <a:pt x="277" y="328"/>
                    </a:lnTo>
                    <a:lnTo>
                      <a:pt x="26" y="463"/>
                    </a:lnTo>
                    <a:cubicBezTo>
                      <a:pt x="7" y="475"/>
                      <a:pt x="1" y="495"/>
                      <a:pt x="1" y="520"/>
                    </a:cubicBezTo>
                    <a:cubicBezTo>
                      <a:pt x="7" y="540"/>
                      <a:pt x="20" y="552"/>
                      <a:pt x="33" y="572"/>
                    </a:cubicBezTo>
                    <a:cubicBezTo>
                      <a:pt x="84" y="575"/>
                      <a:pt x="137" y="577"/>
                      <a:pt x="191" y="577"/>
                    </a:cubicBezTo>
                    <a:cubicBezTo>
                      <a:pt x="244" y="577"/>
                      <a:pt x="299" y="575"/>
                      <a:pt x="354" y="572"/>
                    </a:cubicBezTo>
                    <a:cubicBezTo>
                      <a:pt x="456" y="552"/>
                      <a:pt x="553" y="533"/>
                      <a:pt x="655" y="501"/>
                    </a:cubicBezTo>
                    <a:cubicBezTo>
                      <a:pt x="745" y="450"/>
                      <a:pt x="835" y="398"/>
                      <a:pt x="918" y="341"/>
                    </a:cubicBezTo>
                    <a:cubicBezTo>
                      <a:pt x="996" y="270"/>
                      <a:pt x="1066" y="193"/>
                      <a:pt x="1130" y="110"/>
                    </a:cubicBezTo>
                    <a:cubicBezTo>
                      <a:pt x="1137" y="97"/>
                      <a:pt x="1130" y="71"/>
                      <a:pt x="1105" y="45"/>
                    </a:cubicBezTo>
                    <a:cubicBezTo>
                      <a:pt x="1092" y="26"/>
                      <a:pt x="1066" y="7"/>
                      <a:pt x="10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5B042DD9-0099-422B-93E3-4CB5E22E305A}"/>
              </a:ext>
            </a:extLst>
          </p:cNvPr>
          <p:cNvGrpSpPr/>
          <p:nvPr userDrawn="1"/>
        </p:nvGrpSpPr>
        <p:grpSpPr>
          <a:xfrm>
            <a:off x="-317090" y="-99551"/>
            <a:ext cx="9461090" cy="5342602"/>
            <a:chOff x="-317090" y="-99551"/>
            <a:chExt cx="9461090" cy="5342602"/>
          </a:xfrm>
        </p:grpSpPr>
        <p:pic>
          <p:nvPicPr>
            <p:cNvPr id="6" name="Imagen 5" descr="Forma, Flecha&#10;&#10;Descripción generada automáticamente">
              <a:extLst>
                <a:ext uri="{FF2B5EF4-FFF2-40B4-BE49-F238E27FC236}">
                  <a16:creationId xmlns:a16="http://schemas.microsoft.com/office/drawing/2014/main" id="{850BABE2-B9C3-49C6-A22F-102B98589EE3}"/>
                </a:ext>
              </a:extLst>
            </p:cNvPr>
            <p:cNvPicPr>
              <a:picLocks noChangeAspect="1"/>
            </p:cNvPicPr>
            <p:nvPr/>
          </p:nvPicPr>
          <p:blipFill rotWithShape="1">
            <a:blip r:embed="rId2">
              <a:alphaModFix amt="22000"/>
              <a:extLst>
                <a:ext uri="{28A0092B-C50C-407E-A947-70E740481C1C}">
                  <a14:useLocalDpi xmlns:a14="http://schemas.microsoft.com/office/drawing/2010/main" val="0"/>
                </a:ext>
              </a:extLst>
            </a:blip>
            <a:srcRect l="28191" t="31782" r="-9552" b="8928"/>
            <a:stretch/>
          </p:blipFill>
          <p:spPr>
            <a:xfrm>
              <a:off x="-317090" y="-99551"/>
              <a:ext cx="9144000" cy="5342602"/>
            </a:xfrm>
            <a:prstGeom prst="rect">
              <a:avLst/>
            </a:prstGeom>
          </p:spPr>
        </p:pic>
        <p:pic>
          <p:nvPicPr>
            <p:cNvPr id="5" name="Imagen 4" descr="Diagrama&#10;&#10;Descripción generada automáticamente con confianza media">
              <a:extLst>
                <a:ext uri="{FF2B5EF4-FFF2-40B4-BE49-F238E27FC236}">
                  <a16:creationId xmlns:a16="http://schemas.microsoft.com/office/drawing/2014/main" id="{8AAFFB9A-1428-4B60-8939-92B09A14DA2A}"/>
                </a:ext>
              </a:extLst>
            </p:cNvPr>
            <p:cNvPicPr>
              <a:picLocks noChangeAspect="1"/>
            </p:cNvPicPr>
            <p:nvPr/>
          </p:nvPicPr>
          <p:blipFill rotWithShape="1">
            <a:blip r:embed="rId3">
              <a:alphaModFix amt="42000"/>
              <a:extLst>
                <a:ext uri="{28A0092B-C50C-407E-A947-70E740481C1C}">
                  <a14:useLocalDpi xmlns:a14="http://schemas.microsoft.com/office/drawing/2010/main" val="0"/>
                </a:ext>
              </a:extLst>
            </a:blip>
            <a:srcRect t="32860" r="31415"/>
            <a:stretch/>
          </p:blipFill>
          <p:spPr>
            <a:xfrm>
              <a:off x="6866234" y="0"/>
              <a:ext cx="2277766" cy="2163963"/>
            </a:xfrm>
            <a:prstGeom prst="rect">
              <a:avLst/>
            </a:prstGeom>
          </p:spPr>
        </p:pic>
        <p:pic>
          <p:nvPicPr>
            <p:cNvPr id="7" name="Imagen 6" descr="Diagrama&#10;&#10;Descripción generada automáticamente con confianza media">
              <a:extLst>
                <a:ext uri="{FF2B5EF4-FFF2-40B4-BE49-F238E27FC236}">
                  <a16:creationId xmlns:a16="http://schemas.microsoft.com/office/drawing/2014/main" id="{A8124E25-FD93-428F-9780-C5EAA0FAE625}"/>
                </a:ext>
              </a:extLst>
            </p:cNvPr>
            <p:cNvPicPr>
              <a:picLocks noChangeAspect="1"/>
            </p:cNvPicPr>
            <p:nvPr/>
          </p:nvPicPr>
          <p:blipFill rotWithShape="1">
            <a:blip r:embed="rId3">
              <a:alphaModFix amt="42000"/>
              <a:extLst>
                <a:ext uri="{28A0092B-C50C-407E-A947-70E740481C1C}">
                  <a14:useLocalDpi xmlns:a14="http://schemas.microsoft.com/office/drawing/2010/main" val="0"/>
                </a:ext>
              </a:extLst>
            </a:blip>
            <a:srcRect l="-1" t="-2604" r="19484" b="29076"/>
            <a:stretch/>
          </p:blipFill>
          <p:spPr>
            <a:xfrm>
              <a:off x="6469994" y="2832673"/>
              <a:ext cx="2674006" cy="2369820"/>
            </a:xfrm>
            <a:prstGeom prst="rect">
              <a:avLst/>
            </a:prstGeom>
          </p:spPr>
        </p:pic>
      </p:grpSp>
      <p:sp>
        <p:nvSpPr>
          <p:cNvPr id="2" name="Title 1"/>
          <p:cNvSpPr>
            <a:spLocks noGrp="1"/>
          </p:cNvSpPr>
          <p:nvPr userDrawn="1">
            <p:ph type="ctrTitle"/>
          </p:nvPr>
        </p:nvSpPr>
        <p:spPr>
          <a:xfrm>
            <a:off x="1098000" y="1389600"/>
            <a:ext cx="5007600" cy="2026800"/>
          </a:xfrm>
        </p:spPr>
        <p:txBody>
          <a:bodyPr anchor="b">
            <a:noAutofit/>
          </a:bodyPr>
          <a:lstStyle>
            <a:lvl1pPr algn="l">
              <a:defRPr sz="7200" b="1">
                <a:solidFill>
                  <a:schemeClr val="accent3"/>
                </a:solidFill>
                <a:latin typeface="+mj-lt"/>
              </a:defRPr>
            </a:lvl1pPr>
          </a:lstStyle>
          <a:p>
            <a:r>
              <a:rPr lang="en-US" dirty="0"/>
              <a:t>Click to edit Master title style</a:t>
            </a:r>
          </a:p>
        </p:txBody>
      </p:sp>
      <p:sp>
        <p:nvSpPr>
          <p:cNvPr id="3" name="Subtitle 2"/>
          <p:cNvSpPr>
            <a:spLocks noGrp="1"/>
          </p:cNvSpPr>
          <p:nvPr userDrawn="1">
            <p:ph type="subTitle" idx="1"/>
          </p:nvPr>
        </p:nvSpPr>
        <p:spPr>
          <a:xfrm>
            <a:off x="1148400" y="3380400"/>
            <a:ext cx="4564800" cy="324000"/>
          </a:xfrm>
        </p:spPr>
        <p:txBody>
          <a:bodyPr>
            <a:normAutofit/>
          </a:bodyPr>
          <a:lstStyle>
            <a:lvl1pPr marL="0" indent="0" algn="l">
              <a:buNone/>
              <a:defRPr sz="1600">
                <a:solidFill>
                  <a:srgbClr val="1B394A"/>
                </a:solidFill>
                <a:latin typeface="+mn-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17358283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Imagen 9" descr="Diagrama&#10;&#10;Descripción generada automáticamente con confianza media">
            <a:extLst>
              <a:ext uri="{FF2B5EF4-FFF2-40B4-BE49-F238E27FC236}">
                <a16:creationId xmlns:a16="http://schemas.microsoft.com/office/drawing/2014/main" id="{5221F7CA-6123-4F83-A85F-B058D1BBFE50}"/>
              </a:ext>
            </a:extLst>
          </p:cNvPr>
          <p:cNvPicPr>
            <a:picLocks noChangeAspect="1"/>
          </p:cNvPicPr>
          <p:nvPr userDrawn="1"/>
        </p:nvPicPr>
        <p:blipFill rotWithShape="1">
          <a:blip r:embed="rId2">
            <a:alphaModFix amt="42000"/>
            <a:extLst>
              <a:ext uri="{28A0092B-C50C-407E-A947-70E740481C1C}">
                <a14:useLocalDpi xmlns:a14="http://schemas.microsoft.com/office/drawing/2010/main" val="0"/>
              </a:ext>
            </a:extLst>
          </a:blip>
          <a:srcRect l="-1" t="-2604" r="19484" b="60618"/>
          <a:stretch/>
        </p:blipFill>
        <p:spPr>
          <a:xfrm>
            <a:off x="3456114" y="3790291"/>
            <a:ext cx="2674006" cy="1353209"/>
          </a:xfrm>
          <a:prstGeom prst="rect">
            <a:avLst/>
          </a:prstGeom>
        </p:spPr>
      </p:pic>
      <p:grpSp>
        <p:nvGrpSpPr>
          <p:cNvPr id="5" name="Grupo 4">
            <a:extLst>
              <a:ext uri="{FF2B5EF4-FFF2-40B4-BE49-F238E27FC236}">
                <a16:creationId xmlns:a16="http://schemas.microsoft.com/office/drawing/2014/main" id="{6D21E202-4326-4AD0-8064-9C2996508D6E}"/>
              </a:ext>
            </a:extLst>
          </p:cNvPr>
          <p:cNvGrpSpPr/>
          <p:nvPr userDrawn="1"/>
        </p:nvGrpSpPr>
        <p:grpSpPr>
          <a:xfrm>
            <a:off x="-317090" y="-99551"/>
            <a:ext cx="9461090" cy="5342602"/>
            <a:chOff x="-317090" y="-99551"/>
            <a:chExt cx="9461090" cy="5342602"/>
          </a:xfrm>
        </p:grpSpPr>
        <p:pic>
          <p:nvPicPr>
            <p:cNvPr id="6" name="Imagen 5" descr="Forma, Flecha&#10;&#10;Descripción generada automáticamente">
              <a:extLst>
                <a:ext uri="{FF2B5EF4-FFF2-40B4-BE49-F238E27FC236}">
                  <a16:creationId xmlns:a16="http://schemas.microsoft.com/office/drawing/2014/main" id="{C7631756-6E2F-4C8E-962F-88FEF2283762}"/>
                </a:ext>
              </a:extLst>
            </p:cNvPr>
            <p:cNvPicPr>
              <a:picLocks noChangeAspect="1"/>
            </p:cNvPicPr>
            <p:nvPr/>
          </p:nvPicPr>
          <p:blipFill rotWithShape="1">
            <a:blip r:embed="rId3">
              <a:alphaModFix amt="42000"/>
              <a:extLst>
                <a:ext uri="{28A0092B-C50C-407E-A947-70E740481C1C}">
                  <a14:useLocalDpi xmlns:a14="http://schemas.microsoft.com/office/drawing/2010/main" val="0"/>
                </a:ext>
              </a:extLst>
            </a:blip>
            <a:srcRect l="28191" t="31782" r="33651" b="8928"/>
            <a:stretch/>
          </p:blipFill>
          <p:spPr>
            <a:xfrm>
              <a:off x="-317090" y="-99551"/>
              <a:ext cx="4288589" cy="5342602"/>
            </a:xfrm>
            <a:prstGeom prst="rect">
              <a:avLst/>
            </a:prstGeom>
          </p:spPr>
        </p:pic>
        <p:pic>
          <p:nvPicPr>
            <p:cNvPr id="7" name="Imagen 6" descr="Diagrama&#10;&#10;Descripción generada automáticamente con confianza media">
              <a:extLst>
                <a:ext uri="{FF2B5EF4-FFF2-40B4-BE49-F238E27FC236}">
                  <a16:creationId xmlns:a16="http://schemas.microsoft.com/office/drawing/2014/main" id="{5BF9E2BD-28E3-4C90-919E-1BA9C9E1B9B9}"/>
                </a:ext>
              </a:extLst>
            </p:cNvPr>
            <p:cNvPicPr>
              <a:picLocks noChangeAspect="1"/>
            </p:cNvPicPr>
            <p:nvPr/>
          </p:nvPicPr>
          <p:blipFill rotWithShape="1">
            <a:blip r:embed="rId2">
              <a:alphaModFix amt="42000"/>
              <a:extLst>
                <a:ext uri="{28A0092B-C50C-407E-A947-70E740481C1C}">
                  <a14:useLocalDpi xmlns:a14="http://schemas.microsoft.com/office/drawing/2010/main" val="0"/>
                </a:ext>
              </a:extLst>
            </a:blip>
            <a:srcRect l="-6242" t="32859" r="-9442" b="1"/>
            <a:stretch/>
          </p:blipFill>
          <p:spPr>
            <a:xfrm>
              <a:off x="5302045" y="0"/>
              <a:ext cx="3841955" cy="2163963"/>
            </a:xfrm>
            <a:prstGeom prst="rect">
              <a:avLst/>
            </a:prstGeom>
          </p:spPr>
        </p:pic>
        <p:pic>
          <p:nvPicPr>
            <p:cNvPr id="9" name="Imagen 8" descr="Diagrama&#10;&#10;Descripción generada automáticamente con confianza media">
              <a:extLst>
                <a:ext uri="{FF2B5EF4-FFF2-40B4-BE49-F238E27FC236}">
                  <a16:creationId xmlns:a16="http://schemas.microsoft.com/office/drawing/2014/main" id="{0238190F-B40A-4870-88BA-A7E309812E9E}"/>
                </a:ext>
              </a:extLst>
            </p:cNvPr>
            <p:cNvPicPr>
              <a:picLocks noChangeAspect="1"/>
            </p:cNvPicPr>
            <p:nvPr/>
          </p:nvPicPr>
          <p:blipFill rotWithShape="1">
            <a:blip r:embed="rId2">
              <a:alphaModFix amt="42000"/>
              <a:extLst>
                <a:ext uri="{28A0092B-C50C-407E-A947-70E740481C1C}">
                  <a14:useLocalDpi xmlns:a14="http://schemas.microsoft.com/office/drawing/2010/main" val="0"/>
                </a:ext>
              </a:extLst>
            </a:blip>
            <a:srcRect l="-1" t="-2604" r="19484" b="29076"/>
            <a:stretch/>
          </p:blipFill>
          <p:spPr>
            <a:xfrm>
              <a:off x="6469994" y="2832673"/>
              <a:ext cx="2674006" cy="2369820"/>
            </a:xfrm>
            <a:prstGeom prst="rect">
              <a:avLst/>
            </a:prstGeom>
          </p:spPr>
        </p:pic>
      </p:grpSp>
      <p:sp>
        <p:nvSpPr>
          <p:cNvPr id="2" name="Title 1"/>
          <p:cNvSpPr>
            <a:spLocks noGrp="1"/>
          </p:cNvSpPr>
          <p:nvPr>
            <p:ph type="title"/>
          </p:nvPr>
        </p:nvSpPr>
        <p:spPr>
          <a:xfrm>
            <a:off x="3351600" y="2570400"/>
            <a:ext cx="4510800" cy="648552"/>
          </a:xfrm>
        </p:spPr>
        <p:txBody>
          <a:bodyPr anchor="b">
            <a:noAutofit/>
          </a:bodyPr>
          <a:lstStyle>
            <a:lvl1pPr algn="ctr">
              <a:defRPr sz="5000" b="1">
                <a:latin typeface="Amatic SC" panose="00000500000000000000" pitchFamily="2" charset="-79"/>
                <a:cs typeface="Amatic SC" panose="00000500000000000000" pitchFamily="2" charset="-79"/>
              </a:defRPr>
            </a:lvl1pPr>
          </a:lstStyle>
          <a:p>
            <a:r>
              <a:rPr lang="en-US" dirty="0"/>
              <a:t>Click to edit Master title style</a:t>
            </a:r>
          </a:p>
        </p:txBody>
      </p:sp>
      <p:sp>
        <p:nvSpPr>
          <p:cNvPr id="3" name="Text Placeholder 2"/>
          <p:cNvSpPr>
            <a:spLocks noGrp="1"/>
          </p:cNvSpPr>
          <p:nvPr>
            <p:ph type="body" idx="1"/>
          </p:nvPr>
        </p:nvSpPr>
        <p:spPr>
          <a:xfrm>
            <a:off x="3351600" y="3222000"/>
            <a:ext cx="4510800" cy="273224"/>
          </a:xfrm>
        </p:spPr>
        <p:txBody>
          <a:bodyPr/>
          <a:lstStyle>
            <a:lvl1pPr marL="0" indent="0" algn="ctr">
              <a:buNone/>
              <a:defRPr sz="1800">
                <a:solidFill>
                  <a:srgbClr val="1B394A"/>
                </a:solidFill>
                <a:latin typeface="+mn-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
        <p:nvSpPr>
          <p:cNvPr id="8" name="Text Placeholder 2">
            <a:extLst>
              <a:ext uri="{FF2B5EF4-FFF2-40B4-BE49-F238E27FC236}">
                <a16:creationId xmlns:a16="http://schemas.microsoft.com/office/drawing/2014/main" id="{53FEA4E8-678D-4279-BA7C-4E624B9ABEBE}"/>
              </a:ext>
            </a:extLst>
          </p:cNvPr>
          <p:cNvSpPr>
            <a:spLocks noGrp="1"/>
          </p:cNvSpPr>
          <p:nvPr>
            <p:ph type="body" idx="10"/>
          </p:nvPr>
        </p:nvSpPr>
        <p:spPr>
          <a:xfrm>
            <a:off x="5007600" y="1350000"/>
            <a:ext cx="766800" cy="720000"/>
          </a:xfrm>
        </p:spPr>
        <p:txBody>
          <a:bodyPr>
            <a:noAutofit/>
          </a:bodyPr>
          <a:lstStyle>
            <a:lvl1pPr marL="0" indent="0" algn="ctr">
              <a:buNone/>
              <a:defRPr sz="5000" b="1">
                <a:solidFill>
                  <a:schemeClr val="accent3"/>
                </a:solidFill>
                <a:latin typeface="+mj-lt"/>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210145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theme" Target="../theme/theme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1pPr>
            <a:lvl2pPr lvl="1"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2pPr>
            <a:lvl3pPr lvl="2"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3pPr>
            <a:lvl4pPr lvl="3"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4pPr>
            <a:lvl5pPr lvl="4"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5pPr>
            <a:lvl6pPr lvl="5"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6pPr>
            <a:lvl7pPr lvl="6"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7pPr>
            <a:lvl8pPr lvl="7"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8pPr>
            <a:lvl9pPr lvl="8" rtl="0">
              <a:spcBef>
                <a:spcPts val="0"/>
              </a:spcBef>
              <a:spcAft>
                <a:spcPts val="0"/>
              </a:spcAft>
              <a:buClr>
                <a:schemeClr val="accent3"/>
              </a:buClr>
              <a:buSzPts val="3000"/>
              <a:buFont typeface="Modak"/>
              <a:buNone/>
              <a:defRPr sz="3000">
                <a:solidFill>
                  <a:schemeClr val="accent3"/>
                </a:solidFill>
                <a:latin typeface="Modak"/>
                <a:ea typeface="Modak"/>
                <a:cs typeface="Modak"/>
                <a:sym typeface="Modak"/>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3"/>
              </a:buClr>
              <a:buSzPts val="1400"/>
              <a:buFont typeface="Nunito"/>
              <a:buChar char="●"/>
              <a:defRPr>
                <a:solidFill>
                  <a:schemeClr val="accent3"/>
                </a:solidFill>
                <a:latin typeface="Nunito"/>
                <a:ea typeface="Nunito"/>
                <a:cs typeface="Nunito"/>
                <a:sym typeface="Nunito"/>
              </a:defRPr>
            </a:lvl1pPr>
            <a:lvl2pPr marL="914400" lvl="1"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2pPr>
            <a:lvl3pPr marL="1371600" lvl="2"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3pPr>
            <a:lvl4pPr marL="1828800" lvl="3"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4pPr>
            <a:lvl5pPr marL="2286000" lvl="4"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5pPr>
            <a:lvl6pPr marL="2743200" lvl="5"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6pPr>
            <a:lvl7pPr marL="3200400" lvl="6"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7pPr>
            <a:lvl8pPr marL="3657600" lvl="7" indent="-317500">
              <a:lnSpc>
                <a:spcPct val="115000"/>
              </a:lnSpc>
              <a:spcBef>
                <a:spcPts val="1600"/>
              </a:spcBef>
              <a:spcAft>
                <a:spcPts val="0"/>
              </a:spcAft>
              <a:buClr>
                <a:schemeClr val="accent3"/>
              </a:buClr>
              <a:buSzPts val="1400"/>
              <a:buFont typeface="Nunito"/>
              <a:buChar char="○"/>
              <a:defRPr>
                <a:solidFill>
                  <a:schemeClr val="accent3"/>
                </a:solidFill>
                <a:latin typeface="Nunito"/>
                <a:ea typeface="Nunito"/>
                <a:cs typeface="Nunito"/>
                <a:sym typeface="Nunito"/>
              </a:defRPr>
            </a:lvl8pPr>
            <a:lvl9pPr marL="4114800" lvl="8" indent="-317500">
              <a:lnSpc>
                <a:spcPct val="115000"/>
              </a:lnSpc>
              <a:spcBef>
                <a:spcPts val="1600"/>
              </a:spcBef>
              <a:spcAft>
                <a:spcPts val="1600"/>
              </a:spcAft>
              <a:buClr>
                <a:schemeClr val="accent3"/>
              </a:buClr>
              <a:buSzPts val="1400"/>
              <a:buFont typeface="Nunito"/>
              <a:buChar char="■"/>
              <a:defRPr>
                <a:solidFill>
                  <a:schemeClr val="accent3"/>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54" r:id="rId2"/>
    <p:sldLayoutId id="2147483655" r:id="rId3"/>
    <p:sldLayoutId id="2147483658" r:id="rId4"/>
    <p:sldLayoutId id="2147483659" r:id="rId5"/>
    <p:sldLayoutId id="2147483674" r:id="rId6"/>
    <p:sldLayoutId id="2147483675"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4AE7E7"/>
            </a:gs>
            <a:gs pos="29000">
              <a:srgbClr val="C8F3F6"/>
            </a:gs>
            <a:gs pos="71000">
              <a:srgbClr val="4AE7E7"/>
            </a:gs>
            <a:gs pos="100000">
              <a:srgbClr val="115775"/>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3900" y="552450"/>
            <a:ext cx="7696200" cy="71556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23900" y="1369219"/>
            <a:ext cx="7696200" cy="322183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8115836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685800" rtl="0" eaLnBrk="1" latinLnBrk="0" hangingPunct="1">
        <a:lnSpc>
          <a:spcPct val="90000"/>
        </a:lnSpc>
        <a:spcBef>
          <a:spcPct val="0"/>
        </a:spcBef>
        <a:buNone/>
        <a:defRPr sz="4000" b="1" kern="1200">
          <a:solidFill>
            <a:schemeClr val="accent3"/>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600" kern="1200">
          <a:solidFill>
            <a:srgbClr val="1B394A"/>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600" kern="1200">
          <a:solidFill>
            <a:srgbClr val="1B394A"/>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rgbClr val="1B394A"/>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600" kern="1200">
          <a:solidFill>
            <a:srgbClr val="1B394A"/>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rgbClr val="1B394A"/>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A21DD3-29FA-4644-8803-3ACC35920A0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38F140-EA0D-4AB2-AB5F-3DD1C8E2451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5486AE-DE75-4145-9B7C-94DF2EDF5661}"/>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4CCB866-1693-4914-A4C9-37590FA62249}" type="datetimeFigureOut">
              <a:rPr lang="en-US" smtClean="0"/>
              <a:t>3/30/2023</a:t>
            </a:fld>
            <a:endParaRPr lang="en-US"/>
          </a:p>
        </p:txBody>
      </p:sp>
      <p:sp>
        <p:nvSpPr>
          <p:cNvPr id="5" name="Footer Placeholder 4">
            <a:extLst>
              <a:ext uri="{FF2B5EF4-FFF2-40B4-BE49-F238E27FC236}">
                <a16:creationId xmlns:a16="http://schemas.microsoft.com/office/drawing/2014/main" id="{EE5E752D-73BC-4611-9548-6ADFDB69F65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CD308A-A163-4262-9555-166A62E3E97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221F239-BA2A-4F5A-9FC2-0F1DE7699BF5}" type="slidenum">
              <a:rPr lang="en-US" smtClean="0"/>
              <a:t>‹#›</a:t>
            </a:fld>
            <a:endParaRPr lang="en-US"/>
          </a:p>
        </p:txBody>
      </p:sp>
    </p:spTree>
    <p:extLst>
      <p:ext uri="{BB962C8B-B14F-4D97-AF65-F5344CB8AC3E}">
        <p14:creationId xmlns:p14="http://schemas.microsoft.com/office/powerpoint/2010/main" val="3280404797"/>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3.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image" Target="../media/image9.gif"/></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svg"/></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image" Target="../media/image20.png"/><Relationship Id="rId11"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image" Target="../media/image25.png"/><Relationship Id="rId4" Type="http://schemas.openxmlformats.org/officeDocument/2006/relationships/image" Target="../media/image18.svg"/><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8.xml"/><Relationship Id="rId4" Type="http://schemas.openxmlformats.org/officeDocument/2006/relationships/image" Target="../media/image18.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8.xml"/><Relationship Id="rId4" Type="http://schemas.openxmlformats.org/officeDocument/2006/relationships/image" Target="../media/image9.gif"/></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1FC97-D237-EFC1-4611-039372A10991}"/>
              </a:ext>
            </a:extLst>
          </p:cNvPr>
          <p:cNvSpPr>
            <a:spLocks noGrp="1"/>
          </p:cNvSpPr>
          <p:nvPr>
            <p:ph type="title"/>
          </p:nvPr>
        </p:nvSpPr>
        <p:spPr>
          <a:xfrm>
            <a:off x="2230747" y="4013173"/>
            <a:ext cx="4408591" cy="572700"/>
          </a:xfrm>
        </p:spPr>
        <p:txBody>
          <a:bodyPr/>
          <a:lstStyle/>
          <a:p>
            <a:r>
              <a:rPr lang="en-US">
                <a:solidFill>
                  <a:srgbClr val="C00000"/>
                </a:solidFill>
                <a:latin typeface="MercuriusScript" panose="01010101010101010101" pitchFamily="2" charset="0"/>
              </a:rPr>
              <a:t>Vì sao chanh có vị chua?</a:t>
            </a:r>
          </a:p>
        </p:txBody>
      </p:sp>
      <p:pic>
        <p:nvPicPr>
          <p:cNvPr id="3" name="Picture 2">
            <a:extLst>
              <a:ext uri="{FF2B5EF4-FFF2-40B4-BE49-F238E27FC236}">
                <a16:creationId xmlns:a16="http://schemas.microsoft.com/office/drawing/2014/main" id="{1F65642D-F235-2DC8-F0C5-A371B2FA8E0B}"/>
              </a:ext>
            </a:extLst>
          </p:cNvPr>
          <p:cNvPicPr>
            <a:picLocks noChangeAspect="1"/>
          </p:cNvPicPr>
          <p:nvPr/>
        </p:nvPicPr>
        <p:blipFill>
          <a:blip r:embed="rId2"/>
          <a:stretch>
            <a:fillRect/>
          </a:stretch>
        </p:blipFill>
        <p:spPr>
          <a:xfrm>
            <a:off x="1500808" y="468175"/>
            <a:ext cx="5578337" cy="3381375"/>
          </a:xfrm>
          <a:prstGeom prst="rect">
            <a:avLst/>
          </a:prstGeom>
        </p:spPr>
      </p:pic>
    </p:spTree>
    <p:extLst>
      <p:ext uri="{BB962C8B-B14F-4D97-AF65-F5344CB8AC3E}">
        <p14:creationId xmlns:p14="http://schemas.microsoft.com/office/powerpoint/2010/main" val="3877464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3137" y="0"/>
            <a:ext cx="9144000" cy="498764"/>
          </a:xfrm>
          <a:prstGeom prst="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4472C4">
                    <a:lumMod val="50000"/>
                  </a:srgbClr>
                </a:solidFill>
                <a:effectLst/>
                <a:uLnTx/>
                <a:uFillTx/>
                <a:latin typeface="Pontano Sans"/>
                <a:ea typeface="+mn-ea"/>
                <a:cs typeface="+mn-cs"/>
                <a:sym typeface="Arial"/>
              </a:rPr>
              <a:t>	</a:t>
            </a:r>
          </a:p>
        </p:txBody>
      </p:sp>
      <p:pic>
        <p:nvPicPr>
          <p:cNvPr id="24" name="Imagen 34" descr="Forma, Icono&#10;&#10;Descripción generada automáticamente">
            <a:extLst>
              <a:ext uri="{FF2B5EF4-FFF2-40B4-BE49-F238E27FC236}">
                <a16:creationId xmlns:a16="http://schemas.microsoft.com/office/drawing/2014/main" id="{B3703A04-AA68-4895-A7F2-66F160BAF5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89" y="51348"/>
            <a:ext cx="466617" cy="396067"/>
          </a:xfrm>
          <a:prstGeom prst="rect">
            <a:avLst/>
          </a:prstGeom>
        </p:spPr>
      </p:pic>
      <p:sp>
        <p:nvSpPr>
          <p:cNvPr id="3" name="TextBox 2"/>
          <p:cNvSpPr txBox="1"/>
          <p:nvPr/>
        </p:nvSpPr>
        <p:spPr>
          <a:xfrm>
            <a:off x="643132" y="51348"/>
            <a:ext cx="67424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II</a:t>
            </a:r>
            <a:r>
              <a:rPr kumimoji="0" lang="en-US" sz="2400" b="1" i="0" u="none" strike="noStrike" kern="0" cap="none" spc="0" normalizeH="0" baseline="0" noProof="0">
                <a:ln>
                  <a:noFill/>
                </a:ln>
                <a:solidFill>
                  <a:srgbClr val="000000"/>
                </a:solidFill>
                <a:effectLst/>
                <a:uLnTx/>
                <a:uFillTx/>
                <a:latin typeface="Arial"/>
                <a:cs typeface="Arial"/>
                <a:sym typeface="Arial"/>
              </a:rPr>
              <a:t>. TÍNH CHẤT HÓA HỌC</a:t>
            </a:r>
            <a:endParaRPr kumimoji="0" lang="en-US" sz="2400" b="1" i="0" u="none" strike="noStrike" kern="0" cap="none" spc="0" normalizeH="0" baseline="0" noProof="0" dirty="0">
              <a:ln>
                <a:noFill/>
              </a:ln>
              <a:solidFill>
                <a:srgbClr val="000000"/>
              </a:solidFill>
              <a:effectLst/>
              <a:uLnTx/>
              <a:uFillTx/>
              <a:latin typeface="Arial"/>
              <a:cs typeface="Arial"/>
              <a:sym typeface="Arial"/>
            </a:endParaRPr>
          </a:p>
        </p:txBody>
      </p:sp>
      <p:pic>
        <p:nvPicPr>
          <p:cNvPr id="6" name="[Thí nghiệm - số 3] - Thí nghiệm Mg + HCl ((Magnesium experiments work with hydrochloric acid) (1)">
            <a:hlinkClick r:id="" action="ppaction://media"/>
            <a:extLst>
              <a:ext uri="{FF2B5EF4-FFF2-40B4-BE49-F238E27FC236}">
                <a16:creationId xmlns:a16="http://schemas.microsoft.com/office/drawing/2014/main" id="{EABDB2E5-7034-0E13-04E9-97B826945C1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18657" y="745435"/>
            <a:ext cx="5983356" cy="4032802"/>
          </a:xfrm>
          <a:prstGeom prst="rect">
            <a:avLst/>
          </a:prstGeom>
        </p:spPr>
      </p:pic>
      <p:sp>
        <p:nvSpPr>
          <p:cNvPr id="7" name="Rectangle 6">
            <a:extLst>
              <a:ext uri="{FF2B5EF4-FFF2-40B4-BE49-F238E27FC236}">
                <a16:creationId xmlns:a16="http://schemas.microsoft.com/office/drawing/2014/main" id="{B2F7BDB1-BB76-0970-7DDD-A91B58102287}"/>
              </a:ext>
            </a:extLst>
          </p:cNvPr>
          <p:cNvSpPr/>
          <p:nvPr/>
        </p:nvSpPr>
        <p:spPr>
          <a:xfrm>
            <a:off x="156202" y="928066"/>
            <a:ext cx="2610055" cy="2932043"/>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chemeClr val="tx1"/>
                </a:solidFill>
              </a:rPr>
              <a:t>Quan sát thí nghiệm:</a:t>
            </a:r>
          </a:p>
          <a:p>
            <a:r>
              <a:rPr lang="en-US" sz="2400">
                <a:solidFill>
                  <a:schemeClr val="tx1"/>
                </a:solidFill>
              </a:rPr>
              <a:t> Cho dung dịch HCl tác dụng với Mg. Viết phương trình hóa học của phản ứng xảy ra.</a:t>
            </a:r>
          </a:p>
        </p:txBody>
      </p:sp>
      <p:sp>
        <p:nvSpPr>
          <p:cNvPr id="8" name="Rectangle 7">
            <a:extLst>
              <a:ext uri="{FF2B5EF4-FFF2-40B4-BE49-F238E27FC236}">
                <a16:creationId xmlns:a16="http://schemas.microsoft.com/office/drawing/2014/main" id="{ECD8B604-461B-DF8F-A3C1-B3C972B1144E}"/>
              </a:ext>
            </a:extLst>
          </p:cNvPr>
          <p:cNvSpPr/>
          <p:nvPr/>
        </p:nvSpPr>
        <p:spPr>
          <a:xfrm>
            <a:off x="156202" y="4065104"/>
            <a:ext cx="4286589" cy="84192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chemeClr val="tx1"/>
                </a:solidFill>
              </a:rPr>
              <a:t>2HCl   +   Mg          MgCl</a:t>
            </a:r>
            <a:r>
              <a:rPr lang="en-US" sz="2400" b="1" baseline="-25000">
                <a:solidFill>
                  <a:schemeClr val="tx1"/>
                </a:solidFill>
              </a:rPr>
              <a:t>2</a:t>
            </a:r>
            <a:r>
              <a:rPr lang="en-US" sz="2400" b="1">
                <a:solidFill>
                  <a:schemeClr val="tx1"/>
                </a:solidFill>
              </a:rPr>
              <a:t>  +   H</a:t>
            </a:r>
            <a:r>
              <a:rPr lang="en-US" sz="2400" b="1" baseline="-25000">
                <a:solidFill>
                  <a:schemeClr val="tx1"/>
                </a:solidFill>
              </a:rPr>
              <a:t>2</a:t>
            </a:r>
            <a:endParaRPr lang="en-US" sz="2400" baseline="-25000">
              <a:solidFill>
                <a:schemeClr val="tx1"/>
              </a:solidFill>
            </a:endParaRPr>
          </a:p>
        </p:txBody>
      </p:sp>
      <p:cxnSp>
        <p:nvCxnSpPr>
          <p:cNvPr id="10" name="Straight Arrow Connector 9">
            <a:extLst>
              <a:ext uri="{FF2B5EF4-FFF2-40B4-BE49-F238E27FC236}">
                <a16:creationId xmlns:a16="http://schemas.microsoft.com/office/drawing/2014/main" id="{0DA3A455-2E95-9650-F8BC-509EABA961C3}"/>
              </a:ext>
            </a:extLst>
          </p:cNvPr>
          <p:cNvCxnSpPr/>
          <p:nvPr/>
        </p:nvCxnSpPr>
        <p:spPr>
          <a:xfrm>
            <a:off x="1912249" y="4514939"/>
            <a:ext cx="4532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9670088-C6B8-0057-0D21-1C80EDAAE183}"/>
              </a:ext>
            </a:extLst>
          </p:cNvPr>
          <p:cNvCxnSpPr>
            <a:cxnSpLocks/>
          </p:cNvCxnSpPr>
          <p:nvPr/>
        </p:nvCxnSpPr>
        <p:spPr>
          <a:xfrm flipV="1">
            <a:off x="4154556" y="4373861"/>
            <a:ext cx="0" cy="302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3964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81944">
        <p159:morph option="byObject"/>
      </p:transition>
    </mc:Choice>
    <mc:Fallback xmlns="">
      <p:transition spd="slow" advTm="819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43200000">
                                      <p:cBhvr>
                                        <p:cTn id="6" dur="2500" fill="hold"/>
                                        <p:tgtEl>
                                          <p:spTgt spid="2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
                                        <p:tgtEl>
                                          <p:spTgt spid="5"/>
                                        </p:tgtEl>
                                      </p:cBhvr>
                                    </p:animEffect>
                                  </p:childTnLst>
                                </p:cTn>
                              </p:par>
                            </p:childTnLst>
                          </p:cTn>
                        </p:par>
                        <p:par>
                          <p:cTn id="10" fill="hold">
                            <p:stCondLst>
                              <p:cond delay="2500"/>
                            </p:stCondLst>
                            <p:childTnLst>
                              <p:par>
                                <p:cTn id="11" presetID="1" presetClass="mediacall" presetSubtype="0" fill="hold" nodeType="afterEffect">
                                  <p:stCondLst>
                                    <p:cond delay="0"/>
                                  </p:stCondLst>
                                  <p:childTnLst>
                                    <p:cmd type="call" cmd="playFrom(0.0)">
                                      <p:cBhvr>
                                        <p:cTn id="12" dur="50481" fill="hold"/>
                                        <p:tgtEl>
                                          <p:spTgt spid="6"/>
                                        </p:tgtEl>
                                      </p:cBhvr>
                                    </p:cmd>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6"/>
                </p:tgtEl>
              </p:cMediaNode>
            </p:video>
            <p:seq concurrent="1" nextAc="seek">
              <p:cTn id="24" restart="whenNotActive" fill="hold" evtFilter="cancelBubble" nodeType="interactiveSeq">
                <p:stCondLst>
                  <p:cond evt="onClick" delay="0">
                    <p:tgtEl>
                      <p:spTgt spid="6"/>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animBg="1"/>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3137" y="0"/>
            <a:ext cx="9144000" cy="498764"/>
          </a:xfrm>
          <a:prstGeom prst="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4472C4">
                    <a:lumMod val="50000"/>
                  </a:srgbClr>
                </a:solidFill>
                <a:effectLst/>
                <a:uLnTx/>
                <a:uFillTx/>
                <a:latin typeface="Pontano Sans"/>
                <a:ea typeface="+mn-ea"/>
                <a:cs typeface="+mn-cs"/>
                <a:sym typeface="Arial"/>
              </a:rPr>
              <a:t>	</a:t>
            </a:r>
          </a:p>
        </p:txBody>
      </p:sp>
      <p:pic>
        <p:nvPicPr>
          <p:cNvPr id="24" name="Imagen 34" descr="Forma, Icono&#10;&#10;Descripción generada automáticamente">
            <a:extLst>
              <a:ext uri="{FF2B5EF4-FFF2-40B4-BE49-F238E27FC236}">
                <a16:creationId xmlns:a16="http://schemas.microsoft.com/office/drawing/2014/main" id="{B3703A04-AA68-4895-A7F2-66F160BAF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9" y="51348"/>
            <a:ext cx="466617" cy="396067"/>
          </a:xfrm>
          <a:prstGeom prst="rect">
            <a:avLst/>
          </a:prstGeom>
        </p:spPr>
      </p:pic>
      <p:sp>
        <p:nvSpPr>
          <p:cNvPr id="3" name="TextBox 2"/>
          <p:cNvSpPr txBox="1"/>
          <p:nvPr/>
        </p:nvSpPr>
        <p:spPr>
          <a:xfrm>
            <a:off x="643132" y="51348"/>
            <a:ext cx="67424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II</a:t>
            </a:r>
            <a:r>
              <a:rPr kumimoji="0" lang="en-US" sz="2400" b="1" i="0" u="none" strike="noStrike" kern="0" cap="none" spc="0" normalizeH="0" baseline="0" noProof="0">
                <a:ln>
                  <a:noFill/>
                </a:ln>
                <a:solidFill>
                  <a:srgbClr val="000000"/>
                </a:solidFill>
                <a:effectLst/>
                <a:uLnTx/>
                <a:uFillTx/>
                <a:latin typeface="Arial"/>
                <a:cs typeface="Arial"/>
                <a:sym typeface="Arial"/>
              </a:rPr>
              <a:t>. TÍNH CHẤT HÓA HỌC</a:t>
            </a:r>
            <a:endParaRPr kumimoji="0" lang="en-US" sz="2400" b="1" i="0" u="none" strike="noStrike" kern="0" cap="none" spc="0" normalizeH="0" baseline="0" noProof="0" dirty="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2D26CBA3-9961-777F-02C9-BE474DB4CB76}"/>
              </a:ext>
            </a:extLst>
          </p:cNvPr>
          <p:cNvSpPr txBox="1"/>
          <p:nvPr/>
        </p:nvSpPr>
        <p:spPr>
          <a:xfrm>
            <a:off x="347607" y="1311549"/>
            <a:ext cx="7583817" cy="461665"/>
          </a:xfrm>
          <a:prstGeom prst="rect">
            <a:avLst/>
          </a:prstGeom>
          <a:solidFill>
            <a:schemeClr val="accent4">
              <a:lumMod val="20000"/>
              <a:lumOff val="80000"/>
            </a:schemeClr>
          </a:solid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44546A"/>
                </a:solidFill>
                <a:effectLst/>
                <a:uLnTx/>
                <a:uFillTx/>
                <a:latin typeface="Pontano Sans"/>
                <a:ea typeface="+mn-ea"/>
                <a:cs typeface="+mn-cs"/>
                <a:sym typeface="Arial"/>
              </a:rPr>
              <a:t>- Acid thường tan được trong nước</a:t>
            </a:r>
            <a:r>
              <a:rPr lang="en-US" sz="2400">
                <a:solidFill>
                  <a:srgbClr val="C00000"/>
                </a:solidFill>
                <a:latin typeface="Pontano Sans"/>
                <a:ea typeface="+mn-ea"/>
                <a:cs typeface="+mn-cs"/>
              </a:rPr>
              <a:t>.</a:t>
            </a:r>
            <a:endParaRPr kumimoji="0" lang="en-US" sz="2400" b="0" i="0" u="none" strike="noStrike" kern="0" cap="none" spc="0" normalizeH="0" baseline="0" noProof="0">
              <a:ln>
                <a:noFill/>
              </a:ln>
              <a:solidFill>
                <a:srgbClr val="C00000"/>
              </a:solidFill>
              <a:effectLst/>
              <a:uLnTx/>
              <a:uFillTx/>
              <a:latin typeface="Pontano Sans"/>
              <a:ea typeface="+mn-ea"/>
              <a:cs typeface="+mn-cs"/>
              <a:sym typeface="Arial"/>
            </a:endParaRPr>
          </a:p>
        </p:txBody>
      </p:sp>
      <p:sp>
        <p:nvSpPr>
          <p:cNvPr id="4" name="TextBox 3">
            <a:extLst>
              <a:ext uri="{FF2B5EF4-FFF2-40B4-BE49-F238E27FC236}">
                <a16:creationId xmlns:a16="http://schemas.microsoft.com/office/drawing/2014/main" id="{E71490DF-D79F-FA9A-A662-8D79CA367960}"/>
              </a:ext>
            </a:extLst>
          </p:cNvPr>
          <p:cNvSpPr txBox="1"/>
          <p:nvPr/>
        </p:nvSpPr>
        <p:spPr>
          <a:xfrm>
            <a:off x="347607" y="2243758"/>
            <a:ext cx="7583817" cy="461665"/>
          </a:xfrm>
          <a:prstGeom prst="rect">
            <a:avLst/>
          </a:prstGeom>
          <a:solidFill>
            <a:schemeClr val="accent4">
              <a:lumMod val="20000"/>
              <a:lumOff val="80000"/>
            </a:schemeClr>
          </a:solid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44546A"/>
                </a:solidFill>
                <a:effectLst/>
                <a:uLnTx/>
                <a:uFillTx/>
                <a:latin typeface="Pontano Sans"/>
                <a:ea typeface="+mn-ea"/>
                <a:cs typeface="+mn-cs"/>
                <a:sym typeface="Arial"/>
              </a:rPr>
              <a:t>- Dung dịch Acid làm đổi màu giấy quỳ chuyển sang đỏ. </a:t>
            </a:r>
            <a:endParaRPr kumimoji="0" lang="en-US" sz="2400" b="0" i="0" u="none" strike="noStrike" kern="0" cap="none" spc="0" normalizeH="0" baseline="0" noProof="0">
              <a:ln>
                <a:noFill/>
              </a:ln>
              <a:solidFill>
                <a:srgbClr val="C00000"/>
              </a:solidFill>
              <a:effectLst/>
              <a:uLnTx/>
              <a:uFillTx/>
              <a:latin typeface="Pontano Sans"/>
              <a:ea typeface="+mn-ea"/>
              <a:cs typeface="+mn-cs"/>
              <a:sym typeface="Arial"/>
            </a:endParaRPr>
          </a:p>
        </p:txBody>
      </p:sp>
      <p:sp>
        <p:nvSpPr>
          <p:cNvPr id="6" name="TextBox 5">
            <a:extLst>
              <a:ext uri="{FF2B5EF4-FFF2-40B4-BE49-F238E27FC236}">
                <a16:creationId xmlns:a16="http://schemas.microsoft.com/office/drawing/2014/main" id="{DCC15572-6EDA-70B7-4214-F4766E25FCFF}"/>
              </a:ext>
            </a:extLst>
          </p:cNvPr>
          <p:cNvSpPr txBox="1"/>
          <p:nvPr/>
        </p:nvSpPr>
        <p:spPr>
          <a:xfrm>
            <a:off x="347607" y="3175967"/>
            <a:ext cx="7583817" cy="830997"/>
          </a:xfrm>
          <a:prstGeom prst="rect">
            <a:avLst/>
          </a:prstGeom>
          <a:solidFill>
            <a:schemeClr val="accent4">
              <a:lumMod val="20000"/>
              <a:lumOff val="80000"/>
            </a:schemeClr>
          </a:solid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44546A"/>
                </a:solidFill>
                <a:effectLst/>
                <a:uLnTx/>
                <a:uFillTx/>
                <a:latin typeface="Pontano Sans"/>
                <a:ea typeface="+mn-ea"/>
                <a:cs typeface="+mn-cs"/>
                <a:sym typeface="Arial"/>
              </a:rPr>
              <a:t>- Dung dịch Acid phản ứng với một số kim loại (Fe, Mg, Zn…) tạo thành muối và giải phóng khí hydrogen. </a:t>
            </a:r>
            <a:endParaRPr kumimoji="0" lang="en-US" sz="2400" b="0" i="0" u="none" strike="noStrike" kern="0" cap="none" spc="0" normalizeH="0" baseline="0" noProof="0">
              <a:ln>
                <a:noFill/>
              </a:ln>
              <a:solidFill>
                <a:srgbClr val="C00000"/>
              </a:solidFill>
              <a:effectLst/>
              <a:uLnTx/>
              <a:uFillTx/>
              <a:latin typeface="Pontano Sans"/>
              <a:ea typeface="+mn-ea"/>
              <a:cs typeface="+mn-cs"/>
              <a:sym typeface="Arial"/>
            </a:endParaRPr>
          </a:p>
        </p:txBody>
      </p:sp>
    </p:spTree>
    <p:extLst>
      <p:ext uri="{BB962C8B-B14F-4D97-AF65-F5344CB8AC3E}">
        <p14:creationId xmlns:p14="http://schemas.microsoft.com/office/powerpoint/2010/main" val="28471780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43200000">
                                      <p:cBhvr>
                                        <p:cTn id="6" dur="2500" fill="hold"/>
                                        <p:tgtEl>
                                          <p:spTgt spid="2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3137" y="0"/>
            <a:ext cx="9144000" cy="498764"/>
          </a:xfrm>
          <a:prstGeom prst="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accent1">
                    <a:lumMod val="50000"/>
                  </a:schemeClr>
                </a:solidFill>
              </a:rPr>
              <a:t>	</a:t>
            </a:r>
          </a:p>
        </p:txBody>
      </p:sp>
      <p:pic>
        <p:nvPicPr>
          <p:cNvPr id="24" name="Imagen 34" descr="Forma, Icono&#10;&#10;Descripción generada automáticamente">
            <a:extLst>
              <a:ext uri="{FF2B5EF4-FFF2-40B4-BE49-F238E27FC236}">
                <a16:creationId xmlns:a16="http://schemas.microsoft.com/office/drawing/2014/main" id="{B3703A04-AA68-4895-A7F2-66F160BAF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89" y="51348"/>
            <a:ext cx="466617" cy="396067"/>
          </a:xfrm>
          <a:prstGeom prst="rect">
            <a:avLst/>
          </a:prstGeom>
        </p:spPr>
      </p:pic>
      <p:sp>
        <p:nvSpPr>
          <p:cNvPr id="3" name="TextBox 2"/>
          <p:cNvSpPr txBox="1"/>
          <p:nvPr/>
        </p:nvSpPr>
        <p:spPr>
          <a:xfrm>
            <a:off x="643132" y="51348"/>
            <a:ext cx="6742406" cy="461665"/>
          </a:xfrm>
          <a:prstGeom prst="rect">
            <a:avLst/>
          </a:prstGeom>
          <a:noFill/>
        </p:spPr>
        <p:txBody>
          <a:bodyPr wrap="square" rtlCol="0">
            <a:spAutoFit/>
          </a:bodyPr>
          <a:lstStyle/>
          <a:p>
            <a:r>
              <a:rPr lang="en-US" sz="2400" b="1" dirty="0"/>
              <a:t>III</a:t>
            </a:r>
            <a:r>
              <a:rPr lang="en-US" sz="2400" b="1"/>
              <a:t>. MỘT SỐ ACID THÔNG DỤNG</a:t>
            </a:r>
            <a:endParaRPr lang="en-US" sz="2400" b="1" dirty="0"/>
          </a:p>
        </p:txBody>
      </p:sp>
      <p:sp>
        <p:nvSpPr>
          <p:cNvPr id="10" name="Google Shape;1580;p63">
            <a:extLst>
              <a:ext uri="{FF2B5EF4-FFF2-40B4-BE49-F238E27FC236}">
                <a16:creationId xmlns:a16="http://schemas.microsoft.com/office/drawing/2014/main" id="{A98B912F-00B1-418C-8067-49DF98FA22DF}"/>
              </a:ext>
            </a:extLst>
          </p:cNvPr>
          <p:cNvSpPr/>
          <p:nvPr/>
        </p:nvSpPr>
        <p:spPr>
          <a:xfrm>
            <a:off x="166141" y="544123"/>
            <a:ext cx="7417898" cy="954107"/>
          </a:xfrm>
          <a:prstGeom prst="roundRect">
            <a:avLst>
              <a:gd name="adj" fmla="val 50000"/>
            </a:avLst>
          </a:pr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a:solidFill>
                  <a:schemeClr val="lt1"/>
                </a:solidFill>
                <a:latin typeface="Times New Roman" panose="02020603050405020304" pitchFamily="18" charset="0"/>
                <a:ea typeface="Mali Medium"/>
                <a:cs typeface="Times New Roman" panose="02020603050405020304" pitchFamily="18" charset="0"/>
                <a:sym typeface="Mali Medium"/>
              </a:rPr>
              <a:t>Nghiên cứu nội dung SGK, trao đổi theo nhóm và trình bày trước lớp nhiệm vụ sau: </a:t>
            </a:r>
            <a:endParaRPr sz="2800" dirty="0">
              <a:solidFill>
                <a:srgbClr val="FFFBE8"/>
              </a:solidFill>
              <a:latin typeface="Times New Roman" panose="02020603050405020304" pitchFamily="18" charset="0"/>
              <a:ea typeface="Mali Medium"/>
              <a:cs typeface="Times New Roman" panose="02020603050405020304" pitchFamily="18" charset="0"/>
              <a:sym typeface="Mali Medium"/>
            </a:endParaRPr>
          </a:p>
        </p:txBody>
      </p:sp>
      <p:sp>
        <p:nvSpPr>
          <p:cNvPr id="13" name="Arrow: Pentagon 12">
            <a:extLst>
              <a:ext uri="{FF2B5EF4-FFF2-40B4-BE49-F238E27FC236}">
                <a16:creationId xmlns:a16="http://schemas.microsoft.com/office/drawing/2014/main" id="{F6650429-FD68-D9C3-30C3-5A5F69086A68}"/>
              </a:ext>
            </a:extLst>
          </p:cNvPr>
          <p:cNvSpPr/>
          <p:nvPr/>
        </p:nvSpPr>
        <p:spPr>
          <a:xfrm>
            <a:off x="2087217" y="1584347"/>
            <a:ext cx="5705062" cy="693114"/>
          </a:xfrm>
          <a:prstGeom prst="homePlat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2000" b="0" i="0" u="none" strike="noStrike" kern="0" cap="none" spc="0" normalizeH="0" baseline="0" noProof="0">
                <a:ln>
                  <a:noFill/>
                </a:ln>
                <a:solidFill>
                  <a:srgbClr val="000000"/>
                </a:solidFill>
                <a:effectLst/>
                <a:uLnTx/>
                <a:uFillTx/>
                <a:latin typeface="Arial"/>
                <a:cs typeface="Arial"/>
                <a:sym typeface="Arial"/>
              </a:rPr>
              <a:t>Trình bày </a:t>
            </a:r>
            <a:r>
              <a:rPr kumimoji="0" lang="vi-VN" sz="2000" b="0" i="0" u="none" strike="noStrike" kern="0" cap="none" spc="0" normalizeH="0" baseline="0" noProof="0">
                <a:ln>
                  <a:noFill/>
                </a:ln>
                <a:solidFill>
                  <a:srgbClr val="000000"/>
                </a:solidFill>
                <a:effectLst/>
                <a:uLnTx/>
                <a:uFillTx/>
                <a:latin typeface="Arial"/>
                <a:cs typeface="Arial"/>
                <a:sym typeface="Arial"/>
              </a:rPr>
              <a:t>về nhu cầu sử dụng và ứng dụng của</a:t>
            </a:r>
            <a:r>
              <a:rPr kumimoji="0" lang="en-US" sz="2000" b="0" i="0" u="none" strike="noStrike" kern="0" cap="none" spc="0" normalizeH="0" baseline="0" noProof="0">
                <a:ln>
                  <a:noFill/>
                </a:ln>
                <a:solidFill>
                  <a:srgbClr val="000000"/>
                </a:solidFill>
                <a:effectLst/>
                <a:uLnTx/>
                <a:uFillTx/>
                <a:latin typeface="Arial"/>
                <a:cs typeface="Arial"/>
                <a:sym typeface="Arial"/>
              </a:rPr>
              <a:t> acid HCl</a:t>
            </a:r>
            <a:r>
              <a:rPr lang="en-US" sz="2000">
                <a:solidFill>
                  <a:schemeClr val="tx2"/>
                </a:solidFill>
              </a:rPr>
              <a:t>  </a:t>
            </a:r>
          </a:p>
        </p:txBody>
      </p:sp>
      <p:sp>
        <p:nvSpPr>
          <p:cNvPr id="14" name="Arrow: Pentagon 13">
            <a:extLst>
              <a:ext uri="{FF2B5EF4-FFF2-40B4-BE49-F238E27FC236}">
                <a16:creationId xmlns:a16="http://schemas.microsoft.com/office/drawing/2014/main" id="{5A5CA8CE-EC4C-58CD-35F9-A08BC8727870}"/>
              </a:ext>
            </a:extLst>
          </p:cNvPr>
          <p:cNvSpPr/>
          <p:nvPr/>
        </p:nvSpPr>
        <p:spPr>
          <a:xfrm>
            <a:off x="2087217" y="2441281"/>
            <a:ext cx="5824332" cy="693114"/>
          </a:xfrm>
          <a:prstGeom prst="homePlat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2000" b="0" i="0" u="none" strike="noStrike" kern="0" cap="none" spc="0" normalizeH="0" baseline="0" noProof="0">
                <a:ln>
                  <a:noFill/>
                </a:ln>
                <a:solidFill>
                  <a:srgbClr val="000000"/>
                </a:solidFill>
                <a:effectLst/>
                <a:uLnTx/>
                <a:uFillTx/>
                <a:latin typeface="Arial"/>
                <a:cs typeface="Arial"/>
                <a:sym typeface="Arial"/>
              </a:rPr>
              <a:t>Trình bày </a:t>
            </a:r>
            <a:r>
              <a:rPr kumimoji="0" lang="vi-VN" sz="2000" b="0" i="0" u="none" strike="noStrike" kern="0" cap="none" spc="0" normalizeH="0" baseline="0" noProof="0">
                <a:ln>
                  <a:noFill/>
                </a:ln>
                <a:solidFill>
                  <a:srgbClr val="000000"/>
                </a:solidFill>
                <a:effectLst/>
                <a:uLnTx/>
                <a:uFillTx/>
                <a:latin typeface="Arial"/>
                <a:cs typeface="Arial"/>
                <a:sym typeface="Arial"/>
              </a:rPr>
              <a:t>về nhu cầu sử dụng và ứng dụng của</a:t>
            </a:r>
            <a:r>
              <a:rPr kumimoji="0" lang="en-US" sz="2000" b="0" i="0" u="none" strike="noStrike" kern="0" cap="none" spc="0" normalizeH="0" baseline="0" noProof="0">
                <a:ln>
                  <a:noFill/>
                </a:ln>
                <a:solidFill>
                  <a:srgbClr val="000000"/>
                </a:solidFill>
                <a:effectLst/>
                <a:uLnTx/>
                <a:uFillTx/>
                <a:latin typeface="Arial"/>
                <a:cs typeface="Arial"/>
                <a:sym typeface="Arial"/>
              </a:rPr>
              <a:t> acid H</a:t>
            </a:r>
            <a:r>
              <a:rPr kumimoji="0" lang="en-US" sz="2000" b="0" i="0" u="none" strike="noStrike" kern="0" cap="none" spc="0" normalizeH="0" baseline="-25000" noProof="0">
                <a:ln>
                  <a:noFill/>
                </a:ln>
                <a:solidFill>
                  <a:srgbClr val="000000"/>
                </a:solidFill>
                <a:effectLst/>
                <a:uLnTx/>
                <a:uFillTx/>
                <a:latin typeface="Arial"/>
                <a:cs typeface="Arial"/>
                <a:sym typeface="Arial"/>
              </a:rPr>
              <a:t>2</a:t>
            </a:r>
            <a:r>
              <a:rPr kumimoji="0" lang="en-US" sz="2000" b="0" i="0" u="none" strike="noStrike" kern="0" cap="none" spc="0" normalizeH="0" baseline="0" noProof="0">
                <a:ln>
                  <a:noFill/>
                </a:ln>
                <a:solidFill>
                  <a:srgbClr val="000000"/>
                </a:solidFill>
                <a:effectLst/>
                <a:uLnTx/>
                <a:uFillTx/>
                <a:latin typeface="Arial"/>
                <a:cs typeface="Arial"/>
                <a:sym typeface="Arial"/>
              </a:rPr>
              <a:t>SO</a:t>
            </a:r>
            <a:r>
              <a:rPr kumimoji="0" lang="en-US" sz="2000" b="0" i="0" u="none" strike="noStrike" kern="0" cap="none" spc="0" normalizeH="0" baseline="-25000" noProof="0">
                <a:ln>
                  <a:noFill/>
                </a:ln>
                <a:solidFill>
                  <a:srgbClr val="000000"/>
                </a:solidFill>
                <a:effectLst/>
                <a:uLnTx/>
                <a:uFillTx/>
                <a:latin typeface="Arial"/>
                <a:cs typeface="Arial"/>
                <a:sym typeface="Arial"/>
              </a:rPr>
              <a:t>4</a:t>
            </a:r>
            <a:endParaRPr lang="en-US" sz="2000" baseline="-25000">
              <a:solidFill>
                <a:schemeClr val="tx2"/>
              </a:solidFill>
            </a:endParaRPr>
          </a:p>
        </p:txBody>
      </p:sp>
      <p:sp>
        <p:nvSpPr>
          <p:cNvPr id="15" name="Arrow: Pentagon 14">
            <a:extLst>
              <a:ext uri="{FF2B5EF4-FFF2-40B4-BE49-F238E27FC236}">
                <a16:creationId xmlns:a16="http://schemas.microsoft.com/office/drawing/2014/main" id="{E9CA2B86-4D50-A275-D283-8A07153A1E5A}"/>
              </a:ext>
            </a:extLst>
          </p:cNvPr>
          <p:cNvSpPr/>
          <p:nvPr/>
        </p:nvSpPr>
        <p:spPr>
          <a:xfrm>
            <a:off x="2087216" y="3306629"/>
            <a:ext cx="5824332" cy="693115"/>
          </a:xfrm>
          <a:prstGeom prst="homePlat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2000" b="0" i="0" u="none" strike="noStrike" kern="0" cap="none" spc="0" normalizeH="0" baseline="0" noProof="0">
                <a:ln>
                  <a:noFill/>
                </a:ln>
                <a:solidFill>
                  <a:srgbClr val="000000"/>
                </a:solidFill>
                <a:effectLst/>
                <a:uLnTx/>
                <a:uFillTx/>
                <a:latin typeface="Arial"/>
                <a:cs typeface="Arial"/>
                <a:sym typeface="Arial"/>
              </a:rPr>
              <a:t>Trình bày </a:t>
            </a:r>
            <a:r>
              <a:rPr kumimoji="0" lang="vi-VN" sz="2000" b="0" i="0" u="none" strike="noStrike" kern="0" cap="none" spc="0" normalizeH="0" baseline="0" noProof="0">
                <a:ln>
                  <a:noFill/>
                </a:ln>
                <a:solidFill>
                  <a:srgbClr val="000000"/>
                </a:solidFill>
                <a:effectLst/>
                <a:uLnTx/>
                <a:uFillTx/>
                <a:latin typeface="Arial"/>
                <a:cs typeface="Arial"/>
                <a:sym typeface="Arial"/>
              </a:rPr>
              <a:t>về nhu cầu sử dụng và ứng dụng của</a:t>
            </a:r>
            <a:r>
              <a:rPr kumimoji="0" lang="en-US" sz="2000" b="0" i="0" u="none" strike="noStrike" kern="0" cap="none" spc="0" normalizeH="0" baseline="0" noProof="0">
                <a:ln>
                  <a:noFill/>
                </a:ln>
                <a:solidFill>
                  <a:srgbClr val="000000"/>
                </a:solidFill>
                <a:effectLst/>
                <a:uLnTx/>
                <a:uFillTx/>
                <a:latin typeface="Arial"/>
                <a:cs typeface="Arial"/>
                <a:sym typeface="Arial"/>
              </a:rPr>
              <a:t> acid CH</a:t>
            </a:r>
            <a:r>
              <a:rPr kumimoji="0" lang="en-US" sz="2000" b="0" i="0" u="none" strike="noStrike" kern="0" cap="none" spc="0" normalizeH="0" baseline="-25000" noProof="0">
                <a:ln>
                  <a:noFill/>
                </a:ln>
                <a:solidFill>
                  <a:srgbClr val="000000"/>
                </a:solidFill>
                <a:effectLst/>
                <a:uLnTx/>
                <a:uFillTx/>
                <a:latin typeface="Arial"/>
                <a:cs typeface="Arial"/>
                <a:sym typeface="Arial"/>
              </a:rPr>
              <a:t>3</a:t>
            </a:r>
            <a:r>
              <a:rPr kumimoji="0" lang="en-US" sz="2000" b="0" i="0" u="none" strike="noStrike" kern="0" cap="none" spc="0" normalizeH="0" baseline="0" noProof="0">
                <a:ln>
                  <a:noFill/>
                </a:ln>
                <a:solidFill>
                  <a:srgbClr val="000000"/>
                </a:solidFill>
                <a:effectLst/>
                <a:uLnTx/>
                <a:uFillTx/>
                <a:latin typeface="Arial"/>
                <a:cs typeface="Arial"/>
                <a:sym typeface="Arial"/>
              </a:rPr>
              <a:t>COOH</a:t>
            </a:r>
            <a:r>
              <a:rPr lang="en-US" sz="2000">
                <a:solidFill>
                  <a:schemeClr val="tx2"/>
                </a:solidFill>
              </a:rPr>
              <a:t>  </a:t>
            </a:r>
          </a:p>
        </p:txBody>
      </p:sp>
      <p:sp>
        <p:nvSpPr>
          <p:cNvPr id="16" name="Arrow: Pentagon 15">
            <a:extLst>
              <a:ext uri="{FF2B5EF4-FFF2-40B4-BE49-F238E27FC236}">
                <a16:creationId xmlns:a16="http://schemas.microsoft.com/office/drawing/2014/main" id="{B620E0F5-7C3E-B0E2-F854-0BD38BD62AD9}"/>
              </a:ext>
            </a:extLst>
          </p:cNvPr>
          <p:cNvSpPr/>
          <p:nvPr/>
        </p:nvSpPr>
        <p:spPr>
          <a:xfrm>
            <a:off x="2087216" y="4145645"/>
            <a:ext cx="5824332" cy="847273"/>
          </a:xfrm>
          <a:prstGeom prst="homePlat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2000" b="0" i="0" u="none" strike="noStrike" kern="0" cap="none" spc="0" normalizeH="0" baseline="0" noProof="0">
                <a:ln>
                  <a:noFill/>
                </a:ln>
                <a:solidFill>
                  <a:srgbClr val="000000"/>
                </a:solidFill>
                <a:effectLst/>
                <a:uLnTx/>
                <a:uFillTx/>
                <a:latin typeface="Arial"/>
                <a:cs typeface="Arial"/>
                <a:sym typeface="Arial"/>
              </a:rPr>
              <a:t>Trình bày </a:t>
            </a:r>
            <a:r>
              <a:rPr kumimoji="0" lang="vi-VN" sz="2000" b="0" i="0" u="none" strike="noStrike" kern="0" cap="none" spc="0" normalizeH="0" baseline="0" noProof="0">
                <a:ln>
                  <a:noFill/>
                </a:ln>
                <a:solidFill>
                  <a:srgbClr val="000000"/>
                </a:solidFill>
                <a:effectLst/>
                <a:uLnTx/>
                <a:uFillTx/>
                <a:latin typeface="Arial"/>
                <a:cs typeface="Arial"/>
                <a:sym typeface="Arial"/>
              </a:rPr>
              <a:t>về </a:t>
            </a:r>
            <a:r>
              <a:rPr kumimoji="0" lang="en-US" sz="2000" b="0" i="0" u="none" strike="noStrike" kern="0" cap="none" spc="0" normalizeH="0" baseline="0" noProof="0">
                <a:ln>
                  <a:noFill/>
                </a:ln>
                <a:solidFill>
                  <a:srgbClr val="000000"/>
                </a:solidFill>
                <a:effectLst/>
                <a:uLnTx/>
                <a:uFillTx/>
                <a:latin typeface="Arial"/>
                <a:cs typeface="Arial"/>
                <a:sym typeface="Arial"/>
              </a:rPr>
              <a:t>tác hại của việc sử dụng không đúng cách acid đến môi trường và sức khỏe con người</a:t>
            </a:r>
            <a:endParaRPr lang="en-US" sz="2000">
              <a:solidFill>
                <a:schemeClr val="tx2"/>
              </a:solidFill>
            </a:endParaRPr>
          </a:p>
        </p:txBody>
      </p:sp>
      <p:sp>
        <p:nvSpPr>
          <p:cNvPr id="18" name="TextBox 17">
            <a:extLst>
              <a:ext uri="{FF2B5EF4-FFF2-40B4-BE49-F238E27FC236}">
                <a16:creationId xmlns:a16="http://schemas.microsoft.com/office/drawing/2014/main" id="{CA7B38A1-D20F-A30C-226B-B29CF3940CCF}"/>
              </a:ext>
            </a:extLst>
          </p:cNvPr>
          <p:cNvSpPr txBox="1"/>
          <p:nvPr/>
        </p:nvSpPr>
        <p:spPr>
          <a:xfrm>
            <a:off x="612067" y="1682561"/>
            <a:ext cx="1305371" cy="400110"/>
          </a:xfrm>
          <a:prstGeom prst="rect">
            <a:avLst/>
          </a:prstGeom>
          <a:solidFill>
            <a:srgbClr val="FFFF00"/>
          </a:solidFill>
        </p:spPr>
        <p:txBody>
          <a:bodyPr wrap="square">
            <a:spAutoFit/>
          </a:bodyPr>
          <a:lstStyle/>
          <a:p>
            <a:r>
              <a:rPr kumimoji="0" lang="en-US" sz="2000" b="0" i="0" u="none" strike="noStrike" kern="0" cap="none" spc="0" normalizeH="0" baseline="0" noProof="0">
                <a:ln>
                  <a:noFill/>
                </a:ln>
                <a:solidFill>
                  <a:srgbClr val="222A35"/>
                </a:solidFill>
                <a:effectLst/>
                <a:uLnTx/>
                <a:uFillTx/>
                <a:latin typeface="Pontano Sans"/>
                <a:ea typeface="+mn-ea"/>
                <a:cs typeface="+mn-cs"/>
                <a:sym typeface="Arial"/>
              </a:rPr>
              <a:t>NHÓM 1.</a:t>
            </a:r>
            <a:r>
              <a:rPr kumimoji="0" lang="vi-VN" sz="2000" b="0" i="0" u="none" strike="noStrike" kern="0" cap="none" spc="0" normalizeH="0" baseline="0" noProof="0">
                <a:ln>
                  <a:noFill/>
                </a:ln>
                <a:solidFill>
                  <a:srgbClr val="000000"/>
                </a:solidFill>
                <a:effectLst/>
                <a:uLnTx/>
                <a:uFillTx/>
                <a:latin typeface="Arial"/>
                <a:ea typeface="+mn-ea"/>
                <a:cs typeface="Arial"/>
                <a:sym typeface="Arial"/>
              </a:rPr>
              <a:t> </a:t>
            </a:r>
            <a:endParaRPr lang="en-US"/>
          </a:p>
        </p:txBody>
      </p:sp>
      <p:sp>
        <p:nvSpPr>
          <p:cNvPr id="20" name="TextBox 19">
            <a:extLst>
              <a:ext uri="{FF2B5EF4-FFF2-40B4-BE49-F238E27FC236}">
                <a16:creationId xmlns:a16="http://schemas.microsoft.com/office/drawing/2014/main" id="{62380A7A-6C49-0DB0-2535-061EA79619BC}"/>
              </a:ext>
            </a:extLst>
          </p:cNvPr>
          <p:cNvSpPr txBox="1"/>
          <p:nvPr/>
        </p:nvSpPr>
        <p:spPr>
          <a:xfrm>
            <a:off x="612068" y="2520083"/>
            <a:ext cx="1305372" cy="400110"/>
          </a:xfrm>
          <a:prstGeom prst="rect">
            <a:avLst/>
          </a:prstGeom>
          <a:solidFill>
            <a:srgbClr val="FFFF00"/>
          </a:solidFill>
        </p:spPr>
        <p:txBody>
          <a:bodyPr wrap="square">
            <a:spAutoFit/>
          </a:bodyPr>
          <a:lstStyle/>
          <a:p>
            <a:r>
              <a:rPr kumimoji="0" lang="en-US" sz="2000" b="0" i="0" u="none" strike="noStrike" kern="0" cap="none" spc="0" normalizeH="0" baseline="0" noProof="0">
                <a:ln>
                  <a:noFill/>
                </a:ln>
                <a:solidFill>
                  <a:srgbClr val="222A35"/>
                </a:solidFill>
                <a:effectLst/>
                <a:uLnTx/>
                <a:uFillTx/>
                <a:latin typeface="Pontano Sans"/>
                <a:ea typeface="+mn-ea"/>
                <a:cs typeface="+mn-cs"/>
                <a:sym typeface="Arial"/>
              </a:rPr>
              <a:t>NHÓM 2.</a:t>
            </a:r>
            <a:r>
              <a:rPr kumimoji="0" lang="vi-VN" sz="2000" b="0" i="0" u="none" strike="noStrike" kern="0" cap="none" spc="0" normalizeH="0" baseline="0" noProof="0">
                <a:ln>
                  <a:noFill/>
                </a:ln>
                <a:solidFill>
                  <a:srgbClr val="000000"/>
                </a:solidFill>
                <a:effectLst/>
                <a:uLnTx/>
                <a:uFillTx/>
                <a:latin typeface="Arial"/>
                <a:ea typeface="+mn-ea"/>
                <a:cs typeface="Arial"/>
                <a:sym typeface="Arial"/>
              </a:rPr>
              <a:t> </a:t>
            </a:r>
            <a:endParaRPr lang="en-US"/>
          </a:p>
        </p:txBody>
      </p:sp>
      <p:sp>
        <p:nvSpPr>
          <p:cNvPr id="22" name="TextBox 21">
            <a:extLst>
              <a:ext uri="{FF2B5EF4-FFF2-40B4-BE49-F238E27FC236}">
                <a16:creationId xmlns:a16="http://schemas.microsoft.com/office/drawing/2014/main" id="{AC723F07-F932-916C-E531-CB5FF8AAD7F8}"/>
              </a:ext>
            </a:extLst>
          </p:cNvPr>
          <p:cNvSpPr txBox="1"/>
          <p:nvPr/>
        </p:nvSpPr>
        <p:spPr>
          <a:xfrm>
            <a:off x="561561" y="3399135"/>
            <a:ext cx="1305371" cy="400110"/>
          </a:xfrm>
          <a:prstGeom prst="rect">
            <a:avLst/>
          </a:prstGeom>
          <a:solidFill>
            <a:srgbClr val="FFFF00"/>
          </a:solidFill>
        </p:spPr>
        <p:txBody>
          <a:bodyPr wrap="square">
            <a:spAutoFit/>
          </a:bodyPr>
          <a:lstStyle/>
          <a:p>
            <a:r>
              <a:rPr kumimoji="0" lang="en-US" sz="2000" b="0" i="0" u="none" strike="noStrike" kern="0" cap="none" spc="0" normalizeH="0" baseline="0" noProof="0">
                <a:ln>
                  <a:noFill/>
                </a:ln>
                <a:solidFill>
                  <a:srgbClr val="222A35"/>
                </a:solidFill>
                <a:effectLst/>
                <a:uLnTx/>
                <a:uFillTx/>
                <a:latin typeface="Pontano Sans"/>
                <a:ea typeface="+mn-ea"/>
                <a:cs typeface="+mn-cs"/>
                <a:sym typeface="Arial"/>
              </a:rPr>
              <a:t>NHÓM 3.</a:t>
            </a:r>
            <a:r>
              <a:rPr kumimoji="0" lang="vi-VN" sz="2000" b="0" i="0" u="none" strike="noStrike" kern="0" cap="none" spc="0" normalizeH="0" baseline="0" noProof="0">
                <a:ln>
                  <a:noFill/>
                </a:ln>
                <a:solidFill>
                  <a:srgbClr val="000000"/>
                </a:solidFill>
                <a:effectLst/>
                <a:uLnTx/>
                <a:uFillTx/>
                <a:latin typeface="Arial"/>
                <a:ea typeface="+mn-ea"/>
                <a:cs typeface="Arial"/>
                <a:sym typeface="Arial"/>
              </a:rPr>
              <a:t> </a:t>
            </a:r>
            <a:endParaRPr lang="en-US"/>
          </a:p>
        </p:txBody>
      </p:sp>
      <p:sp>
        <p:nvSpPr>
          <p:cNvPr id="25" name="TextBox 24">
            <a:extLst>
              <a:ext uri="{FF2B5EF4-FFF2-40B4-BE49-F238E27FC236}">
                <a16:creationId xmlns:a16="http://schemas.microsoft.com/office/drawing/2014/main" id="{B3D4BCA6-1005-8E86-FC4D-19A67BE809AA}"/>
              </a:ext>
            </a:extLst>
          </p:cNvPr>
          <p:cNvSpPr txBox="1"/>
          <p:nvPr/>
        </p:nvSpPr>
        <p:spPr>
          <a:xfrm>
            <a:off x="561561" y="4379084"/>
            <a:ext cx="1305372" cy="400110"/>
          </a:xfrm>
          <a:prstGeom prst="rect">
            <a:avLst/>
          </a:prstGeom>
          <a:solidFill>
            <a:srgbClr val="FFFF00"/>
          </a:solidFill>
        </p:spPr>
        <p:txBody>
          <a:bodyPr wrap="square">
            <a:spAutoFit/>
          </a:bodyPr>
          <a:lstStyle/>
          <a:p>
            <a:r>
              <a:rPr kumimoji="0" lang="en-US" sz="2000" b="0" i="0" u="none" strike="noStrike" kern="0" cap="none" spc="0" normalizeH="0" baseline="0" noProof="0">
                <a:ln>
                  <a:noFill/>
                </a:ln>
                <a:solidFill>
                  <a:srgbClr val="222A35"/>
                </a:solidFill>
                <a:effectLst/>
                <a:uLnTx/>
                <a:uFillTx/>
                <a:latin typeface="Pontano Sans"/>
                <a:ea typeface="+mn-ea"/>
                <a:cs typeface="+mn-cs"/>
                <a:sym typeface="Arial"/>
              </a:rPr>
              <a:t>NHÓM 4.</a:t>
            </a:r>
            <a:r>
              <a:rPr kumimoji="0" lang="vi-VN" sz="2000" b="0" i="0" u="none" strike="noStrike" kern="0" cap="none" spc="0" normalizeH="0" baseline="0" noProof="0">
                <a:ln>
                  <a:noFill/>
                </a:ln>
                <a:solidFill>
                  <a:srgbClr val="000000"/>
                </a:solidFill>
                <a:effectLst/>
                <a:uLnTx/>
                <a:uFillTx/>
                <a:latin typeface="Arial"/>
                <a:ea typeface="+mn-ea"/>
                <a:cs typeface="Arial"/>
                <a:sym typeface="Arial"/>
              </a:rPr>
              <a:t> </a:t>
            </a:r>
            <a:endParaRPr lang="en-US"/>
          </a:p>
        </p:txBody>
      </p:sp>
      <p:pic>
        <p:nvPicPr>
          <p:cNvPr id="27" name="Picture 8" descr="Digit 120">
            <a:extLst>
              <a:ext uri="{FF2B5EF4-FFF2-40B4-BE49-F238E27FC236}">
                <a16:creationId xmlns:a16="http://schemas.microsoft.com/office/drawing/2014/main" id="{10998BED-273A-61DA-0FDB-5B9B652BBFB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584039" y="645267"/>
            <a:ext cx="1396999" cy="689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6318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43200000">
                                      <p:cBhvr>
                                        <p:cTn id="6" dur="2500" fill="hold"/>
                                        <p:tgtEl>
                                          <p:spTgt spid="2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par>
                                <p:cTn id="43" presetID="31" presetClass="exit" presetSubtype="0" fill="hold" nodeType="withEffect">
                                  <p:stCondLst>
                                    <p:cond delay="123000"/>
                                  </p:stCondLst>
                                  <p:iterate type="lt">
                                    <p:tmPct val="5000"/>
                                  </p:iterate>
                                  <p:childTnLst>
                                    <p:anim calcmode="lin" valueType="num">
                                      <p:cBhvr>
                                        <p:cTn id="44" dur="1000"/>
                                        <p:tgtEl>
                                          <p:spTgt spid="27"/>
                                        </p:tgtEl>
                                        <p:attrNameLst>
                                          <p:attrName>ppt_w</p:attrName>
                                        </p:attrNameLst>
                                      </p:cBhvr>
                                      <p:tavLst>
                                        <p:tav tm="0">
                                          <p:val>
                                            <p:strVal val="ppt_w"/>
                                          </p:val>
                                        </p:tav>
                                        <p:tav tm="100000">
                                          <p:val>
                                            <p:fltVal val="0"/>
                                          </p:val>
                                        </p:tav>
                                      </p:tavLst>
                                    </p:anim>
                                    <p:anim calcmode="lin" valueType="num">
                                      <p:cBhvr>
                                        <p:cTn id="45" dur="1000"/>
                                        <p:tgtEl>
                                          <p:spTgt spid="27"/>
                                        </p:tgtEl>
                                        <p:attrNameLst>
                                          <p:attrName>ppt_h</p:attrName>
                                        </p:attrNameLst>
                                      </p:cBhvr>
                                      <p:tavLst>
                                        <p:tav tm="0">
                                          <p:val>
                                            <p:strVal val="ppt_h"/>
                                          </p:val>
                                        </p:tav>
                                        <p:tav tm="100000">
                                          <p:val>
                                            <p:fltVal val="0"/>
                                          </p:val>
                                        </p:tav>
                                      </p:tavLst>
                                    </p:anim>
                                    <p:anim calcmode="lin" valueType="num">
                                      <p:cBhvr>
                                        <p:cTn id="46" dur="1000"/>
                                        <p:tgtEl>
                                          <p:spTgt spid="27"/>
                                        </p:tgtEl>
                                        <p:attrNameLst>
                                          <p:attrName>style.rotation</p:attrName>
                                        </p:attrNameLst>
                                      </p:cBhvr>
                                      <p:tavLst>
                                        <p:tav tm="0">
                                          <p:val>
                                            <p:fltVal val="0"/>
                                          </p:val>
                                        </p:tav>
                                        <p:tav tm="100000">
                                          <p:val>
                                            <p:fltVal val="90"/>
                                          </p:val>
                                        </p:tav>
                                      </p:tavLst>
                                    </p:anim>
                                    <p:animEffect transition="out" filter="fade">
                                      <p:cBhvr>
                                        <p:cTn id="47" dur="1000"/>
                                        <p:tgtEl>
                                          <p:spTgt spid="27"/>
                                        </p:tgtEl>
                                      </p:cBhvr>
                                    </p:animEffect>
                                    <p:set>
                                      <p:cBhvr>
                                        <p:cTn id="48" dur="1" fill="hold">
                                          <p:stCondLst>
                                            <p:cond delay="999"/>
                                          </p:stCondLst>
                                        </p:cTn>
                                        <p:tgtEl>
                                          <p:spTgt spid="27"/>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3" grpId="0" animBg="1"/>
      <p:bldP spid="14" grpId="0" animBg="1"/>
      <p:bldP spid="15" grpId="0" animBg="1"/>
      <p:bldP spid="16" grpId="0" animBg="1"/>
      <p:bldP spid="18" grpId="0" animBg="1"/>
      <p:bldP spid="20" grpId="0" animBg="1"/>
      <p:bldP spid="22"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3137" y="0"/>
            <a:ext cx="9144000" cy="498764"/>
          </a:xfrm>
          <a:prstGeom prst="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accent1">
                    <a:lumMod val="50000"/>
                  </a:schemeClr>
                </a:solidFill>
              </a:rPr>
              <a:t>	</a:t>
            </a:r>
          </a:p>
        </p:txBody>
      </p:sp>
      <p:pic>
        <p:nvPicPr>
          <p:cNvPr id="24" name="Imagen 34" descr="Forma, Icono&#10;&#10;Descripción generada automáticamente">
            <a:extLst>
              <a:ext uri="{FF2B5EF4-FFF2-40B4-BE49-F238E27FC236}">
                <a16:creationId xmlns:a16="http://schemas.microsoft.com/office/drawing/2014/main" id="{B3703A04-AA68-4895-A7F2-66F160BAF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9" y="51348"/>
            <a:ext cx="466617" cy="396067"/>
          </a:xfrm>
          <a:prstGeom prst="rect">
            <a:avLst/>
          </a:prstGeom>
        </p:spPr>
      </p:pic>
      <p:sp>
        <p:nvSpPr>
          <p:cNvPr id="3" name="TextBox 2"/>
          <p:cNvSpPr txBox="1"/>
          <p:nvPr/>
        </p:nvSpPr>
        <p:spPr>
          <a:xfrm>
            <a:off x="643132" y="51348"/>
            <a:ext cx="6742406" cy="461665"/>
          </a:xfrm>
          <a:prstGeom prst="rect">
            <a:avLst/>
          </a:prstGeom>
          <a:noFill/>
        </p:spPr>
        <p:txBody>
          <a:bodyPr wrap="square" rtlCol="0">
            <a:spAutoFit/>
          </a:bodyPr>
          <a:lstStyle/>
          <a:p>
            <a:r>
              <a:rPr lang="en-US" sz="2400" b="1" dirty="0"/>
              <a:t>III</a:t>
            </a:r>
            <a:r>
              <a:rPr lang="en-US" sz="2400" b="1"/>
              <a:t>. </a:t>
            </a:r>
            <a:r>
              <a:rPr kumimoji="0" lang="en-US" sz="2400" b="1" i="0" u="none" strike="noStrike" kern="0" cap="none" spc="0" normalizeH="0" baseline="0" noProof="0">
                <a:ln>
                  <a:noFill/>
                </a:ln>
                <a:solidFill>
                  <a:srgbClr val="000000"/>
                </a:solidFill>
                <a:effectLst/>
                <a:uLnTx/>
                <a:uFillTx/>
                <a:latin typeface="Arial"/>
                <a:cs typeface="Arial"/>
                <a:sym typeface="Arial"/>
              </a:rPr>
              <a:t>MỘT SỐ ACID THÔNG DỤNG</a:t>
            </a:r>
            <a:endParaRPr lang="en-US" sz="2400" b="1" dirty="0"/>
          </a:p>
        </p:txBody>
      </p:sp>
      <p:sp>
        <p:nvSpPr>
          <p:cNvPr id="9" name="TextBox 8">
            <a:extLst>
              <a:ext uri="{FF2B5EF4-FFF2-40B4-BE49-F238E27FC236}">
                <a16:creationId xmlns:a16="http://schemas.microsoft.com/office/drawing/2014/main" id="{E97F2D86-6B41-4C44-A3F7-8AD8E9773042}"/>
              </a:ext>
            </a:extLst>
          </p:cNvPr>
          <p:cNvSpPr txBox="1"/>
          <p:nvPr/>
        </p:nvSpPr>
        <p:spPr>
          <a:xfrm>
            <a:off x="76603" y="652230"/>
            <a:ext cx="3235711" cy="611505"/>
          </a:xfrm>
          <a:prstGeom prst="roundRect">
            <a:avLst>
              <a:gd name="adj" fmla="val 34180"/>
            </a:avLst>
          </a:prstGeom>
          <a:solidFill>
            <a:schemeClr val="tx2">
              <a:lumMod val="25000"/>
              <a:lumOff val="75000"/>
            </a:schemeClr>
          </a:solidFill>
        </p:spPr>
        <p:txBody>
          <a:bodyPr wrap="square" rtlCol="0">
            <a:spAutoFit/>
          </a:bodyPr>
          <a:lstStyle/>
          <a:p>
            <a:pPr algn="ctr"/>
            <a:r>
              <a:rPr lang="en-US" sz="2600">
                <a:solidFill>
                  <a:srgbClr val="263E68"/>
                </a:solidFill>
                <a:latin typeface="Arial" panose="020B0604020202020204" pitchFamily="34" charset="0"/>
                <a:cs typeface="Arial" panose="020B0604020202020204" pitchFamily="34" charset="0"/>
              </a:rPr>
              <a:t>1. Sulfuric acid</a:t>
            </a:r>
            <a:endParaRPr lang="en-US" sz="2600" dirty="0">
              <a:solidFill>
                <a:srgbClr val="263E68"/>
              </a:solidFill>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2F7A0C90-2C15-47E1-A95E-9BA47926D4B6}"/>
              </a:ext>
            </a:extLst>
          </p:cNvPr>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2"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13"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15"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3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3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4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4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4" name="Picture 3">
            <a:extLst>
              <a:ext uri="{FF2B5EF4-FFF2-40B4-BE49-F238E27FC236}">
                <a16:creationId xmlns:a16="http://schemas.microsoft.com/office/drawing/2014/main" id="{D45D28BF-C1E4-8A94-7BB6-300B31C194A5}"/>
              </a:ext>
            </a:extLst>
          </p:cNvPr>
          <p:cNvPicPr>
            <a:picLocks noChangeAspect="1"/>
          </p:cNvPicPr>
          <p:nvPr/>
        </p:nvPicPr>
        <p:blipFill>
          <a:blip r:embed="rId3"/>
          <a:stretch>
            <a:fillRect/>
          </a:stretch>
        </p:blipFill>
        <p:spPr>
          <a:xfrm>
            <a:off x="3320166" y="705511"/>
            <a:ext cx="5597801" cy="4202607"/>
          </a:xfrm>
          <a:prstGeom prst="rect">
            <a:avLst/>
          </a:prstGeom>
        </p:spPr>
      </p:pic>
    </p:spTree>
    <p:extLst>
      <p:ext uri="{BB962C8B-B14F-4D97-AF65-F5344CB8AC3E}">
        <p14:creationId xmlns:p14="http://schemas.microsoft.com/office/powerpoint/2010/main" val="1561000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43200000">
                                      <p:cBhvr>
                                        <p:cTn id="6" dur="2500" fill="hold"/>
                                        <p:tgtEl>
                                          <p:spTgt spid="2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3137" y="0"/>
            <a:ext cx="9144000" cy="498764"/>
          </a:xfrm>
          <a:prstGeom prst="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4472C4">
                    <a:lumMod val="50000"/>
                  </a:srgbClr>
                </a:solidFill>
                <a:effectLst/>
                <a:uLnTx/>
                <a:uFillTx/>
                <a:latin typeface="Pontano Sans"/>
                <a:ea typeface="+mn-ea"/>
                <a:cs typeface="+mn-cs"/>
                <a:sym typeface="Arial"/>
              </a:rPr>
              <a:t>	</a:t>
            </a:r>
          </a:p>
        </p:txBody>
      </p:sp>
      <p:pic>
        <p:nvPicPr>
          <p:cNvPr id="24" name="Imagen 34" descr="Forma, Icono&#10;&#10;Descripción generada automáticamente">
            <a:extLst>
              <a:ext uri="{FF2B5EF4-FFF2-40B4-BE49-F238E27FC236}">
                <a16:creationId xmlns:a16="http://schemas.microsoft.com/office/drawing/2014/main" id="{B3703A04-AA68-4895-A7F2-66F160BAF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9" y="51348"/>
            <a:ext cx="466617" cy="396067"/>
          </a:xfrm>
          <a:prstGeom prst="rect">
            <a:avLst/>
          </a:prstGeom>
        </p:spPr>
      </p:pic>
      <p:sp>
        <p:nvSpPr>
          <p:cNvPr id="3" name="TextBox 2"/>
          <p:cNvSpPr txBox="1"/>
          <p:nvPr/>
        </p:nvSpPr>
        <p:spPr>
          <a:xfrm>
            <a:off x="643132" y="51348"/>
            <a:ext cx="67424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III</a:t>
            </a:r>
            <a:r>
              <a:rPr kumimoji="0" lang="en-US" sz="2400" b="1" i="0" u="none" strike="noStrike" kern="0" cap="none" spc="0" normalizeH="0" baseline="0" noProof="0">
                <a:ln>
                  <a:noFill/>
                </a:ln>
                <a:solidFill>
                  <a:srgbClr val="000000"/>
                </a:solidFill>
                <a:effectLst/>
                <a:uLnTx/>
                <a:uFillTx/>
                <a:latin typeface="Arial"/>
                <a:cs typeface="Arial"/>
                <a:sym typeface="Arial"/>
              </a:rPr>
              <a:t>. MỘT SỐ ACID THÔNG DỤNG</a:t>
            </a:r>
            <a:endParaRPr kumimoji="0" lang="en-US" sz="2400" b="1" i="0" u="none" strike="noStrike" kern="0" cap="none" spc="0" normalizeH="0" baseline="0" noProof="0" dirty="0">
              <a:ln>
                <a:noFill/>
              </a:ln>
              <a:solidFill>
                <a:srgbClr val="000000"/>
              </a:solidFill>
              <a:effectLst/>
              <a:uLnTx/>
              <a:uFillTx/>
              <a:latin typeface="Arial"/>
              <a:cs typeface="Arial"/>
              <a:sym typeface="Arial"/>
            </a:endParaRPr>
          </a:p>
        </p:txBody>
      </p:sp>
      <p:sp>
        <p:nvSpPr>
          <p:cNvPr id="9" name="TextBox 8">
            <a:extLst>
              <a:ext uri="{FF2B5EF4-FFF2-40B4-BE49-F238E27FC236}">
                <a16:creationId xmlns:a16="http://schemas.microsoft.com/office/drawing/2014/main" id="{E97F2D86-6B41-4C44-A3F7-8AD8E9773042}"/>
              </a:ext>
            </a:extLst>
          </p:cNvPr>
          <p:cNvSpPr txBox="1"/>
          <p:nvPr/>
        </p:nvSpPr>
        <p:spPr>
          <a:xfrm>
            <a:off x="76603" y="652230"/>
            <a:ext cx="3235711" cy="611505"/>
          </a:xfrm>
          <a:prstGeom prst="roundRect">
            <a:avLst>
              <a:gd name="adj" fmla="val 34180"/>
            </a:avLst>
          </a:prstGeom>
          <a:solidFill>
            <a:schemeClr val="tx2">
              <a:lumMod val="25000"/>
              <a:lumOff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0" i="0" u="none" strike="noStrike" kern="0" cap="none" spc="0" normalizeH="0" baseline="0" noProof="0">
                <a:ln>
                  <a:noFill/>
                </a:ln>
                <a:solidFill>
                  <a:srgbClr val="263E68"/>
                </a:solidFill>
                <a:effectLst/>
                <a:uLnTx/>
                <a:uFillTx/>
                <a:latin typeface="Arial" panose="020B0604020202020204" pitchFamily="34" charset="0"/>
                <a:cs typeface="Arial" panose="020B0604020202020204" pitchFamily="34" charset="0"/>
                <a:sym typeface="Arial"/>
              </a:rPr>
              <a:t>2. Hydrochloric</a:t>
            </a:r>
            <a:r>
              <a:rPr kumimoji="0" lang="en-US" sz="2600" b="0" i="0" u="none" strike="noStrike" kern="0" cap="none" spc="0" normalizeH="0" noProof="0">
                <a:ln>
                  <a:noFill/>
                </a:ln>
                <a:solidFill>
                  <a:srgbClr val="263E68"/>
                </a:solidFill>
                <a:effectLst/>
                <a:uLnTx/>
                <a:uFillTx/>
                <a:latin typeface="Arial" panose="020B0604020202020204" pitchFamily="34" charset="0"/>
                <a:cs typeface="Arial" panose="020B0604020202020204" pitchFamily="34" charset="0"/>
                <a:sym typeface="Arial"/>
              </a:rPr>
              <a:t> acid</a:t>
            </a:r>
            <a:endParaRPr kumimoji="0" lang="en-US" sz="2600" b="0" i="0" u="none" strike="noStrike" kern="0" cap="none" spc="0" normalizeH="0" baseline="0" noProof="0" dirty="0">
              <a:ln>
                <a:noFill/>
              </a:ln>
              <a:solidFill>
                <a:srgbClr val="263E68"/>
              </a:solidFill>
              <a:effectLst/>
              <a:uLnTx/>
              <a:uFillTx/>
              <a:latin typeface="Arial" panose="020B0604020202020204" pitchFamily="34" charset="0"/>
              <a:cs typeface="Arial" panose="020B0604020202020204" pitchFamily="34" charset="0"/>
              <a:sym typeface="Arial"/>
            </a:endParaRPr>
          </a:p>
        </p:txBody>
      </p:sp>
      <p:cxnSp>
        <p:nvCxnSpPr>
          <p:cNvPr id="10" name="Straight Connector 9">
            <a:extLst>
              <a:ext uri="{FF2B5EF4-FFF2-40B4-BE49-F238E27FC236}">
                <a16:creationId xmlns:a16="http://schemas.microsoft.com/office/drawing/2014/main" id="{2F7A0C90-2C15-47E1-A95E-9BA47926D4B6}"/>
              </a:ext>
            </a:extLst>
          </p:cNvPr>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2"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13"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15"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3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3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4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4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6" name="Picture 5">
            <a:extLst>
              <a:ext uri="{FF2B5EF4-FFF2-40B4-BE49-F238E27FC236}">
                <a16:creationId xmlns:a16="http://schemas.microsoft.com/office/drawing/2014/main" id="{DD3ECACC-2279-E90D-32AF-D83D445DFAD8}"/>
              </a:ext>
            </a:extLst>
          </p:cNvPr>
          <p:cNvPicPr>
            <a:picLocks noChangeAspect="1"/>
          </p:cNvPicPr>
          <p:nvPr/>
        </p:nvPicPr>
        <p:blipFill>
          <a:blip r:embed="rId3"/>
          <a:stretch>
            <a:fillRect/>
          </a:stretch>
        </p:blipFill>
        <p:spPr>
          <a:xfrm>
            <a:off x="712706" y="1564624"/>
            <a:ext cx="7270474" cy="2876550"/>
          </a:xfrm>
          <a:prstGeom prst="rect">
            <a:avLst/>
          </a:prstGeom>
        </p:spPr>
      </p:pic>
    </p:spTree>
    <p:extLst>
      <p:ext uri="{BB962C8B-B14F-4D97-AF65-F5344CB8AC3E}">
        <p14:creationId xmlns:p14="http://schemas.microsoft.com/office/powerpoint/2010/main" val="917783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43200000">
                                      <p:cBhvr>
                                        <p:cTn id="6" dur="2500" fill="hold"/>
                                        <p:tgtEl>
                                          <p:spTgt spid="2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3137" y="0"/>
            <a:ext cx="9144000" cy="498764"/>
          </a:xfrm>
          <a:prstGeom prst="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4472C4">
                    <a:lumMod val="50000"/>
                  </a:srgbClr>
                </a:solidFill>
                <a:effectLst/>
                <a:uLnTx/>
                <a:uFillTx/>
                <a:latin typeface="Pontano Sans"/>
                <a:ea typeface="+mn-ea"/>
                <a:cs typeface="+mn-cs"/>
                <a:sym typeface="Arial"/>
              </a:rPr>
              <a:t>	</a:t>
            </a:r>
          </a:p>
        </p:txBody>
      </p:sp>
      <p:pic>
        <p:nvPicPr>
          <p:cNvPr id="24" name="Imagen 34" descr="Forma, Icono&#10;&#10;Descripción generada automáticamente">
            <a:extLst>
              <a:ext uri="{FF2B5EF4-FFF2-40B4-BE49-F238E27FC236}">
                <a16:creationId xmlns:a16="http://schemas.microsoft.com/office/drawing/2014/main" id="{B3703A04-AA68-4895-A7F2-66F160BAF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9" y="51348"/>
            <a:ext cx="466617" cy="396067"/>
          </a:xfrm>
          <a:prstGeom prst="rect">
            <a:avLst/>
          </a:prstGeom>
        </p:spPr>
      </p:pic>
      <p:sp>
        <p:nvSpPr>
          <p:cNvPr id="3" name="TextBox 2"/>
          <p:cNvSpPr txBox="1"/>
          <p:nvPr/>
        </p:nvSpPr>
        <p:spPr>
          <a:xfrm>
            <a:off x="643132" y="51348"/>
            <a:ext cx="67424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III</a:t>
            </a:r>
            <a:r>
              <a:rPr kumimoji="0" lang="en-US" sz="2400" b="1" i="0" u="none" strike="noStrike" kern="0" cap="none" spc="0" normalizeH="0" baseline="0" noProof="0">
                <a:ln>
                  <a:noFill/>
                </a:ln>
                <a:solidFill>
                  <a:srgbClr val="000000"/>
                </a:solidFill>
                <a:effectLst/>
                <a:uLnTx/>
                <a:uFillTx/>
                <a:latin typeface="Arial"/>
                <a:cs typeface="Arial"/>
                <a:sym typeface="Arial"/>
              </a:rPr>
              <a:t>. MỘT SỐ ACID THÔNG DỤNG</a:t>
            </a:r>
            <a:endParaRPr kumimoji="0" lang="en-US" sz="2400" b="1" i="0" u="none" strike="noStrike" kern="0" cap="none" spc="0" normalizeH="0" baseline="0" noProof="0" dirty="0">
              <a:ln>
                <a:noFill/>
              </a:ln>
              <a:solidFill>
                <a:srgbClr val="000000"/>
              </a:solidFill>
              <a:effectLst/>
              <a:uLnTx/>
              <a:uFillTx/>
              <a:latin typeface="Arial"/>
              <a:cs typeface="Arial"/>
              <a:sym typeface="Arial"/>
            </a:endParaRPr>
          </a:p>
        </p:txBody>
      </p:sp>
      <p:sp>
        <p:nvSpPr>
          <p:cNvPr id="9" name="TextBox 8">
            <a:extLst>
              <a:ext uri="{FF2B5EF4-FFF2-40B4-BE49-F238E27FC236}">
                <a16:creationId xmlns:a16="http://schemas.microsoft.com/office/drawing/2014/main" id="{E97F2D86-6B41-4C44-A3F7-8AD8E9773042}"/>
              </a:ext>
            </a:extLst>
          </p:cNvPr>
          <p:cNvSpPr txBox="1"/>
          <p:nvPr/>
        </p:nvSpPr>
        <p:spPr>
          <a:xfrm>
            <a:off x="76604" y="652230"/>
            <a:ext cx="2795806" cy="611505"/>
          </a:xfrm>
          <a:prstGeom prst="roundRect">
            <a:avLst>
              <a:gd name="adj" fmla="val 34180"/>
            </a:avLst>
          </a:prstGeom>
          <a:solidFill>
            <a:schemeClr val="tx2">
              <a:lumMod val="25000"/>
              <a:lumOff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600">
                <a:solidFill>
                  <a:srgbClr val="263E68"/>
                </a:solidFill>
                <a:latin typeface="Arial" panose="020B0604020202020204" pitchFamily="34" charset="0"/>
                <a:cs typeface="Arial" panose="020B0604020202020204" pitchFamily="34" charset="0"/>
              </a:rPr>
              <a:t>3. Acetic acid</a:t>
            </a:r>
            <a:endParaRPr kumimoji="0" lang="en-US" sz="2600" b="0" i="0" u="none" strike="noStrike" kern="0" cap="none" spc="0" normalizeH="0" baseline="0" noProof="0" dirty="0">
              <a:ln>
                <a:noFill/>
              </a:ln>
              <a:solidFill>
                <a:srgbClr val="263E68"/>
              </a:solidFill>
              <a:effectLst/>
              <a:uLnTx/>
              <a:uFillTx/>
              <a:latin typeface="Arial" panose="020B0604020202020204" pitchFamily="34" charset="0"/>
              <a:cs typeface="Arial" panose="020B0604020202020204" pitchFamily="34" charset="0"/>
              <a:sym typeface="Arial"/>
            </a:endParaRPr>
          </a:p>
        </p:txBody>
      </p:sp>
      <p:cxnSp>
        <p:nvCxnSpPr>
          <p:cNvPr id="10" name="Straight Connector 9">
            <a:extLst>
              <a:ext uri="{FF2B5EF4-FFF2-40B4-BE49-F238E27FC236}">
                <a16:creationId xmlns:a16="http://schemas.microsoft.com/office/drawing/2014/main" id="{2F7A0C90-2C15-47E1-A95E-9BA47926D4B6}"/>
              </a:ext>
            </a:extLst>
          </p:cNvPr>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2"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13"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15"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3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3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4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4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6" name="Picture 5">
            <a:extLst>
              <a:ext uri="{FF2B5EF4-FFF2-40B4-BE49-F238E27FC236}">
                <a16:creationId xmlns:a16="http://schemas.microsoft.com/office/drawing/2014/main" id="{00113EF5-2AF4-6E35-0581-57E36C2C09F5}"/>
              </a:ext>
            </a:extLst>
          </p:cNvPr>
          <p:cNvPicPr>
            <a:picLocks noChangeAspect="1"/>
          </p:cNvPicPr>
          <p:nvPr/>
        </p:nvPicPr>
        <p:blipFill>
          <a:blip r:embed="rId3"/>
          <a:stretch>
            <a:fillRect/>
          </a:stretch>
        </p:blipFill>
        <p:spPr>
          <a:xfrm>
            <a:off x="2933563" y="565193"/>
            <a:ext cx="6194270" cy="4526959"/>
          </a:xfrm>
          <a:prstGeom prst="rect">
            <a:avLst/>
          </a:prstGeom>
        </p:spPr>
      </p:pic>
    </p:spTree>
    <p:extLst>
      <p:ext uri="{BB962C8B-B14F-4D97-AF65-F5344CB8AC3E}">
        <p14:creationId xmlns:p14="http://schemas.microsoft.com/office/powerpoint/2010/main" val="3662044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43200000">
                                      <p:cBhvr>
                                        <p:cTn id="6" dur="2500" fill="hold"/>
                                        <p:tgtEl>
                                          <p:spTgt spid="2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56"/>
        <p:cNvGrpSpPr/>
        <p:nvPr/>
      </p:nvGrpSpPr>
      <p:grpSpPr>
        <a:xfrm>
          <a:off x="0" y="0"/>
          <a:ext cx="0" cy="0"/>
          <a:chOff x="0" y="0"/>
          <a:chExt cx="0" cy="0"/>
        </a:xfrm>
      </p:grpSpPr>
      <p:grpSp>
        <p:nvGrpSpPr>
          <p:cNvPr id="4559" name="Google Shape;4559;p37"/>
          <p:cNvGrpSpPr/>
          <p:nvPr/>
        </p:nvGrpSpPr>
        <p:grpSpPr>
          <a:xfrm>
            <a:off x="7931801" y="1450891"/>
            <a:ext cx="713956" cy="722911"/>
            <a:chOff x="7931801" y="1450891"/>
            <a:chExt cx="713956" cy="722911"/>
          </a:xfrm>
        </p:grpSpPr>
        <p:sp>
          <p:nvSpPr>
            <p:cNvPr id="4560" name="Google Shape;4560;p37"/>
            <p:cNvSpPr/>
            <p:nvPr/>
          </p:nvSpPr>
          <p:spPr>
            <a:xfrm>
              <a:off x="7941355" y="1459721"/>
              <a:ext cx="695096" cy="705333"/>
            </a:xfrm>
            <a:custGeom>
              <a:avLst/>
              <a:gdLst/>
              <a:ahLst/>
              <a:cxnLst/>
              <a:rect l="l" t="t" r="r" b="b"/>
              <a:pathLst>
                <a:path w="33612" h="34107" extrusionOk="0">
                  <a:moveTo>
                    <a:pt x="19547" y="1"/>
                  </a:moveTo>
                  <a:cubicBezTo>
                    <a:pt x="19547" y="1"/>
                    <a:pt x="18449" y="835"/>
                    <a:pt x="16890" y="2305"/>
                  </a:cubicBezTo>
                  <a:cubicBezTo>
                    <a:pt x="15522" y="3589"/>
                    <a:pt x="14232" y="4950"/>
                    <a:pt x="13032" y="6388"/>
                  </a:cubicBezTo>
                  <a:cubicBezTo>
                    <a:pt x="13032" y="6388"/>
                    <a:pt x="14476" y="9097"/>
                    <a:pt x="12107" y="11196"/>
                  </a:cubicBezTo>
                  <a:cubicBezTo>
                    <a:pt x="11239" y="11963"/>
                    <a:pt x="10357" y="12206"/>
                    <a:pt x="9587" y="12206"/>
                  </a:cubicBezTo>
                  <a:cubicBezTo>
                    <a:pt x="8248" y="12206"/>
                    <a:pt x="7248" y="11472"/>
                    <a:pt x="7248" y="11472"/>
                  </a:cubicBezTo>
                  <a:cubicBezTo>
                    <a:pt x="7248" y="11472"/>
                    <a:pt x="2915" y="14675"/>
                    <a:pt x="1" y="18405"/>
                  </a:cubicBezTo>
                  <a:cubicBezTo>
                    <a:pt x="2472" y="23347"/>
                    <a:pt x="5893" y="27764"/>
                    <a:pt x="10053" y="31397"/>
                  </a:cubicBezTo>
                  <a:cubicBezTo>
                    <a:pt x="11170" y="32373"/>
                    <a:pt x="12345" y="33278"/>
                    <a:pt x="13571" y="34106"/>
                  </a:cubicBezTo>
                  <a:cubicBezTo>
                    <a:pt x="15779" y="32379"/>
                    <a:pt x="17897" y="30537"/>
                    <a:pt x="19919" y="28598"/>
                  </a:cubicBezTo>
                  <a:cubicBezTo>
                    <a:pt x="19194" y="26679"/>
                    <a:pt x="19778" y="24509"/>
                    <a:pt x="21377" y="23219"/>
                  </a:cubicBezTo>
                  <a:cubicBezTo>
                    <a:pt x="22369" y="22373"/>
                    <a:pt x="23314" y="22103"/>
                    <a:pt x="24118" y="22103"/>
                  </a:cubicBezTo>
                  <a:cubicBezTo>
                    <a:pt x="25541" y="22103"/>
                    <a:pt x="26518" y="22949"/>
                    <a:pt x="26518" y="22949"/>
                  </a:cubicBezTo>
                  <a:cubicBezTo>
                    <a:pt x="26518" y="22949"/>
                    <a:pt x="31872" y="18225"/>
                    <a:pt x="33612" y="15394"/>
                  </a:cubicBezTo>
                  <a:cubicBezTo>
                    <a:pt x="33612" y="15394"/>
                    <a:pt x="32167" y="13301"/>
                    <a:pt x="29934" y="10528"/>
                  </a:cubicBezTo>
                  <a:cubicBezTo>
                    <a:pt x="28181" y="8339"/>
                    <a:pt x="26326" y="6240"/>
                    <a:pt x="24362" y="4237"/>
                  </a:cubicBezTo>
                  <a:cubicBezTo>
                    <a:pt x="22866" y="2709"/>
                    <a:pt x="21255" y="1291"/>
                    <a:pt x="195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37"/>
            <p:cNvSpPr/>
            <p:nvPr/>
          </p:nvSpPr>
          <p:spPr>
            <a:xfrm>
              <a:off x="7931801" y="1450891"/>
              <a:ext cx="713956" cy="722911"/>
            </a:xfrm>
            <a:custGeom>
              <a:avLst/>
              <a:gdLst/>
              <a:ahLst/>
              <a:cxnLst/>
              <a:rect l="l" t="t" r="r" b="b"/>
              <a:pathLst>
                <a:path w="34524" h="34957" extrusionOk="0">
                  <a:moveTo>
                    <a:pt x="20016" y="973"/>
                  </a:moveTo>
                  <a:cubicBezTo>
                    <a:pt x="21608" y="2193"/>
                    <a:pt x="23116" y="3528"/>
                    <a:pt x="24522" y="4966"/>
                  </a:cubicBezTo>
                  <a:cubicBezTo>
                    <a:pt x="26473" y="6956"/>
                    <a:pt x="28322" y="9042"/>
                    <a:pt x="30062" y="11225"/>
                  </a:cubicBezTo>
                  <a:cubicBezTo>
                    <a:pt x="31833" y="13420"/>
                    <a:pt x="33124" y="15211"/>
                    <a:pt x="33560" y="15827"/>
                  </a:cubicBezTo>
                  <a:cubicBezTo>
                    <a:pt x="31968" y="18241"/>
                    <a:pt x="27995" y="21887"/>
                    <a:pt x="26948" y="22824"/>
                  </a:cubicBezTo>
                  <a:cubicBezTo>
                    <a:pt x="26513" y="22545"/>
                    <a:pt x="25649" y="22102"/>
                    <a:pt x="24562" y="22102"/>
                  </a:cubicBezTo>
                  <a:cubicBezTo>
                    <a:pt x="23676" y="22102"/>
                    <a:pt x="22641" y="22396"/>
                    <a:pt x="21569" y="23312"/>
                  </a:cubicBezTo>
                  <a:cubicBezTo>
                    <a:pt x="19906" y="24654"/>
                    <a:pt x="19239" y="26868"/>
                    <a:pt x="19887" y="28903"/>
                  </a:cubicBezTo>
                  <a:cubicBezTo>
                    <a:pt x="18013" y="30688"/>
                    <a:pt x="16042" y="32402"/>
                    <a:pt x="14014" y="34000"/>
                  </a:cubicBezTo>
                  <a:cubicBezTo>
                    <a:pt x="12897" y="33230"/>
                    <a:pt x="11825" y="32395"/>
                    <a:pt x="10798" y="31503"/>
                  </a:cubicBezTo>
                  <a:cubicBezTo>
                    <a:pt x="6741" y="27966"/>
                    <a:pt x="3403" y="23678"/>
                    <a:pt x="963" y="18883"/>
                  </a:cubicBezTo>
                  <a:cubicBezTo>
                    <a:pt x="3422" y="15814"/>
                    <a:pt x="6824" y="13118"/>
                    <a:pt x="7729" y="12419"/>
                  </a:cubicBezTo>
                  <a:cubicBezTo>
                    <a:pt x="8153" y="12655"/>
                    <a:pt x="9017" y="13055"/>
                    <a:pt x="10062" y="13055"/>
                  </a:cubicBezTo>
                  <a:cubicBezTo>
                    <a:pt x="10916" y="13055"/>
                    <a:pt x="11892" y="12787"/>
                    <a:pt x="12845" y="11944"/>
                  </a:cubicBezTo>
                  <a:cubicBezTo>
                    <a:pt x="14989" y="10050"/>
                    <a:pt x="14309" y="7681"/>
                    <a:pt x="13988" y="6885"/>
                  </a:cubicBezTo>
                  <a:cubicBezTo>
                    <a:pt x="15131" y="5537"/>
                    <a:pt x="16350" y="4253"/>
                    <a:pt x="17640" y="3047"/>
                  </a:cubicBezTo>
                  <a:cubicBezTo>
                    <a:pt x="18732" y="2020"/>
                    <a:pt x="19605" y="1301"/>
                    <a:pt x="20016" y="973"/>
                  </a:cubicBezTo>
                  <a:close/>
                  <a:moveTo>
                    <a:pt x="20012" y="1"/>
                  </a:moveTo>
                  <a:cubicBezTo>
                    <a:pt x="19921" y="1"/>
                    <a:pt x="19829" y="30"/>
                    <a:pt x="19752" y="87"/>
                  </a:cubicBezTo>
                  <a:cubicBezTo>
                    <a:pt x="19701" y="126"/>
                    <a:pt x="18616" y="954"/>
                    <a:pt x="17056" y="2424"/>
                  </a:cubicBezTo>
                  <a:cubicBezTo>
                    <a:pt x="15676" y="3721"/>
                    <a:pt x="14379" y="5094"/>
                    <a:pt x="13166" y="6539"/>
                  </a:cubicBezTo>
                  <a:cubicBezTo>
                    <a:pt x="13051" y="6673"/>
                    <a:pt x="13031" y="6866"/>
                    <a:pt x="13115" y="7020"/>
                  </a:cubicBezTo>
                  <a:cubicBezTo>
                    <a:pt x="13166" y="7116"/>
                    <a:pt x="14360" y="9466"/>
                    <a:pt x="12280" y="11302"/>
                  </a:cubicBezTo>
                  <a:cubicBezTo>
                    <a:pt x="11505" y="11991"/>
                    <a:pt x="10717" y="12210"/>
                    <a:pt x="10030" y="12210"/>
                  </a:cubicBezTo>
                  <a:cubicBezTo>
                    <a:pt x="8882" y="12210"/>
                    <a:pt x="8016" y="11599"/>
                    <a:pt x="7960" y="11559"/>
                  </a:cubicBezTo>
                  <a:cubicBezTo>
                    <a:pt x="7883" y="11504"/>
                    <a:pt x="7793" y="11477"/>
                    <a:pt x="7704" y="11477"/>
                  </a:cubicBezTo>
                  <a:cubicBezTo>
                    <a:pt x="7615" y="11477"/>
                    <a:pt x="7527" y="11504"/>
                    <a:pt x="7453" y="11559"/>
                  </a:cubicBezTo>
                  <a:cubicBezTo>
                    <a:pt x="7273" y="11693"/>
                    <a:pt x="3043" y="14839"/>
                    <a:pt x="122" y="18568"/>
                  </a:cubicBezTo>
                  <a:cubicBezTo>
                    <a:pt x="20" y="18697"/>
                    <a:pt x="0" y="18876"/>
                    <a:pt x="77" y="19024"/>
                  </a:cubicBezTo>
                  <a:cubicBezTo>
                    <a:pt x="2574" y="24018"/>
                    <a:pt x="6022" y="28480"/>
                    <a:pt x="10233" y="32145"/>
                  </a:cubicBezTo>
                  <a:cubicBezTo>
                    <a:pt x="11362" y="33134"/>
                    <a:pt x="12550" y="34045"/>
                    <a:pt x="13789" y="34886"/>
                  </a:cubicBezTo>
                  <a:cubicBezTo>
                    <a:pt x="13860" y="34931"/>
                    <a:pt x="13949" y="34957"/>
                    <a:pt x="14033" y="34957"/>
                  </a:cubicBezTo>
                  <a:cubicBezTo>
                    <a:pt x="14129" y="34957"/>
                    <a:pt x="14219" y="34925"/>
                    <a:pt x="14296" y="34867"/>
                  </a:cubicBezTo>
                  <a:cubicBezTo>
                    <a:pt x="16511" y="33127"/>
                    <a:pt x="18642" y="31278"/>
                    <a:pt x="20677" y="29327"/>
                  </a:cubicBezTo>
                  <a:cubicBezTo>
                    <a:pt x="20799" y="29211"/>
                    <a:pt x="20837" y="29032"/>
                    <a:pt x="20779" y="28871"/>
                  </a:cubicBezTo>
                  <a:cubicBezTo>
                    <a:pt x="20118" y="27119"/>
                    <a:pt x="20658" y="25142"/>
                    <a:pt x="22115" y="23973"/>
                  </a:cubicBezTo>
                  <a:cubicBezTo>
                    <a:pt x="23018" y="23201"/>
                    <a:pt x="23873" y="22956"/>
                    <a:pt x="24594" y="22956"/>
                  </a:cubicBezTo>
                  <a:cubicBezTo>
                    <a:pt x="25810" y="22956"/>
                    <a:pt x="26648" y="23653"/>
                    <a:pt x="26704" y="23697"/>
                  </a:cubicBezTo>
                  <a:cubicBezTo>
                    <a:pt x="26785" y="23768"/>
                    <a:pt x="26884" y="23803"/>
                    <a:pt x="26984" y="23803"/>
                  </a:cubicBezTo>
                  <a:cubicBezTo>
                    <a:pt x="27083" y="23803"/>
                    <a:pt x="27183" y="23768"/>
                    <a:pt x="27263" y="23697"/>
                  </a:cubicBezTo>
                  <a:cubicBezTo>
                    <a:pt x="27481" y="23505"/>
                    <a:pt x="32687" y="18902"/>
                    <a:pt x="34440" y="16046"/>
                  </a:cubicBezTo>
                  <a:cubicBezTo>
                    <a:pt x="34523" y="15898"/>
                    <a:pt x="34523" y="15718"/>
                    <a:pt x="34427" y="15577"/>
                  </a:cubicBezTo>
                  <a:cubicBezTo>
                    <a:pt x="34414" y="15558"/>
                    <a:pt x="32950" y="13439"/>
                    <a:pt x="30736" y="10692"/>
                  </a:cubicBezTo>
                  <a:cubicBezTo>
                    <a:pt x="28977" y="8490"/>
                    <a:pt x="27102" y="6378"/>
                    <a:pt x="25132" y="4369"/>
                  </a:cubicBezTo>
                  <a:cubicBezTo>
                    <a:pt x="23623" y="2822"/>
                    <a:pt x="21993" y="1390"/>
                    <a:pt x="20266" y="87"/>
                  </a:cubicBezTo>
                  <a:cubicBezTo>
                    <a:pt x="20192" y="30"/>
                    <a:pt x="20102" y="1"/>
                    <a:pt x="20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37"/>
            <p:cNvSpPr/>
            <p:nvPr/>
          </p:nvSpPr>
          <p:spPr>
            <a:xfrm>
              <a:off x="8174336" y="1547343"/>
              <a:ext cx="386054" cy="393623"/>
            </a:xfrm>
            <a:custGeom>
              <a:avLst/>
              <a:gdLst/>
              <a:ahLst/>
              <a:cxnLst/>
              <a:rect l="l" t="t" r="r" b="b"/>
              <a:pathLst>
                <a:path w="18668" h="19034" extrusionOk="0">
                  <a:moveTo>
                    <a:pt x="13064" y="0"/>
                  </a:moveTo>
                  <a:cubicBezTo>
                    <a:pt x="10444" y="2414"/>
                    <a:pt x="3916" y="8557"/>
                    <a:pt x="0" y="13365"/>
                  </a:cubicBezTo>
                  <a:cubicBezTo>
                    <a:pt x="1175" y="14951"/>
                    <a:pt x="2433" y="16466"/>
                    <a:pt x="3775" y="17916"/>
                  </a:cubicBezTo>
                  <a:cubicBezTo>
                    <a:pt x="4147" y="18308"/>
                    <a:pt x="4539" y="18680"/>
                    <a:pt x="4956" y="19033"/>
                  </a:cubicBezTo>
                  <a:cubicBezTo>
                    <a:pt x="4956" y="19033"/>
                    <a:pt x="14739" y="10380"/>
                    <a:pt x="18668" y="6291"/>
                  </a:cubicBezTo>
                  <a:cubicBezTo>
                    <a:pt x="18295" y="5829"/>
                    <a:pt x="17897" y="5341"/>
                    <a:pt x="17467" y="4847"/>
                  </a:cubicBezTo>
                  <a:cubicBezTo>
                    <a:pt x="16158" y="3293"/>
                    <a:pt x="14662" y="1599"/>
                    <a:pt x="130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37"/>
            <p:cNvSpPr/>
            <p:nvPr/>
          </p:nvSpPr>
          <p:spPr>
            <a:xfrm>
              <a:off x="8165567" y="1539381"/>
              <a:ext cx="403591" cy="409547"/>
            </a:xfrm>
            <a:custGeom>
              <a:avLst/>
              <a:gdLst/>
              <a:ahLst/>
              <a:cxnLst/>
              <a:rect l="l" t="t" r="r" b="b"/>
              <a:pathLst>
                <a:path w="19516" h="19804" extrusionOk="0">
                  <a:moveTo>
                    <a:pt x="13475" y="931"/>
                  </a:moveTo>
                  <a:cubicBezTo>
                    <a:pt x="14784" y="2253"/>
                    <a:pt x="16132" y="3749"/>
                    <a:pt x="17596" y="5489"/>
                  </a:cubicBezTo>
                  <a:cubicBezTo>
                    <a:pt x="17936" y="5880"/>
                    <a:pt x="18263" y="6272"/>
                    <a:pt x="18572" y="6650"/>
                  </a:cubicBezTo>
                  <a:cubicBezTo>
                    <a:pt x="14932" y="10393"/>
                    <a:pt x="6908" y="17531"/>
                    <a:pt x="5374" y="18898"/>
                  </a:cubicBezTo>
                  <a:cubicBezTo>
                    <a:pt x="5065" y="18622"/>
                    <a:pt x="4764" y="18333"/>
                    <a:pt x="4488" y="18038"/>
                  </a:cubicBezTo>
                  <a:cubicBezTo>
                    <a:pt x="3223" y="16671"/>
                    <a:pt x="2029" y="15246"/>
                    <a:pt x="912" y="13763"/>
                  </a:cubicBezTo>
                  <a:cubicBezTo>
                    <a:pt x="4732" y="9135"/>
                    <a:pt x="10759" y="3441"/>
                    <a:pt x="13475" y="931"/>
                  </a:cubicBezTo>
                  <a:close/>
                  <a:moveTo>
                    <a:pt x="13484" y="1"/>
                  </a:moveTo>
                  <a:cubicBezTo>
                    <a:pt x="13390" y="1"/>
                    <a:pt x="13296" y="35"/>
                    <a:pt x="13224" y="103"/>
                  </a:cubicBezTo>
                  <a:cubicBezTo>
                    <a:pt x="10605" y="2510"/>
                    <a:pt x="4090" y="8634"/>
                    <a:pt x="116" y="13500"/>
                  </a:cubicBezTo>
                  <a:cubicBezTo>
                    <a:pt x="1" y="13641"/>
                    <a:pt x="1" y="13840"/>
                    <a:pt x="103" y="13981"/>
                  </a:cubicBezTo>
                  <a:cubicBezTo>
                    <a:pt x="1291" y="15580"/>
                    <a:pt x="2562" y="17107"/>
                    <a:pt x="3916" y="18571"/>
                  </a:cubicBezTo>
                  <a:cubicBezTo>
                    <a:pt x="4295" y="18975"/>
                    <a:pt x="4700" y="19354"/>
                    <a:pt x="5123" y="19714"/>
                  </a:cubicBezTo>
                  <a:cubicBezTo>
                    <a:pt x="5194" y="19771"/>
                    <a:pt x="5284" y="19803"/>
                    <a:pt x="5380" y="19803"/>
                  </a:cubicBezTo>
                  <a:cubicBezTo>
                    <a:pt x="5470" y="19803"/>
                    <a:pt x="5566" y="19771"/>
                    <a:pt x="5637" y="19707"/>
                  </a:cubicBezTo>
                  <a:cubicBezTo>
                    <a:pt x="5733" y="19624"/>
                    <a:pt x="15477" y="10996"/>
                    <a:pt x="19374" y="6946"/>
                  </a:cubicBezTo>
                  <a:cubicBezTo>
                    <a:pt x="19509" y="6804"/>
                    <a:pt x="19515" y="6586"/>
                    <a:pt x="19393" y="6432"/>
                  </a:cubicBezTo>
                  <a:cubicBezTo>
                    <a:pt x="19021" y="5970"/>
                    <a:pt x="18616" y="5469"/>
                    <a:pt x="18186" y="4981"/>
                  </a:cubicBezTo>
                  <a:cubicBezTo>
                    <a:pt x="16614" y="3113"/>
                    <a:pt x="15169" y="1521"/>
                    <a:pt x="13764" y="116"/>
                  </a:cubicBezTo>
                  <a:cubicBezTo>
                    <a:pt x="13687" y="39"/>
                    <a:pt x="13585" y="1"/>
                    <a:pt x="13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37"/>
            <p:cNvSpPr/>
            <p:nvPr/>
          </p:nvSpPr>
          <p:spPr>
            <a:xfrm>
              <a:off x="8332310" y="1704035"/>
              <a:ext cx="55071" cy="45599"/>
            </a:xfrm>
            <a:custGeom>
              <a:avLst/>
              <a:gdLst/>
              <a:ahLst/>
              <a:cxnLst/>
              <a:rect l="l" t="t" r="r" b="b"/>
              <a:pathLst>
                <a:path w="2663" h="2205" extrusionOk="0">
                  <a:moveTo>
                    <a:pt x="1407" y="1"/>
                  </a:moveTo>
                  <a:cubicBezTo>
                    <a:pt x="1315" y="1"/>
                    <a:pt x="1223" y="12"/>
                    <a:pt x="1130" y="36"/>
                  </a:cubicBezTo>
                  <a:cubicBezTo>
                    <a:pt x="186" y="274"/>
                    <a:pt x="0" y="1545"/>
                    <a:pt x="841" y="2046"/>
                  </a:cubicBezTo>
                  <a:cubicBezTo>
                    <a:pt x="1026" y="2155"/>
                    <a:pt x="1220" y="2204"/>
                    <a:pt x="1407" y="2204"/>
                  </a:cubicBezTo>
                  <a:cubicBezTo>
                    <a:pt x="2076" y="2204"/>
                    <a:pt x="2662" y="1575"/>
                    <a:pt x="2472" y="832"/>
                  </a:cubicBezTo>
                  <a:cubicBezTo>
                    <a:pt x="2347" y="334"/>
                    <a:pt x="1899" y="1"/>
                    <a:pt x="14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37"/>
            <p:cNvSpPr/>
            <p:nvPr/>
          </p:nvSpPr>
          <p:spPr>
            <a:xfrm>
              <a:off x="8252382" y="1647558"/>
              <a:ext cx="308008" cy="293408"/>
            </a:xfrm>
            <a:custGeom>
              <a:avLst/>
              <a:gdLst/>
              <a:ahLst/>
              <a:cxnLst/>
              <a:rect l="l" t="t" r="r" b="b"/>
              <a:pathLst>
                <a:path w="14894" h="14188" extrusionOk="0">
                  <a:moveTo>
                    <a:pt x="13687" y="1"/>
                  </a:moveTo>
                  <a:cubicBezTo>
                    <a:pt x="11909" y="2832"/>
                    <a:pt x="1" y="13070"/>
                    <a:pt x="1" y="13070"/>
                  </a:cubicBezTo>
                  <a:cubicBezTo>
                    <a:pt x="373" y="13462"/>
                    <a:pt x="765" y="13834"/>
                    <a:pt x="1182" y="14187"/>
                  </a:cubicBezTo>
                  <a:cubicBezTo>
                    <a:pt x="1182" y="14187"/>
                    <a:pt x="10965" y="5534"/>
                    <a:pt x="14894" y="1445"/>
                  </a:cubicBezTo>
                  <a:cubicBezTo>
                    <a:pt x="14521" y="983"/>
                    <a:pt x="14123" y="495"/>
                    <a:pt x="13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37"/>
            <p:cNvSpPr/>
            <p:nvPr/>
          </p:nvSpPr>
          <p:spPr>
            <a:xfrm>
              <a:off x="8243366" y="1639472"/>
              <a:ext cx="325793" cy="309456"/>
            </a:xfrm>
            <a:custGeom>
              <a:avLst/>
              <a:gdLst/>
              <a:ahLst/>
              <a:cxnLst/>
              <a:rect l="l" t="t" r="r" b="b"/>
              <a:pathLst>
                <a:path w="15754" h="14964" extrusionOk="0">
                  <a:moveTo>
                    <a:pt x="14155" y="1021"/>
                  </a:moveTo>
                  <a:cubicBezTo>
                    <a:pt x="14379" y="1290"/>
                    <a:pt x="14598" y="1554"/>
                    <a:pt x="14810" y="1810"/>
                  </a:cubicBezTo>
                  <a:cubicBezTo>
                    <a:pt x="11170" y="5553"/>
                    <a:pt x="3146" y="12691"/>
                    <a:pt x="1612" y="14058"/>
                  </a:cubicBezTo>
                  <a:cubicBezTo>
                    <a:pt x="1406" y="13872"/>
                    <a:pt x="1201" y="13680"/>
                    <a:pt x="1002" y="13487"/>
                  </a:cubicBezTo>
                  <a:cubicBezTo>
                    <a:pt x="2844" y="11895"/>
                    <a:pt x="11863" y="4044"/>
                    <a:pt x="14155" y="1021"/>
                  </a:cubicBezTo>
                  <a:close/>
                  <a:moveTo>
                    <a:pt x="14124" y="1"/>
                  </a:moveTo>
                  <a:cubicBezTo>
                    <a:pt x="13996" y="1"/>
                    <a:pt x="13869" y="64"/>
                    <a:pt x="13795" y="186"/>
                  </a:cubicBezTo>
                  <a:cubicBezTo>
                    <a:pt x="12069" y="2934"/>
                    <a:pt x="302" y="13063"/>
                    <a:pt x="180" y="13166"/>
                  </a:cubicBezTo>
                  <a:cubicBezTo>
                    <a:pt x="13" y="13314"/>
                    <a:pt x="0" y="13571"/>
                    <a:pt x="154" y="13731"/>
                  </a:cubicBezTo>
                  <a:cubicBezTo>
                    <a:pt x="533" y="14135"/>
                    <a:pt x="938" y="14514"/>
                    <a:pt x="1361" y="14874"/>
                  </a:cubicBezTo>
                  <a:cubicBezTo>
                    <a:pt x="1432" y="14931"/>
                    <a:pt x="1522" y="14963"/>
                    <a:pt x="1618" y="14963"/>
                  </a:cubicBezTo>
                  <a:cubicBezTo>
                    <a:pt x="1708" y="14963"/>
                    <a:pt x="1804" y="14931"/>
                    <a:pt x="1875" y="14867"/>
                  </a:cubicBezTo>
                  <a:cubicBezTo>
                    <a:pt x="1971" y="14784"/>
                    <a:pt x="11715" y="6156"/>
                    <a:pt x="15612" y="2106"/>
                  </a:cubicBezTo>
                  <a:cubicBezTo>
                    <a:pt x="15747" y="1964"/>
                    <a:pt x="15753" y="1746"/>
                    <a:pt x="15631" y="1592"/>
                  </a:cubicBezTo>
                  <a:cubicBezTo>
                    <a:pt x="15259" y="1130"/>
                    <a:pt x="14854" y="629"/>
                    <a:pt x="14418" y="135"/>
                  </a:cubicBezTo>
                  <a:cubicBezTo>
                    <a:pt x="14339" y="45"/>
                    <a:pt x="14231" y="1"/>
                    <a:pt x="14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37"/>
            <p:cNvSpPr/>
            <p:nvPr/>
          </p:nvSpPr>
          <p:spPr>
            <a:xfrm>
              <a:off x="8149251" y="1459845"/>
              <a:ext cx="487200" cy="705209"/>
            </a:xfrm>
            <a:custGeom>
              <a:avLst/>
              <a:gdLst/>
              <a:ahLst/>
              <a:cxnLst/>
              <a:rect l="l" t="t" r="r" b="b"/>
              <a:pathLst>
                <a:path w="23559" h="34101" extrusionOk="0">
                  <a:moveTo>
                    <a:pt x="9475" y="1"/>
                  </a:moveTo>
                  <a:cubicBezTo>
                    <a:pt x="9475" y="1"/>
                    <a:pt x="8377" y="835"/>
                    <a:pt x="6817" y="2305"/>
                  </a:cubicBezTo>
                  <a:cubicBezTo>
                    <a:pt x="7947" y="3146"/>
                    <a:pt x="9006" y="4084"/>
                    <a:pt x="9982" y="5104"/>
                  </a:cubicBezTo>
                  <a:cubicBezTo>
                    <a:pt x="13050" y="8378"/>
                    <a:pt x="15426" y="12236"/>
                    <a:pt x="16960" y="16454"/>
                  </a:cubicBezTo>
                  <a:cubicBezTo>
                    <a:pt x="17306" y="17397"/>
                    <a:pt x="17512" y="18649"/>
                    <a:pt x="16690" y="19214"/>
                  </a:cubicBezTo>
                  <a:cubicBezTo>
                    <a:pt x="16428" y="19394"/>
                    <a:pt x="16123" y="19455"/>
                    <a:pt x="15805" y="19455"/>
                  </a:cubicBezTo>
                  <a:cubicBezTo>
                    <a:pt x="15455" y="19455"/>
                    <a:pt x="15088" y="19381"/>
                    <a:pt x="14745" y="19310"/>
                  </a:cubicBezTo>
                  <a:cubicBezTo>
                    <a:pt x="13895" y="19134"/>
                    <a:pt x="13017" y="19007"/>
                    <a:pt x="12147" y="19007"/>
                  </a:cubicBezTo>
                  <a:cubicBezTo>
                    <a:pt x="11461" y="19007"/>
                    <a:pt x="10780" y="19086"/>
                    <a:pt x="10123" y="19284"/>
                  </a:cubicBezTo>
                  <a:cubicBezTo>
                    <a:pt x="8628" y="19734"/>
                    <a:pt x="7273" y="20908"/>
                    <a:pt x="6991" y="22436"/>
                  </a:cubicBezTo>
                  <a:cubicBezTo>
                    <a:pt x="6875" y="23149"/>
                    <a:pt x="6965" y="23881"/>
                    <a:pt x="6875" y="24606"/>
                  </a:cubicBezTo>
                  <a:cubicBezTo>
                    <a:pt x="6644" y="26609"/>
                    <a:pt x="5033" y="28169"/>
                    <a:pt x="3357" y="29279"/>
                  </a:cubicBezTo>
                  <a:cubicBezTo>
                    <a:pt x="2260" y="30005"/>
                    <a:pt x="1072" y="30627"/>
                    <a:pt x="0" y="31391"/>
                  </a:cubicBezTo>
                  <a:cubicBezTo>
                    <a:pt x="1117" y="32367"/>
                    <a:pt x="2292" y="33272"/>
                    <a:pt x="3518" y="34100"/>
                  </a:cubicBezTo>
                  <a:cubicBezTo>
                    <a:pt x="5726" y="32373"/>
                    <a:pt x="7844" y="30531"/>
                    <a:pt x="9866" y="28592"/>
                  </a:cubicBezTo>
                  <a:cubicBezTo>
                    <a:pt x="9141" y="26673"/>
                    <a:pt x="9725" y="24503"/>
                    <a:pt x="11324" y="23213"/>
                  </a:cubicBezTo>
                  <a:cubicBezTo>
                    <a:pt x="12316" y="22367"/>
                    <a:pt x="13261" y="22097"/>
                    <a:pt x="14065" y="22097"/>
                  </a:cubicBezTo>
                  <a:cubicBezTo>
                    <a:pt x="15488" y="22097"/>
                    <a:pt x="16465" y="22943"/>
                    <a:pt x="16465" y="22943"/>
                  </a:cubicBezTo>
                  <a:cubicBezTo>
                    <a:pt x="16465" y="22943"/>
                    <a:pt x="21819" y="18219"/>
                    <a:pt x="23559" y="15388"/>
                  </a:cubicBezTo>
                  <a:cubicBezTo>
                    <a:pt x="23559" y="15388"/>
                    <a:pt x="22114" y="13295"/>
                    <a:pt x="19861" y="10529"/>
                  </a:cubicBezTo>
                  <a:cubicBezTo>
                    <a:pt x="18109" y="8333"/>
                    <a:pt x="16254" y="6234"/>
                    <a:pt x="14289" y="4231"/>
                  </a:cubicBezTo>
                  <a:cubicBezTo>
                    <a:pt x="12794" y="2703"/>
                    <a:pt x="11182" y="1291"/>
                    <a:pt x="9475"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37"/>
            <p:cNvSpPr/>
            <p:nvPr/>
          </p:nvSpPr>
          <p:spPr>
            <a:xfrm>
              <a:off x="8005277" y="1879463"/>
              <a:ext cx="199603" cy="202933"/>
            </a:xfrm>
            <a:custGeom>
              <a:avLst/>
              <a:gdLst/>
              <a:ahLst/>
              <a:cxnLst/>
              <a:rect l="l" t="t" r="r" b="b"/>
              <a:pathLst>
                <a:path w="9652" h="9813" extrusionOk="0">
                  <a:moveTo>
                    <a:pt x="75" y="0"/>
                  </a:moveTo>
                  <a:cubicBezTo>
                    <a:pt x="27" y="0"/>
                    <a:pt x="0" y="16"/>
                    <a:pt x="4" y="33"/>
                  </a:cubicBezTo>
                  <a:cubicBezTo>
                    <a:pt x="16" y="72"/>
                    <a:pt x="100" y="65"/>
                    <a:pt x="190" y="123"/>
                  </a:cubicBezTo>
                  <a:cubicBezTo>
                    <a:pt x="389" y="303"/>
                    <a:pt x="543" y="521"/>
                    <a:pt x="652" y="765"/>
                  </a:cubicBezTo>
                  <a:cubicBezTo>
                    <a:pt x="780" y="1009"/>
                    <a:pt x="928" y="1247"/>
                    <a:pt x="1082" y="1478"/>
                  </a:cubicBezTo>
                  <a:cubicBezTo>
                    <a:pt x="1384" y="1946"/>
                    <a:pt x="1718" y="2428"/>
                    <a:pt x="2058" y="2851"/>
                  </a:cubicBezTo>
                  <a:cubicBezTo>
                    <a:pt x="2745" y="3744"/>
                    <a:pt x="3476" y="4604"/>
                    <a:pt x="4253" y="5419"/>
                  </a:cubicBezTo>
                  <a:cubicBezTo>
                    <a:pt x="5036" y="6228"/>
                    <a:pt x="5852" y="6998"/>
                    <a:pt x="6673" y="7756"/>
                  </a:cubicBezTo>
                  <a:lnTo>
                    <a:pt x="7931" y="8866"/>
                  </a:lnTo>
                  <a:cubicBezTo>
                    <a:pt x="8329" y="9290"/>
                    <a:pt x="8824" y="9604"/>
                    <a:pt x="9369" y="9797"/>
                  </a:cubicBezTo>
                  <a:cubicBezTo>
                    <a:pt x="9416" y="9808"/>
                    <a:pt x="9461" y="9813"/>
                    <a:pt x="9501" y="9813"/>
                  </a:cubicBezTo>
                  <a:cubicBezTo>
                    <a:pt x="9580" y="9813"/>
                    <a:pt x="9637" y="9793"/>
                    <a:pt x="9645" y="9758"/>
                  </a:cubicBezTo>
                  <a:cubicBezTo>
                    <a:pt x="9652" y="9707"/>
                    <a:pt x="9549" y="9662"/>
                    <a:pt x="9414" y="9624"/>
                  </a:cubicBezTo>
                  <a:cubicBezTo>
                    <a:pt x="8920" y="9399"/>
                    <a:pt x="8483" y="9065"/>
                    <a:pt x="8130" y="8654"/>
                  </a:cubicBezTo>
                  <a:lnTo>
                    <a:pt x="6930" y="7480"/>
                  </a:lnTo>
                  <a:cubicBezTo>
                    <a:pt x="6121" y="6709"/>
                    <a:pt x="5338" y="5913"/>
                    <a:pt x="4555" y="5124"/>
                  </a:cubicBezTo>
                  <a:cubicBezTo>
                    <a:pt x="3778" y="4328"/>
                    <a:pt x="3021" y="3513"/>
                    <a:pt x="2308" y="2659"/>
                  </a:cubicBezTo>
                  <a:cubicBezTo>
                    <a:pt x="1962" y="2229"/>
                    <a:pt x="1608" y="1799"/>
                    <a:pt x="1281" y="1375"/>
                  </a:cubicBezTo>
                  <a:cubicBezTo>
                    <a:pt x="1114" y="1150"/>
                    <a:pt x="947" y="926"/>
                    <a:pt x="793" y="701"/>
                  </a:cubicBezTo>
                  <a:lnTo>
                    <a:pt x="549" y="354"/>
                  </a:lnTo>
                  <a:cubicBezTo>
                    <a:pt x="466" y="226"/>
                    <a:pt x="357" y="117"/>
                    <a:pt x="228" y="40"/>
                  </a:cubicBezTo>
                  <a:cubicBezTo>
                    <a:pt x="167" y="11"/>
                    <a:pt x="114" y="0"/>
                    <a:pt x="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37"/>
            <p:cNvSpPr/>
            <p:nvPr/>
          </p:nvSpPr>
          <p:spPr>
            <a:xfrm>
              <a:off x="7993799" y="1754763"/>
              <a:ext cx="115643" cy="84974"/>
            </a:xfrm>
            <a:custGeom>
              <a:avLst/>
              <a:gdLst/>
              <a:ahLst/>
              <a:cxnLst/>
              <a:rect l="l" t="t" r="r" b="b"/>
              <a:pathLst>
                <a:path w="5592" h="4109" extrusionOk="0">
                  <a:moveTo>
                    <a:pt x="5510" y="0"/>
                  </a:moveTo>
                  <a:cubicBezTo>
                    <a:pt x="5482" y="0"/>
                    <a:pt x="5450" y="10"/>
                    <a:pt x="5418" y="29"/>
                  </a:cubicBezTo>
                  <a:lnTo>
                    <a:pt x="4051" y="979"/>
                  </a:lnTo>
                  <a:lnTo>
                    <a:pt x="2709" y="1949"/>
                  </a:lnTo>
                  <a:lnTo>
                    <a:pt x="1387" y="2944"/>
                  </a:lnTo>
                  <a:lnTo>
                    <a:pt x="71" y="3951"/>
                  </a:lnTo>
                  <a:cubicBezTo>
                    <a:pt x="26" y="3977"/>
                    <a:pt x="0" y="4028"/>
                    <a:pt x="13" y="4080"/>
                  </a:cubicBezTo>
                  <a:cubicBezTo>
                    <a:pt x="23" y="4099"/>
                    <a:pt x="40" y="4109"/>
                    <a:pt x="63" y="4109"/>
                  </a:cubicBezTo>
                  <a:cubicBezTo>
                    <a:pt x="85" y="4109"/>
                    <a:pt x="113" y="4099"/>
                    <a:pt x="141" y="4080"/>
                  </a:cubicBezTo>
                  <a:cubicBezTo>
                    <a:pt x="623" y="3797"/>
                    <a:pt x="1104" y="3521"/>
                    <a:pt x="1573" y="3226"/>
                  </a:cubicBezTo>
                  <a:cubicBezTo>
                    <a:pt x="2041" y="2924"/>
                    <a:pt x="2497" y="2629"/>
                    <a:pt x="2959" y="2295"/>
                  </a:cubicBezTo>
                  <a:cubicBezTo>
                    <a:pt x="3422" y="1968"/>
                    <a:pt x="3845" y="1640"/>
                    <a:pt x="4275" y="1281"/>
                  </a:cubicBezTo>
                  <a:cubicBezTo>
                    <a:pt x="4712" y="928"/>
                    <a:pt x="5123" y="562"/>
                    <a:pt x="5527" y="177"/>
                  </a:cubicBezTo>
                  <a:cubicBezTo>
                    <a:pt x="5572" y="145"/>
                    <a:pt x="5591" y="87"/>
                    <a:pt x="5578" y="29"/>
                  </a:cubicBezTo>
                  <a:cubicBezTo>
                    <a:pt x="5562" y="10"/>
                    <a:pt x="5538" y="0"/>
                    <a:pt x="55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37"/>
            <p:cNvSpPr/>
            <p:nvPr/>
          </p:nvSpPr>
          <p:spPr>
            <a:xfrm>
              <a:off x="8489085" y="1791780"/>
              <a:ext cx="86049" cy="100257"/>
            </a:xfrm>
            <a:custGeom>
              <a:avLst/>
              <a:gdLst/>
              <a:ahLst/>
              <a:cxnLst/>
              <a:rect l="l" t="t" r="r" b="b"/>
              <a:pathLst>
                <a:path w="4161" h="4848" extrusionOk="0">
                  <a:moveTo>
                    <a:pt x="4087" y="1"/>
                  </a:moveTo>
                  <a:cubicBezTo>
                    <a:pt x="4051" y="1"/>
                    <a:pt x="4009" y="26"/>
                    <a:pt x="3980" y="69"/>
                  </a:cubicBezTo>
                  <a:cubicBezTo>
                    <a:pt x="3698" y="499"/>
                    <a:pt x="3396" y="910"/>
                    <a:pt x="3101" y="1314"/>
                  </a:cubicBezTo>
                  <a:cubicBezTo>
                    <a:pt x="2806" y="1718"/>
                    <a:pt x="2478" y="2104"/>
                    <a:pt x="2164" y="2502"/>
                  </a:cubicBezTo>
                  <a:cubicBezTo>
                    <a:pt x="1843" y="2893"/>
                    <a:pt x="1509" y="3272"/>
                    <a:pt x="1156" y="3644"/>
                  </a:cubicBezTo>
                  <a:cubicBezTo>
                    <a:pt x="809" y="4010"/>
                    <a:pt x="450" y="4370"/>
                    <a:pt x="71" y="4716"/>
                  </a:cubicBezTo>
                  <a:cubicBezTo>
                    <a:pt x="32" y="4748"/>
                    <a:pt x="0" y="4787"/>
                    <a:pt x="20" y="4825"/>
                  </a:cubicBezTo>
                  <a:cubicBezTo>
                    <a:pt x="26" y="4841"/>
                    <a:pt x="42" y="4847"/>
                    <a:pt x="62" y="4847"/>
                  </a:cubicBezTo>
                  <a:cubicBezTo>
                    <a:pt x="84" y="4847"/>
                    <a:pt x="111" y="4839"/>
                    <a:pt x="135" y="4825"/>
                  </a:cubicBezTo>
                  <a:cubicBezTo>
                    <a:pt x="572" y="4536"/>
                    <a:pt x="983" y="4222"/>
                    <a:pt x="1374" y="3882"/>
                  </a:cubicBezTo>
                  <a:cubicBezTo>
                    <a:pt x="1759" y="3535"/>
                    <a:pt x="2125" y="3169"/>
                    <a:pt x="2472" y="2778"/>
                  </a:cubicBezTo>
                  <a:cubicBezTo>
                    <a:pt x="2799" y="2380"/>
                    <a:pt x="3114" y="1962"/>
                    <a:pt x="3396" y="1526"/>
                  </a:cubicBezTo>
                  <a:cubicBezTo>
                    <a:pt x="3666" y="1089"/>
                    <a:pt x="3910" y="627"/>
                    <a:pt x="4122" y="159"/>
                  </a:cubicBezTo>
                  <a:cubicBezTo>
                    <a:pt x="4160" y="114"/>
                    <a:pt x="4160" y="56"/>
                    <a:pt x="4122" y="11"/>
                  </a:cubicBezTo>
                  <a:cubicBezTo>
                    <a:pt x="4111" y="4"/>
                    <a:pt x="4099" y="1"/>
                    <a:pt x="40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37"/>
            <p:cNvSpPr/>
            <p:nvPr/>
          </p:nvSpPr>
          <p:spPr>
            <a:xfrm>
              <a:off x="8493862" y="1754990"/>
              <a:ext cx="74365" cy="78170"/>
            </a:xfrm>
            <a:custGeom>
              <a:avLst/>
              <a:gdLst/>
              <a:ahLst/>
              <a:cxnLst/>
              <a:rect l="l" t="t" r="r" b="b"/>
              <a:pathLst>
                <a:path w="3596" h="3780" extrusionOk="0">
                  <a:moveTo>
                    <a:pt x="3496" y="1"/>
                  </a:moveTo>
                  <a:cubicBezTo>
                    <a:pt x="3472" y="1"/>
                    <a:pt x="3448" y="9"/>
                    <a:pt x="3428" y="25"/>
                  </a:cubicBezTo>
                  <a:lnTo>
                    <a:pt x="2613" y="943"/>
                  </a:lnTo>
                  <a:cubicBezTo>
                    <a:pt x="2343" y="1257"/>
                    <a:pt x="2087" y="1546"/>
                    <a:pt x="1791" y="1854"/>
                  </a:cubicBezTo>
                  <a:cubicBezTo>
                    <a:pt x="1496" y="2162"/>
                    <a:pt x="1207" y="2464"/>
                    <a:pt x="931" y="2746"/>
                  </a:cubicBezTo>
                  <a:cubicBezTo>
                    <a:pt x="655" y="3022"/>
                    <a:pt x="373" y="3318"/>
                    <a:pt x="77" y="3607"/>
                  </a:cubicBezTo>
                  <a:cubicBezTo>
                    <a:pt x="58" y="3607"/>
                    <a:pt x="45" y="3619"/>
                    <a:pt x="33" y="3632"/>
                  </a:cubicBezTo>
                  <a:cubicBezTo>
                    <a:pt x="0" y="3671"/>
                    <a:pt x="7" y="3729"/>
                    <a:pt x="45" y="3761"/>
                  </a:cubicBezTo>
                  <a:cubicBezTo>
                    <a:pt x="58" y="3773"/>
                    <a:pt x="77" y="3780"/>
                    <a:pt x="97" y="3780"/>
                  </a:cubicBezTo>
                  <a:cubicBezTo>
                    <a:pt x="116" y="3780"/>
                    <a:pt x="135" y="3773"/>
                    <a:pt x="148" y="3761"/>
                  </a:cubicBezTo>
                  <a:cubicBezTo>
                    <a:pt x="501" y="3536"/>
                    <a:pt x="841" y="3292"/>
                    <a:pt x="1169" y="3029"/>
                  </a:cubicBezTo>
                  <a:cubicBezTo>
                    <a:pt x="1490" y="2759"/>
                    <a:pt x="1798" y="2470"/>
                    <a:pt x="2087" y="2169"/>
                  </a:cubicBezTo>
                  <a:cubicBezTo>
                    <a:pt x="2369" y="1861"/>
                    <a:pt x="2639" y="1540"/>
                    <a:pt x="2889" y="1206"/>
                  </a:cubicBezTo>
                  <a:cubicBezTo>
                    <a:pt x="3139" y="872"/>
                    <a:pt x="3364" y="519"/>
                    <a:pt x="3563" y="147"/>
                  </a:cubicBezTo>
                  <a:cubicBezTo>
                    <a:pt x="3595" y="115"/>
                    <a:pt x="3595" y="57"/>
                    <a:pt x="3563" y="25"/>
                  </a:cubicBezTo>
                  <a:cubicBezTo>
                    <a:pt x="3544" y="9"/>
                    <a:pt x="3520" y="1"/>
                    <a:pt x="34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37"/>
            <p:cNvSpPr/>
            <p:nvPr/>
          </p:nvSpPr>
          <p:spPr>
            <a:xfrm>
              <a:off x="8219067" y="1640878"/>
              <a:ext cx="182294" cy="179585"/>
            </a:xfrm>
            <a:custGeom>
              <a:avLst/>
              <a:gdLst/>
              <a:ahLst/>
              <a:cxnLst/>
              <a:rect l="l" t="t" r="r" b="b"/>
              <a:pathLst>
                <a:path w="8815" h="8684" extrusionOk="0">
                  <a:moveTo>
                    <a:pt x="8754" y="1"/>
                  </a:moveTo>
                  <a:cubicBezTo>
                    <a:pt x="8709" y="1"/>
                    <a:pt x="8633" y="39"/>
                    <a:pt x="8557" y="106"/>
                  </a:cubicBezTo>
                  <a:cubicBezTo>
                    <a:pt x="7806" y="754"/>
                    <a:pt x="7055" y="1415"/>
                    <a:pt x="6336" y="2095"/>
                  </a:cubicBezTo>
                  <a:cubicBezTo>
                    <a:pt x="5617" y="2770"/>
                    <a:pt x="4899" y="3444"/>
                    <a:pt x="4199" y="4156"/>
                  </a:cubicBezTo>
                  <a:cubicBezTo>
                    <a:pt x="3493" y="4869"/>
                    <a:pt x="2793" y="5575"/>
                    <a:pt x="2119" y="6300"/>
                  </a:cubicBezTo>
                  <a:cubicBezTo>
                    <a:pt x="1439" y="7019"/>
                    <a:pt x="777" y="7757"/>
                    <a:pt x="110" y="8502"/>
                  </a:cubicBezTo>
                  <a:cubicBezTo>
                    <a:pt x="46" y="8573"/>
                    <a:pt x="1" y="8643"/>
                    <a:pt x="26" y="8675"/>
                  </a:cubicBezTo>
                  <a:cubicBezTo>
                    <a:pt x="30" y="8681"/>
                    <a:pt x="37" y="8683"/>
                    <a:pt x="46" y="8683"/>
                  </a:cubicBezTo>
                  <a:cubicBezTo>
                    <a:pt x="80" y="8683"/>
                    <a:pt x="145" y="8646"/>
                    <a:pt x="206" y="8585"/>
                  </a:cubicBezTo>
                  <a:lnTo>
                    <a:pt x="2350" y="6531"/>
                  </a:lnTo>
                  <a:lnTo>
                    <a:pt x="4494" y="4464"/>
                  </a:lnTo>
                  <a:lnTo>
                    <a:pt x="6593" y="2365"/>
                  </a:lnTo>
                  <a:lnTo>
                    <a:pt x="8686" y="240"/>
                  </a:lnTo>
                  <a:cubicBezTo>
                    <a:pt x="8769" y="150"/>
                    <a:pt x="8814" y="54"/>
                    <a:pt x="8789" y="16"/>
                  </a:cubicBezTo>
                  <a:cubicBezTo>
                    <a:pt x="8782" y="6"/>
                    <a:pt x="8770" y="1"/>
                    <a:pt x="87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37"/>
            <p:cNvSpPr/>
            <p:nvPr/>
          </p:nvSpPr>
          <p:spPr>
            <a:xfrm>
              <a:off x="8413148" y="1636846"/>
              <a:ext cx="58297" cy="62288"/>
            </a:xfrm>
            <a:custGeom>
              <a:avLst/>
              <a:gdLst/>
              <a:ahLst/>
              <a:cxnLst/>
              <a:rect l="l" t="t" r="r" b="b"/>
              <a:pathLst>
                <a:path w="2819" h="3012" extrusionOk="0">
                  <a:moveTo>
                    <a:pt x="2730" y="0"/>
                  </a:moveTo>
                  <a:cubicBezTo>
                    <a:pt x="2708" y="0"/>
                    <a:pt x="2687" y="8"/>
                    <a:pt x="2671" y="24"/>
                  </a:cubicBezTo>
                  <a:cubicBezTo>
                    <a:pt x="2414" y="249"/>
                    <a:pt x="2164" y="448"/>
                    <a:pt x="1933" y="679"/>
                  </a:cubicBezTo>
                  <a:cubicBezTo>
                    <a:pt x="1695" y="898"/>
                    <a:pt x="1464" y="1129"/>
                    <a:pt x="1246" y="1373"/>
                  </a:cubicBezTo>
                  <a:cubicBezTo>
                    <a:pt x="1040" y="1623"/>
                    <a:pt x="816" y="1873"/>
                    <a:pt x="610" y="2124"/>
                  </a:cubicBezTo>
                  <a:cubicBezTo>
                    <a:pt x="411" y="2380"/>
                    <a:pt x="212" y="2644"/>
                    <a:pt x="20" y="2907"/>
                  </a:cubicBezTo>
                  <a:cubicBezTo>
                    <a:pt x="1" y="2932"/>
                    <a:pt x="1" y="2965"/>
                    <a:pt x="13" y="2997"/>
                  </a:cubicBezTo>
                  <a:cubicBezTo>
                    <a:pt x="26" y="3006"/>
                    <a:pt x="42" y="3011"/>
                    <a:pt x="59" y="3011"/>
                  </a:cubicBezTo>
                  <a:cubicBezTo>
                    <a:pt x="76" y="3011"/>
                    <a:pt x="94" y="3006"/>
                    <a:pt x="110" y="2997"/>
                  </a:cubicBezTo>
                  <a:cubicBezTo>
                    <a:pt x="360" y="2772"/>
                    <a:pt x="610" y="2567"/>
                    <a:pt x="848" y="2342"/>
                  </a:cubicBezTo>
                  <a:cubicBezTo>
                    <a:pt x="1085" y="2117"/>
                    <a:pt x="1329" y="1899"/>
                    <a:pt x="1548" y="1655"/>
                  </a:cubicBezTo>
                  <a:cubicBezTo>
                    <a:pt x="1766" y="1417"/>
                    <a:pt x="1984" y="1167"/>
                    <a:pt x="2196" y="923"/>
                  </a:cubicBezTo>
                  <a:cubicBezTo>
                    <a:pt x="2408" y="673"/>
                    <a:pt x="2600" y="410"/>
                    <a:pt x="2793" y="140"/>
                  </a:cubicBezTo>
                  <a:cubicBezTo>
                    <a:pt x="2819" y="108"/>
                    <a:pt x="2819" y="57"/>
                    <a:pt x="2793" y="24"/>
                  </a:cubicBezTo>
                  <a:cubicBezTo>
                    <a:pt x="2774" y="8"/>
                    <a:pt x="2751" y="0"/>
                    <a:pt x="27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37"/>
            <p:cNvSpPr/>
            <p:nvPr/>
          </p:nvSpPr>
          <p:spPr>
            <a:xfrm>
              <a:off x="8265142" y="1518163"/>
              <a:ext cx="110721" cy="89048"/>
            </a:xfrm>
            <a:custGeom>
              <a:avLst/>
              <a:gdLst/>
              <a:ahLst/>
              <a:cxnLst/>
              <a:rect l="l" t="t" r="r" b="b"/>
              <a:pathLst>
                <a:path w="5354" h="4306" extrusionOk="0">
                  <a:moveTo>
                    <a:pt x="5269" y="1"/>
                  </a:moveTo>
                  <a:cubicBezTo>
                    <a:pt x="5240" y="1"/>
                    <a:pt x="5206" y="9"/>
                    <a:pt x="5174" y="25"/>
                  </a:cubicBezTo>
                  <a:cubicBezTo>
                    <a:pt x="4699" y="314"/>
                    <a:pt x="4243" y="609"/>
                    <a:pt x="3787" y="930"/>
                  </a:cubicBezTo>
                  <a:cubicBezTo>
                    <a:pt x="3325" y="1251"/>
                    <a:pt x="2895" y="1572"/>
                    <a:pt x="2472" y="1925"/>
                  </a:cubicBezTo>
                  <a:cubicBezTo>
                    <a:pt x="2048" y="2278"/>
                    <a:pt x="1631" y="2637"/>
                    <a:pt x="1226" y="3016"/>
                  </a:cubicBezTo>
                  <a:cubicBezTo>
                    <a:pt x="822" y="3395"/>
                    <a:pt x="437" y="3780"/>
                    <a:pt x="58" y="4184"/>
                  </a:cubicBezTo>
                  <a:cubicBezTo>
                    <a:pt x="19" y="4223"/>
                    <a:pt x="0" y="4229"/>
                    <a:pt x="19" y="4274"/>
                  </a:cubicBezTo>
                  <a:cubicBezTo>
                    <a:pt x="29" y="4296"/>
                    <a:pt x="47" y="4306"/>
                    <a:pt x="69" y="4306"/>
                  </a:cubicBezTo>
                  <a:cubicBezTo>
                    <a:pt x="93" y="4306"/>
                    <a:pt x="121" y="4294"/>
                    <a:pt x="148" y="4274"/>
                  </a:cubicBezTo>
                  <a:lnTo>
                    <a:pt x="1432" y="3266"/>
                  </a:lnTo>
                  <a:lnTo>
                    <a:pt x="2715" y="2252"/>
                  </a:lnTo>
                  <a:lnTo>
                    <a:pt x="3999" y="1219"/>
                  </a:lnTo>
                  <a:lnTo>
                    <a:pt x="5283" y="166"/>
                  </a:lnTo>
                  <a:cubicBezTo>
                    <a:pt x="5328" y="134"/>
                    <a:pt x="5354" y="76"/>
                    <a:pt x="5334" y="25"/>
                  </a:cubicBezTo>
                  <a:cubicBezTo>
                    <a:pt x="5322" y="9"/>
                    <a:pt x="5298" y="1"/>
                    <a:pt x="5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3382004" y="761033"/>
            <a:ext cx="2684967" cy="684355"/>
          </a:xfrm>
          <a:prstGeom prst="rect">
            <a:avLst/>
          </a:prstGeom>
          <a:noFill/>
        </p:spPr>
        <p:txBody>
          <a:bodyPr wrap="square" rtlCol="0">
            <a:spAutoFit/>
          </a:bodyPr>
          <a:lstStyle/>
          <a:p>
            <a:pPr algn="just">
              <a:lnSpc>
                <a:spcPct val="135000"/>
              </a:lnSpc>
              <a:spcBef>
                <a:spcPts val="600"/>
              </a:spcBef>
              <a:spcAft>
                <a:spcPts val="600"/>
              </a:spcAft>
            </a:pPr>
            <a:r>
              <a:rPr lang="en-US" sz="3200" b="1" dirty="0">
                <a:solidFill>
                  <a:srgbClr val="002060"/>
                </a:solidFill>
                <a:latin typeface="+mn-lt"/>
                <a:ea typeface="Calibri" panose="020F0502020204030204" pitchFamily="34" charset="0"/>
              </a:rPr>
              <a:t>LUYỆN TẬP</a:t>
            </a:r>
            <a:endParaRPr lang="en-US" sz="3200" b="1" dirty="0">
              <a:solidFill>
                <a:srgbClr val="002060"/>
              </a:solidFill>
              <a:latin typeface="+mn-lt"/>
            </a:endParaRPr>
          </a:p>
        </p:txBody>
      </p:sp>
      <p:sp>
        <p:nvSpPr>
          <p:cNvPr id="19" name="TextBox 18">
            <a:extLst>
              <a:ext uri="{FF2B5EF4-FFF2-40B4-BE49-F238E27FC236}">
                <a16:creationId xmlns:a16="http://schemas.microsoft.com/office/drawing/2014/main" id="{F2592D8A-11C1-4481-9ECE-28D744FFA21E}"/>
              </a:ext>
            </a:extLst>
          </p:cNvPr>
          <p:cNvSpPr txBox="1"/>
          <p:nvPr/>
        </p:nvSpPr>
        <p:spPr>
          <a:xfrm>
            <a:off x="677696" y="1947293"/>
            <a:ext cx="7574685" cy="1200329"/>
          </a:xfrm>
          <a:prstGeom prst="rect">
            <a:avLst/>
          </a:prstGeom>
          <a:noFill/>
        </p:spPr>
        <p:txBody>
          <a:bodyPr wrap="square" rtlCol="0">
            <a:spAutoFit/>
          </a:bodyPr>
          <a:lstStyle/>
          <a:p>
            <a:pPr algn="ctr"/>
            <a:r>
              <a:rPr lang="en-US" sz="3600" dirty="0" err="1">
                <a:solidFill>
                  <a:schemeClr val="accent6">
                    <a:lumMod val="10000"/>
                  </a:schemeClr>
                </a:solidFill>
                <a:latin typeface="+mn-lt"/>
                <a:cs typeface="Times New Roman" panose="02020603050405020304" pitchFamily="18" charset="0"/>
              </a:rPr>
              <a:t>Thảo</a:t>
            </a:r>
            <a:r>
              <a:rPr lang="en-US" sz="3600" dirty="0">
                <a:solidFill>
                  <a:schemeClr val="accent6">
                    <a:lumMod val="10000"/>
                  </a:schemeClr>
                </a:solidFill>
                <a:latin typeface="+mn-lt"/>
                <a:cs typeface="Times New Roman" panose="02020603050405020304" pitchFamily="18" charset="0"/>
              </a:rPr>
              <a:t> </a:t>
            </a:r>
            <a:r>
              <a:rPr lang="en-US" sz="3600" dirty="0" err="1">
                <a:solidFill>
                  <a:schemeClr val="accent6">
                    <a:lumMod val="10000"/>
                  </a:schemeClr>
                </a:solidFill>
                <a:latin typeface="+mn-lt"/>
                <a:cs typeface="Times New Roman" panose="02020603050405020304" pitchFamily="18" charset="0"/>
              </a:rPr>
              <a:t>luận</a:t>
            </a:r>
            <a:r>
              <a:rPr lang="en-US" sz="3600" dirty="0">
                <a:solidFill>
                  <a:schemeClr val="accent6">
                    <a:lumMod val="10000"/>
                  </a:schemeClr>
                </a:solidFill>
                <a:latin typeface="+mn-lt"/>
                <a:cs typeface="Times New Roman" panose="02020603050405020304" pitchFamily="18" charset="0"/>
              </a:rPr>
              <a:t> </a:t>
            </a:r>
            <a:r>
              <a:rPr lang="en-US" sz="3600" dirty="0" err="1">
                <a:solidFill>
                  <a:schemeClr val="accent6">
                    <a:lumMod val="10000"/>
                  </a:schemeClr>
                </a:solidFill>
                <a:latin typeface="+mn-lt"/>
                <a:cs typeface="Times New Roman" panose="02020603050405020304" pitchFamily="18" charset="0"/>
              </a:rPr>
              <a:t>theo</a:t>
            </a:r>
            <a:r>
              <a:rPr lang="en-US" sz="3600" dirty="0">
                <a:solidFill>
                  <a:schemeClr val="accent6">
                    <a:lumMod val="10000"/>
                  </a:schemeClr>
                </a:solidFill>
                <a:latin typeface="+mn-lt"/>
                <a:cs typeface="Times New Roman" panose="02020603050405020304" pitchFamily="18" charset="0"/>
              </a:rPr>
              <a:t> </a:t>
            </a:r>
            <a:r>
              <a:rPr lang="en-US" sz="3600" dirty="0" err="1">
                <a:solidFill>
                  <a:schemeClr val="accent6">
                    <a:lumMod val="10000"/>
                  </a:schemeClr>
                </a:solidFill>
                <a:latin typeface="+mn-lt"/>
                <a:cs typeface="Times New Roman" panose="02020603050405020304" pitchFamily="18" charset="0"/>
              </a:rPr>
              <a:t>nhóm</a:t>
            </a:r>
            <a:r>
              <a:rPr lang="en-US" sz="3600" dirty="0">
                <a:solidFill>
                  <a:schemeClr val="accent6">
                    <a:lumMod val="10000"/>
                  </a:schemeClr>
                </a:solidFill>
                <a:latin typeface="+mn-lt"/>
                <a:cs typeface="Times New Roman" panose="02020603050405020304" pitchFamily="18" charset="0"/>
              </a:rPr>
              <a:t> </a:t>
            </a:r>
            <a:r>
              <a:rPr lang="en-US" sz="3600" dirty="0" err="1">
                <a:solidFill>
                  <a:schemeClr val="accent6">
                    <a:lumMod val="10000"/>
                  </a:schemeClr>
                </a:solidFill>
                <a:latin typeface="+mn-lt"/>
                <a:cs typeface="Times New Roman" panose="02020603050405020304" pitchFamily="18" charset="0"/>
              </a:rPr>
              <a:t>hoàn</a:t>
            </a:r>
            <a:r>
              <a:rPr lang="en-US" sz="3600" dirty="0">
                <a:solidFill>
                  <a:schemeClr val="accent6">
                    <a:lumMod val="10000"/>
                  </a:schemeClr>
                </a:solidFill>
                <a:latin typeface="+mn-lt"/>
                <a:cs typeface="Times New Roman" panose="02020603050405020304" pitchFamily="18" charset="0"/>
              </a:rPr>
              <a:t> </a:t>
            </a:r>
            <a:r>
              <a:rPr lang="en-US" sz="3600" dirty="0" err="1">
                <a:solidFill>
                  <a:schemeClr val="accent6">
                    <a:lumMod val="10000"/>
                  </a:schemeClr>
                </a:solidFill>
                <a:latin typeface="+mn-lt"/>
                <a:cs typeface="Times New Roman" panose="02020603050405020304" pitchFamily="18" charset="0"/>
              </a:rPr>
              <a:t>thành</a:t>
            </a:r>
            <a:r>
              <a:rPr lang="en-US" sz="3600" dirty="0">
                <a:solidFill>
                  <a:schemeClr val="accent6">
                    <a:lumMod val="10000"/>
                  </a:schemeClr>
                </a:solidFill>
                <a:latin typeface="+mn-lt"/>
                <a:cs typeface="Times New Roman" panose="02020603050405020304" pitchFamily="18" charset="0"/>
              </a:rPr>
              <a:t> </a:t>
            </a:r>
            <a:r>
              <a:rPr lang="en-US" sz="3600" dirty="0" err="1">
                <a:solidFill>
                  <a:schemeClr val="accent6">
                    <a:lumMod val="10000"/>
                  </a:schemeClr>
                </a:solidFill>
                <a:latin typeface="+mn-lt"/>
                <a:cs typeface="Times New Roman" panose="02020603050405020304" pitchFamily="18" charset="0"/>
              </a:rPr>
              <a:t>các</a:t>
            </a:r>
            <a:r>
              <a:rPr lang="en-US" sz="3600" dirty="0">
                <a:solidFill>
                  <a:schemeClr val="accent6">
                    <a:lumMod val="10000"/>
                  </a:schemeClr>
                </a:solidFill>
                <a:latin typeface="+mn-lt"/>
                <a:cs typeface="Times New Roman" panose="02020603050405020304" pitchFamily="18" charset="0"/>
              </a:rPr>
              <a:t> </a:t>
            </a:r>
            <a:r>
              <a:rPr lang="en-US" sz="3600" dirty="0" err="1">
                <a:solidFill>
                  <a:schemeClr val="accent6">
                    <a:lumMod val="10000"/>
                  </a:schemeClr>
                </a:solidFill>
                <a:latin typeface="+mn-lt"/>
                <a:cs typeface="Times New Roman" panose="02020603050405020304" pitchFamily="18" charset="0"/>
              </a:rPr>
              <a:t>bài</a:t>
            </a:r>
            <a:r>
              <a:rPr lang="en-US" sz="3600" dirty="0">
                <a:solidFill>
                  <a:schemeClr val="accent6">
                    <a:lumMod val="10000"/>
                  </a:schemeClr>
                </a:solidFill>
                <a:latin typeface="+mn-lt"/>
                <a:cs typeface="Times New Roman" panose="02020603050405020304" pitchFamily="18" charset="0"/>
              </a:rPr>
              <a:t> </a:t>
            </a:r>
            <a:r>
              <a:rPr lang="en-US" sz="3600" dirty="0" err="1">
                <a:solidFill>
                  <a:schemeClr val="accent6">
                    <a:lumMod val="10000"/>
                  </a:schemeClr>
                </a:solidFill>
                <a:latin typeface="+mn-lt"/>
                <a:cs typeface="Times New Roman" panose="02020603050405020304" pitchFamily="18" charset="0"/>
              </a:rPr>
              <a:t>tập</a:t>
            </a:r>
            <a:r>
              <a:rPr lang="en-US" sz="3600" dirty="0">
                <a:solidFill>
                  <a:schemeClr val="accent6">
                    <a:lumMod val="10000"/>
                  </a:schemeClr>
                </a:solidFill>
                <a:latin typeface="+mn-lt"/>
                <a:cs typeface="Times New Roman" panose="02020603050405020304" pitchFamily="18" charset="0"/>
              </a:rPr>
              <a:t> </a:t>
            </a:r>
            <a:r>
              <a:rPr lang="en-US" sz="3600" dirty="0" err="1">
                <a:solidFill>
                  <a:schemeClr val="accent6">
                    <a:lumMod val="10000"/>
                  </a:schemeClr>
                </a:solidFill>
                <a:latin typeface="+mn-lt"/>
                <a:cs typeface="Times New Roman" panose="02020603050405020304" pitchFamily="18" charset="0"/>
              </a:rPr>
              <a:t>trong</a:t>
            </a:r>
            <a:r>
              <a:rPr lang="en-US" sz="3600" dirty="0">
                <a:solidFill>
                  <a:schemeClr val="accent6">
                    <a:lumMod val="10000"/>
                  </a:schemeClr>
                </a:solidFill>
                <a:latin typeface="+mn-lt"/>
                <a:cs typeface="Times New Roman" panose="02020603050405020304" pitchFamily="18" charset="0"/>
              </a:rPr>
              <a:t> </a:t>
            </a:r>
            <a:r>
              <a:rPr lang="en-US" sz="3600" dirty="0" err="1">
                <a:solidFill>
                  <a:schemeClr val="accent6">
                    <a:lumMod val="10000"/>
                  </a:schemeClr>
                </a:solidFill>
                <a:latin typeface="+mn-lt"/>
                <a:cs typeface="Times New Roman" panose="02020603050405020304" pitchFamily="18" charset="0"/>
              </a:rPr>
              <a:t>phiếu</a:t>
            </a:r>
            <a:r>
              <a:rPr lang="en-US" sz="3600" dirty="0">
                <a:solidFill>
                  <a:schemeClr val="accent6">
                    <a:lumMod val="10000"/>
                  </a:schemeClr>
                </a:solidFill>
                <a:latin typeface="+mn-lt"/>
                <a:cs typeface="Times New Roman" panose="02020603050405020304" pitchFamily="18" charset="0"/>
              </a:rPr>
              <a:t> </a:t>
            </a:r>
            <a:r>
              <a:rPr lang="en-US" sz="3600" dirty="0" err="1">
                <a:solidFill>
                  <a:schemeClr val="accent6">
                    <a:lumMod val="10000"/>
                  </a:schemeClr>
                </a:solidFill>
                <a:latin typeface="+mn-lt"/>
                <a:cs typeface="Times New Roman" panose="02020603050405020304" pitchFamily="18" charset="0"/>
              </a:rPr>
              <a:t>học</a:t>
            </a:r>
            <a:r>
              <a:rPr lang="en-US" sz="3600" dirty="0">
                <a:solidFill>
                  <a:schemeClr val="accent6">
                    <a:lumMod val="10000"/>
                  </a:schemeClr>
                </a:solidFill>
                <a:latin typeface="+mn-lt"/>
                <a:cs typeface="Times New Roman" panose="02020603050405020304" pitchFamily="18" charset="0"/>
              </a:rPr>
              <a:t> </a:t>
            </a:r>
            <a:r>
              <a:rPr lang="en-US" sz="3600" dirty="0" err="1">
                <a:solidFill>
                  <a:schemeClr val="accent6">
                    <a:lumMod val="10000"/>
                  </a:schemeClr>
                </a:solidFill>
                <a:latin typeface="+mn-lt"/>
                <a:cs typeface="Times New Roman" panose="02020603050405020304" pitchFamily="18" charset="0"/>
              </a:rPr>
              <a:t>tập</a:t>
            </a:r>
            <a:endParaRPr lang="en-US" sz="3600" dirty="0">
              <a:solidFill>
                <a:schemeClr val="accent6">
                  <a:lumMod val="10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12825023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3137" y="0"/>
            <a:ext cx="9144000" cy="498764"/>
          </a:xfrm>
          <a:prstGeom prst="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4472C4">
                    <a:lumMod val="50000"/>
                  </a:srgbClr>
                </a:solidFill>
                <a:effectLst/>
                <a:uLnTx/>
                <a:uFillTx/>
                <a:latin typeface="Pontano Sans"/>
                <a:ea typeface="+mn-ea"/>
                <a:cs typeface="+mn-cs"/>
                <a:sym typeface="Arial"/>
              </a:rPr>
              <a:t>	</a:t>
            </a:r>
          </a:p>
        </p:txBody>
      </p:sp>
      <p:pic>
        <p:nvPicPr>
          <p:cNvPr id="24" name="Imagen 34" descr="Forma, Icono&#10;&#10;Descripción generada automáticamente">
            <a:extLst>
              <a:ext uri="{FF2B5EF4-FFF2-40B4-BE49-F238E27FC236}">
                <a16:creationId xmlns:a16="http://schemas.microsoft.com/office/drawing/2014/main" id="{B3703A04-AA68-4895-A7F2-66F160BAF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9" y="51348"/>
            <a:ext cx="466617" cy="396067"/>
          </a:xfrm>
          <a:prstGeom prst="rect">
            <a:avLst/>
          </a:prstGeom>
        </p:spPr>
      </p:pic>
      <p:sp>
        <p:nvSpPr>
          <p:cNvPr id="3" name="TextBox 2"/>
          <p:cNvSpPr txBox="1"/>
          <p:nvPr/>
        </p:nvSpPr>
        <p:spPr>
          <a:xfrm>
            <a:off x="643132" y="51348"/>
            <a:ext cx="67424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LUYỆN TẬP</a:t>
            </a:r>
          </a:p>
        </p:txBody>
      </p:sp>
      <p:cxnSp>
        <p:nvCxnSpPr>
          <p:cNvPr id="10" name="Straight Connector 9">
            <a:extLst>
              <a:ext uri="{FF2B5EF4-FFF2-40B4-BE49-F238E27FC236}">
                <a16:creationId xmlns:a16="http://schemas.microsoft.com/office/drawing/2014/main" id="{2F7A0C90-2C15-47E1-A95E-9BA47926D4B6}"/>
              </a:ext>
            </a:extLst>
          </p:cNvPr>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2"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13"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15"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3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3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4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4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cxnSp>
        <p:nvCxnSpPr>
          <p:cNvPr id="62" name="Straight Connector 61">
            <a:extLst>
              <a:ext uri="{FF2B5EF4-FFF2-40B4-BE49-F238E27FC236}">
                <a16:creationId xmlns:a16="http://schemas.microsoft.com/office/drawing/2014/main" id="{2F7A0C90-2C15-47E1-A95E-9BA47926D4B6}"/>
              </a:ext>
            </a:extLst>
          </p:cNvPr>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64"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65"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9"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115"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0"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1"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102"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2"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3"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89"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4"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5"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76"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8"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129"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0"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131"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4"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145"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6"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147"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60"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61"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62"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63"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6"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77"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78"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79"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92" name="Google Shape;2222;p74"/>
          <p:cNvSpPr txBox="1">
            <a:spLocks/>
          </p:cNvSpPr>
          <p:nvPr/>
        </p:nvSpPr>
        <p:spPr>
          <a:xfrm>
            <a:off x="457718" y="569628"/>
            <a:ext cx="7704000" cy="420600"/>
          </a:xfrm>
          <a:prstGeom prst="rect">
            <a:avLst/>
          </a:prstGeom>
        </p:spPr>
        <p:txBody>
          <a:bodyPr spcFirstLastPara="1" vert="horz" wrap="square" lIns="91425" tIns="91425" rIns="91425" bIns="91425" rtlCol="0" anchor="t" anchorCtr="0">
            <a:noAutofit/>
          </a:bodyPr>
          <a:lstStyle>
            <a:lvl1pPr algn="l" defTabSz="685800" rtl="0" eaLnBrk="1" latinLnBrk="0" hangingPunct="1">
              <a:lnSpc>
                <a:spcPct val="90000"/>
              </a:lnSpc>
              <a:spcBef>
                <a:spcPct val="0"/>
              </a:spcBef>
              <a:buNone/>
              <a:defRPr sz="7200" b="1" kern="1200">
                <a:solidFill>
                  <a:schemeClr val="accent3"/>
                </a:solidFill>
                <a:latin typeface="+mj-lt"/>
                <a:ea typeface="+mj-ea"/>
                <a:cs typeface="+mj-cs"/>
              </a:defRPr>
            </a:lvl1p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B11670"/>
                </a:solidFill>
                <a:effectLst/>
                <a:uLnTx/>
                <a:uFillTx/>
                <a:latin typeface="Arial" panose="020B0604020202020204" pitchFamily="34" charset="0"/>
                <a:ea typeface="+mj-ea"/>
                <a:cs typeface="Arial" panose="020B0604020202020204" pitchFamily="34" charset="0"/>
                <a:sym typeface="Arial"/>
              </a:rPr>
              <a:t>Hoàn</a:t>
            </a:r>
            <a:r>
              <a:rPr kumimoji="0" lang="en-US" sz="2400" b="1" i="0" u="none" strike="noStrike" kern="1200" cap="none" spc="0" normalizeH="0" baseline="0" noProof="0" dirty="0">
                <a:ln>
                  <a:noFill/>
                </a:ln>
                <a:solidFill>
                  <a:srgbClr val="B11670"/>
                </a:solidFill>
                <a:effectLst/>
                <a:uLnTx/>
                <a:uFillTx/>
                <a:latin typeface="Arial" panose="020B0604020202020204" pitchFamily="34" charset="0"/>
                <a:ea typeface="+mj-ea"/>
                <a:cs typeface="Arial" panose="020B0604020202020204" pitchFamily="34" charset="0"/>
                <a:sym typeface="Arial"/>
              </a:rPr>
              <a:t> </a:t>
            </a:r>
            <a:r>
              <a:rPr kumimoji="0" lang="en-US" sz="2400" b="1" i="0" u="none" strike="noStrike" kern="1200" cap="none" spc="0" normalizeH="0" baseline="0" noProof="0" dirty="0" err="1">
                <a:ln>
                  <a:noFill/>
                </a:ln>
                <a:solidFill>
                  <a:srgbClr val="B11670"/>
                </a:solidFill>
                <a:effectLst/>
                <a:uLnTx/>
                <a:uFillTx/>
                <a:latin typeface="Arial" panose="020B0604020202020204" pitchFamily="34" charset="0"/>
                <a:ea typeface="+mj-ea"/>
                <a:cs typeface="Arial" panose="020B0604020202020204" pitchFamily="34" charset="0"/>
                <a:sym typeface="Arial"/>
              </a:rPr>
              <a:t>thành</a:t>
            </a:r>
            <a:r>
              <a:rPr kumimoji="0" lang="en-US" sz="2400" b="1" i="0" u="none" strike="noStrike" kern="1200" cap="none" spc="0" normalizeH="0" baseline="0" noProof="0" dirty="0">
                <a:ln>
                  <a:noFill/>
                </a:ln>
                <a:solidFill>
                  <a:srgbClr val="B11670"/>
                </a:solidFill>
                <a:effectLst/>
                <a:uLnTx/>
                <a:uFillTx/>
                <a:latin typeface="Arial" panose="020B0604020202020204" pitchFamily="34" charset="0"/>
                <a:ea typeface="+mj-ea"/>
                <a:cs typeface="Arial" panose="020B0604020202020204" pitchFamily="34" charset="0"/>
                <a:sym typeface="Arial"/>
              </a:rPr>
              <a:t> </a:t>
            </a:r>
            <a:r>
              <a:rPr kumimoji="0" lang="en-US" sz="2400" b="1" i="0" u="none" strike="noStrike" kern="1200" cap="none" spc="0" normalizeH="0" baseline="0" noProof="0" dirty="0" err="1">
                <a:ln>
                  <a:noFill/>
                </a:ln>
                <a:solidFill>
                  <a:srgbClr val="B11670"/>
                </a:solidFill>
                <a:effectLst/>
                <a:uLnTx/>
                <a:uFillTx/>
                <a:latin typeface="Arial" panose="020B0604020202020204" pitchFamily="34" charset="0"/>
                <a:ea typeface="+mj-ea"/>
                <a:cs typeface="Arial" panose="020B0604020202020204" pitchFamily="34" charset="0"/>
                <a:sym typeface="Arial"/>
              </a:rPr>
              <a:t>thông</a:t>
            </a:r>
            <a:r>
              <a:rPr kumimoji="0" lang="en-US" sz="2400" b="1" i="0" u="none" strike="noStrike" kern="1200" cap="none" spc="0" normalizeH="0" baseline="0" noProof="0" dirty="0">
                <a:ln>
                  <a:noFill/>
                </a:ln>
                <a:solidFill>
                  <a:srgbClr val="B11670"/>
                </a:solidFill>
                <a:effectLst/>
                <a:uLnTx/>
                <a:uFillTx/>
                <a:latin typeface="Arial" panose="020B0604020202020204" pitchFamily="34" charset="0"/>
                <a:ea typeface="+mj-ea"/>
                <a:cs typeface="Arial" panose="020B0604020202020204" pitchFamily="34" charset="0"/>
                <a:sym typeface="Arial"/>
              </a:rPr>
              <a:t> tin </a:t>
            </a:r>
            <a:r>
              <a:rPr kumimoji="0" lang="en-US" sz="2400" b="1" i="0" u="none" strike="noStrike" kern="1200" cap="none" spc="0" normalizeH="0" baseline="0" noProof="0" dirty="0" err="1">
                <a:ln>
                  <a:noFill/>
                </a:ln>
                <a:solidFill>
                  <a:srgbClr val="B11670"/>
                </a:solidFill>
                <a:effectLst/>
                <a:uLnTx/>
                <a:uFillTx/>
                <a:latin typeface="Arial" panose="020B0604020202020204" pitchFamily="34" charset="0"/>
                <a:ea typeface="+mj-ea"/>
                <a:cs typeface="Arial" panose="020B0604020202020204" pitchFamily="34" charset="0"/>
                <a:sym typeface="Arial"/>
              </a:rPr>
              <a:t>trong</a:t>
            </a:r>
            <a:r>
              <a:rPr kumimoji="0" lang="en-US" sz="2400" b="1" i="0" u="none" strike="noStrike" kern="1200" cap="none" spc="0" normalizeH="0" baseline="0" noProof="0" dirty="0">
                <a:ln>
                  <a:noFill/>
                </a:ln>
                <a:solidFill>
                  <a:srgbClr val="B11670"/>
                </a:solidFill>
                <a:effectLst/>
                <a:uLnTx/>
                <a:uFillTx/>
                <a:latin typeface="Arial" panose="020B0604020202020204" pitchFamily="34" charset="0"/>
                <a:ea typeface="+mj-ea"/>
                <a:cs typeface="Arial" panose="020B0604020202020204" pitchFamily="34" charset="0"/>
                <a:sym typeface="Arial"/>
              </a:rPr>
              <a:t> </a:t>
            </a:r>
            <a:r>
              <a:rPr kumimoji="0" lang="en-US" sz="2400" b="1" i="0" u="none" strike="noStrike" kern="1200" cap="none" spc="0" normalizeH="0" baseline="0" noProof="0" dirty="0" err="1">
                <a:ln>
                  <a:noFill/>
                </a:ln>
                <a:solidFill>
                  <a:srgbClr val="B11670"/>
                </a:solidFill>
                <a:effectLst/>
                <a:uLnTx/>
                <a:uFillTx/>
                <a:latin typeface="Arial" panose="020B0604020202020204" pitchFamily="34" charset="0"/>
                <a:ea typeface="+mj-ea"/>
                <a:cs typeface="Arial" panose="020B0604020202020204" pitchFamily="34" charset="0"/>
                <a:sym typeface="Arial"/>
              </a:rPr>
              <a:t>bảng</a:t>
            </a:r>
            <a:r>
              <a:rPr kumimoji="0" lang="en-US" sz="2400" b="1" i="0" u="none" strike="noStrike" kern="1200" cap="none" spc="0" normalizeH="0" baseline="0" noProof="0" dirty="0">
                <a:ln>
                  <a:noFill/>
                </a:ln>
                <a:solidFill>
                  <a:srgbClr val="B11670"/>
                </a:solidFill>
                <a:effectLst/>
                <a:uLnTx/>
                <a:uFillTx/>
                <a:latin typeface="Arial" panose="020B0604020202020204" pitchFamily="34" charset="0"/>
                <a:ea typeface="+mj-ea"/>
                <a:cs typeface="Arial" panose="020B0604020202020204" pitchFamily="34" charset="0"/>
                <a:sym typeface="Arial"/>
              </a:rPr>
              <a:t> </a:t>
            </a:r>
            <a:r>
              <a:rPr kumimoji="0" lang="en-US" sz="2400" b="1" i="0" u="none" strike="noStrike" kern="1200" cap="none" spc="0" normalizeH="0" baseline="0" noProof="0" dirty="0" err="1">
                <a:ln>
                  <a:noFill/>
                </a:ln>
                <a:solidFill>
                  <a:srgbClr val="B11670"/>
                </a:solidFill>
                <a:effectLst/>
                <a:uLnTx/>
                <a:uFillTx/>
                <a:latin typeface="Arial" panose="020B0604020202020204" pitchFamily="34" charset="0"/>
                <a:ea typeface="+mj-ea"/>
                <a:cs typeface="Arial" panose="020B0604020202020204" pitchFamily="34" charset="0"/>
                <a:sym typeface="Arial"/>
              </a:rPr>
              <a:t>sau</a:t>
            </a:r>
            <a:endParaRPr kumimoji="0" lang="en-US" sz="2400" b="1" i="0" u="none" strike="noStrike" kern="1200" cap="none" spc="0" normalizeH="0" baseline="0" noProof="0" dirty="0">
              <a:ln>
                <a:noFill/>
              </a:ln>
              <a:solidFill>
                <a:srgbClr val="B11670"/>
              </a:solidFill>
              <a:effectLst/>
              <a:uLnTx/>
              <a:uFillTx/>
              <a:latin typeface="Arial" panose="020B0604020202020204" pitchFamily="34" charset="0"/>
              <a:ea typeface="+mj-ea"/>
              <a:cs typeface="Arial" panose="020B0604020202020204" pitchFamily="34" charset="0"/>
              <a:sym typeface="Arial"/>
            </a:endParaRPr>
          </a:p>
        </p:txBody>
      </p:sp>
      <p:grpSp>
        <p:nvGrpSpPr>
          <p:cNvPr id="194" name="Google Shape;2224;p74"/>
          <p:cNvGrpSpPr/>
          <p:nvPr/>
        </p:nvGrpSpPr>
        <p:grpSpPr>
          <a:xfrm>
            <a:off x="127251" y="123869"/>
            <a:ext cx="320453" cy="409255"/>
            <a:chOff x="5905475" y="2032050"/>
            <a:chExt cx="454350" cy="580175"/>
          </a:xfrm>
        </p:grpSpPr>
        <p:sp>
          <p:nvSpPr>
            <p:cNvPr id="195"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1" name="Google Shape;2231;p74"/>
          <p:cNvGrpSpPr/>
          <p:nvPr/>
        </p:nvGrpSpPr>
        <p:grpSpPr>
          <a:xfrm rot="5973186">
            <a:off x="8448151" y="399909"/>
            <a:ext cx="525721" cy="428640"/>
            <a:chOff x="5426900" y="3064075"/>
            <a:chExt cx="281450" cy="229525"/>
          </a:xfrm>
        </p:grpSpPr>
        <p:sp>
          <p:nvSpPr>
            <p:cNvPr id="202"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1" name="Google Shape;2241;p74"/>
          <p:cNvGrpSpPr/>
          <p:nvPr/>
        </p:nvGrpSpPr>
        <p:grpSpPr>
          <a:xfrm rot="5973186">
            <a:off x="314219" y="4343964"/>
            <a:ext cx="525721" cy="428640"/>
            <a:chOff x="5426900" y="3064075"/>
            <a:chExt cx="281450" cy="229525"/>
          </a:xfrm>
        </p:grpSpPr>
        <p:sp>
          <p:nvSpPr>
            <p:cNvPr id="212" name="Google Shape;224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24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24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24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24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24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24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24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5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aphicFrame>
        <p:nvGraphicFramePr>
          <p:cNvPr id="221" name="Table 220">
            <a:extLst>
              <a:ext uri="{FF2B5EF4-FFF2-40B4-BE49-F238E27FC236}">
                <a16:creationId xmlns:a16="http://schemas.microsoft.com/office/drawing/2014/main" id="{6A1E1E41-2481-40B3-9775-636AFE3C3AE5}"/>
              </a:ext>
            </a:extLst>
          </p:cNvPr>
          <p:cNvGraphicFramePr>
            <a:graphicFrameLocks noGrp="1"/>
          </p:cNvGraphicFramePr>
          <p:nvPr>
            <p:extLst>
              <p:ext uri="{D42A27DB-BD31-4B8C-83A1-F6EECF244321}">
                <p14:modId xmlns:p14="http://schemas.microsoft.com/office/powerpoint/2010/main" val="1558484292"/>
              </p:ext>
            </p:extLst>
          </p:nvPr>
        </p:nvGraphicFramePr>
        <p:xfrm>
          <a:off x="895889" y="1320543"/>
          <a:ext cx="7314874" cy="3322320"/>
        </p:xfrm>
        <a:graphic>
          <a:graphicData uri="http://schemas.openxmlformats.org/drawingml/2006/table">
            <a:tbl>
              <a:tblPr/>
              <a:tblGrid>
                <a:gridCol w="2216100">
                  <a:extLst>
                    <a:ext uri="{9D8B030D-6E8A-4147-A177-3AD203B41FA5}">
                      <a16:colId xmlns:a16="http://schemas.microsoft.com/office/drawing/2014/main" val="3033725985"/>
                    </a:ext>
                  </a:extLst>
                </a:gridCol>
                <a:gridCol w="2435087">
                  <a:extLst>
                    <a:ext uri="{9D8B030D-6E8A-4147-A177-3AD203B41FA5}">
                      <a16:colId xmlns:a16="http://schemas.microsoft.com/office/drawing/2014/main" val="3031951559"/>
                    </a:ext>
                  </a:extLst>
                </a:gridCol>
                <a:gridCol w="2663687">
                  <a:extLst>
                    <a:ext uri="{9D8B030D-6E8A-4147-A177-3AD203B41FA5}">
                      <a16:colId xmlns:a16="http://schemas.microsoft.com/office/drawing/2014/main" val="467995819"/>
                    </a:ext>
                  </a:extLst>
                </a:gridCol>
              </a:tblGrid>
              <a:tr h="0">
                <a:tc>
                  <a:txBody>
                    <a:bodyPr/>
                    <a:lstStyle/>
                    <a:p>
                      <a:pPr algn="ctr" fontAlgn="t"/>
                      <a:r>
                        <a:rPr lang="en-US" sz="2400" b="1">
                          <a:solidFill>
                            <a:srgbClr val="000000"/>
                          </a:solidFill>
                          <a:effectLst/>
                          <a:latin typeface="Arial" panose="020B0604020202020204" pitchFamily="34" charset="0"/>
                          <a:cs typeface="Arial" panose="020B0604020202020204" pitchFamily="34" charset="0"/>
                        </a:rPr>
                        <a:t>Công thức hóa học của acid</a:t>
                      </a:r>
                      <a:endParaRPr lang="en-US" sz="2400" dirty="0">
                        <a:solidFill>
                          <a:srgbClr val="000000"/>
                        </a:solidFill>
                        <a:effectLst/>
                        <a:latin typeface="Arial" panose="020B0604020202020204" pitchFamily="34" charset="0"/>
                        <a:cs typeface="Arial" panose="020B0604020202020204" pitchFamily="34"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err="1">
                          <a:solidFill>
                            <a:srgbClr val="000000"/>
                          </a:solidFill>
                          <a:effectLst/>
                          <a:latin typeface="Arial" panose="020B0604020202020204" pitchFamily="34" charset="0"/>
                          <a:cs typeface="Arial" panose="020B0604020202020204" pitchFamily="34" charset="0"/>
                        </a:rPr>
                        <a:t>Số</a:t>
                      </a:r>
                      <a:r>
                        <a:rPr lang="en-US" sz="2400" b="1">
                          <a:solidFill>
                            <a:srgbClr val="000000"/>
                          </a:solidFill>
                          <a:effectLst/>
                          <a:latin typeface="Arial" panose="020B0604020202020204" pitchFamily="34" charset="0"/>
                          <a:cs typeface="Arial" panose="020B0604020202020204" pitchFamily="34" charset="0"/>
                        </a:rPr>
                        <a:t> nguyên tử H trong phân tử acid</a:t>
                      </a:r>
                      <a:endParaRPr lang="en-US" sz="2400" dirty="0">
                        <a:solidFill>
                          <a:srgbClr val="000000"/>
                        </a:solidFill>
                        <a:effectLst/>
                        <a:latin typeface="Arial" panose="020B0604020202020204" pitchFamily="34" charset="0"/>
                        <a:cs typeface="Arial" panose="020B0604020202020204" pitchFamily="34"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a:solidFill>
                            <a:srgbClr val="000000"/>
                          </a:solidFill>
                          <a:effectLst/>
                          <a:latin typeface="Arial" panose="020B0604020202020204" pitchFamily="34" charset="0"/>
                          <a:cs typeface="Arial" panose="020B0604020202020204" pitchFamily="34" charset="0"/>
                        </a:rPr>
                        <a:t>Gốc acid</a:t>
                      </a:r>
                      <a:endParaRPr lang="en-US" sz="2400" dirty="0">
                        <a:solidFill>
                          <a:srgbClr val="000000"/>
                        </a:solidFill>
                        <a:effectLst/>
                        <a:latin typeface="Arial" panose="020B0604020202020204" pitchFamily="34" charset="0"/>
                        <a:cs typeface="Arial" panose="020B0604020202020204" pitchFamily="34"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5360714"/>
                  </a:ext>
                </a:extLst>
              </a:tr>
              <a:tr h="0">
                <a:tc>
                  <a:txBody>
                    <a:bodyPr/>
                    <a:lstStyle/>
                    <a:p>
                      <a:pPr algn="just" fontAlgn="t"/>
                      <a:endParaRPr lang="en-US" sz="2400" dirty="0">
                        <a:solidFill>
                          <a:srgbClr val="000000"/>
                        </a:solidFill>
                        <a:effectLst/>
                        <a:latin typeface="Arial" panose="020B0604020202020204" pitchFamily="34" charset="0"/>
                        <a:cs typeface="Arial" panose="020B0604020202020204" pitchFamily="34"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Arial" panose="020B0604020202020204" pitchFamily="34" charset="0"/>
                        <a:cs typeface="Arial" panose="020B0604020202020204" pitchFamily="34"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Arial" panose="020B0604020202020204" pitchFamily="34" charset="0"/>
                        <a:cs typeface="Arial" panose="020B0604020202020204" pitchFamily="34"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065320"/>
                  </a:ext>
                </a:extLst>
              </a:tr>
              <a:tr h="0">
                <a:tc>
                  <a:txBody>
                    <a:bodyPr/>
                    <a:lstStyle/>
                    <a:p>
                      <a:pPr algn="just" fontAlgn="t"/>
                      <a:endParaRPr lang="en-US" sz="2400">
                        <a:solidFill>
                          <a:srgbClr val="000000"/>
                        </a:solidFill>
                        <a:effectLst/>
                        <a:latin typeface="Arial" panose="020B0604020202020204" pitchFamily="34" charset="0"/>
                        <a:cs typeface="Arial" panose="020B0604020202020204" pitchFamily="34"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Arial" panose="020B0604020202020204" pitchFamily="34" charset="0"/>
                        <a:cs typeface="Arial" panose="020B0604020202020204" pitchFamily="34"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Arial" panose="020B0604020202020204" pitchFamily="34" charset="0"/>
                        <a:cs typeface="Arial" panose="020B0604020202020204" pitchFamily="34"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580879"/>
                  </a:ext>
                </a:extLst>
              </a:tr>
              <a:tr h="0">
                <a:tc>
                  <a:txBody>
                    <a:bodyPr/>
                    <a:lstStyle/>
                    <a:p>
                      <a:pPr algn="just" fontAlgn="t"/>
                      <a:endParaRPr lang="en-US" sz="2400">
                        <a:solidFill>
                          <a:srgbClr val="000000"/>
                        </a:solidFill>
                        <a:effectLst/>
                        <a:latin typeface="Arial" panose="020B0604020202020204" pitchFamily="34" charset="0"/>
                        <a:cs typeface="Arial" panose="020B0604020202020204" pitchFamily="34"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a:solidFill>
                          <a:srgbClr val="000000"/>
                        </a:solidFill>
                        <a:effectLst/>
                        <a:latin typeface="Arial" panose="020B0604020202020204" pitchFamily="34" charset="0"/>
                        <a:cs typeface="Arial" panose="020B0604020202020204" pitchFamily="34"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a:solidFill>
                          <a:srgbClr val="000000"/>
                        </a:solidFill>
                        <a:effectLst/>
                        <a:latin typeface="Arial" panose="020B0604020202020204" pitchFamily="34" charset="0"/>
                        <a:cs typeface="Arial" panose="020B0604020202020204" pitchFamily="34"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4374808"/>
                  </a:ext>
                </a:extLst>
              </a:tr>
              <a:tr h="0">
                <a:tc>
                  <a:txBody>
                    <a:bodyPr/>
                    <a:lstStyle/>
                    <a:p>
                      <a:pPr algn="just" fontAlgn="t"/>
                      <a:endParaRPr lang="en-US" sz="2400">
                        <a:solidFill>
                          <a:srgbClr val="000000"/>
                        </a:solidFill>
                        <a:effectLst/>
                        <a:latin typeface="Arial" panose="020B0604020202020204" pitchFamily="34" charset="0"/>
                        <a:cs typeface="Arial" panose="020B0604020202020204" pitchFamily="34"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a:solidFill>
                          <a:srgbClr val="000000"/>
                        </a:solidFill>
                        <a:effectLst/>
                        <a:latin typeface="Arial" panose="020B0604020202020204" pitchFamily="34" charset="0"/>
                        <a:cs typeface="Arial" panose="020B0604020202020204" pitchFamily="34"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a:solidFill>
                          <a:srgbClr val="000000"/>
                        </a:solidFill>
                        <a:effectLst/>
                        <a:latin typeface="Arial" panose="020B0604020202020204" pitchFamily="34" charset="0"/>
                        <a:cs typeface="Arial" panose="020B0604020202020204" pitchFamily="34"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6988064"/>
                  </a:ext>
                </a:extLst>
              </a:tr>
            </a:tbl>
          </a:graphicData>
        </a:graphic>
      </p:graphicFrame>
      <p:grpSp>
        <p:nvGrpSpPr>
          <p:cNvPr id="222" name="Group 221">
            <a:extLst>
              <a:ext uri="{FF2B5EF4-FFF2-40B4-BE49-F238E27FC236}">
                <a16:creationId xmlns:a16="http://schemas.microsoft.com/office/drawing/2014/main" id="{7A70239B-079B-482A-8C2C-09C884AB76EF}"/>
              </a:ext>
            </a:extLst>
          </p:cNvPr>
          <p:cNvGrpSpPr/>
          <p:nvPr/>
        </p:nvGrpSpPr>
        <p:grpSpPr>
          <a:xfrm>
            <a:off x="37088" y="414423"/>
            <a:ext cx="1428960" cy="686311"/>
            <a:chOff x="37088" y="414423"/>
            <a:chExt cx="1428960" cy="686311"/>
          </a:xfrm>
        </p:grpSpPr>
        <p:sp>
          <p:nvSpPr>
            <p:cNvPr id="223" name="Google Shape;2405;p77">
              <a:extLst>
                <a:ext uri="{FF2B5EF4-FFF2-40B4-BE49-F238E27FC236}">
                  <a16:creationId xmlns:a16="http://schemas.microsoft.com/office/drawing/2014/main" id="{96F7B237-0A77-40C4-8E91-540B5A8CF6E4}"/>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TextBox 223">
              <a:extLst>
                <a:ext uri="{FF2B5EF4-FFF2-40B4-BE49-F238E27FC236}">
                  <a16:creationId xmlns:a16="http://schemas.microsoft.com/office/drawing/2014/main" id="{41605733-5AF0-4A1B-B2D2-50D1A791255A}"/>
                </a:ext>
              </a:extLst>
            </p:cNvPr>
            <p:cNvSpPr txBox="1"/>
            <p:nvPr/>
          </p:nvSpPr>
          <p:spPr>
            <a:xfrm rot="20118666">
              <a:off x="95460" y="414423"/>
              <a:ext cx="13705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263E68"/>
                  </a:solidFill>
                  <a:effectLst/>
                  <a:uLnTx/>
                  <a:uFillTx/>
                  <a:latin typeface="Times New Roman" panose="02020603050405020304" pitchFamily="18" charset="0"/>
                  <a:cs typeface="Times New Roman" panose="02020603050405020304" pitchFamily="18" charset="0"/>
                  <a:sym typeface="Arial"/>
                </a:rPr>
                <a:t>Bài</a:t>
              </a:r>
              <a:r>
                <a:rPr kumimoji="0" lang="en-US" sz="3200" b="1" i="0" u="none" strike="noStrike" kern="0" cap="none" spc="0" normalizeH="0" baseline="0" noProof="0" dirty="0">
                  <a:ln>
                    <a:noFill/>
                  </a:ln>
                  <a:solidFill>
                    <a:srgbClr val="263E68"/>
                  </a:solidFill>
                  <a:effectLst/>
                  <a:uLnTx/>
                  <a:uFillTx/>
                  <a:latin typeface="Times New Roman" panose="02020603050405020304" pitchFamily="18" charset="0"/>
                  <a:cs typeface="Times New Roman" panose="02020603050405020304" pitchFamily="18" charset="0"/>
                  <a:sym typeface="Arial"/>
                </a:rPr>
                <a:t> 1</a:t>
              </a:r>
            </a:p>
          </p:txBody>
        </p:sp>
      </p:grpSp>
      <p:pic>
        <p:nvPicPr>
          <p:cNvPr id="231" name="Graphic 6" descr="Home1 outline">
            <a:hlinkClick r:id="" action="ppaction://noaction"/>
            <a:extLst>
              <a:ext uri="{FF2B5EF4-FFF2-40B4-BE49-F238E27FC236}">
                <a16:creationId xmlns:a16="http://schemas.microsoft.com/office/drawing/2014/main" id="{0512C66B-C5A8-4182-AAA8-08FA6CA189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232" y="788781"/>
            <a:ext cx="914400" cy="914400"/>
          </a:xfrm>
          <a:prstGeom prst="rect">
            <a:avLst/>
          </a:prstGeom>
        </p:spPr>
      </p:pic>
      <p:pic>
        <p:nvPicPr>
          <p:cNvPr id="4" name="Picture 3">
            <a:extLst>
              <a:ext uri="{FF2B5EF4-FFF2-40B4-BE49-F238E27FC236}">
                <a16:creationId xmlns:a16="http://schemas.microsoft.com/office/drawing/2014/main" id="{785C194C-93A3-946E-E5EB-0F6352B2C66C}"/>
              </a:ext>
            </a:extLst>
          </p:cNvPr>
          <p:cNvPicPr>
            <a:picLocks noChangeAspect="1"/>
          </p:cNvPicPr>
          <p:nvPr/>
        </p:nvPicPr>
        <p:blipFill>
          <a:blip r:embed="rId5"/>
          <a:stretch>
            <a:fillRect/>
          </a:stretch>
        </p:blipFill>
        <p:spPr>
          <a:xfrm>
            <a:off x="1338567" y="2713854"/>
            <a:ext cx="874404" cy="312287"/>
          </a:xfrm>
          <a:prstGeom prst="rect">
            <a:avLst/>
          </a:prstGeom>
        </p:spPr>
      </p:pic>
      <p:pic>
        <p:nvPicPr>
          <p:cNvPr id="7" name="Picture 6">
            <a:extLst>
              <a:ext uri="{FF2B5EF4-FFF2-40B4-BE49-F238E27FC236}">
                <a16:creationId xmlns:a16="http://schemas.microsoft.com/office/drawing/2014/main" id="{D3E37B76-44BE-4291-B385-6C5DE6FB821B}"/>
              </a:ext>
            </a:extLst>
          </p:cNvPr>
          <p:cNvPicPr>
            <a:picLocks noChangeAspect="1"/>
          </p:cNvPicPr>
          <p:nvPr/>
        </p:nvPicPr>
        <p:blipFill>
          <a:blip r:embed="rId6"/>
          <a:stretch>
            <a:fillRect/>
          </a:stretch>
        </p:blipFill>
        <p:spPr>
          <a:xfrm>
            <a:off x="1250215" y="3244490"/>
            <a:ext cx="819583" cy="268484"/>
          </a:xfrm>
          <a:prstGeom prst="rect">
            <a:avLst/>
          </a:prstGeom>
        </p:spPr>
      </p:pic>
      <p:pic>
        <p:nvPicPr>
          <p:cNvPr id="9" name="Picture 8">
            <a:extLst>
              <a:ext uri="{FF2B5EF4-FFF2-40B4-BE49-F238E27FC236}">
                <a16:creationId xmlns:a16="http://schemas.microsoft.com/office/drawing/2014/main" id="{8519EF58-FF33-D0B2-92B4-B8E6EE51C500}"/>
              </a:ext>
            </a:extLst>
          </p:cNvPr>
          <p:cNvPicPr>
            <a:picLocks noChangeAspect="1"/>
          </p:cNvPicPr>
          <p:nvPr/>
        </p:nvPicPr>
        <p:blipFill>
          <a:blip r:embed="rId7"/>
          <a:stretch>
            <a:fillRect/>
          </a:stretch>
        </p:blipFill>
        <p:spPr>
          <a:xfrm>
            <a:off x="1338567" y="3756290"/>
            <a:ext cx="561367" cy="240586"/>
          </a:xfrm>
          <a:prstGeom prst="rect">
            <a:avLst/>
          </a:prstGeom>
        </p:spPr>
      </p:pic>
      <p:pic>
        <p:nvPicPr>
          <p:cNvPr id="229" name="Picture 228">
            <a:extLst>
              <a:ext uri="{FF2B5EF4-FFF2-40B4-BE49-F238E27FC236}">
                <a16:creationId xmlns:a16="http://schemas.microsoft.com/office/drawing/2014/main" id="{CD29F653-45F3-4947-AF31-2DD1B05CFF95}"/>
              </a:ext>
            </a:extLst>
          </p:cNvPr>
          <p:cNvPicPr>
            <a:picLocks noChangeAspect="1"/>
          </p:cNvPicPr>
          <p:nvPr/>
        </p:nvPicPr>
        <p:blipFill>
          <a:blip r:embed="rId8"/>
          <a:stretch>
            <a:fillRect/>
          </a:stretch>
        </p:blipFill>
        <p:spPr>
          <a:xfrm>
            <a:off x="1338567" y="4207380"/>
            <a:ext cx="561366" cy="251135"/>
          </a:xfrm>
          <a:prstGeom prst="rect">
            <a:avLst/>
          </a:prstGeom>
        </p:spPr>
      </p:pic>
    </p:spTree>
    <p:extLst>
      <p:ext uri="{BB962C8B-B14F-4D97-AF65-F5344CB8AC3E}">
        <p14:creationId xmlns:p14="http://schemas.microsoft.com/office/powerpoint/2010/main" val="2641549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43200000">
                                      <p:cBhvr>
                                        <p:cTn id="6" dur="2500" fill="hold"/>
                                        <p:tgtEl>
                                          <p:spTgt spid="2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3137" y="0"/>
            <a:ext cx="9144000" cy="498764"/>
          </a:xfrm>
          <a:prstGeom prst="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4472C4">
                    <a:lumMod val="50000"/>
                  </a:srgbClr>
                </a:solidFill>
                <a:effectLst/>
                <a:uLnTx/>
                <a:uFillTx/>
                <a:latin typeface="Pontano Sans"/>
                <a:ea typeface="+mn-ea"/>
                <a:cs typeface="+mn-cs"/>
                <a:sym typeface="Arial"/>
              </a:rPr>
              <a:t>	</a:t>
            </a:r>
          </a:p>
        </p:txBody>
      </p:sp>
      <p:pic>
        <p:nvPicPr>
          <p:cNvPr id="24" name="Imagen 34" descr="Forma, Icono&#10;&#10;Descripción generada automáticamente">
            <a:extLst>
              <a:ext uri="{FF2B5EF4-FFF2-40B4-BE49-F238E27FC236}">
                <a16:creationId xmlns:a16="http://schemas.microsoft.com/office/drawing/2014/main" id="{B3703A04-AA68-4895-A7F2-66F160BAF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9" y="51348"/>
            <a:ext cx="466617" cy="396067"/>
          </a:xfrm>
          <a:prstGeom prst="rect">
            <a:avLst/>
          </a:prstGeom>
        </p:spPr>
      </p:pic>
      <p:sp>
        <p:nvSpPr>
          <p:cNvPr id="3" name="TextBox 2"/>
          <p:cNvSpPr txBox="1"/>
          <p:nvPr/>
        </p:nvSpPr>
        <p:spPr>
          <a:xfrm>
            <a:off x="643132" y="51348"/>
            <a:ext cx="67424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LUYỆN TẬP</a:t>
            </a:r>
          </a:p>
        </p:txBody>
      </p:sp>
      <p:cxnSp>
        <p:nvCxnSpPr>
          <p:cNvPr id="10" name="Straight Connector 9">
            <a:extLst>
              <a:ext uri="{FF2B5EF4-FFF2-40B4-BE49-F238E27FC236}">
                <a16:creationId xmlns:a16="http://schemas.microsoft.com/office/drawing/2014/main" id="{2F7A0C90-2C15-47E1-A95E-9BA47926D4B6}"/>
              </a:ext>
            </a:extLst>
          </p:cNvPr>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2"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13"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15"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3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3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4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4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cxnSp>
        <p:nvCxnSpPr>
          <p:cNvPr id="62" name="Straight Connector 61">
            <a:extLst>
              <a:ext uri="{FF2B5EF4-FFF2-40B4-BE49-F238E27FC236}">
                <a16:creationId xmlns:a16="http://schemas.microsoft.com/office/drawing/2014/main" id="{2F7A0C90-2C15-47E1-A95E-9BA47926D4B6}"/>
              </a:ext>
            </a:extLst>
          </p:cNvPr>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64" name="Google Shape;810;p33">
            <a:extLst>
              <a:ext uri="{FF2B5EF4-FFF2-40B4-BE49-F238E27FC236}">
                <a16:creationId xmlns:a16="http://schemas.microsoft.com/office/drawing/2014/main" id="{A5616540-FCE7-4FBC-822D-05574202212D}"/>
              </a:ext>
            </a:extLst>
          </p:cNvPr>
          <p:cNvGrpSpPr/>
          <p:nvPr/>
        </p:nvGrpSpPr>
        <p:grpSpPr>
          <a:xfrm>
            <a:off x="7588601" y="151304"/>
            <a:ext cx="1057930" cy="1016941"/>
            <a:chOff x="2214529" y="2433804"/>
            <a:chExt cx="2706110" cy="2676600"/>
          </a:xfrm>
        </p:grpSpPr>
        <p:sp>
          <p:nvSpPr>
            <p:cNvPr id="65" name="Google Shape;811;p33">
              <a:extLst>
                <a:ext uri="{FF2B5EF4-FFF2-40B4-BE49-F238E27FC236}">
                  <a16:creationId xmlns:a16="http://schemas.microsoft.com/office/drawing/2014/main" id="{AF278C91-F2A3-48E4-A23A-4FD40FC2DA2B}"/>
                </a:ext>
              </a:extLst>
            </p:cNvPr>
            <p:cNvSpPr/>
            <p:nvPr/>
          </p:nvSpPr>
          <p:spPr>
            <a:xfrm>
              <a:off x="3189613" y="2433804"/>
              <a:ext cx="775500" cy="2676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812;p33">
              <a:extLst>
                <a:ext uri="{FF2B5EF4-FFF2-40B4-BE49-F238E27FC236}">
                  <a16:creationId xmlns:a16="http://schemas.microsoft.com/office/drawing/2014/main" id="{FBB4B9F5-488B-4F0D-A12B-EEB9D21FAEC0}"/>
                </a:ext>
              </a:extLst>
            </p:cNvPr>
            <p:cNvSpPr/>
            <p:nvPr/>
          </p:nvSpPr>
          <p:spPr>
            <a:xfrm rot="3599640">
              <a:off x="3179809" y="2422465"/>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813;p33">
              <a:extLst>
                <a:ext uri="{FF2B5EF4-FFF2-40B4-BE49-F238E27FC236}">
                  <a16:creationId xmlns:a16="http://schemas.microsoft.com/office/drawing/2014/main" id="{71DB16F2-02BF-4CDE-A737-A293EFFABD93}"/>
                </a:ext>
              </a:extLst>
            </p:cNvPr>
            <p:cNvSpPr/>
            <p:nvPr/>
          </p:nvSpPr>
          <p:spPr>
            <a:xfrm rot="7200360">
              <a:off x="3179699" y="2433806"/>
              <a:ext cx="775659" cy="2676683"/>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814;p33">
              <a:extLst>
                <a:ext uri="{FF2B5EF4-FFF2-40B4-BE49-F238E27FC236}">
                  <a16:creationId xmlns:a16="http://schemas.microsoft.com/office/drawing/2014/main" id="{0A520BB8-9C6D-403D-B424-02FAD0BE4520}"/>
                </a:ext>
              </a:extLst>
            </p:cNvPr>
            <p:cNvSpPr/>
            <p:nvPr/>
          </p:nvSpPr>
          <p:spPr>
            <a:xfrm>
              <a:off x="2316805" y="31969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9" name="Google Shape;815;p33">
              <a:extLst>
                <a:ext uri="{FF2B5EF4-FFF2-40B4-BE49-F238E27FC236}">
                  <a16:creationId xmlns:a16="http://schemas.microsoft.com/office/drawing/2014/main" id="{CD051CC7-BC42-4E79-9A1A-86B05C087A39}"/>
                </a:ext>
              </a:extLst>
            </p:cNvPr>
            <p:cNvGrpSpPr/>
            <p:nvPr/>
          </p:nvGrpSpPr>
          <p:grpSpPr>
            <a:xfrm>
              <a:off x="2343091" y="3325866"/>
              <a:ext cx="301143" cy="95916"/>
              <a:chOff x="5581225" y="1820025"/>
              <a:chExt cx="463725" cy="147700"/>
            </a:xfrm>
          </p:grpSpPr>
          <p:sp>
            <p:nvSpPr>
              <p:cNvPr id="115" name="Google Shape;816;p33">
                <a:extLst>
                  <a:ext uri="{FF2B5EF4-FFF2-40B4-BE49-F238E27FC236}">
                    <a16:creationId xmlns:a16="http://schemas.microsoft.com/office/drawing/2014/main" id="{2B7DC7E1-CF30-412A-8C0B-140E72553576}"/>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817;p33">
                <a:extLst>
                  <a:ext uri="{FF2B5EF4-FFF2-40B4-BE49-F238E27FC236}">
                    <a16:creationId xmlns:a16="http://schemas.microsoft.com/office/drawing/2014/main" id="{5324395F-EACB-42EB-9AF9-7B22FCF9D601}"/>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818;p33">
                <a:extLst>
                  <a:ext uri="{FF2B5EF4-FFF2-40B4-BE49-F238E27FC236}">
                    <a16:creationId xmlns:a16="http://schemas.microsoft.com/office/drawing/2014/main" id="{47676670-D427-443F-941E-51B334760F23}"/>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819;p33">
                <a:extLst>
                  <a:ext uri="{FF2B5EF4-FFF2-40B4-BE49-F238E27FC236}">
                    <a16:creationId xmlns:a16="http://schemas.microsoft.com/office/drawing/2014/main" id="{3EF292CF-530A-4A8C-A0B5-C2F0BBF6D97A}"/>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820;p33">
                <a:extLst>
                  <a:ext uri="{FF2B5EF4-FFF2-40B4-BE49-F238E27FC236}">
                    <a16:creationId xmlns:a16="http://schemas.microsoft.com/office/drawing/2014/main" id="{F3CAE7CF-1339-4D1A-9DCF-E29E2A010EC4}"/>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821;p33">
                <a:extLst>
                  <a:ext uri="{FF2B5EF4-FFF2-40B4-BE49-F238E27FC236}">
                    <a16:creationId xmlns:a16="http://schemas.microsoft.com/office/drawing/2014/main" id="{46558B94-9030-4B40-ADB6-3B9A28931142}"/>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822;p33">
                <a:extLst>
                  <a:ext uri="{FF2B5EF4-FFF2-40B4-BE49-F238E27FC236}">
                    <a16:creationId xmlns:a16="http://schemas.microsoft.com/office/drawing/2014/main" id="{1C9E4442-0588-41E8-BD99-AE442E9FA2E9}"/>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823;p33">
                <a:extLst>
                  <a:ext uri="{FF2B5EF4-FFF2-40B4-BE49-F238E27FC236}">
                    <a16:creationId xmlns:a16="http://schemas.microsoft.com/office/drawing/2014/main" id="{AD37FC37-F32E-4259-A6A2-B1AC97CEE9C0}"/>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824;p33">
                <a:extLst>
                  <a:ext uri="{FF2B5EF4-FFF2-40B4-BE49-F238E27FC236}">
                    <a16:creationId xmlns:a16="http://schemas.microsoft.com/office/drawing/2014/main" id="{DEA40E46-97CE-41E3-9645-79A63BF704AB}"/>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825;p33">
                <a:extLst>
                  <a:ext uri="{FF2B5EF4-FFF2-40B4-BE49-F238E27FC236}">
                    <a16:creationId xmlns:a16="http://schemas.microsoft.com/office/drawing/2014/main" id="{5579A9B3-9AAF-4361-AC7E-89DD1A461942}"/>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826;p33">
                <a:extLst>
                  <a:ext uri="{FF2B5EF4-FFF2-40B4-BE49-F238E27FC236}">
                    <a16:creationId xmlns:a16="http://schemas.microsoft.com/office/drawing/2014/main" id="{73B308A6-42A7-4E47-94C7-350FB1C62FB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827;p33">
                <a:extLst>
                  <a:ext uri="{FF2B5EF4-FFF2-40B4-BE49-F238E27FC236}">
                    <a16:creationId xmlns:a16="http://schemas.microsoft.com/office/drawing/2014/main" id="{6425385D-5A22-4BA8-A8CD-C1893D117FA6}"/>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828;p33">
                <a:extLst>
                  <a:ext uri="{FF2B5EF4-FFF2-40B4-BE49-F238E27FC236}">
                    <a16:creationId xmlns:a16="http://schemas.microsoft.com/office/drawing/2014/main" id="{EC51A4D0-A211-45AA-AE16-2ACDF093AFF2}"/>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0" name="Google Shape;829;p33">
              <a:extLst>
                <a:ext uri="{FF2B5EF4-FFF2-40B4-BE49-F238E27FC236}">
                  <a16:creationId xmlns:a16="http://schemas.microsoft.com/office/drawing/2014/main" id="{812E61FD-3577-4833-900F-1B34E1CCD769}"/>
                </a:ext>
              </a:extLst>
            </p:cNvPr>
            <p:cNvSpPr/>
            <p:nvPr/>
          </p:nvSpPr>
          <p:spPr>
            <a:xfrm>
              <a:off x="4354930" y="3338379"/>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1" name="Google Shape;830;p33">
              <a:extLst>
                <a:ext uri="{FF2B5EF4-FFF2-40B4-BE49-F238E27FC236}">
                  <a16:creationId xmlns:a16="http://schemas.microsoft.com/office/drawing/2014/main" id="{EF0A3DC3-06AE-4810-8CDA-7838C09802B2}"/>
                </a:ext>
              </a:extLst>
            </p:cNvPr>
            <p:cNvGrpSpPr/>
            <p:nvPr/>
          </p:nvGrpSpPr>
          <p:grpSpPr>
            <a:xfrm>
              <a:off x="4381216" y="3467266"/>
              <a:ext cx="301143" cy="95916"/>
              <a:chOff x="5581225" y="1820025"/>
              <a:chExt cx="463725" cy="147700"/>
            </a:xfrm>
          </p:grpSpPr>
          <p:sp>
            <p:nvSpPr>
              <p:cNvPr id="102" name="Google Shape;831;p33">
                <a:extLst>
                  <a:ext uri="{FF2B5EF4-FFF2-40B4-BE49-F238E27FC236}">
                    <a16:creationId xmlns:a16="http://schemas.microsoft.com/office/drawing/2014/main" id="{12548D44-1E22-48ED-B2D4-0E34F13A5351}"/>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832;p33">
                <a:extLst>
                  <a:ext uri="{FF2B5EF4-FFF2-40B4-BE49-F238E27FC236}">
                    <a16:creationId xmlns:a16="http://schemas.microsoft.com/office/drawing/2014/main" id="{D8381577-BAF0-4753-BA2A-982B8AC42352}"/>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833;p33">
                <a:extLst>
                  <a:ext uri="{FF2B5EF4-FFF2-40B4-BE49-F238E27FC236}">
                    <a16:creationId xmlns:a16="http://schemas.microsoft.com/office/drawing/2014/main" id="{2DFD624F-3268-42D3-A2FD-2CAB1EBF3070}"/>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834;p33">
                <a:extLst>
                  <a:ext uri="{FF2B5EF4-FFF2-40B4-BE49-F238E27FC236}">
                    <a16:creationId xmlns:a16="http://schemas.microsoft.com/office/drawing/2014/main" id="{CC06532E-C50A-4EF5-8525-E554471B9303}"/>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835;p33">
                <a:extLst>
                  <a:ext uri="{FF2B5EF4-FFF2-40B4-BE49-F238E27FC236}">
                    <a16:creationId xmlns:a16="http://schemas.microsoft.com/office/drawing/2014/main" id="{8B6FFD70-F217-4B11-A786-E078E6306F38}"/>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836;p33">
                <a:extLst>
                  <a:ext uri="{FF2B5EF4-FFF2-40B4-BE49-F238E27FC236}">
                    <a16:creationId xmlns:a16="http://schemas.microsoft.com/office/drawing/2014/main" id="{3565D520-C371-4CB0-8726-DA5F1D7C8E90}"/>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837;p33">
                <a:extLst>
                  <a:ext uri="{FF2B5EF4-FFF2-40B4-BE49-F238E27FC236}">
                    <a16:creationId xmlns:a16="http://schemas.microsoft.com/office/drawing/2014/main" id="{0E0F85A4-65DE-4B9C-BE3F-A81C87E29ED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838;p33">
                <a:extLst>
                  <a:ext uri="{FF2B5EF4-FFF2-40B4-BE49-F238E27FC236}">
                    <a16:creationId xmlns:a16="http://schemas.microsoft.com/office/drawing/2014/main" id="{8C6EF277-38E8-4C67-B459-88B5BE9CFE63}"/>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839;p33">
                <a:extLst>
                  <a:ext uri="{FF2B5EF4-FFF2-40B4-BE49-F238E27FC236}">
                    <a16:creationId xmlns:a16="http://schemas.microsoft.com/office/drawing/2014/main" id="{07E04C05-04B1-48EE-B5A6-898252CB4115}"/>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840;p33">
                <a:extLst>
                  <a:ext uri="{FF2B5EF4-FFF2-40B4-BE49-F238E27FC236}">
                    <a16:creationId xmlns:a16="http://schemas.microsoft.com/office/drawing/2014/main" id="{6D727CE7-6991-4801-8535-CC69C9E9EB5B}"/>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841;p33">
                <a:extLst>
                  <a:ext uri="{FF2B5EF4-FFF2-40B4-BE49-F238E27FC236}">
                    <a16:creationId xmlns:a16="http://schemas.microsoft.com/office/drawing/2014/main" id="{F2E8FF82-77F2-4B2C-84D9-0EF2A7508417}"/>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842;p33">
                <a:extLst>
                  <a:ext uri="{FF2B5EF4-FFF2-40B4-BE49-F238E27FC236}">
                    <a16:creationId xmlns:a16="http://schemas.microsoft.com/office/drawing/2014/main" id="{7C77ACDD-1B81-4C4E-AAC4-626BC68416DD}"/>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843;p33">
                <a:extLst>
                  <a:ext uri="{FF2B5EF4-FFF2-40B4-BE49-F238E27FC236}">
                    <a16:creationId xmlns:a16="http://schemas.microsoft.com/office/drawing/2014/main" id="{C00748A3-C795-4BE9-95E0-13900D07B5EA}"/>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2" name="Google Shape;844;p33">
              <a:extLst>
                <a:ext uri="{FF2B5EF4-FFF2-40B4-BE49-F238E27FC236}">
                  <a16:creationId xmlns:a16="http://schemas.microsoft.com/office/drawing/2014/main" id="{F71DB12E-B1DB-4359-9A8B-43653F426354}"/>
                </a:ext>
              </a:extLst>
            </p:cNvPr>
            <p:cNvSpPr/>
            <p:nvPr/>
          </p:nvSpPr>
          <p:spPr>
            <a:xfrm>
              <a:off x="3163480" y="4603504"/>
              <a:ext cx="353700" cy="353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3" name="Google Shape;845;p33">
              <a:extLst>
                <a:ext uri="{FF2B5EF4-FFF2-40B4-BE49-F238E27FC236}">
                  <a16:creationId xmlns:a16="http://schemas.microsoft.com/office/drawing/2014/main" id="{A566CDD7-8780-4C7A-9183-90576878D992}"/>
                </a:ext>
              </a:extLst>
            </p:cNvPr>
            <p:cNvGrpSpPr/>
            <p:nvPr/>
          </p:nvGrpSpPr>
          <p:grpSpPr>
            <a:xfrm>
              <a:off x="3189766" y="4732391"/>
              <a:ext cx="301143" cy="95916"/>
              <a:chOff x="5581225" y="1820025"/>
              <a:chExt cx="463725" cy="147700"/>
            </a:xfrm>
          </p:grpSpPr>
          <p:sp>
            <p:nvSpPr>
              <p:cNvPr id="89" name="Google Shape;846;p33">
                <a:extLst>
                  <a:ext uri="{FF2B5EF4-FFF2-40B4-BE49-F238E27FC236}">
                    <a16:creationId xmlns:a16="http://schemas.microsoft.com/office/drawing/2014/main" id="{32C7F3AD-859F-4F36-A6D3-18DA8E0934DE}"/>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847;p33">
                <a:extLst>
                  <a:ext uri="{FF2B5EF4-FFF2-40B4-BE49-F238E27FC236}">
                    <a16:creationId xmlns:a16="http://schemas.microsoft.com/office/drawing/2014/main" id="{8989E2F4-AF0E-4DC4-8990-CC15EE4A1F09}"/>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848;p33">
                <a:extLst>
                  <a:ext uri="{FF2B5EF4-FFF2-40B4-BE49-F238E27FC236}">
                    <a16:creationId xmlns:a16="http://schemas.microsoft.com/office/drawing/2014/main" id="{57A01C07-391C-4BCD-BFD6-B1B86EA4F339}"/>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849;p33">
                <a:extLst>
                  <a:ext uri="{FF2B5EF4-FFF2-40B4-BE49-F238E27FC236}">
                    <a16:creationId xmlns:a16="http://schemas.microsoft.com/office/drawing/2014/main" id="{2BFEAC71-DA98-415A-BF35-D56BED373180}"/>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850;p33">
                <a:extLst>
                  <a:ext uri="{FF2B5EF4-FFF2-40B4-BE49-F238E27FC236}">
                    <a16:creationId xmlns:a16="http://schemas.microsoft.com/office/drawing/2014/main" id="{BA7D39B5-4A7E-4E02-A63D-59CA1495C4D7}"/>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851;p33">
                <a:extLst>
                  <a:ext uri="{FF2B5EF4-FFF2-40B4-BE49-F238E27FC236}">
                    <a16:creationId xmlns:a16="http://schemas.microsoft.com/office/drawing/2014/main" id="{70F043F4-F7AB-4C7D-A894-B08ECB19307C}"/>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852;p33">
                <a:extLst>
                  <a:ext uri="{FF2B5EF4-FFF2-40B4-BE49-F238E27FC236}">
                    <a16:creationId xmlns:a16="http://schemas.microsoft.com/office/drawing/2014/main" id="{A396772F-F833-470F-84CF-24222D53EDA4}"/>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853;p33">
                <a:extLst>
                  <a:ext uri="{FF2B5EF4-FFF2-40B4-BE49-F238E27FC236}">
                    <a16:creationId xmlns:a16="http://schemas.microsoft.com/office/drawing/2014/main" id="{0E1AB1B5-1C8B-4062-A515-BD81F83676CB}"/>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854;p33">
                <a:extLst>
                  <a:ext uri="{FF2B5EF4-FFF2-40B4-BE49-F238E27FC236}">
                    <a16:creationId xmlns:a16="http://schemas.microsoft.com/office/drawing/2014/main" id="{ADBD25D7-A5F1-46F8-94B6-F1FB4DD4B6D6}"/>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855;p33">
                <a:extLst>
                  <a:ext uri="{FF2B5EF4-FFF2-40B4-BE49-F238E27FC236}">
                    <a16:creationId xmlns:a16="http://schemas.microsoft.com/office/drawing/2014/main" id="{A379FFCB-ED99-44EE-AC61-7E9A5AC10BAF}"/>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856;p33">
                <a:extLst>
                  <a:ext uri="{FF2B5EF4-FFF2-40B4-BE49-F238E27FC236}">
                    <a16:creationId xmlns:a16="http://schemas.microsoft.com/office/drawing/2014/main" id="{63A6D2D9-4964-4C30-8559-9E4433C09A26}"/>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857;p33">
                <a:extLst>
                  <a:ext uri="{FF2B5EF4-FFF2-40B4-BE49-F238E27FC236}">
                    <a16:creationId xmlns:a16="http://schemas.microsoft.com/office/drawing/2014/main" id="{CF4EEA49-74CD-40BF-90F9-0A63F0A56ADE}"/>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858;p33">
                <a:extLst>
                  <a:ext uri="{FF2B5EF4-FFF2-40B4-BE49-F238E27FC236}">
                    <a16:creationId xmlns:a16="http://schemas.microsoft.com/office/drawing/2014/main" id="{0C69CB6A-47DB-4852-B667-3891F4184C00}"/>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74" name="Google Shape;859;p33">
              <a:extLst>
                <a:ext uri="{FF2B5EF4-FFF2-40B4-BE49-F238E27FC236}">
                  <a16:creationId xmlns:a16="http://schemas.microsoft.com/office/drawing/2014/main" id="{D24B8566-759C-4CAC-9D0A-8F358CA05935}"/>
                </a:ext>
              </a:extLst>
            </p:cNvPr>
            <p:cNvSpPr/>
            <p:nvPr/>
          </p:nvSpPr>
          <p:spPr>
            <a:xfrm rot="367083">
              <a:off x="3328261" y="3532838"/>
              <a:ext cx="478525" cy="478525"/>
            </a:xfrm>
            <a:prstGeom prst="ellipse">
              <a:avLst/>
            </a:prstGeom>
            <a:gradFill>
              <a:gsLst>
                <a:gs pos="0">
                  <a:srgbClr val="FFE8CD"/>
                </a:gs>
                <a:gs pos="100000">
                  <a:schemeClr val="accent1"/>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5" name="Google Shape;860;p33">
              <a:extLst>
                <a:ext uri="{FF2B5EF4-FFF2-40B4-BE49-F238E27FC236}">
                  <a16:creationId xmlns:a16="http://schemas.microsoft.com/office/drawing/2014/main" id="{B80F471D-53A2-4CF9-8559-9C2F6407B87C}"/>
                </a:ext>
              </a:extLst>
            </p:cNvPr>
            <p:cNvGrpSpPr/>
            <p:nvPr/>
          </p:nvGrpSpPr>
          <p:grpSpPr>
            <a:xfrm>
              <a:off x="3390682" y="3715768"/>
              <a:ext cx="353683" cy="112666"/>
              <a:chOff x="5581225" y="1820025"/>
              <a:chExt cx="463725" cy="147700"/>
            </a:xfrm>
          </p:grpSpPr>
          <p:sp>
            <p:nvSpPr>
              <p:cNvPr id="76" name="Google Shape;861;p33">
                <a:extLst>
                  <a:ext uri="{FF2B5EF4-FFF2-40B4-BE49-F238E27FC236}">
                    <a16:creationId xmlns:a16="http://schemas.microsoft.com/office/drawing/2014/main" id="{81617B03-BBFA-4A2E-8B61-AD9E67464A2C}"/>
                  </a:ext>
                </a:extLst>
              </p:cNvPr>
              <p:cNvSpPr/>
              <p:nvPr/>
            </p:nvSpPr>
            <p:spPr>
              <a:xfrm>
                <a:off x="5605250" y="1825075"/>
                <a:ext cx="100975" cy="100975"/>
              </a:xfrm>
              <a:custGeom>
                <a:avLst/>
                <a:gdLst/>
                <a:ahLst/>
                <a:cxnLst/>
                <a:rect l="l" t="t" r="r" b="b"/>
                <a:pathLst>
                  <a:path w="4039" h="4039" extrusionOk="0">
                    <a:moveTo>
                      <a:pt x="2020" y="4039"/>
                    </a:moveTo>
                    <a:cubicBezTo>
                      <a:pt x="3131" y="4039"/>
                      <a:pt x="4038" y="3144"/>
                      <a:pt x="4038" y="2020"/>
                    </a:cubicBezTo>
                    <a:cubicBezTo>
                      <a:pt x="4038" y="909"/>
                      <a:pt x="3131" y="1"/>
                      <a:pt x="2020" y="1"/>
                    </a:cubicBezTo>
                    <a:cubicBezTo>
                      <a:pt x="909" y="1"/>
                      <a:pt x="1" y="909"/>
                      <a:pt x="1" y="2020"/>
                    </a:cubicBezTo>
                    <a:cubicBezTo>
                      <a:pt x="1" y="3144"/>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862;p33">
                <a:extLst>
                  <a:ext uri="{FF2B5EF4-FFF2-40B4-BE49-F238E27FC236}">
                    <a16:creationId xmlns:a16="http://schemas.microsoft.com/office/drawing/2014/main" id="{4E14200F-21E8-4F5F-9FA5-3122262E532D}"/>
                  </a:ext>
                </a:extLst>
              </p:cNvPr>
              <p:cNvSpPr/>
              <p:nvPr/>
            </p:nvSpPr>
            <p:spPr>
              <a:xfrm>
                <a:off x="5594100" y="1820025"/>
                <a:ext cx="48450" cy="25400"/>
              </a:xfrm>
              <a:custGeom>
                <a:avLst/>
                <a:gdLst/>
                <a:ahLst/>
                <a:cxnLst/>
                <a:rect l="l" t="t" r="r" b="b"/>
                <a:pathLst>
                  <a:path w="1938" h="1016" extrusionOk="0">
                    <a:moveTo>
                      <a:pt x="190" y="407"/>
                    </a:moveTo>
                    <a:cubicBezTo>
                      <a:pt x="244" y="488"/>
                      <a:pt x="298" y="555"/>
                      <a:pt x="365" y="623"/>
                    </a:cubicBezTo>
                    <a:cubicBezTo>
                      <a:pt x="488" y="759"/>
                      <a:pt x="623" y="867"/>
                      <a:pt x="799" y="934"/>
                    </a:cubicBezTo>
                    <a:lnTo>
                      <a:pt x="799" y="934"/>
                    </a:lnTo>
                    <a:lnTo>
                      <a:pt x="813" y="934"/>
                    </a:lnTo>
                    <a:lnTo>
                      <a:pt x="840" y="949"/>
                    </a:lnTo>
                    <a:cubicBezTo>
                      <a:pt x="1030" y="1016"/>
                      <a:pt x="1192" y="1016"/>
                      <a:pt x="1395" y="962"/>
                    </a:cubicBezTo>
                    <a:cubicBezTo>
                      <a:pt x="1476" y="934"/>
                      <a:pt x="1545" y="907"/>
                      <a:pt x="1612" y="867"/>
                    </a:cubicBezTo>
                    <a:cubicBezTo>
                      <a:pt x="1666" y="840"/>
                      <a:pt x="1937" y="636"/>
                      <a:pt x="1856" y="555"/>
                    </a:cubicBezTo>
                    <a:cubicBezTo>
                      <a:pt x="1789" y="488"/>
                      <a:pt x="1585" y="623"/>
                      <a:pt x="1503" y="663"/>
                    </a:cubicBezTo>
                    <a:cubicBezTo>
                      <a:pt x="1449" y="691"/>
                      <a:pt x="1395" y="705"/>
                      <a:pt x="1328" y="718"/>
                    </a:cubicBezTo>
                    <a:cubicBezTo>
                      <a:pt x="1192" y="745"/>
                      <a:pt x="1070" y="732"/>
                      <a:pt x="934" y="691"/>
                    </a:cubicBezTo>
                    <a:lnTo>
                      <a:pt x="907" y="678"/>
                    </a:lnTo>
                    <a:lnTo>
                      <a:pt x="907" y="678"/>
                    </a:lnTo>
                    <a:lnTo>
                      <a:pt x="894" y="678"/>
                    </a:lnTo>
                    <a:cubicBezTo>
                      <a:pt x="759" y="623"/>
                      <a:pt x="650" y="542"/>
                      <a:pt x="542" y="447"/>
                    </a:cubicBezTo>
                    <a:cubicBezTo>
                      <a:pt x="515" y="434"/>
                      <a:pt x="407" y="311"/>
                      <a:pt x="379" y="271"/>
                    </a:cubicBezTo>
                    <a:cubicBezTo>
                      <a:pt x="325" y="217"/>
                      <a:pt x="176" y="0"/>
                      <a:pt x="94" y="27"/>
                    </a:cubicBezTo>
                    <a:cubicBezTo>
                      <a:pt x="0" y="81"/>
                      <a:pt x="163" y="365"/>
                      <a:pt x="190"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863;p33">
                <a:extLst>
                  <a:ext uri="{FF2B5EF4-FFF2-40B4-BE49-F238E27FC236}">
                    <a16:creationId xmlns:a16="http://schemas.microsoft.com/office/drawing/2014/main" id="{5C13026C-84D6-44CF-B5D8-A0A0EDBB0BD7}"/>
                  </a:ext>
                </a:extLst>
              </p:cNvPr>
              <p:cNvSpPr/>
              <p:nvPr/>
            </p:nvSpPr>
            <p:spPr>
              <a:xfrm>
                <a:off x="5583250" y="1835250"/>
                <a:ext cx="58975" cy="19000"/>
              </a:xfrm>
              <a:custGeom>
                <a:avLst/>
                <a:gdLst/>
                <a:ahLst/>
                <a:cxnLst/>
                <a:rect l="l" t="t" r="r" b="b"/>
                <a:pathLst>
                  <a:path w="2359" h="760" extrusionOk="0">
                    <a:moveTo>
                      <a:pt x="326" y="475"/>
                    </a:moveTo>
                    <a:cubicBezTo>
                      <a:pt x="420" y="542"/>
                      <a:pt x="501" y="596"/>
                      <a:pt x="610" y="651"/>
                    </a:cubicBezTo>
                    <a:cubicBezTo>
                      <a:pt x="799" y="719"/>
                      <a:pt x="976" y="759"/>
                      <a:pt x="1179" y="759"/>
                    </a:cubicBezTo>
                    <a:lnTo>
                      <a:pt x="1179" y="759"/>
                    </a:lnTo>
                    <a:lnTo>
                      <a:pt x="1193" y="759"/>
                    </a:lnTo>
                    <a:cubicBezTo>
                      <a:pt x="1206" y="759"/>
                      <a:pt x="1260" y="746"/>
                      <a:pt x="1260" y="746"/>
                    </a:cubicBezTo>
                    <a:cubicBezTo>
                      <a:pt x="1491" y="719"/>
                      <a:pt x="1667" y="651"/>
                      <a:pt x="1870" y="542"/>
                    </a:cubicBezTo>
                    <a:cubicBezTo>
                      <a:pt x="1897" y="529"/>
                      <a:pt x="2006" y="448"/>
                      <a:pt x="2033" y="421"/>
                    </a:cubicBezTo>
                    <a:cubicBezTo>
                      <a:pt x="2087" y="380"/>
                      <a:pt x="2358" y="150"/>
                      <a:pt x="2263" y="69"/>
                    </a:cubicBezTo>
                    <a:cubicBezTo>
                      <a:pt x="2195" y="0"/>
                      <a:pt x="1979" y="190"/>
                      <a:pt x="1897" y="231"/>
                    </a:cubicBezTo>
                    <a:cubicBezTo>
                      <a:pt x="1856" y="271"/>
                      <a:pt x="1802" y="298"/>
                      <a:pt x="1748" y="325"/>
                    </a:cubicBezTo>
                    <a:cubicBezTo>
                      <a:pt x="1572" y="407"/>
                      <a:pt x="1423" y="461"/>
                      <a:pt x="1233" y="475"/>
                    </a:cubicBezTo>
                    <a:lnTo>
                      <a:pt x="1179" y="475"/>
                    </a:lnTo>
                    <a:lnTo>
                      <a:pt x="1166" y="488"/>
                    </a:lnTo>
                    <a:lnTo>
                      <a:pt x="1166" y="475"/>
                    </a:lnTo>
                    <a:cubicBezTo>
                      <a:pt x="1003" y="488"/>
                      <a:pt x="868" y="461"/>
                      <a:pt x="705" y="407"/>
                    </a:cubicBezTo>
                    <a:cubicBezTo>
                      <a:pt x="624" y="367"/>
                      <a:pt x="555" y="340"/>
                      <a:pt x="474" y="285"/>
                    </a:cubicBezTo>
                    <a:cubicBezTo>
                      <a:pt x="393" y="231"/>
                      <a:pt x="163" y="27"/>
                      <a:pt x="95" y="82"/>
                    </a:cubicBezTo>
                    <a:cubicBezTo>
                      <a:pt x="0" y="163"/>
                      <a:pt x="284" y="434"/>
                      <a:pt x="326" y="47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864;p33">
                <a:extLst>
                  <a:ext uri="{FF2B5EF4-FFF2-40B4-BE49-F238E27FC236}">
                    <a16:creationId xmlns:a16="http://schemas.microsoft.com/office/drawing/2014/main" id="{198F47C5-A4A1-442C-9548-DF21947284CC}"/>
                  </a:ext>
                </a:extLst>
              </p:cNvPr>
              <p:cNvSpPr/>
              <p:nvPr/>
            </p:nvSpPr>
            <p:spPr>
              <a:xfrm>
                <a:off x="5736675" y="1887075"/>
                <a:ext cx="152825" cy="57950"/>
              </a:xfrm>
              <a:custGeom>
                <a:avLst/>
                <a:gdLst/>
                <a:ahLst/>
                <a:cxnLst/>
                <a:rect l="l" t="t" r="r" b="b"/>
                <a:pathLst>
                  <a:path w="6113" h="2318" extrusionOk="0">
                    <a:moveTo>
                      <a:pt x="4770" y="177"/>
                    </a:moveTo>
                    <a:cubicBezTo>
                      <a:pt x="4797" y="68"/>
                      <a:pt x="4906" y="1"/>
                      <a:pt x="5014" y="28"/>
                    </a:cubicBezTo>
                    <a:cubicBezTo>
                      <a:pt x="5122" y="55"/>
                      <a:pt x="5191" y="163"/>
                      <a:pt x="5164" y="272"/>
                    </a:cubicBezTo>
                    <a:cubicBezTo>
                      <a:pt x="5164" y="285"/>
                      <a:pt x="4933" y="1206"/>
                      <a:pt x="5922" y="1437"/>
                    </a:cubicBezTo>
                    <a:cubicBezTo>
                      <a:pt x="6031" y="1464"/>
                      <a:pt x="6112" y="1573"/>
                      <a:pt x="6085" y="1681"/>
                    </a:cubicBezTo>
                    <a:cubicBezTo>
                      <a:pt x="6058" y="1789"/>
                      <a:pt x="5950" y="1871"/>
                      <a:pt x="5827" y="1844"/>
                    </a:cubicBezTo>
                    <a:cubicBezTo>
                      <a:pt x="5462" y="1748"/>
                      <a:pt x="5204" y="1586"/>
                      <a:pt x="5041" y="1410"/>
                    </a:cubicBezTo>
                    <a:cubicBezTo>
                      <a:pt x="4784" y="1789"/>
                      <a:pt x="4215" y="2317"/>
                      <a:pt x="3050" y="2317"/>
                    </a:cubicBezTo>
                    <a:lnTo>
                      <a:pt x="3050" y="2317"/>
                    </a:lnTo>
                    <a:cubicBezTo>
                      <a:pt x="1885" y="2317"/>
                      <a:pt x="1316" y="1789"/>
                      <a:pt x="1072" y="1410"/>
                    </a:cubicBezTo>
                    <a:cubicBezTo>
                      <a:pt x="909" y="1586"/>
                      <a:pt x="651" y="1748"/>
                      <a:pt x="272" y="1844"/>
                    </a:cubicBezTo>
                    <a:cubicBezTo>
                      <a:pt x="163" y="1871"/>
                      <a:pt x="55" y="1789"/>
                      <a:pt x="28" y="1681"/>
                    </a:cubicBezTo>
                    <a:cubicBezTo>
                      <a:pt x="1" y="1573"/>
                      <a:pt x="69" y="1464"/>
                      <a:pt x="177" y="1437"/>
                    </a:cubicBezTo>
                    <a:cubicBezTo>
                      <a:pt x="1180" y="1206"/>
                      <a:pt x="936" y="285"/>
                      <a:pt x="936" y="272"/>
                    </a:cubicBezTo>
                    <a:cubicBezTo>
                      <a:pt x="909" y="163"/>
                      <a:pt x="976" y="55"/>
                      <a:pt x="1085" y="28"/>
                    </a:cubicBezTo>
                    <a:cubicBezTo>
                      <a:pt x="1193" y="1"/>
                      <a:pt x="1316" y="68"/>
                      <a:pt x="1343" y="177"/>
                    </a:cubicBezTo>
                    <a:cubicBezTo>
                      <a:pt x="1343" y="177"/>
                      <a:pt x="1437" y="570"/>
                      <a:pt x="1302" y="989"/>
                    </a:cubicBezTo>
                    <a:cubicBezTo>
                      <a:pt x="1397" y="1206"/>
                      <a:pt x="1803" y="1911"/>
                      <a:pt x="3050" y="1911"/>
                    </a:cubicBezTo>
                    <a:cubicBezTo>
                      <a:pt x="4310" y="1911"/>
                      <a:pt x="4703" y="1206"/>
                      <a:pt x="4797" y="989"/>
                    </a:cubicBezTo>
                    <a:cubicBezTo>
                      <a:pt x="4662" y="570"/>
                      <a:pt x="4770" y="177"/>
                      <a:pt x="4770" y="17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65;p33">
                <a:extLst>
                  <a:ext uri="{FF2B5EF4-FFF2-40B4-BE49-F238E27FC236}">
                    <a16:creationId xmlns:a16="http://schemas.microsoft.com/office/drawing/2014/main" id="{A764A991-2581-419B-BC47-159E84CB1CA9}"/>
                  </a:ext>
                </a:extLst>
              </p:cNvPr>
              <p:cNvSpPr/>
              <p:nvPr/>
            </p:nvSpPr>
            <p:spPr>
              <a:xfrm>
                <a:off x="5581225" y="1835925"/>
                <a:ext cx="56250" cy="27475"/>
              </a:xfrm>
              <a:custGeom>
                <a:avLst/>
                <a:gdLst/>
                <a:ahLst/>
                <a:cxnLst/>
                <a:rect l="l" t="t" r="r" b="b"/>
                <a:pathLst>
                  <a:path w="2250" h="1099" extrusionOk="0">
                    <a:moveTo>
                      <a:pt x="407" y="990"/>
                    </a:moveTo>
                    <a:cubicBezTo>
                      <a:pt x="515" y="1030"/>
                      <a:pt x="609" y="1057"/>
                      <a:pt x="718" y="1071"/>
                    </a:cubicBezTo>
                    <a:cubicBezTo>
                      <a:pt x="935" y="1098"/>
                      <a:pt x="1097" y="1084"/>
                      <a:pt x="1301" y="1017"/>
                    </a:cubicBezTo>
                    <a:lnTo>
                      <a:pt x="1314" y="1003"/>
                    </a:lnTo>
                    <a:lnTo>
                      <a:pt x="1314" y="1003"/>
                    </a:lnTo>
                    <a:cubicBezTo>
                      <a:pt x="1328" y="1003"/>
                      <a:pt x="1382" y="976"/>
                      <a:pt x="1382" y="976"/>
                    </a:cubicBezTo>
                    <a:cubicBezTo>
                      <a:pt x="1599" y="882"/>
                      <a:pt x="1748" y="773"/>
                      <a:pt x="1897" y="597"/>
                    </a:cubicBezTo>
                    <a:cubicBezTo>
                      <a:pt x="1924" y="584"/>
                      <a:pt x="2005" y="475"/>
                      <a:pt x="2018" y="434"/>
                    </a:cubicBezTo>
                    <a:cubicBezTo>
                      <a:pt x="2060" y="394"/>
                      <a:pt x="2249" y="82"/>
                      <a:pt x="2141" y="27"/>
                    </a:cubicBezTo>
                    <a:cubicBezTo>
                      <a:pt x="2046" y="0"/>
                      <a:pt x="1897" y="231"/>
                      <a:pt x="1843" y="298"/>
                    </a:cubicBezTo>
                    <a:lnTo>
                      <a:pt x="1720" y="421"/>
                    </a:lnTo>
                    <a:cubicBezTo>
                      <a:pt x="1585" y="556"/>
                      <a:pt x="1449" y="651"/>
                      <a:pt x="1274" y="732"/>
                    </a:cubicBezTo>
                    <a:cubicBezTo>
                      <a:pt x="1274" y="732"/>
                      <a:pt x="1233" y="746"/>
                      <a:pt x="1220" y="746"/>
                    </a:cubicBezTo>
                    <a:lnTo>
                      <a:pt x="1220" y="746"/>
                    </a:lnTo>
                    <a:cubicBezTo>
                      <a:pt x="1206" y="746"/>
                      <a:pt x="1206" y="759"/>
                      <a:pt x="1206" y="759"/>
                    </a:cubicBezTo>
                    <a:cubicBezTo>
                      <a:pt x="1043" y="813"/>
                      <a:pt x="922" y="827"/>
                      <a:pt x="745" y="813"/>
                    </a:cubicBezTo>
                    <a:cubicBezTo>
                      <a:pt x="651" y="813"/>
                      <a:pt x="582" y="800"/>
                      <a:pt x="488" y="773"/>
                    </a:cubicBezTo>
                    <a:cubicBezTo>
                      <a:pt x="407" y="746"/>
                      <a:pt x="122" y="624"/>
                      <a:pt x="67" y="678"/>
                    </a:cubicBezTo>
                    <a:cubicBezTo>
                      <a:pt x="0" y="786"/>
                      <a:pt x="352"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66;p33">
                <a:extLst>
                  <a:ext uri="{FF2B5EF4-FFF2-40B4-BE49-F238E27FC236}">
                    <a16:creationId xmlns:a16="http://schemas.microsoft.com/office/drawing/2014/main" id="{1825C892-5D0F-48D5-AED7-C8D9915A6E0B}"/>
                  </a:ext>
                </a:extLst>
              </p:cNvPr>
              <p:cNvSpPr/>
              <p:nvPr/>
            </p:nvSpPr>
            <p:spPr>
              <a:xfrm>
                <a:off x="563337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67;p33">
                <a:extLst>
                  <a:ext uri="{FF2B5EF4-FFF2-40B4-BE49-F238E27FC236}">
                    <a16:creationId xmlns:a16="http://schemas.microsoft.com/office/drawing/2014/main" id="{8DA9E12A-A300-4207-8931-6F7AC4D0ED0F}"/>
                  </a:ext>
                </a:extLst>
              </p:cNvPr>
              <p:cNvSpPr/>
              <p:nvPr/>
            </p:nvSpPr>
            <p:spPr>
              <a:xfrm>
                <a:off x="5919950" y="1825075"/>
                <a:ext cx="100975" cy="100975"/>
              </a:xfrm>
              <a:custGeom>
                <a:avLst/>
                <a:gdLst/>
                <a:ahLst/>
                <a:cxnLst/>
                <a:rect l="l" t="t" r="r" b="b"/>
                <a:pathLst>
                  <a:path w="4039" h="4039" extrusionOk="0">
                    <a:moveTo>
                      <a:pt x="2019" y="4039"/>
                    </a:moveTo>
                    <a:cubicBezTo>
                      <a:pt x="3130" y="4039"/>
                      <a:pt x="4038" y="3144"/>
                      <a:pt x="4038" y="2020"/>
                    </a:cubicBezTo>
                    <a:cubicBezTo>
                      <a:pt x="4038" y="909"/>
                      <a:pt x="3130" y="1"/>
                      <a:pt x="2019" y="1"/>
                    </a:cubicBezTo>
                    <a:cubicBezTo>
                      <a:pt x="908" y="1"/>
                      <a:pt x="1" y="909"/>
                      <a:pt x="1" y="2020"/>
                    </a:cubicBezTo>
                    <a:cubicBezTo>
                      <a:pt x="1" y="3144"/>
                      <a:pt x="908" y="4039"/>
                      <a:pt x="2019" y="4039"/>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68;p33">
                <a:extLst>
                  <a:ext uri="{FF2B5EF4-FFF2-40B4-BE49-F238E27FC236}">
                    <a16:creationId xmlns:a16="http://schemas.microsoft.com/office/drawing/2014/main" id="{CBD22A91-E0DE-442F-A481-0835CD7D2AD8}"/>
                  </a:ext>
                </a:extLst>
              </p:cNvPr>
              <p:cNvSpPr/>
              <p:nvPr/>
            </p:nvSpPr>
            <p:spPr>
              <a:xfrm>
                <a:off x="5983275" y="1820025"/>
                <a:ext cx="48800" cy="25400"/>
              </a:xfrm>
              <a:custGeom>
                <a:avLst/>
                <a:gdLst/>
                <a:ahLst/>
                <a:cxnLst/>
                <a:rect l="l" t="t" r="r" b="b"/>
                <a:pathLst>
                  <a:path w="1952" h="1016" extrusionOk="0">
                    <a:moveTo>
                      <a:pt x="1749" y="407"/>
                    </a:moveTo>
                    <a:cubicBezTo>
                      <a:pt x="1695" y="488"/>
                      <a:pt x="1641" y="555"/>
                      <a:pt x="1587" y="623"/>
                    </a:cubicBezTo>
                    <a:cubicBezTo>
                      <a:pt x="1451" y="759"/>
                      <a:pt x="1316" y="867"/>
                      <a:pt x="1153" y="934"/>
                    </a:cubicBezTo>
                    <a:lnTo>
                      <a:pt x="1139" y="934"/>
                    </a:lnTo>
                    <a:lnTo>
                      <a:pt x="1139" y="934"/>
                    </a:lnTo>
                    <a:cubicBezTo>
                      <a:pt x="1126" y="934"/>
                      <a:pt x="1112" y="949"/>
                      <a:pt x="1099" y="949"/>
                    </a:cubicBezTo>
                    <a:cubicBezTo>
                      <a:pt x="909" y="1016"/>
                      <a:pt x="747" y="1016"/>
                      <a:pt x="557" y="962"/>
                    </a:cubicBezTo>
                    <a:cubicBezTo>
                      <a:pt x="476" y="934"/>
                      <a:pt x="407" y="907"/>
                      <a:pt x="340" y="867"/>
                    </a:cubicBezTo>
                    <a:cubicBezTo>
                      <a:pt x="286" y="840"/>
                      <a:pt x="1" y="636"/>
                      <a:pt x="96" y="555"/>
                    </a:cubicBezTo>
                    <a:cubicBezTo>
                      <a:pt x="150" y="488"/>
                      <a:pt x="367" y="623"/>
                      <a:pt x="448" y="663"/>
                    </a:cubicBezTo>
                    <a:cubicBezTo>
                      <a:pt x="503" y="691"/>
                      <a:pt x="557" y="705"/>
                      <a:pt x="611" y="718"/>
                    </a:cubicBezTo>
                    <a:cubicBezTo>
                      <a:pt x="760" y="745"/>
                      <a:pt x="868" y="732"/>
                      <a:pt x="1018" y="691"/>
                    </a:cubicBezTo>
                    <a:cubicBezTo>
                      <a:pt x="1018" y="691"/>
                      <a:pt x="1031" y="678"/>
                      <a:pt x="1045" y="678"/>
                    </a:cubicBezTo>
                    <a:lnTo>
                      <a:pt x="1045" y="678"/>
                    </a:lnTo>
                    <a:lnTo>
                      <a:pt x="1045" y="678"/>
                    </a:lnTo>
                    <a:cubicBezTo>
                      <a:pt x="1193" y="623"/>
                      <a:pt x="1289" y="542"/>
                      <a:pt x="1397" y="447"/>
                    </a:cubicBezTo>
                    <a:cubicBezTo>
                      <a:pt x="1424" y="434"/>
                      <a:pt x="1532" y="311"/>
                      <a:pt x="1559" y="271"/>
                    </a:cubicBezTo>
                    <a:cubicBezTo>
                      <a:pt x="1614" y="217"/>
                      <a:pt x="1762" y="0"/>
                      <a:pt x="1843" y="27"/>
                    </a:cubicBezTo>
                    <a:cubicBezTo>
                      <a:pt x="1952" y="81"/>
                      <a:pt x="1789" y="365"/>
                      <a:pt x="1749"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69;p33">
                <a:extLst>
                  <a:ext uri="{FF2B5EF4-FFF2-40B4-BE49-F238E27FC236}">
                    <a16:creationId xmlns:a16="http://schemas.microsoft.com/office/drawing/2014/main" id="{59475911-37A5-4041-885C-152F46A765C9}"/>
                  </a:ext>
                </a:extLst>
              </p:cNvPr>
              <p:cNvSpPr/>
              <p:nvPr/>
            </p:nvSpPr>
            <p:spPr>
              <a:xfrm>
                <a:off x="5983950" y="1835250"/>
                <a:ext cx="58975" cy="19000"/>
              </a:xfrm>
              <a:custGeom>
                <a:avLst/>
                <a:gdLst/>
                <a:ahLst/>
                <a:cxnLst/>
                <a:rect l="l" t="t" r="r" b="b"/>
                <a:pathLst>
                  <a:path w="2359" h="760" extrusionOk="0">
                    <a:moveTo>
                      <a:pt x="2020" y="475"/>
                    </a:moveTo>
                    <a:cubicBezTo>
                      <a:pt x="1939" y="542"/>
                      <a:pt x="1844" y="596"/>
                      <a:pt x="1749" y="651"/>
                    </a:cubicBezTo>
                    <a:cubicBezTo>
                      <a:pt x="1560" y="719"/>
                      <a:pt x="1383" y="759"/>
                      <a:pt x="1180" y="759"/>
                    </a:cubicBezTo>
                    <a:lnTo>
                      <a:pt x="1166" y="759"/>
                    </a:lnTo>
                    <a:lnTo>
                      <a:pt x="1153" y="759"/>
                    </a:lnTo>
                    <a:cubicBezTo>
                      <a:pt x="1139" y="759"/>
                      <a:pt x="1099" y="746"/>
                      <a:pt x="1085" y="746"/>
                    </a:cubicBezTo>
                    <a:cubicBezTo>
                      <a:pt x="855" y="719"/>
                      <a:pt x="678" y="651"/>
                      <a:pt x="476" y="542"/>
                    </a:cubicBezTo>
                    <a:cubicBezTo>
                      <a:pt x="449" y="529"/>
                      <a:pt x="340" y="448"/>
                      <a:pt x="313" y="421"/>
                    </a:cubicBezTo>
                    <a:cubicBezTo>
                      <a:pt x="272" y="380"/>
                      <a:pt x="1" y="150"/>
                      <a:pt x="82" y="69"/>
                    </a:cubicBezTo>
                    <a:cubicBezTo>
                      <a:pt x="163" y="0"/>
                      <a:pt x="380" y="190"/>
                      <a:pt x="449" y="231"/>
                    </a:cubicBezTo>
                    <a:cubicBezTo>
                      <a:pt x="503" y="271"/>
                      <a:pt x="543" y="298"/>
                      <a:pt x="597" y="325"/>
                    </a:cubicBezTo>
                    <a:cubicBezTo>
                      <a:pt x="774" y="407"/>
                      <a:pt x="922" y="461"/>
                      <a:pt x="1112" y="475"/>
                    </a:cubicBezTo>
                    <a:lnTo>
                      <a:pt x="1180" y="475"/>
                    </a:lnTo>
                    <a:lnTo>
                      <a:pt x="1180" y="488"/>
                    </a:lnTo>
                    <a:cubicBezTo>
                      <a:pt x="1180" y="488"/>
                      <a:pt x="1180" y="475"/>
                      <a:pt x="1193" y="475"/>
                    </a:cubicBezTo>
                    <a:cubicBezTo>
                      <a:pt x="1356" y="488"/>
                      <a:pt x="1478" y="461"/>
                      <a:pt x="1641" y="407"/>
                    </a:cubicBezTo>
                    <a:cubicBezTo>
                      <a:pt x="1735" y="367"/>
                      <a:pt x="1803" y="340"/>
                      <a:pt x="1885" y="285"/>
                    </a:cubicBezTo>
                    <a:cubicBezTo>
                      <a:pt x="1952" y="231"/>
                      <a:pt x="2183" y="27"/>
                      <a:pt x="2250" y="82"/>
                    </a:cubicBezTo>
                    <a:cubicBezTo>
                      <a:pt x="2358" y="163"/>
                      <a:pt x="2060" y="434"/>
                      <a:pt x="2020" y="475"/>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70;p33">
                <a:extLst>
                  <a:ext uri="{FF2B5EF4-FFF2-40B4-BE49-F238E27FC236}">
                    <a16:creationId xmlns:a16="http://schemas.microsoft.com/office/drawing/2014/main" id="{7C5F2858-0350-4134-A78B-7F1A2822A9FC}"/>
                  </a:ext>
                </a:extLst>
              </p:cNvPr>
              <p:cNvSpPr/>
              <p:nvPr/>
            </p:nvSpPr>
            <p:spPr>
              <a:xfrm>
                <a:off x="5988700" y="1835925"/>
                <a:ext cx="56250" cy="27475"/>
              </a:xfrm>
              <a:custGeom>
                <a:avLst/>
                <a:gdLst/>
                <a:ahLst/>
                <a:cxnLst/>
                <a:rect l="l" t="t" r="r" b="b"/>
                <a:pathLst>
                  <a:path w="2250" h="1099" extrusionOk="0">
                    <a:moveTo>
                      <a:pt x="1830" y="990"/>
                    </a:moveTo>
                    <a:cubicBezTo>
                      <a:pt x="1735" y="1030"/>
                      <a:pt x="1641" y="1057"/>
                      <a:pt x="1518" y="1071"/>
                    </a:cubicBezTo>
                    <a:cubicBezTo>
                      <a:pt x="1315" y="1098"/>
                      <a:pt x="1139" y="1084"/>
                      <a:pt x="949" y="1017"/>
                    </a:cubicBezTo>
                    <a:cubicBezTo>
                      <a:pt x="936" y="1017"/>
                      <a:pt x="936" y="1017"/>
                      <a:pt x="936" y="1003"/>
                    </a:cubicBezTo>
                    <a:lnTo>
                      <a:pt x="922" y="1003"/>
                    </a:lnTo>
                    <a:cubicBezTo>
                      <a:pt x="909" y="1003"/>
                      <a:pt x="868" y="976"/>
                      <a:pt x="855" y="976"/>
                    </a:cubicBezTo>
                    <a:cubicBezTo>
                      <a:pt x="651" y="882"/>
                      <a:pt x="502" y="773"/>
                      <a:pt x="340" y="597"/>
                    </a:cubicBezTo>
                    <a:cubicBezTo>
                      <a:pt x="326" y="584"/>
                      <a:pt x="244" y="475"/>
                      <a:pt x="217" y="434"/>
                    </a:cubicBezTo>
                    <a:cubicBezTo>
                      <a:pt x="190" y="394"/>
                      <a:pt x="1" y="82"/>
                      <a:pt x="109" y="27"/>
                    </a:cubicBezTo>
                    <a:cubicBezTo>
                      <a:pt x="190" y="0"/>
                      <a:pt x="353" y="231"/>
                      <a:pt x="407" y="298"/>
                    </a:cubicBezTo>
                    <a:lnTo>
                      <a:pt x="530" y="421"/>
                    </a:lnTo>
                    <a:cubicBezTo>
                      <a:pt x="665" y="556"/>
                      <a:pt x="786" y="651"/>
                      <a:pt x="963" y="732"/>
                    </a:cubicBezTo>
                    <a:cubicBezTo>
                      <a:pt x="976" y="732"/>
                      <a:pt x="1017" y="746"/>
                      <a:pt x="1017" y="746"/>
                    </a:cubicBezTo>
                    <a:lnTo>
                      <a:pt x="1030" y="746"/>
                    </a:lnTo>
                    <a:lnTo>
                      <a:pt x="1030" y="759"/>
                    </a:lnTo>
                    <a:cubicBezTo>
                      <a:pt x="1193" y="813"/>
                      <a:pt x="1328" y="827"/>
                      <a:pt x="1491" y="813"/>
                    </a:cubicBezTo>
                    <a:cubicBezTo>
                      <a:pt x="1586" y="813"/>
                      <a:pt x="1668" y="800"/>
                      <a:pt x="1762" y="773"/>
                    </a:cubicBezTo>
                    <a:cubicBezTo>
                      <a:pt x="1843" y="746"/>
                      <a:pt x="2114" y="624"/>
                      <a:pt x="2168" y="678"/>
                    </a:cubicBezTo>
                    <a:cubicBezTo>
                      <a:pt x="2250" y="786"/>
                      <a:pt x="1884" y="963"/>
                      <a:pt x="1830"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71;p33">
                <a:extLst>
                  <a:ext uri="{FF2B5EF4-FFF2-40B4-BE49-F238E27FC236}">
                    <a16:creationId xmlns:a16="http://schemas.microsoft.com/office/drawing/2014/main" id="{83C9632F-88BE-45E8-91CA-02D59468E3BC}"/>
                  </a:ext>
                </a:extLst>
              </p:cNvPr>
              <p:cNvSpPr/>
              <p:nvPr/>
            </p:nvSpPr>
            <p:spPr>
              <a:xfrm>
                <a:off x="5956525" y="1837625"/>
                <a:ext cx="35950" cy="35925"/>
              </a:xfrm>
              <a:custGeom>
                <a:avLst/>
                <a:gdLst/>
                <a:ahLst/>
                <a:cxnLst/>
                <a:rect l="l" t="t" r="r" b="b"/>
                <a:pathLst>
                  <a:path w="1438" h="1437" extrusionOk="0">
                    <a:moveTo>
                      <a:pt x="718" y="1437"/>
                    </a:moveTo>
                    <a:cubicBezTo>
                      <a:pt x="1112" y="1437"/>
                      <a:pt x="1437" y="1112"/>
                      <a:pt x="1437" y="718"/>
                    </a:cubicBezTo>
                    <a:cubicBezTo>
                      <a:pt x="1437" y="326"/>
                      <a:pt x="1112" y="1"/>
                      <a:pt x="718" y="1"/>
                    </a:cubicBezTo>
                    <a:cubicBezTo>
                      <a:pt x="326" y="1"/>
                      <a:pt x="1" y="326"/>
                      <a:pt x="1" y="718"/>
                    </a:cubicBezTo>
                    <a:cubicBezTo>
                      <a:pt x="1" y="1112"/>
                      <a:pt x="326" y="1437"/>
                      <a:pt x="718"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2;p33">
                <a:extLst>
                  <a:ext uri="{FF2B5EF4-FFF2-40B4-BE49-F238E27FC236}">
                    <a16:creationId xmlns:a16="http://schemas.microsoft.com/office/drawing/2014/main" id="{BC1EB9B9-4E69-4A99-89BD-414DC45424D0}"/>
                  </a:ext>
                </a:extLst>
              </p:cNvPr>
              <p:cNvSpPr/>
              <p:nvPr/>
            </p:nvSpPr>
            <p:spPr>
              <a:xfrm>
                <a:off x="5616450"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73;p33">
                <a:extLst>
                  <a:ext uri="{FF2B5EF4-FFF2-40B4-BE49-F238E27FC236}">
                    <a16:creationId xmlns:a16="http://schemas.microsoft.com/office/drawing/2014/main" id="{4F443288-67DF-48A0-B4B0-C74319700351}"/>
                  </a:ext>
                </a:extLst>
              </p:cNvPr>
              <p:cNvSpPr/>
              <p:nvPr/>
            </p:nvSpPr>
            <p:spPr>
              <a:xfrm>
                <a:off x="5931125" y="1937225"/>
                <a:ext cx="78600" cy="30500"/>
              </a:xfrm>
              <a:custGeom>
                <a:avLst/>
                <a:gdLst/>
                <a:ahLst/>
                <a:cxnLst/>
                <a:rect l="l" t="t" r="r" b="b"/>
                <a:pathLst>
                  <a:path w="3144" h="1220" extrusionOk="0">
                    <a:moveTo>
                      <a:pt x="1572" y="1220"/>
                    </a:moveTo>
                    <a:cubicBezTo>
                      <a:pt x="2439" y="1220"/>
                      <a:pt x="3144" y="949"/>
                      <a:pt x="3144" y="609"/>
                    </a:cubicBezTo>
                    <a:cubicBezTo>
                      <a:pt x="3144" y="271"/>
                      <a:pt x="2439" y="0"/>
                      <a:pt x="1572" y="0"/>
                    </a:cubicBezTo>
                    <a:cubicBezTo>
                      <a:pt x="705" y="0"/>
                      <a:pt x="0" y="271"/>
                      <a:pt x="0" y="609"/>
                    </a:cubicBezTo>
                    <a:cubicBezTo>
                      <a:pt x="0" y="949"/>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8"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129"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0"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131"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4"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145"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6"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147"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60"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61"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62"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63"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6"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77"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78"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79"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92" name="Google Shape;2222;p74"/>
          <p:cNvSpPr txBox="1">
            <a:spLocks/>
          </p:cNvSpPr>
          <p:nvPr/>
        </p:nvSpPr>
        <p:spPr>
          <a:xfrm>
            <a:off x="457718" y="569628"/>
            <a:ext cx="7704000" cy="420600"/>
          </a:xfrm>
          <a:prstGeom prst="rect">
            <a:avLst/>
          </a:prstGeom>
        </p:spPr>
        <p:txBody>
          <a:bodyPr spcFirstLastPara="1" vert="horz" wrap="square" lIns="91425" tIns="91425" rIns="91425" bIns="91425" rtlCol="0" anchor="t" anchorCtr="0">
            <a:noAutofit/>
          </a:bodyPr>
          <a:lstStyle>
            <a:lvl1pPr algn="l" defTabSz="685800" rtl="0" eaLnBrk="1" latinLnBrk="0" hangingPunct="1">
              <a:lnSpc>
                <a:spcPct val="90000"/>
              </a:lnSpc>
              <a:spcBef>
                <a:spcPct val="0"/>
              </a:spcBef>
              <a:buNone/>
              <a:defRPr sz="7200" b="1" kern="1200">
                <a:solidFill>
                  <a:schemeClr val="accent3"/>
                </a:solidFill>
                <a:latin typeface="+mj-lt"/>
                <a:ea typeface="+mj-ea"/>
                <a:cs typeface="+mj-cs"/>
              </a:defRPr>
            </a:lvl1pPr>
          </a:lstStyle>
          <a:p>
            <a:pPr marL="0" marR="0" lvl="0" indent="0" algn="ctr" defTabSz="6858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B11670"/>
                </a:solidFill>
                <a:effectLst/>
                <a:uLnTx/>
                <a:uFillTx/>
                <a:latin typeface="Arial" panose="020B0604020202020204" pitchFamily="34" charset="0"/>
                <a:ea typeface="+mj-ea"/>
                <a:cs typeface="Arial" panose="020B0604020202020204" pitchFamily="34" charset="0"/>
                <a:sym typeface="Arial"/>
              </a:rPr>
              <a:t>Hoàn</a:t>
            </a:r>
            <a:r>
              <a:rPr kumimoji="0" lang="en-US" sz="2400" b="1" i="0" u="none" strike="noStrike" kern="1200" cap="none" spc="0" normalizeH="0" baseline="0" noProof="0" dirty="0">
                <a:ln>
                  <a:noFill/>
                </a:ln>
                <a:solidFill>
                  <a:srgbClr val="B11670"/>
                </a:solidFill>
                <a:effectLst/>
                <a:uLnTx/>
                <a:uFillTx/>
                <a:latin typeface="Arial" panose="020B0604020202020204" pitchFamily="34" charset="0"/>
                <a:ea typeface="+mj-ea"/>
                <a:cs typeface="Arial" panose="020B0604020202020204" pitchFamily="34" charset="0"/>
                <a:sym typeface="Arial"/>
              </a:rPr>
              <a:t> </a:t>
            </a:r>
            <a:r>
              <a:rPr kumimoji="0" lang="en-US" sz="2400" b="1" i="0" u="none" strike="noStrike" kern="1200" cap="none" spc="0" normalizeH="0" baseline="0" noProof="0" dirty="0" err="1">
                <a:ln>
                  <a:noFill/>
                </a:ln>
                <a:solidFill>
                  <a:srgbClr val="B11670"/>
                </a:solidFill>
                <a:effectLst/>
                <a:uLnTx/>
                <a:uFillTx/>
                <a:latin typeface="Arial" panose="020B0604020202020204" pitchFamily="34" charset="0"/>
                <a:ea typeface="+mj-ea"/>
                <a:cs typeface="Arial" panose="020B0604020202020204" pitchFamily="34" charset="0"/>
                <a:sym typeface="Arial"/>
              </a:rPr>
              <a:t>thành</a:t>
            </a:r>
            <a:r>
              <a:rPr kumimoji="0" lang="en-US" sz="2400" b="1" i="0" u="none" strike="noStrike" kern="1200" cap="none" spc="0" normalizeH="0" baseline="0" noProof="0" dirty="0">
                <a:ln>
                  <a:noFill/>
                </a:ln>
                <a:solidFill>
                  <a:srgbClr val="B11670"/>
                </a:solidFill>
                <a:effectLst/>
                <a:uLnTx/>
                <a:uFillTx/>
                <a:latin typeface="Arial" panose="020B0604020202020204" pitchFamily="34" charset="0"/>
                <a:ea typeface="+mj-ea"/>
                <a:cs typeface="Arial" panose="020B0604020202020204" pitchFamily="34" charset="0"/>
                <a:sym typeface="Arial"/>
              </a:rPr>
              <a:t> </a:t>
            </a:r>
            <a:r>
              <a:rPr kumimoji="0" lang="en-US" sz="2400" b="1" i="0" u="none" strike="noStrike" kern="1200" cap="none" spc="0" normalizeH="0" baseline="0" noProof="0" dirty="0" err="1">
                <a:ln>
                  <a:noFill/>
                </a:ln>
                <a:solidFill>
                  <a:srgbClr val="B11670"/>
                </a:solidFill>
                <a:effectLst/>
                <a:uLnTx/>
                <a:uFillTx/>
                <a:latin typeface="Arial" panose="020B0604020202020204" pitchFamily="34" charset="0"/>
                <a:ea typeface="+mj-ea"/>
                <a:cs typeface="Arial" panose="020B0604020202020204" pitchFamily="34" charset="0"/>
                <a:sym typeface="Arial"/>
              </a:rPr>
              <a:t>thông</a:t>
            </a:r>
            <a:r>
              <a:rPr kumimoji="0" lang="en-US" sz="2400" b="1" i="0" u="none" strike="noStrike" kern="1200" cap="none" spc="0" normalizeH="0" baseline="0" noProof="0" dirty="0">
                <a:ln>
                  <a:noFill/>
                </a:ln>
                <a:solidFill>
                  <a:srgbClr val="B11670"/>
                </a:solidFill>
                <a:effectLst/>
                <a:uLnTx/>
                <a:uFillTx/>
                <a:latin typeface="Arial" panose="020B0604020202020204" pitchFamily="34" charset="0"/>
                <a:ea typeface="+mj-ea"/>
                <a:cs typeface="Arial" panose="020B0604020202020204" pitchFamily="34" charset="0"/>
                <a:sym typeface="Arial"/>
              </a:rPr>
              <a:t> tin </a:t>
            </a:r>
            <a:r>
              <a:rPr kumimoji="0" lang="en-US" sz="2400" b="1" i="0" u="none" strike="noStrike" kern="1200" cap="none" spc="0" normalizeH="0" baseline="0" noProof="0" dirty="0" err="1">
                <a:ln>
                  <a:noFill/>
                </a:ln>
                <a:solidFill>
                  <a:srgbClr val="B11670"/>
                </a:solidFill>
                <a:effectLst/>
                <a:uLnTx/>
                <a:uFillTx/>
                <a:latin typeface="Arial" panose="020B0604020202020204" pitchFamily="34" charset="0"/>
                <a:ea typeface="+mj-ea"/>
                <a:cs typeface="Arial" panose="020B0604020202020204" pitchFamily="34" charset="0"/>
                <a:sym typeface="Arial"/>
              </a:rPr>
              <a:t>trong</a:t>
            </a:r>
            <a:r>
              <a:rPr kumimoji="0" lang="en-US" sz="2400" b="1" i="0" u="none" strike="noStrike" kern="1200" cap="none" spc="0" normalizeH="0" baseline="0" noProof="0" dirty="0">
                <a:ln>
                  <a:noFill/>
                </a:ln>
                <a:solidFill>
                  <a:srgbClr val="B11670"/>
                </a:solidFill>
                <a:effectLst/>
                <a:uLnTx/>
                <a:uFillTx/>
                <a:latin typeface="Arial" panose="020B0604020202020204" pitchFamily="34" charset="0"/>
                <a:ea typeface="+mj-ea"/>
                <a:cs typeface="Arial" panose="020B0604020202020204" pitchFamily="34" charset="0"/>
                <a:sym typeface="Arial"/>
              </a:rPr>
              <a:t> </a:t>
            </a:r>
            <a:r>
              <a:rPr kumimoji="0" lang="en-US" sz="2400" b="1" i="0" u="none" strike="noStrike" kern="1200" cap="none" spc="0" normalizeH="0" baseline="0" noProof="0" dirty="0" err="1">
                <a:ln>
                  <a:noFill/>
                </a:ln>
                <a:solidFill>
                  <a:srgbClr val="B11670"/>
                </a:solidFill>
                <a:effectLst/>
                <a:uLnTx/>
                <a:uFillTx/>
                <a:latin typeface="Arial" panose="020B0604020202020204" pitchFamily="34" charset="0"/>
                <a:ea typeface="+mj-ea"/>
                <a:cs typeface="Arial" panose="020B0604020202020204" pitchFamily="34" charset="0"/>
                <a:sym typeface="Arial"/>
              </a:rPr>
              <a:t>bảng</a:t>
            </a:r>
            <a:r>
              <a:rPr kumimoji="0" lang="en-US" sz="2400" b="1" i="0" u="none" strike="noStrike" kern="1200" cap="none" spc="0" normalizeH="0" baseline="0" noProof="0" dirty="0">
                <a:ln>
                  <a:noFill/>
                </a:ln>
                <a:solidFill>
                  <a:srgbClr val="B11670"/>
                </a:solidFill>
                <a:effectLst/>
                <a:uLnTx/>
                <a:uFillTx/>
                <a:latin typeface="Arial" panose="020B0604020202020204" pitchFamily="34" charset="0"/>
                <a:ea typeface="+mj-ea"/>
                <a:cs typeface="Arial" panose="020B0604020202020204" pitchFamily="34" charset="0"/>
                <a:sym typeface="Arial"/>
              </a:rPr>
              <a:t> </a:t>
            </a:r>
            <a:r>
              <a:rPr kumimoji="0" lang="en-US" sz="2400" b="1" i="0" u="none" strike="noStrike" kern="1200" cap="none" spc="0" normalizeH="0" baseline="0" noProof="0" dirty="0" err="1">
                <a:ln>
                  <a:noFill/>
                </a:ln>
                <a:solidFill>
                  <a:srgbClr val="B11670"/>
                </a:solidFill>
                <a:effectLst/>
                <a:uLnTx/>
                <a:uFillTx/>
                <a:latin typeface="Arial" panose="020B0604020202020204" pitchFamily="34" charset="0"/>
                <a:ea typeface="+mj-ea"/>
                <a:cs typeface="Arial" panose="020B0604020202020204" pitchFamily="34" charset="0"/>
                <a:sym typeface="Arial"/>
              </a:rPr>
              <a:t>sau</a:t>
            </a:r>
            <a:endParaRPr kumimoji="0" lang="en-US" sz="2400" b="1" i="0" u="none" strike="noStrike" kern="1200" cap="none" spc="0" normalizeH="0" baseline="0" noProof="0" dirty="0">
              <a:ln>
                <a:noFill/>
              </a:ln>
              <a:solidFill>
                <a:srgbClr val="B11670"/>
              </a:solidFill>
              <a:effectLst/>
              <a:uLnTx/>
              <a:uFillTx/>
              <a:latin typeface="Arial" panose="020B0604020202020204" pitchFamily="34" charset="0"/>
              <a:ea typeface="+mj-ea"/>
              <a:cs typeface="Arial" panose="020B0604020202020204" pitchFamily="34" charset="0"/>
              <a:sym typeface="Arial"/>
            </a:endParaRPr>
          </a:p>
        </p:txBody>
      </p:sp>
      <p:grpSp>
        <p:nvGrpSpPr>
          <p:cNvPr id="194" name="Google Shape;2224;p74"/>
          <p:cNvGrpSpPr/>
          <p:nvPr/>
        </p:nvGrpSpPr>
        <p:grpSpPr>
          <a:xfrm>
            <a:off x="127251" y="123869"/>
            <a:ext cx="320453" cy="409255"/>
            <a:chOff x="5905475" y="2032050"/>
            <a:chExt cx="454350" cy="580175"/>
          </a:xfrm>
        </p:grpSpPr>
        <p:sp>
          <p:nvSpPr>
            <p:cNvPr id="195"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1" name="Google Shape;2231;p74"/>
          <p:cNvGrpSpPr/>
          <p:nvPr/>
        </p:nvGrpSpPr>
        <p:grpSpPr>
          <a:xfrm rot="5973186">
            <a:off x="8448151" y="399909"/>
            <a:ext cx="525721" cy="428640"/>
            <a:chOff x="5426900" y="3064075"/>
            <a:chExt cx="281450" cy="229525"/>
          </a:xfrm>
        </p:grpSpPr>
        <p:sp>
          <p:nvSpPr>
            <p:cNvPr id="202"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9"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1" name="Google Shape;2241;p74"/>
          <p:cNvGrpSpPr/>
          <p:nvPr/>
        </p:nvGrpSpPr>
        <p:grpSpPr>
          <a:xfrm rot="5973186">
            <a:off x="314219" y="4343964"/>
            <a:ext cx="525721" cy="428640"/>
            <a:chOff x="5426900" y="3064075"/>
            <a:chExt cx="281450" cy="229525"/>
          </a:xfrm>
        </p:grpSpPr>
        <p:sp>
          <p:nvSpPr>
            <p:cNvPr id="212" name="Google Shape;224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24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24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24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24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24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24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24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5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aphicFrame>
        <p:nvGraphicFramePr>
          <p:cNvPr id="221" name="Table 220">
            <a:extLst>
              <a:ext uri="{FF2B5EF4-FFF2-40B4-BE49-F238E27FC236}">
                <a16:creationId xmlns:a16="http://schemas.microsoft.com/office/drawing/2014/main" id="{6A1E1E41-2481-40B3-9775-636AFE3C3AE5}"/>
              </a:ext>
            </a:extLst>
          </p:cNvPr>
          <p:cNvGraphicFramePr>
            <a:graphicFrameLocks noGrp="1"/>
          </p:cNvGraphicFramePr>
          <p:nvPr>
            <p:extLst>
              <p:ext uri="{D42A27DB-BD31-4B8C-83A1-F6EECF244321}">
                <p14:modId xmlns:p14="http://schemas.microsoft.com/office/powerpoint/2010/main" val="2921012491"/>
              </p:ext>
            </p:extLst>
          </p:nvPr>
        </p:nvGraphicFramePr>
        <p:xfrm>
          <a:off x="895889" y="1320543"/>
          <a:ext cx="7314874" cy="3322320"/>
        </p:xfrm>
        <a:graphic>
          <a:graphicData uri="http://schemas.openxmlformats.org/drawingml/2006/table">
            <a:tbl>
              <a:tblPr/>
              <a:tblGrid>
                <a:gridCol w="2216100">
                  <a:extLst>
                    <a:ext uri="{9D8B030D-6E8A-4147-A177-3AD203B41FA5}">
                      <a16:colId xmlns:a16="http://schemas.microsoft.com/office/drawing/2014/main" val="3033725985"/>
                    </a:ext>
                  </a:extLst>
                </a:gridCol>
                <a:gridCol w="2435087">
                  <a:extLst>
                    <a:ext uri="{9D8B030D-6E8A-4147-A177-3AD203B41FA5}">
                      <a16:colId xmlns:a16="http://schemas.microsoft.com/office/drawing/2014/main" val="3031951559"/>
                    </a:ext>
                  </a:extLst>
                </a:gridCol>
                <a:gridCol w="2663687">
                  <a:extLst>
                    <a:ext uri="{9D8B030D-6E8A-4147-A177-3AD203B41FA5}">
                      <a16:colId xmlns:a16="http://schemas.microsoft.com/office/drawing/2014/main" val="467995819"/>
                    </a:ext>
                  </a:extLst>
                </a:gridCol>
              </a:tblGrid>
              <a:tr h="0">
                <a:tc>
                  <a:txBody>
                    <a:bodyPr/>
                    <a:lstStyle/>
                    <a:p>
                      <a:pPr algn="ctr" fontAlgn="t"/>
                      <a:r>
                        <a:rPr lang="en-US" sz="2400" b="1">
                          <a:solidFill>
                            <a:srgbClr val="000000"/>
                          </a:solidFill>
                          <a:effectLst/>
                          <a:latin typeface="Arial" panose="020B0604020202020204" pitchFamily="34" charset="0"/>
                          <a:cs typeface="Arial" panose="020B0604020202020204" pitchFamily="34" charset="0"/>
                        </a:rPr>
                        <a:t>Công thức hóa học của acid</a:t>
                      </a:r>
                      <a:endParaRPr lang="en-US" sz="2400" dirty="0">
                        <a:solidFill>
                          <a:srgbClr val="000000"/>
                        </a:solidFill>
                        <a:effectLst/>
                        <a:latin typeface="Arial" panose="020B0604020202020204" pitchFamily="34" charset="0"/>
                        <a:cs typeface="Arial" panose="020B0604020202020204" pitchFamily="34"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err="1">
                          <a:solidFill>
                            <a:srgbClr val="000000"/>
                          </a:solidFill>
                          <a:effectLst/>
                          <a:latin typeface="Arial" panose="020B0604020202020204" pitchFamily="34" charset="0"/>
                          <a:cs typeface="Arial" panose="020B0604020202020204" pitchFamily="34" charset="0"/>
                        </a:rPr>
                        <a:t>Số</a:t>
                      </a:r>
                      <a:r>
                        <a:rPr lang="en-US" sz="2400" b="1">
                          <a:solidFill>
                            <a:srgbClr val="000000"/>
                          </a:solidFill>
                          <a:effectLst/>
                          <a:latin typeface="Arial" panose="020B0604020202020204" pitchFamily="34" charset="0"/>
                          <a:cs typeface="Arial" panose="020B0604020202020204" pitchFamily="34" charset="0"/>
                        </a:rPr>
                        <a:t> nguyên tử H trong phân tử acid</a:t>
                      </a:r>
                      <a:endParaRPr lang="en-US" sz="2400" dirty="0">
                        <a:solidFill>
                          <a:srgbClr val="000000"/>
                        </a:solidFill>
                        <a:effectLst/>
                        <a:latin typeface="Arial" panose="020B0604020202020204" pitchFamily="34" charset="0"/>
                        <a:cs typeface="Arial" panose="020B0604020202020204" pitchFamily="34"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b="1">
                          <a:solidFill>
                            <a:srgbClr val="000000"/>
                          </a:solidFill>
                          <a:effectLst/>
                          <a:latin typeface="Arial" panose="020B0604020202020204" pitchFamily="34" charset="0"/>
                          <a:cs typeface="Arial" panose="020B0604020202020204" pitchFamily="34" charset="0"/>
                        </a:rPr>
                        <a:t>Gốc acid</a:t>
                      </a:r>
                      <a:endParaRPr lang="en-US" sz="2400" dirty="0">
                        <a:solidFill>
                          <a:srgbClr val="000000"/>
                        </a:solidFill>
                        <a:effectLst/>
                        <a:latin typeface="Arial" panose="020B0604020202020204" pitchFamily="34" charset="0"/>
                        <a:cs typeface="Arial" panose="020B0604020202020204" pitchFamily="34"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5360714"/>
                  </a:ext>
                </a:extLst>
              </a:tr>
              <a:tr h="0">
                <a:tc>
                  <a:txBody>
                    <a:bodyPr/>
                    <a:lstStyle/>
                    <a:p>
                      <a:pPr algn="just" fontAlgn="t"/>
                      <a:endParaRPr lang="en-US" sz="2400" dirty="0">
                        <a:solidFill>
                          <a:srgbClr val="000000"/>
                        </a:solidFill>
                        <a:effectLst/>
                        <a:latin typeface="Arial" panose="020B0604020202020204" pitchFamily="34" charset="0"/>
                        <a:cs typeface="Arial" panose="020B0604020202020204" pitchFamily="34"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a:solidFill>
                            <a:srgbClr val="000000"/>
                          </a:solidFill>
                          <a:effectLst/>
                          <a:latin typeface="Arial" panose="020B0604020202020204" pitchFamily="34" charset="0"/>
                          <a:cs typeface="Arial" panose="020B0604020202020204" pitchFamily="34" charset="0"/>
                        </a:rPr>
                        <a:t>1</a:t>
                      </a:r>
                      <a:endParaRPr lang="en-US" sz="2400" dirty="0">
                        <a:solidFill>
                          <a:srgbClr val="000000"/>
                        </a:solidFill>
                        <a:effectLst/>
                        <a:latin typeface="Arial" panose="020B0604020202020204" pitchFamily="34" charset="0"/>
                        <a:cs typeface="Arial" panose="020B0604020202020204" pitchFamily="34"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Arial" panose="020B0604020202020204" pitchFamily="34" charset="0"/>
                        <a:cs typeface="Arial" panose="020B0604020202020204" pitchFamily="34"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065320"/>
                  </a:ext>
                </a:extLst>
              </a:tr>
              <a:tr h="0">
                <a:tc>
                  <a:txBody>
                    <a:bodyPr/>
                    <a:lstStyle/>
                    <a:p>
                      <a:pPr algn="just" fontAlgn="t"/>
                      <a:endParaRPr lang="en-US" sz="2400">
                        <a:solidFill>
                          <a:srgbClr val="000000"/>
                        </a:solidFill>
                        <a:effectLst/>
                        <a:latin typeface="Arial" panose="020B0604020202020204" pitchFamily="34" charset="0"/>
                        <a:cs typeface="Arial" panose="020B0604020202020204" pitchFamily="34"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a:solidFill>
                            <a:srgbClr val="000000"/>
                          </a:solidFill>
                          <a:effectLst/>
                          <a:latin typeface="Arial" panose="020B0604020202020204" pitchFamily="34" charset="0"/>
                          <a:cs typeface="Arial" panose="020B0604020202020204" pitchFamily="34" charset="0"/>
                        </a:rPr>
                        <a:t>2</a:t>
                      </a:r>
                      <a:endParaRPr lang="en-US" sz="2400" dirty="0">
                        <a:solidFill>
                          <a:srgbClr val="000000"/>
                        </a:solidFill>
                        <a:effectLst/>
                        <a:latin typeface="Arial" panose="020B0604020202020204" pitchFamily="34" charset="0"/>
                        <a:cs typeface="Arial" panose="020B0604020202020204" pitchFamily="34"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Arial" panose="020B0604020202020204" pitchFamily="34" charset="0"/>
                        <a:cs typeface="Arial" panose="020B0604020202020204" pitchFamily="34"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580879"/>
                  </a:ext>
                </a:extLst>
              </a:tr>
              <a:tr h="0">
                <a:tc>
                  <a:txBody>
                    <a:bodyPr/>
                    <a:lstStyle/>
                    <a:p>
                      <a:pPr algn="just" fontAlgn="t"/>
                      <a:endParaRPr lang="en-US" sz="2400">
                        <a:solidFill>
                          <a:srgbClr val="000000"/>
                        </a:solidFill>
                        <a:effectLst/>
                        <a:latin typeface="Arial" panose="020B0604020202020204" pitchFamily="34" charset="0"/>
                        <a:cs typeface="Arial" panose="020B0604020202020204" pitchFamily="34"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a:solidFill>
                            <a:srgbClr val="000000"/>
                          </a:solidFill>
                          <a:effectLst/>
                          <a:latin typeface="Arial" panose="020B0604020202020204" pitchFamily="34" charset="0"/>
                          <a:cs typeface="Arial" panose="020B0604020202020204" pitchFamily="34" charset="0"/>
                        </a:rPr>
                        <a:t>2</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a:solidFill>
                          <a:srgbClr val="000000"/>
                        </a:solidFill>
                        <a:effectLst/>
                        <a:latin typeface="Arial" panose="020B0604020202020204" pitchFamily="34" charset="0"/>
                        <a:cs typeface="Arial" panose="020B0604020202020204" pitchFamily="34"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4374808"/>
                  </a:ext>
                </a:extLst>
              </a:tr>
              <a:tr h="0">
                <a:tc>
                  <a:txBody>
                    <a:bodyPr/>
                    <a:lstStyle/>
                    <a:p>
                      <a:pPr algn="just" fontAlgn="t"/>
                      <a:endParaRPr lang="en-US" sz="2400">
                        <a:solidFill>
                          <a:srgbClr val="000000"/>
                        </a:solidFill>
                        <a:effectLst/>
                        <a:latin typeface="Arial" panose="020B0604020202020204" pitchFamily="34" charset="0"/>
                        <a:cs typeface="Arial" panose="020B0604020202020204" pitchFamily="34" charset="0"/>
                      </a:endParaRPr>
                    </a:p>
                  </a:txBody>
                  <a:tcPr marL="76200" marR="76200" marT="76200" marB="762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a:solidFill>
                            <a:srgbClr val="000000"/>
                          </a:solidFill>
                          <a:effectLst/>
                          <a:latin typeface="Arial" panose="020B0604020202020204" pitchFamily="34" charset="0"/>
                          <a:cs typeface="Arial" panose="020B0604020202020204" pitchFamily="34" charset="0"/>
                        </a:rPr>
                        <a:t>3</a:t>
                      </a: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a:solidFill>
                          <a:srgbClr val="000000"/>
                        </a:solidFill>
                        <a:effectLst/>
                        <a:latin typeface="Arial" panose="020B0604020202020204" pitchFamily="34" charset="0"/>
                        <a:cs typeface="Arial" panose="020B0604020202020204" pitchFamily="34" charset="0"/>
                      </a:endParaRPr>
                    </a:p>
                  </a:txBody>
                  <a:tcPr marL="76200" marR="76200" marT="76200" marB="762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6988064"/>
                  </a:ext>
                </a:extLst>
              </a:tr>
            </a:tbl>
          </a:graphicData>
        </a:graphic>
      </p:graphicFrame>
      <p:grpSp>
        <p:nvGrpSpPr>
          <p:cNvPr id="222" name="Group 221">
            <a:extLst>
              <a:ext uri="{FF2B5EF4-FFF2-40B4-BE49-F238E27FC236}">
                <a16:creationId xmlns:a16="http://schemas.microsoft.com/office/drawing/2014/main" id="{7A70239B-079B-482A-8C2C-09C884AB76EF}"/>
              </a:ext>
            </a:extLst>
          </p:cNvPr>
          <p:cNvGrpSpPr/>
          <p:nvPr/>
        </p:nvGrpSpPr>
        <p:grpSpPr>
          <a:xfrm>
            <a:off x="37088" y="414423"/>
            <a:ext cx="1428960" cy="686311"/>
            <a:chOff x="37088" y="414423"/>
            <a:chExt cx="1428960" cy="686311"/>
          </a:xfrm>
        </p:grpSpPr>
        <p:sp>
          <p:nvSpPr>
            <p:cNvPr id="223" name="Google Shape;2405;p77">
              <a:extLst>
                <a:ext uri="{FF2B5EF4-FFF2-40B4-BE49-F238E27FC236}">
                  <a16:creationId xmlns:a16="http://schemas.microsoft.com/office/drawing/2014/main" id="{96F7B237-0A77-40C4-8E91-540B5A8CF6E4}"/>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TextBox 223">
              <a:extLst>
                <a:ext uri="{FF2B5EF4-FFF2-40B4-BE49-F238E27FC236}">
                  <a16:creationId xmlns:a16="http://schemas.microsoft.com/office/drawing/2014/main" id="{41605733-5AF0-4A1B-B2D2-50D1A791255A}"/>
                </a:ext>
              </a:extLst>
            </p:cNvPr>
            <p:cNvSpPr txBox="1"/>
            <p:nvPr/>
          </p:nvSpPr>
          <p:spPr>
            <a:xfrm rot="20118666">
              <a:off x="95460" y="414423"/>
              <a:ext cx="137058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263E68"/>
                  </a:solidFill>
                  <a:effectLst/>
                  <a:uLnTx/>
                  <a:uFillTx/>
                  <a:latin typeface="Times New Roman" panose="02020603050405020304" pitchFamily="18" charset="0"/>
                  <a:cs typeface="Times New Roman" panose="02020603050405020304" pitchFamily="18" charset="0"/>
                  <a:sym typeface="Arial"/>
                </a:rPr>
                <a:t>Bài</a:t>
              </a:r>
              <a:r>
                <a:rPr kumimoji="0" lang="en-US" sz="3200" b="1" i="0" u="none" strike="noStrike" kern="0" cap="none" spc="0" normalizeH="0" baseline="0" noProof="0" dirty="0">
                  <a:ln>
                    <a:noFill/>
                  </a:ln>
                  <a:solidFill>
                    <a:srgbClr val="263E68"/>
                  </a:solidFill>
                  <a:effectLst/>
                  <a:uLnTx/>
                  <a:uFillTx/>
                  <a:latin typeface="Times New Roman" panose="02020603050405020304" pitchFamily="18" charset="0"/>
                  <a:cs typeface="Times New Roman" panose="02020603050405020304" pitchFamily="18" charset="0"/>
                  <a:sym typeface="Arial"/>
                </a:rPr>
                <a:t> 1</a:t>
              </a:r>
            </a:p>
          </p:txBody>
        </p:sp>
      </p:grpSp>
      <p:pic>
        <p:nvPicPr>
          <p:cNvPr id="231" name="Graphic 6" descr="Home1 outline">
            <a:hlinkClick r:id="" action="ppaction://noaction"/>
            <a:extLst>
              <a:ext uri="{FF2B5EF4-FFF2-40B4-BE49-F238E27FC236}">
                <a16:creationId xmlns:a16="http://schemas.microsoft.com/office/drawing/2014/main" id="{0512C66B-C5A8-4182-AAA8-08FA6CA189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232" y="788781"/>
            <a:ext cx="914400" cy="914400"/>
          </a:xfrm>
          <a:prstGeom prst="rect">
            <a:avLst/>
          </a:prstGeom>
        </p:spPr>
      </p:pic>
      <p:pic>
        <p:nvPicPr>
          <p:cNvPr id="4" name="Picture 3">
            <a:extLst>
              <a:ext uri="{FF2B5EF4-FFF2-40B4-BE49-F238E27FC236}">
                <a16:creationId xmlns:a16="http://schemas.microsoft.com/office/drawing/2014/main" id="{785C194C-93A3-946E-E5EB-0F6352B2C66C}"/>
              </a:ext>
            </a:extLst>
          </p:cNvPr>
          <p:cNvPicPr>
            <a:picLocks noChangeAspect="1"/>
          </p:cNvPicPr>
          <p:nvPr/>
        </p:nvPicPr>
        <p:blipFill>
          <a:blip r:embed="rId5"/>
          <a:stretch>
            <a:fillRect/>
          </a:stretch>
        </p:blipFill>
        <p:spPr>
          <a:xfrm>
            <a:off x="1338567" y="2713854"/>
            <a:ext cx="874404" cy="312287"/>
          </a:xfrm>
          <a:prstGeom prst="rect">
            <a:avLst/>
          </a:prstGeom>
        </p:spPr>
      </p:pic>
      <p:pic>
        <p:nvPicPr>
          <p:cNvPr id="7" name="Picture 6">
            <a:extLst>
              <a:ext uri="{FF2B5EF4-FFF2-40B4-BE49-F238E27FC236}">
                <a16:creationId xmlns:a16="http://schemas.microsoft.com/office/drawing/2014/main" id="{D3E37B76-44BE-4291-B385-6C5DE6FB821B}"/>
              </a:ext>
            </a:extLst>
          </p:cNvPr>
          <p:cNvPicPr>
            <a:picLocks noChangeAspect="1"/>
          </p:cNvPicPr>
          <p:nvPr/>
        </p:nvPicPr>
        <p:blipFill>
          <a:blip r:embed="rId6"/>
          <a:stretch>
            <a:fillRect/>
          </a:stretch>
        </p:blipFill>
        <p:spPr>
          <a:xfrm>
            <a:off x="1250215" y="3244490"/>
            <a:ext cx="819583" cy="268484"/>
          </a:xfrm>
          <a:prstGeom prst="rect">
            <a:avLst/>
          </a:prstGeom>
        </p:spPr>
      </p:pic>
      <p:pic>
        <p:nvPicPr>
          <p:cNvPr id="9" name="Picture 8">
            <a:extLst>
              <a:ext uri="{FF2B5EF4-FFF2-40B4-BE49-F238E27FC236}">
                <a16:creationId xmlns:a16="http://schemas.microsoft.com/office/drawing/2014/main" id="{8519EF58-FF33-D0B2-92B4-B8E6EE51C500}"/>
              </a:ext>
            </a:extLst>
          </p:cNvPr>
          <p:cNvPicPr>
            <a:picLocks noChangeAspect="1"/>
          </p:cNvPicPr>
          <p:nvPr/>
        </p:nvPicPr>
        <p:blipFill>
          <a:blip r:embed="rId7"/>
          <a:stretch>
            <a:fillRect/>
          </a:stretch>
        </p:blipFill>
        <p:spPr>
          <a:xfrm>
            <a:off x="1338567" y="3756290"/>
            <a:ext cx="561367" cy="240586"/>
          </a:xfrm>
          <a:prstGeom prst="rect">
            <a:avLst/>
          </a:prstGeom>
        </p:spPr>
      </p:pic>
      <p:pic>
        <p:nvPicPr>
          <p:cNvPr id="6" name="Picture 5">
            <a:extLst>
              <a:ext uri="{FF2B5EF4-FFF2-40B4-BE49-F238E27FC236}">
                <a16:creationId xmlns:a16="http://schemas.microsoft.com/office/drawing/2014/main" id="{51615FCD-3D9B-784D-E751-65AB610B297A}"/>
              </a:ext>
            </a:extLst>
          </p:cNvPr>
          <p:cNvPicPr>
            <a:picLocks noChangeAspect="1"/>
          </p:cNvPicPr>
          <p:nvPr/>
        </p:nvPicPr>
        <p:blipFill>
          <a:blip r:embed="rId8"/>
          <a:stretch>
            <a:fillRect/>
          </a:stretch>
        </p:blipFill>
        <p:spPr>
          <a:xfrm>
            <a:off x="6475758" y="3756290"/>
            <a:ext cx="332546" cy="294562"/>
          </a:xfrm>
          <a:prstGeom prst="rect">
            <a:avLst/>
          </a:prstGeom>
        </p:spPr>
      </p:pic>
      <p:pic>
        <p:nvPicPr>
          <p:cNvPr id="225" name="Picture 224">
            <a:extLst>
              <a:ext uri="{FF2B5EF4-FFF2-40B4-BE49-F238E27FC236}">
                <a16:creationId xmlns:a16="http://schemas.microsoft.com/office/drawing/2014/main" id="{0B430847-94E4-6BA8-3C41-87C8D30EE720}"/>
              </a:ext>
            </a:extLst>
          </p:cNvPr>
          <p:cNvPicPr>
            <a:picLocks noChangeAspect="1"/>
          </p:cNvPicPr>
          <p:nvPr/>
        </p:nvPicPr>
        <p:blipFill>
          <a:blip r:embed="rId9"/>
          <a:stretch>
            <a:fillRect/>
          </a:stretch>
        </p:blipFill>
        <p:spPr>
          <a:xfrm>
            <a:off x="6360629" y="3190717"/>
            <a:ext cx="447675" cy="322257"/>
          </a:xfrm>
          <a:prstGeom prst="rect">
            <a:avLst/>
          </a:prstGeom>
        </p:spPr>
      </p:pic>
      <p:pic>
        <p:nvPicPr>
          <p:cNvPr id="227" name="Picture 226">
            <a:extLst>
              <a:ext uri="{FF2B5EF4-FFF2-40B4-BE49-F238E27FC236}">
                <a16:creationId xmlns:a16="http://schemas.microsoft.com/office/drawing/2014/main" id="{A2FF26C4-7E36-0CD6-1591-53953D12247D}"/>
              </a:ext>
            </a:extLst>
          </p:cNvPr>
          <p:cNvPicPr>
            <a:picLocks noChangeAspect="1"/>
          </p:cNvPicPr>
          <p:nvPr/>
        </p:nvPicPr>
        <p:blipFill>
          <a:blip r:embed="rId10"/>
          <a:stretch>
            <a:fillRect/>
          </a:stretch>
        </p:blipFill>
        <p:spPr>
          <a:xfrm>
            <a:off x="6360629" y="2722623"/>
            <a:ext cx="495300" cy="257589"/>
          </a:xfrm>
          <a:prstGeom prst="rect">
            <a:avLst/>
          </a:prstGeom>
        </p:spPr>
      </p:pic>
      <p:pic>
        <p:nvPicPr>
          <p:cNvPr id="229" name="Picture 228">
            <a:extLst>
              <a:ext uri="{FF2B5EF4-FFF2-40B4-BE49-F238E27FC236}">
                <a16:creationId xmlns:a16="http://schemas.microsoft.com/office/drawing/2014/main" id="{CD29F653-45F3-4947-AF31-2DD1B05CFF95}"/>
              </a:ext>
            </a:extLst>
          </p:cNvPr>
          <p:cNvPicPr>
            <a:picLocks noChangeAspect="1"/>
          </p:cNvPicPr>
          <p:nvPr/>
        </p:nvPicPr>
        <p:blipFill>
          <a:blip r:embed="rId11"/>
          <a:stretch>
            <a:fillRect/>
          </a:stretch>
        </p:blipFill>
        <p:spPr>
          <a:xfrm>
            <a:off x="1338567" y="4207380"/>
            <a:ext cx="561366" cy="251135"/>
          </a:xfrm>
          <a:prstGeom prst="rect">
            <a:avLst/>
          </a:prstGeom>
        </p:spPr>
      </p:pic>
      <p:pic>
        <p:nvPicPr>
          <p:cNvPr id="232" name="Picture 231">
            <a:extLst>
              <a:ext uri="{FF2B5EF4-FFF2-40B4-BE49-F238E27FC236}">
                <a16:creationId xmlns:a16="http://schemas.microsoft.com/office/drawing/2014/main" id="{348D5E8A-92A0-AE1D-B7CB-A65DBCED4DAA}"/>
              </a:ext>
            </a:extLst>
          </p:cNvPr>
          <p:cNvPicPr>
            <a:picLocks noChangeAspect="1"/>
          </p:cNvPicPr>
          <p:nvPr/>
        </p:nvPicPr>
        <p:blipFill>
          <a:blip r:embed="rId12"/>
          <a:stretch>
            <a:fillRect/>
          </a:stretch>
        </p:blipFill>
        <p:spPr>
          <a:xfrm>
            <a:off x="6475758" y="4225023"/>
            <a:ext cx="466725" cy="312287"/>
          </a:xfrm>
          <a:prstGeom prst="rect">
            <a:avLst/>
          </a:prstGeom>
        </p:spPr>
      </p:pic>
    </p:spTree>
    <p:extLst>
      <p:ext uri="{BB962C8B-B14F-4D97-AF65-F5344CB8AC3E}">
        <p14:creationId xmlns:p14="http://schemas.microsoft.com/office/powerpoint/2010/main" val="1925675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43200000">
                                      <p:cBhvr>
                                        <p:cTn id="6" dur="2500" fill="hold"/>
                                        <p:tgtEl>
                                          <p:spTgt spid="2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2" name="TextBox 221">
            <a:extLst>
              <a:ext uri="{FF2B5EF4-FFF2-40B4-BE49-F238E27FC236}">
                <a16:creationId xmlns:a16="http://schemas.microsoft.com/office/drawing/2014/main" id="{3527E752-2003-4BA9-857B-E5F316D92321}"/>
              </a:ext>
            </a:extLst>
          </p:cNvPr>
          <p:cNvSpPr txBox="1"/>
          <p:nvPr/>
        </p:nvSpPr>
        <p:spPr>
          <a:xfrm>
            <a:off x="363564" y="590558"/>
            <a:ext cx="8390171" cy="847070"/>
          </a:xfrm>
          <a:prstGeom prst="roundRect">
            <a:avLst>
              <a:gd name="adj" fmla="val 4409"/>
            </a:avLst>
          </a:prstGeom>
          <a:solidFill>
            <a:schemeClr val="accent4">
              <a:lumMod val="20000"/>
              <a:lumOff val="80000"/>
            </a:schemeClr>
          </a:solidFill>
        </p:spPr>
        <p:txBody>
          <a:bodyPr wrap="square" rtlCol="0">
            <a:spAutoFit/>
          </a:bodyPr>
          <a:lstStyle/>
          <a:p>
            <a:pPr algn="just"/>
            <a:r>
              <a:rPr lang="vi-VN" sz="2400" b="0" i="0">
                <a:solidFill>
                  <a:srgbClr val="000000"/>
                </a:solidFill>
                <a:effectLst/>
                <a:latin typeface="arial" panose="020B0604020202020204" pitchFamily="34" charset="0"/>
              </a:rPr>
              <a:t>Theo em, cần phải làm gì nếu bản thân hoặc người xung quanh mình không may bị bỏng axit?</a:t>
            </a:r>
            <a:endParaRPr lang="en-US" sz="2400" dirty="0" err="1">
              <a:solidFill>
                <a:schemeClr val="tx1">
                  <a:lumMod val="50000"/>
                </a:schemeClr>
              </a:solidFill>
              <a:latin typeface="Arial" panose="020B0604020202020204" pitchFamily="34" charset="0"/>
              <a:cs typeface="Arial" panose="020B0604020202020204" pitchFamily="34" charset="0"/>
            </a:endParaRPr>
          </a:p>
        </p:txBody>
      </p:sp>
      <p:sp>
        <p:nvSpPr>
          <p:cNvPr id="5" name="Rectangle 4"/>
          <p:cNvSpPr/>
          <p:nvPr/>
        </p:nvSpPr>
        <p:spPr>
          <a:xfrm>
            <a:off x="-23137" y="0"/>
            <a:ext cx="9144000" cy="498764"/>
          </a:xfrm>
          <a:prstGeom prst="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accent1">
                    <a:lumMod val="50000"/>
                  </a:schemeClr>
                </a:solidFill>
              </a:rPr>
              <a:t>	</a:t>
            </a:r>
          </a:p>
        </p:txBody>
      </p:sp>
      <p:pic>
        <p:nvPicPr>
          <p:cNvPr id="24" name="Imagen 34" descr="Forma, Icono&#10;&#10;Descripción generada automáticamente">
            <a:extLst>
              <a:ext uri="{FF2B5EF4-FFF2-40B4-BE49-F238E27FC236}">
                <a16:creationId xmlns:a16="http://schemas.microsoft.com/office/drawing/2014/main" id="{B3703A04-AA68-4895-A7F2-66F160BAF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9" y="51348"/>
            <a:ext cx="466617" cy="396067"/>
          </a:xfrm>
          <a:prstGeom prst="rect">
            <a:avLst/>
          </a:prstGeom>
        </p:spPr>
      </p:pic>
      <p:sp>
        <p:nvSpPr>
          <p:cNvPr id="3" name="TextBox 2"/>
          <p:cNvSpPr txBox="1"/>
          <p:nvPr/>
        </p:nvSpPr>
        <p:spPr>
          <a:xfrm>
            <a:off x="643132" y="51348"/>
            <a:ext cx="6742406" cy="461665"/>
          </a:xfrm>
          <a:prstGeom prst="rect">
            <a:avLst/>
          </a:prstGeom>
          <a:noFill/>
        </p:spPr>
        <p:txBody>
          <a:bodyPr wrap="square" rtlCol="0">
            <a:spAutoFit/>
          </a:bodyPr>
          <a:lstStyle/>
          <a:p>
            <a:r>
              <a:rPr lang="en-US" sz="2400" b="1" dirty="0"/>
              <a:t>LUYỆN TẬP</a:t>
            </a:r>
          </a:p>
        </p:txBody>
      </p:sp>
      <p:cxnSp>
        <p:nvCxnSpPr>
          <p:cNvPr id="10" name="Straight Connector 9">
            <a:extLst>
              <a:ext uri="{FF2B5EF4-FFF2-40B4-BE49-F238E27FC236}">
                <a16:creationId xmlns:a16="http://schemas.microsoft.com/office/drawing/2014/main" id="{2F7A0C90-2C15-47E1-A95E-9BA47926D4B6}"/>
              </a:ext>
            </a:extLst>
          </p:cNvPr>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2"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13"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15"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30"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32"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5"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46"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48"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62" name="Straight Connector 61">
            <a:extLst>
              <a:ext uri="{FF2B5EF4-FFF2-40B4-BE49-F238E27FC236}">
                <a16:creationId xmlns:a16="http://schemas.microsoft.com/office/drawing/2014/main" id="{2F7A0C90-2C15-47E1-A95E-9BA47926D4B6}"/>
              </a:ext>
            </a:extLst>
          </p:cNvPr>
          <p:cNvCxnSpPr/>
          <p:nvPr/>
        </p:nvCxnSpPr>
        <p:spPr>
          <a:xfrm>
            <a:off x="214489"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14E87DA-8CBF-4218-AC28-AC3D90A36F4E}"/>
              </a:ext>
            </a:extLst>
          </p:cNvPr>
          <p:cNvCxnSpPr/>
          <p:nvPr/>
        </p:nvCxnSpPr>
        <p:spPr>
          <a:xfrm>
            <a:off x="8946445" y="1028467"/>
            <a:ext cx="0" cy="34419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nvGrpSpPr>
          <p:cNvPr id="128" name="Google Shape;954;p33">
            <a:extLst>
              <a:ext uri="{FF2B5EF4-FFF2-40B4-BE49-F238E27FC236}">
                <a16:creationId xmlns:a16="http://schemas.microsoft.com/office/drawing/2014/main" id="{19FFDEDE-5CAA-4D9A-B8EB-49C2AB06E835}"/>
              </a:ext>
            </a:extLst>
          </p:cNvPr>
          <p:cNvGrpSpPr/>
          <p:nvPr/>
        </p:nvGrpSpPr>
        <p:grpSpPr>
          <a:xfrm rot="1813784">
            <a:off x="8863105" y="4710815"/>
            <a:ext cx="166678" cy="166678"/>
            <a:chOff x="2810757" y="1723146"/>
            <a:chExt cx="719700" cy="719700"/>
          </a:xfrm>
        </p:grpSpPr>
        <p:sp>
          <p:nvSpPr>
            <p:cNvPr id="129" name="Google Shape;955;p33">
              <a:extLst>
                <a:ext uri="{FF2B5EF4-FFF2-40B4-BE49-F238E27FC236}">
                  <a16:creationId xmlns:a16="http://schemas.microsoft.com/office/drawing/2014/main" id="{F2FA6437-C5EB-4D7E-93E9-82DC381BB0C8}"/>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 name="Google Shape;956;p33">
              <a:extLst>
                <a:ext uri="{FF2B5EF4-FFF2-40B4-BE49-F238E27FC236}">
                  <a16:creationId xmlns:a16="http://schemas.microsoft.com/office/drawing/2014/main" id="{0B9E1C0B-5A1B-4088-BF91-4CDA3A7A2BBE}"/>
                </a:ext>
              </a:extLst>
            </p:cNvPr>
            <p:cNvGrpSpPr/>
            <p:nvPr/>
          </p:nvGrpSpPr>
          <p:grpSpPr>
            <a:xfrm>
              <a:off x="2938725" y="1995263"/>
              <a:ext cx="463750" cy="159925"/>
              <a:chOff x="5593400" y="2441250"/>
              <a:chExt cx="463750" cy="159925"/>
            </a:xfrm>
          </p:grpSpPr>
          <p:sp>
            <p:nvSpPr>
              <p:cNvPr id="131" name="Google Shape;957;p33">
                <a:extLst>
                  <a:ext uri="{FF2B5EF4-FFF2-40B4-BE49-F238E27FC236}">
                    <a16:creationId xmlns:a16="http://schemas.microsoft.com/office/drawing/2014/main" id="{560A1C42-2462-4754-A9C0-1EC28F381996}"/>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958;p33">
                <a:extLst>
                  <a:ext uri="{FF2B5EF4-FFF2-40B4-BE49-F238E27FC236}">
                    <a16:creationId xmlns:a16="http://schemas.microsoft.com/office/drawing/2014/main" id="{2A004591-B12E-486C-8D8A-EC6E08041BFD}"/>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959;p33">
                <a:extLst>
                  <a:ext uri="{FF2B5EF4-FFF2-40B4-BE49-F238E27FC236}">
                    <a16:creationId xmlns:a16="http://schemas.microsoft.com/office/drawing/2014/main" id="{D7C9EA6A-BDE8-4C08-B021-F8149A7A0636}"/>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960;p33">
                <a:extLst>
                  <a:ext uri="{FF2B5EF4-FFF2-40B4-BE49-F238E27FC236}">
                    <a16:creationId xmlns:a16="http://schemas.microsoft.com/office/drawing/2014/main" id="{6F0DD5D5-43EA-4C7C-BC92-6EE944EB62E1}"/>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961;p33">
                <a:extLst>
                  <a:ext uri="{FF2B5EF4-FFF2-40B4-BE49-F238E27FC236}">
                    <a16:creationId xmlns:a16="http://schemas.microsoft.com/office/drawing/2014/main" id="{D1E2694E-F29E-4E47-85ED-29D1304E0E36}"/>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962;p33">
                <a:extLst>
                  <a:ext uri="{FF2B5EF4-FFF2-40B4-BE49-F238E27FC236}">
                    <a16:creationId xmlns:a16="http://schemas.microsoft.com/office/drawing/2014/main" id="{3A600FB3-384A-4A60-BD61-F60201145B47}"/>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963;p33">
                <a:extLst>
                  <a:ext uri="{FF2B5EF4-FFF2-40B4-BE49-F238E27FC236}">
                    <a16:creationId xmlns:a16="http://schemas.microsoft.com/office/drawing/2014/main" id="{34A9F859-492E-4FA9-875B-54F65CFF4B75}"/>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964;p33">
                <a:extLst>
                  <a:ext uri="{FF2B5EF4-FFF2-40B4-BE49-F238E27FC236}">
                    <a16:creationId xmlns:a16="http://schemas.microsoft.com/office/drawing/2014/main" id="{B790412A-A1CC-45FD-9AD5-28911A29A77F}"/>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965;p33">
                <a:extLst>
                  <a:ext uri="{FF2B5EF4-FFF2-40B4-BE49-F238E27FC236}">
                    <a16:creationId xmlns:a16="http://schemas.microsoft.com/office/drawing/2014/main" id="{9A7A3E0A-953A-492E-8BD3-005E40A973B6}"/>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66;p33">
                <a:extLst>
                  <a:ext uri="{FF2B5EF4-FFF2-40B4-BE49-F238E27FC236}">
                    <a16:creationId xmlns:a16="http://schemas.microsoft.com/office/drawing/2014/main" id="{DE435EA3-5114-4CB0-8E6E-B8DBB49EB4E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67;p33">
                <a:extLst>
                  <a:ext uri="{FF2B5EF4-FFF2-40B4-BE49-F238E27FC236}">
                    <a16:creationId xmlns:a16="http://schemas.microsoft.com/office/drawing/2014/main" id="{C1D3EA76-D441-4D1E-B440-874D52BC5C46}"/>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68;p33">
                <a:extLst>
                  <a:ext uri="{FF2B5EF4-FFF2-40B4-BE49-F238E27FC236}">
                    <a16:creationId xmlns:a16="http://schemas.microsoft.com/office/drawing/2014/main" id="{EE5341DB-3D2E-4DC3-9EF3-6B5BCA92ED9B}"/>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69;p33">
                <a:extLst>
                  <a:ext uri="{FF2B5EF4-FFF2-40B4-BE49-F238E27FC236}">
                    <a16:creationId xmlns:a16="http://schemas.microsoft.com/office/drawing/2014/main" id="{547DA606-7FED-4481-8259-9D0E4F10DC8B}"/>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4" name="Google Shape;970;p33">
            <a:extLst>
              <a:ext uri="{FF2B5EF4-FFF2-40B4-BE49-F238E27FC236}">
                <a16:creationId xmlns:a16="http://schemas.microsoft.com/office/drawing/2014/main" id="{5E384CCB-F7E1-42F0-8BF1-4CABC8990B9C}"/>
              </a:ext>
            </a:extLst>
          </p:cNvPr>
          <p:cNvGrpSpPr/>
          <p:nvPr/>
        </p:nvGrpSpPr>
        <p:grpSpPr>
          <a:xfrm rot="-1159155">
            <a:off x="677642" y="340989"/>
            <a:ext cx="166638" cy="166638"/>
            <a:chOff x="2810757" y="1723146"/>
            <a:chExt cx="719700" cy="719700"/>
          </a:xfrm>
        </p:grpSpPr>
        <p:sp>
          <p:nvSpPr>
            <p:cNvPr id="145" name="Google Shape;971;p33">
              <a:extLst>
                <a:ext uri="{FF2B5EF4-FFF2-40B4-BE49-F238E27FC236}">
                  <a16:creationId xmlns:a16="http://schemas.microsoft.com/office/drawing/2014/main" id="{7F5604C3-CE68-4F8A-992A-0F38EE81E3E0}"/>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 name="Google Shape;972;p33">
              <a:extLst>
                <a:ext uri="{FF2B5EF4-FFF2-40B4-BE49-F238E27FC236}">
                  <a16:creationId xmlns:a16="http://schemas.microsoft.com/office/drawing/2014/main" id="{5156049C-3EAE-4A49-94E9-E467AB95C3E9}"/>
                </a:ext>
              </a:extLst>
            </p:cNvPr>
            <p:cNvGrpSpPr/>
            <p:nvPr/>
          </p:nvGrpSpPr>
          <p:grpSpPr>
            <a:xfrm>
              <a:off x="2938725" y="1995263"/>
              <a:ext cx="463750" cy="159925"/>
              <a:chOff x="5593400" y="2441250"/>
              <a:chExt cx="463750" cy="159925"/>
            </a:xfrm>
          </p:grpSpPr>
          <p:sp>
            <p:nvSpPr>
              <p:cNvPr id="147" name="Google Shape;973;p33">
                <a:extLst>
                  <a:ext uri="{FF2B5EF4-FFF2-40B4-BE49-F238E27FC236}">
                    <a16:creationId xmlns:a16="http://schemas.microsoft.com/office/drawing/2014/main" id="{DF7CC963-DF12-4379-A827-6134321D73A4}"/>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74;p33">
                <a:extLst>
                  <a:ext uri="{FF2B5EF4-FFF2-40B4-BE49-F238E27FC236}">
                    <a16:creationId xmlns:a16="http://schemas.microsoft.com/office/drawing/2014/main" id="{C8819DF1-57D4-4B78-AAD5-9E1AA560851A}"/>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75;p33">
                <a:extLst>
                  <a:ext uri="{FF2B5EF4-FFF2-40B4-BE49-F238E27FC236}">
                    <a16:creationId xmlns:a16="http://schemas.microsoft.com/office/drawing/2014/main" id="{0635C5C3-2D47-4976-9709-E9FBC1F7207A}"/>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76;p33">
                <a:extLst>
                  <a:ext uri="{FF2B5EF4-FFF2-40B4-BE49-F238E27FC236}">
                    <a16:creationId xmlns:a16="http://schemas.microsoft.com/office/drawing/2014/main" id="{E9F351BD-F845-427F-8A2C-C9FDC30E5C9B}"/>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77;p33">
                <a:extLst>
                  <a:ext uri="{FF2B5EF4-FFF2-40B4-BE49-F238E27FC236}">
                    <a16:creationId xmlns:a16="http://schemas.microsoft.com/office/drawing/2014/main" id="{3919EFE9-EB54-4F17-873B-5E4C881F9FC3}"/>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78;p33">
                <a:extLst>
                  <a:ext uri="{FF2B5EF4-FFF2-40B4-BE49-F238E27FC236}">
                    <a16:creationId xmlns:a16="http://schemas.microsoft.com/office/drawing/2014/main" id="{D6E9560A-3A3F-4755-AE5A-4264DB4AFCE8}"/>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79;p33">
                <a:extLst>
                  <a:ext uri="{FF2B5EF4-FFF2-40B4-BE49-F238E27FC236}">
                    <a16:creationId xmlns:a16="http://schemas.microsoft.com/office/drawing/2014/main" id="{CB1D90A7-E285-4F1F-A1E1-7DF123999A56}"/>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80;p33">
                <a:extLst>
                  <a:ext uri="{FF2B5EF4-FFF2-40B4-BE49-F238E27FC236}">
                    <a16:creationId xmlns:a16="http://schemas.microsoft.com/office/drawing/2014/main" id="{B5EC9AF3-2B8F-40BC-BAAA-E4F77C28851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81;p33">
                <a:extLst>
                  <a:ext uri="{FF2B5EF4-FFF2-40B4-BE49-F238E27FC236}">
                    <a16:creationId xmlns:a16="http://schemas.microsoft.com/office/drawing/2014/main" id="{138E66E8-FDCF-43A9-81BA-6B8B784E1280}"/>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82;p33">
                <a:extLst>
                  <a:ext uri="{FF2B5EF4-FFF2-40B4-BE49-F238E27FC236}">
                    <a16:creationId xmlns:a16="http://schemas.microsoft.com/office/drawing/2014/main" id="{8AB08374-E8F4-49FE-AD9E-0496292E0926}"/>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83;p33">
                <a:extLst>
                  <a:ext uri="{FF2B5EF4-FFF2-40B4-BE49-F238E27FC236}">
                    <a16:creationId xmlns:a16="http://schemas.microsoft.com/office/drawing/2014/main" id="{85237E3B-D800-4729-B5AD-7A595182F9EC}"/>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84;p33">
                <a:extLst>
                  <a:ext uri="{FF2B5EF4-FFF2-40B4-BE49-F238E27FC236}">
                    <a16:creationId xmlns:a16="http://schemas.microsoft.com/office/drawing/2014/main" id="{789EE4E2-F4A0-4F3D-91C7-220869482C46}"/>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85;p33">
                <a:extLst>
                  <a:ext uri="{FF2B5EF4-FFF2-40B4-BE49-F238E27FC236}">
                    <a16:creationId xmlns:a16="http://schemas.microsoft.com/office/drawing/2014/main" id="{BD16CFBC-3DF7-44A2-B8B2-3620AD7ACC45}"/>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0" name="Google Shape;1018;p33">
            <a:extLst>
              <a:ext uri="{FF2B5EF4-FFF2-40B4-BE49-F238E27FC236}">
                <a16:creationId xmlns:a16="http://schemas.microsoft.com/office/drawing/2014/main" id="{22CF4F93-4BE0-4E3B-914F-522EAAA65FF4}"/>
              </a:ext>
            </a:extLst>
          </p:cNvPr>
          <p:cNvGrpSpPr/>
          <p:nvPr/>
        </p:nvGrpSpPr>
        <p:grpSpPr>
          <a:xfrm rot="-774445">
            <a:off x="8430624" y="4961186"/>
            <a:ext cx="166573" cy="166573"/>
            <a:chOff x="2810757" y="1723146"/>
            <a:chExt cx="719700" cy="719700"/>
          </a:xfrm>
        </p:grpSpPr>
        <p:sp>
          <p:nvSpPr>
            <p:cNvPr id="161" name="Google Shape;1019;p33">
              <a:extLst>
                <a:ext uri="{FF2B5EF4-FFF2-40B4-BE49-F238E27FC236}">
                  <a16:creationId xmlns:a16="http://schemas.microsoft.com/office/drawing/2014/main" id="{95B923E3-7F60-47E1-B3F3-C214227FBDB2}"/>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 name="Google Shape;1020;p33">
              <a:extLst>
                <a:ext uri="{FF2B5EF4-FFF2-40B4-BE49-F238E27FC236}">
                  <a16:creationId xmlns:a16="http://schemas.microsoft.com/office/drawing/2014/main" id="{38DBBB19-2035-4228-941C-B356386AE71D}"/>
                </a:ext>
              </a:extLst>
            </p:cNvPr>
            <p:cNvGrpSpPr/>
            <p:nvPr/>
          </p:nvGrpSpPr>
          <p:grpSpPr>
            <a:xfrm>
              <a:off x="2938725" y="1995263"/>
              <a:ext cx="463750" cy="159925"/>
              <a:chOff x="5593400" y="2441250"/>
              <a:chExt cx="463750" cy="159925"/>
            </a:xfrm>
          </p:grpSpPr>
          <p:sp>
            <p:nvSpPr>
              <p:cNvPr id="163" name="Google Shape;1021;p33">
                <a:extLst>
                  <a:ext uri="{FF2B5EF4-FFF2-40B4-BE49-F238E27FC236}">
                    <a16:creationId xmlns:a16="http://schemas.microsoft.com/office/drawing/2014/main" id="{D0D90847-26C2-4A58-A481-E34BEF81A123}"/>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022;p33">
                <a:extLst>
                  <a:ext uri="{FF2B5EF4-FFF2-40B4-BE49-F238E27FC236}">
                    <a16:creationId xmlns:a16="http://schemas.microsoft.com/office/drawing/2014/main" id="{A4DF7CD8-105D-4110-9069-229DFC83058F}"/>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023;p33">
                <a:extLst>
                  <a:ext uri="{FF2B5EF4-FFF2-40B4-BE49-F238E27FC236}">
                    <a16:creationId xmlns:a16="http://schemas.microsoft.com/office/drawing/2014/main" id="{B9570470-E93E-462F-88CC-7CB2541DB7EB}"/>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024;p33">
                <a:extLst>
                  <a:ext uri="{FF2B5EF4-FFF2-40B4-BE49-F238E27FC236}">
                    <a16:creationId xmlns:a16="http://schemas.microsoft.com/office/drawing/2014/main" id="{E77AE8B8-F61C-40EF-9FA8-2C1C7D0D71CC}"/>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025;p33">
                <a:extLst>
                  <a:ext uri="{FF2B5EF4-FFF2-40B4-BE49-F238E27FC236}">
                    <a16:creationId xmlns:a16="http://schemas.microsoft.com/office/drawing/2014/main" id="{44A20ECF-2844-4900-AFC9-49EA6EAEBFF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026;p33">
                <a:extLst>
                  <a:ext uri="{FF2B5EF4-FFF2-40B4-BE49-F238E27FC236}">
                    <a16:creationId xmlns:a16="http://schemas.microsoft.com/office/drawing/2014/main" id="{EBB0ACCF-3588-49F8-B0EB-0142F539C90F}"/>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027;p33">
                <a:extLst>
                  <a:ext uri="{FF2B5EF4-FFF2-40B4-BE49-F238E27FC236}">
                    <a16:creationId xmlns:a16="http://schemas.microsoft.com/office/drawing/2014/main" id="{306A7C2D-B0F0-4E68-A351-3ABBC71CF222}"/>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028;p33">
                <a:extLst>
                  <a:ext uri="{FF2B5EF4-FFF2-40B4-BE49-F238E27FC236}">
                    <a16:creationId xmlns:a16="http://schemas.microsoft.com/office/drawing/2014/main" id="{08438404-B169-4703-9BA6-E16BA3F0D6B4}"/>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029;p33">
                <a:extLst>
                  <a:ext uri="{FF2B5EF4-FFF2-40B4-BE49-F238E27FC236}">
                    <a16:creationId xmlns:a16="http://schemas.microsoft.com/office/drawing/2014/main" id="{72D96578-EA65-4753-A54E-A0688F535239}"/>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030;p33">
                <a:extLst>
                  <a:ext uri="{FF2B5EF4-FFF2-40B4-BE49-F238E27FC236}">
                    <a16:creationId xmlns:a16="http://schemas.microsoft.com/office/drawing/2014/main" id="{A71DB589-3D0D-4372-9FEF-53FCF8C2908C}"/>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031;p33">
                <a:extLst>
                  <a:ext uri="{FF2B5EF4-FFF2-40B4-BE49-F238E27FC236}">
                    <a16:creationId xmlns:a16="http://schemas.microsoft.com/office/drawing/2014/main" id="{40BAB557-2EA1-4B2C-8A6F-36EB9BA7518B}"/>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032;p33">
                <a:extLst>
                  <a:ext uri="{FF2B5EF4-FFF2-40B4-BE49-F238E27FC236}">
                    <a16:creationId xmlns:a16="http://schemas.microsoft.com/office/drawing/2014/main" id="{11633874-DDBF-457F-9A72-83350E60672A}"/>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033;p33">
                <a:extLst>
                  <a:ext uri="{FF2B5EF4-FFF2-40B4-BE49-F238E27FC236}">
                    <a16:creationId xmlns:a16="http://schemas.microsoft.com/office/drawing/2014/main" id="{A2DF8EFD-F5BE-4E6F-8117-BEF0D210BC2E}"/>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6" name="Google Shape;1018;p33">
            <a:extLst>
              <a:ext uri="{FF2B5EF4-FFF2-40B4-BE49-F238E27FC236}">
                <a16:creationId xmlns:a16="http://schemas.microsoft.com/office/drawing/2014/main" id="{504079B4-4337-47F7-930A-9578E736D0E0}"/>
              </a:ext>
            </a:extLst>
          </p:cNvPr>
          <p:cNvGrpSpPr/>
          <p:nvPr/>
        </p:nvGrpSpPr>
        <p:grpSpPr>
          <a:xfrm rot="-774445">
            <a:off x="131202" y="4758563"/>
            <a:ext cx="166573" cy="166573"/>
            <a:chOff x="2810757" y="1723146"/>
            <a:chExt cx="719700" cy="719700"/>
          </a:xfrm>
        </p:grpSpPr>
        <p:sp>
          <p:nvSpPr>
            <p:cNvPr id="177" name="Google Shape;1019;p33">
              <a:extLst>
                <a:ext uri="{FF2B5EF4-FFF2-40B4-BE49-F238E27FC236}">
                  <a16:creationId xmlns:a16="http://schemas.microsoft.com/office/drawing/2014/main" id="{A2942BC6-FC81-485F-A521-62DEEB331D15}"/>
                </a:ext>
              </a:extLst>
            </p:cNvPr>
            <p:cNvSpPr/>
            <p:nvPr/>
          </p:nvSpPr>
          <p:spPr>
            <a:xfrm>
              <a:off x="2810757" y="1723146"/>
              <a:ext cx="719700" cy="719700"/>
            </a:xfrm>
            <a:prstGeom prst="ellipse">
              <a:avLst/>
            </a:prstGeom>
            <a:gradFill>
              <a:gsLst>
                <a:gs pos="0">
                  <a:srgbClr val="F7A1B8"/>
                </a:gs>
                <a:gs pos="100000">
                  <a:srgbClr val="E62F60"/>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 name="Google Shape;1020;p33">
              <a:extLst>
                <a:ext uri="{FF2B5EF4-FFF2-40B4-BE49-F238E27FC236}">
                  <a16:creationId xmlns:a16="http://schemas.microsoft.com/office/drawing/2014/main" id="{0F7CCA2C-BC40-48EE-8695-DECB19911CAD}"/>
                </a:ext>
              </a:extLst>
            </p:cNvPr>
            <p:cNvGrpSpPr/>
            <p:nvPr/>
          </p:nvGrpSpPr>
          <p:grpSpPr>
            <a:xfrm>
              <a:off x="2938725" y="1995263"/>
              <a:ext cx="463750" cy="159925"/>
              <a:chOff x="5593400" y="2441250"/>
              <a:chExt cx="463750" cy="159925"/>
            </a:xfrm>
          </p:grpSpPr>
          <p:sp>
            <p:nvSpPr>
              <p:cNvPr id="179" name="Google Shape;1021;p33">
                <a:extLst>
                  <a:ext uri="{FF2B5EF4-FFF2-40B4-BE49-F238E27FC236}">
                    <a16:creationId xmlns:a16="http://schemas.microsoft.com/office/drawing/2014/main" id="{14DC1C54-7B13-4A4A-B56D-9D1C362870DD}"/>
                  </a:ext>
                </a:extLst>
              </p:cNvPr>
              <p:cNvSpPr/>
              <p:nvPr/>
            </p:nvSpPr>
            <p:spPr>
              <a:xfrm>
                <a:off x="5617450" y="2446325"/>
                <a:ext cx="100975" cy="100975"/>
              </a:xfrm>
              <a:custGeom>
                <a:avLst/>
                <a:gdLst/>
                <a:ahLst/>
                <a:cxnLst/>
                <a:rect l="l" t="t" r="r" b="b"/>
                <a:pathLst>
                  <a:path w="4039" h="4039" extrusionOk="0">
                    <a:moveTo>
                      <a:pt x="2020" y="4038"/>
                    </a:moveTo>
                    <a:cubicBezTo>
                      <a:pt x="3131" y="4038"/>
                      <a:pt x="4038" y="3131"/>
                      <a:pt x="4038" y="2020"/>
                    </a:cubicBezTo>
                    <a:cubicBezTo>
                      <a:pt x="4038" y="909"/>
                      <a:pt x="3131" y="0"/>
                      <a:pt x="2020" y="0"/>
                    </a:cubicBezTo>
                    <a:cubicBezTo>
                      <a:pt x="909" y="0"/>
                      <a:pt x="0" y="909"/>
                      <a:pt x="0" y="2020"/>
                    </a:cubicBezTo>
                    <a:cubicBezTo>
                      <a:pt x="0" y="3131"/>
                      <a:pt x="909" y="4038"/>
                      <a:pt x="2020"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022;p33">
                <a:extLst>
                  <a:ext uri="{FF2B5EF4-FFF2-40B4-BE49-F238E27FC236}">
                    <a16:creationId xmlns:a16="http://schemas.microsoft.com/office/drawing/2014/main" id="{B522AD30-1A31-4E73-BA83-750AD6F8112C}"/>
                  </a:ext>
                </a:extLst>
              </p:cNvPr>
              <p:cNvSpPr/>
              <p:nvPr/>
            </p:nvSpPr>
            <p:spPr>
              <a:xfrm>
                <a:off x="5606275" y="2441250"/>
                <a:ext cx="48450" cy="25425"/>
              </a:xfrm>
              <a:custGeom>
                <a:avLst/>
                <a:gdLst/>
                <a:ahLst/>
                <a:cxnLst/>
                <a:rect l="l" t="t" r="r" b="b"/>
                <a:pathLst>
                  <a:path w="1938" h="1017" extrusionOk="0">
                    <a:moveTo>
                      <a:pt x="204" y="407"/>
                    </a:moveTo>
                    <a:cubicBezTo>
                      <a:pt x="245" y="489"/>
                      <a:pt x="299" y="556"/>
                      <a:pt x="366" y="624"/>
                    </a:cubicBezTo>
                    <a:cubicBezTo>
                      <a:pt x="489" y="760"/>
                      <a:pt x="624" y="868"/>
                      <a:pt x="800" y="935"/>
                    </a:cubicBezTo>
                    <a:lnTo>
                      <a:pt x="800" y="935"/>
                    </a:lnTo>
                    <a:lnTo>
                      <a:pt x="814" y="935"/>
                    </a:lnTo>
                    <a:lnTo>
                      <a:pt x="841" y="949"/>
                    </a:lnTo>
                    <a:cubicBezTo>
                      <a:pt x="1044" y="1016"/>
                      <a:pt x="1206" y="1016"/>
                      <a:pt x="1396" y="962"/>
                    </a:cubicBezTo>
                    <a:cubicBezTo>
                      <a:pt x="1477" y="935"/>
                      <a:pt x="1545" y="908"/>
                      <a:pt x="1613" y="868"/>
                    </a:cubicBezTo>
                    <a:cubicBezTo>
                      <a:pt x="1667" y="841"/>
                      <a:pt x="1938" y="637"/>
                      <a:pt x="1857" y="556"/>
                    </a:cubicBezTo>
                    <a:cubicBezTo>
                      <a:pt x="1802" y="489"/>
                      <a:pt x="1586" y="624"/>
                      <a:pt x="1504" y="664"/>
                    </a:cubicBezTo>
                    <a:cubicBezTo>
                      <a:pt x="1450" y="691"/>
                      <a:pt x="1396" y="705"/>
                      <a:pt x="1342" y="718"/>
                    </a:cubicBezTo>
                    <a:cubicBezTo>
                      <a:pt x="1193" y="745"/>
                      <a:pt x="1071" y="732"/>
                      <a:pt x="935" y="691"/>
                    </a:cubicBezTo>
                    <a:lnTo>
                      <a:pt x="908" y="678"/>
                    </a:lnTo>
                    <a:lnTo>
                      <a:pt x="908" y="678"/>
                    </a:lnTo>
                    <a:lnTo>
                      <a:pt x="895" y="678"/>
                    </a:lnTo>
                    <a:cubicBezTo>
                      <a:pt x="760" y="624"/>
                      <a:pt x="651" y="543"/>
                      <a:pt x="543" y="447"/>
                    </a:cubicBezTo>
                    <a:cubicBezTo>
                      <a:pt x="516" y="434"/>
                      <a:pt x="407" y="312"/>
                      <a:pt x="380" y="272"/>
                    </a:cubicBezTo>
                    <a:cubicBezTo>
                      <a:pt x="339" y="218"/>
                      <a:pt x="191" y="1"/>
                      <a:pt x="95" y="28"/>
                    </a:cubicBezTo>
                    <a:cubicBezTo>
                      <a:pt x="1" y="82"/>
                      <a:pt x="163" y="366"/>
                      <a:pt x="204"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023;p33">
                <a:extLst>
                  <a:ext uri="{FF2B5EF4-FFF2-40B4-BE49-F238E27FC236}">
                    <a16:creationId xmlns:a16="http://schemas.microsoft.com/office/drawing/2014/main" id="{8CB3BE23-E5E7-4F0C-8AD6-407E9E8A4284}"/>
                  </a:ext>
                </a:extLst>
              </p:cNvPr>
              <p:cNvSpPr/>
              <p:nvPr/>
            </p:nvSpPr>
            <p:spPr>
              <a:xfrm>
                <a:off x="5595450" y="2456475"/>
                <a:ext cx="58950" cy="19000"/>
              </a:xfrm>
              <a:custGeom>
                <a:avLst/>
                <a:gdLst/>
                <a:ahLst/>
                <a:cxnLst/>
                <a:rect l="l" t="t" r="r" b="b"/>
                <a:pathLst>
                  <a:path w="2358" h="760" extrusionOk="0">
                    <a:moveTo>
                      <a:pt x="338" y="476"/>
                    </a:moveTo>
                    <a:cubicBezTo>
                      <a:pt x="420" y="543"/>
                      <a:pt x="501" y="597"/>
                      <a:pt x="609" y="651"/>
                    </a:cubicBezTo>
                    <a:cubicBezTo>
                      <a:pt x="799" y="720"/>
                      <a:pt x="976" y="760"/>
                      <a:pt x="1179" y="760"/>
                    </a:cubicBezTo>
                    <a:lnTo>
                      <a:pt x="1193" y="760"/>
                    </a:lnTo>
                    <a:lnTo>
                      <a:pt x="1193" y="760"/>
                    </a:lnTo>
                    <a:cubicBezTo>
                      <a:pt x="1206" y="760"/>
                      <a:pt x="1260" y="747"/>
                      <a:pt x="1274" y="747"/>
                    </a:cubicBezTo>
                    <a:cubicBezTo>
                      <a:pt x="1504" y="720"/>
                      <a:pt x="1680" y="651"/>
                      <a:pt x="1870" y="543"/>
                    </a:cubicBezTo>
                    <a:cubicBezTo>
                      <a:pt x="1897" y="530"/>
                      <a:pt x="2006" y="449"/>
                      <a:pt x="2046" y="422"/>
                    </a:cubicBezTo>
                    <a:cubicBezTo>
                      <a:pt x="2087" y="380"/>
                      <a:pt x="2358" y="151"/>
                      <a:pt x="2262" y="69"/>
                    </a:cubicBezTo>
                    <a:cubicBezTo>
                      <a:pt x="2195" y="1"/>
                      <a:pt x="1978" y="191"/>
                      <a:pt x="1910" y="232"/>
                    </a:cubicBezTo>
                    <a:cubicBezTo>
                      <a:pt x="1856" y="259"/>
                      <a:pt x="1802" y="299"/>
                      <a:pt x="1748" y="326"/>
                    </a:cubicBezTo>
                    <a:cubicBezTo>
                      <a:pt x="1585" y="407"/>
                      <a:pt x="1436" y="462"/>
                      <a:pt x="1247" y="476"/>
                    </a:cubicBezTo>
                    <a:lnTo>
                      <a:pt x="1179" y="476"/>
                    </a:lnTo>
                    <a:lnTo>
                      <a:pt x="1179" y="489"/>
                    </a:lnTo>
                    <a:cubicBezTo>
                      <a:pt x="1179" y="476"/>
                      <a:pt x="1166" y="476"/>
                      <a:pt x="1166" y="476"/>
                    </a:cubicBezTo>
                    <a:cubicBezTo>
                      <a:pt x="1003" y="489"/>
                      <a:pt x="867" y="462"/>
                      <a:pt x="705" y="407"/>
                    </a:cubicBezTo>
                    <a:cubicBezTo>
                      <a:pt x="624" y="367"/>
                      <a:pt x="555" y="340"/>
                      <a:pt x="474" y="286"/>
                    </a:cubicBezTo>
                    <a:cubicBezTo>
                      <a:pt x="407" y="232"/>
                      <a:pt x="176" y="28"/>
                      <a:pt x="109" y="82"/>
                    </a:cubicBezTo>
                    <a:cubicBezTo>
                      <a:pt x="0" y="164"/>
                      <a:pt x="284" y="435"/>
                      <a:pt x="338"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024;p33">
                <a:extLst>
                  <a:ext uri="{FF2B5EF4-FFF2-40B4-BE49-F238E27FC236}">
                    <a16:creationId xmlns:a16="http://schemas.microsoft.com/office/drawing/2014/main" id="{59DFF4A9-9538-4A13-A8D1-59FBB531F0C0}"/>
                  </a:ext>
                </a:extLst>
              </p:cNvPr>
              <p:cNvSpPr/>
              <p:nvPr/>
            </p:nvSpPr>
            <p:spPr>
              <a:xfrm>
                <a:off x="5593400" y="2457175"/>
                <a:ext cx="56275" cy="27475"/>
              </a:xfrm>
              <a:custGeom>
                <a:avLst/>
                <a:gdLst/>
                <a:ahLst/>
                <a:cxnLst/>
                <a:rect l="l" t="t" r="r" b="b"/>
                <a:pathLst>
                  <a:path w="2251" h="1099" extrusionOk="0">
                    <a:moveTo>
                      <a:pt x="407" y="990"/>
                    </a:moveTo>
                    <a:cubicBezTo>
                      <a:pt x="516" y="1030"/>
                      <a:pt x="610" y="1057"/>
                      <a:pt x="733" y="1071"/>
                    </a:cubicBezTo>
                    <a:cubicBezTo>
                      <a:pt x="935" y="1098"/>
                      <a:pt x="1112" y="1084"/>
                      <a:pt x="1302" y="1017"/>
                    </a:cubicBezTo>
                    <a:cubicBezTo>
                      <a:pt x="1302" y="1017"/>
                      <a:pt x="1315" y="1017"/>
                      <a:pt x="1315" y="1003"/>
                    </a:cubicBezTo>
                    <a:lnTo>
                      <a:pt x="1315" y="1003"/>
                    </a:lnTo>
                    <a:cubicBezTo>
                      <a:pt x="1329" y="1003"/>
                      <a:pt x="1383" y="976"/>
                      <a:pt x="1383" y="976"/>
                    </a:cubicBezTo>
                    <a:cubicBezTo>
                      <a:pt x="1600" y="881"/>
                      <a:pt x="1748" y="773"/>
                      <a:pt x="1898" y="596"/>
                    </a:cubicBezTo>
                    <a:cubicBezTo>
                      <a:pt x="1925" y="583"/>
                      <a:pt x="2006" y="475"/>
                      <a:pt x="2033" y="434"/>
                    </a:cubicBezTo>
                    <a:cubicBezTo>
                      <a:pt x="2060" y="394"/>
                      <a:pt x="2250" y="81"/>
                      <a:pt x="2142" y="27"/>
                    </a:cubicBezTo>
                    <a:cubicBezTo>
                      <a:pt x="2060" y="0"/>
                      <a:pt x="1898" y="231"/>
                      <a:pt x="1844" y="298"/>
                    </a:cubicBezTo>
                    <a:lnTo>
                      <a:pt x="1721" y="421"/>
                    </a:lnTo>
                    <a:cubicBezTo>
                      <a:pt x="1586" y="556"/>
                      <a:pt x="1450" y="650"/>
                      <a:pt x="1275" y="732"/>
                    </a:cubicBezTo>
                    <a:cubicBezTo>
                      <a:pt x="1275" y="732"/>
                      <a:pt x="1233" y="746"/>
                      <a:pt x="1220" y="746"/>
                    </a:cubicBezTo>
                    <a:lnTo>
                      <a:pt x="1220" y="746"/>
                    </a:lnTo>
                    <a:cubicBezTo>
                      <a:pt x="1220" y="746"/>
                      <a:pt x="1206" y="746"/>
                      <a:pt x="1206" y="759"/>
                    </a:cubicBezTo>
                    <a:cubicBezTo>
                      <a:pt x="1058" y="813"/>
                      <a:pt x="922" y="827"/>
                      <a:pt x="760" y="813"/>
                    </a:cubicBezTo>
                    <a:cubicBezTo>
                      <a:pt x="651" y="813"/>
                      <a:pt x="583" y="800"/>
                      <a:pt x="489" y="773"/>
                    </a:cubicBezTo>
                    <a:cubicBezTo>
                      <a:pt x="407" y="746"/>
                      <a:pt x="122" y="623"/>
                      <a:pt x="82" y="678"/>
                    </a:cubicBezTo>
                    <a:cubicBezTo>
                      <a:pt x="1" y="786"/>
                      <a:pt x="353" y="963"/>
                      <a:pt x="407"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025;p33">
                <a:extLst>
                  <a:ext uri="{FF2B5EF4-FFF2-40B4-BE49-F238E27FC236}">
                    <a16:creationId xmlns:a16="http://schemas.microsoft.com/office/drawing/2014/main" id="{87B2AFD6-BB59-4465-B355-0C1FCDA51D15}"/>
                  </a:ext>
                </a:extLst>
              </p:cNvPr>
              <p:cNvSpPr/>
              <p:nvPr/>
            </p:nvSpPr>
            <p:spPr>
              <a:xfrm>
                <a:off x="564590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026;p33">
                <a:extLst>
                  <a:ext uri="{FF2B5EF4-FFF2-40B4-BE49-F238E27FC236}">
                    <a16:creationId xmlns:a16="http://schemas.microsoft.com/office/drawing/2014/main" id="{582C8331-AB67-49B9-8E5E-27FFE6280913}"/>
                  </a:ext>
                </a:extLst>
              </p:cNvPr>
              <p:cNvSpPr/>
              <p:nvPr/>
            </p:nvSpPr>
            <p:spPr>
              <a:xfrm>
                <a:off x="5932150" y="2446325"/>
                <a:ext cx="100975" cy="100975"/>
              </a:xfrm>
              <a:custGeom>
                <a:avLst/>
                <a:gdLst/>
                <a:ahLst/>
                <a:cxnLst/>
                <a:rect l="l" t="t" r="r" b="b"/>
                <a:pathLst>
                  <a:path w="4039" h="4039" extrusionOk="0">
                    <a:moveTo>
                      <a:pt x="2019" y="4038"/>
                    </a:moveTo>
                    <a:cubicBezTo>
                      <a:pt x="3130" y="4038"/>
                      <a:pt x="4038" y="3131"/>
                      <a:pt x="4038" y="2020"/>
                    </a:cubicBezTo>
                    <a:cubicBezTo>
                      <a:pt x="4038" y="909"/>
                      <a:pt x="3130" y="0"/>
                      <a:pt x="2019" y="0"/>
                    </a:cubicBezTo>
                    <a:cubicBezTo>
                      <a:pt x="908" y="0"/>
                      <a:pt x="0" y="909"/>
                      <a:pt x="0" y="2020"/>
                    </a:cubicBezTo>
                    <a:cubicBezTo>
                      <a:pt x="0" y="3131"/>
                      <a:pt x="908" y="4038"/>
                      <a:pt x="2019" y="4038"/>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027;p33">
                <a:extLst>
                  <a:ext uri="{FF2B5EF4-FFF2-40B4-BE49-F238E27FC236}">
                    <a16:creationId xmlns:a16="http://schemas.microsoft.com/office/drawing/2014/main" id="{DE7E582C-01F2-442C-84F5-ED152A3323DB}"/>
                  </a:ext>
                </a:extLst>
              </p:cNvPr>
              <p:cNvSpPr/>
              <p:nvPr/>
            </p:nvSpPr>
            <p:spPr>
              <a:xfrm>
                <a:off x="5995825" y="2441250"/>
                <a:ext cx="48450" cy="25425"/>
              </a:xfrm>
              <a:custGeom>
                <a:avLst/>
                <a:gdLst/>
                <a:ahLst/>
                <a:cxnLst/>
                <a:rect l="l" t="t" r="r" b="b"/>
                <a:pathLst>
                  <a:path w="1938" h="1017" extrusionOk="0">
                    <a:moveTo>
                      <a:pt x="1735" y="407"/>
                    </a:moveTo>
                    <a:cubicBezTo>
                      <a:pt x="1694" y="489"/>
                      <a:pt x="1640" y="556"/>
                      <a:pt x="1572" y="624"/>
                    </a:cubicBezTo>
                    <a:cubicBezTo>
                      <a:pt x="1450" y="760"/>
                      <a:pt x="1314" y="868"/>
                      <a:pt x="1139" y="935"/>
                    </a:cubicBezTo>
                    <a:lnTo>
                      <a:pt x="1139" y="935"/>
                    </a:lnTo>
                    <a:lnTo>
                      <a:pt x="1125" y="935"/>
                    </a:lnTo>
                    <a:lnTo>
                      <a:pt x="1098" y="949"/>
                    </a:lnTo>
                    <a:cubicBezTo>
                      <a:pt x="895" y="1016"/>
                      <a:pt x="732" y="1016"/>
                      <a:pt x="543" y="962"/>
                    </a:cubicBezTo>
                    <a:cubicBezTo>
                      <a:pt x="461" y="935"/>
                      <a:pt x="393" y="908"/>
                      <a:pt x="326" y="868"/>
                    </a:cubicBezTo>
                    <a:cubicBezTo>
                      <a:pt x="272" y="841"/>
                      <a:pt x="1" y="637"/>
                      <a:pt x="82" y="556"/>
                    </a:cubicBezTo>
                    <a:cubicBezTo>
                      <a:pt x="136" y="489"/>
                      <a:pt x="353" y="624"/>
                      <a:pt x="434" y="664"/>
                    </a:cubicBezTo>
                    <a:cubicBezTo>
                      <a:pt x="488" y="691"/>
                      <a:pt x="543" y="705"/>
                      <a:pt x="597" y="718"/>
                    </a:cubicBezTo>
                    <a:cubicBezTo>
                      <a:pt x="745" y="745"/>
                      <a:pt x="868" y="732"/>
                      <a:pt x="1003" y="691"/>
                    </a:cubicBezTo>
                    <a:lnTo>
                      <a:pt x="1030" y="678"/>
                    </a:lnTo>
                    <a:lnTo>
                      <a:pt x="1030" y="678"/>
                    </a:lnTo>
                    <a:lnTo>
                      <a:pt x="1043" y="678"/>
                    </a:lnTo>
                    <a:cubicBezTo>
                      <a:pt x="1179" y="624"/>
                      <a:pt x="1287" y="543"/>
                      <a:pt x="1396" y="447"/>
                    </a:cubicBezTo>
                    <a:cubicBezTo>
                      <a:pt x="1423" y="434"/>
                      <a:pt x="1531" y="312"/>
                      <a:pt x="1558" y="272"/>
                    </a:cubicBezTo>
                    <a:cubicBezTo>
                      <a:pt x="1599" y="218"/>
                      <a:pt x="1748" y="1"/>
                      <a:pt x="1843" y="28"/>
                    </a:cubicBezTo>
                    <a:cubicBezTo>
                      <a:pt x="1938" y="82"/>
                      <a:pt x="1775" y="366"/>
                      <a:pt x="1735" y="407"/>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028;p33">
                <a:extLst>
                  <a:ext uri="{FF2B5EF4-FFF2-40B4-BE49-F238E27FC236}">
                    <a16:creationId xmlns:a16="http://schemas.microsoft.com/office/drawing/2014/main" id="{59187787-80AF-4E78-B6AC-9402E527C16C}"/>
                  </a:ext>
                </a:extLst>
              </p:cNvPr>
              <p:cNvSpPr/>
              <p:nvPr/>
            </p:nvSpPr>
            <p:spPr>
              <a:xfrm>
                <a:off x="5996150" y="2456475"/>
                <a:ext cx="58975" cy="19000"/>
              </a:xfrm>
              <a:custGeom>
                <a:avLst/>
                <a:gdLst/>
                <a:ahLst/>
                <a:cxnLst/>
                <a:rect l="l" t="t" r="r" b="b"/>
                <a:pathLst>
                  <a:path w="2359" h="760" extrusionOk="0">
                    <a:moveTo>
                      <a:pt x="2020" y="476"/>
                    </a:moveTo>
                    <a:cubicBezTo>
                      <a:pt x="1939" y="543"/>
                      <a:pt x="1857" y="597"/>
                      <a:pt x="1749" y="651"/>
                    </a:cubicBezTo>
                    <a:cubicBezTo>
                      <a:pt x="1559" y="720"/>
                      <a:pt x="1383" y="760"/>
                      <a:pt x="1180" y="760"/>
                    </a:cubicBezTo>
                    <a:lnTo>
                      <a:pt x="1166" y="760"/>
                    </a:lnTo>
                    <a:lnTo>
                      <a:pt x="1166" y="760"/>
                    </a:lnTo>
                    <a:cubicBezTo>
                      <a:pt x="1153" y="760"/>
                      <a:pt x="1099" y="747"/>
                      <a:pt x="1085" y="747"/>
                    </a:cubicBezTo>
                    <a:cubicBezTo>
                      <a:pt x="855" y="720"/>
                      <a:pt x="678" y="651"/>
                      <a:pt x="488" y="543"/>
                    </a:cubicBezTo>
                    <a:cubicBezTo>
                      <a:pt x="461" y="530"/>
                      <a:pt x="353" y="449"/>
                      <a:pt x="313" y="422"/>
                    </a:cubicBezTo>
                    <a:cubicBezTo>
                      <a:pt x="272" y="380"/>
                      <a:pt x="1" y="151"/>
                      <a:pt x="96" y="69"/>
                    </a:cubicBezTo>
                    <a:cubicBezTo>
                      <a:pt x="163" y="1"/>
                      <a:pt x="380" y="191"/>
                      <a:pt x="448" y="232"/>
                    </a:cubicBezTo>
                    <a:cubicBezTo>
                      <a:pt x="503" y="259"/>
                      <a:pt x="557" y="299"/>
                      <a:pt x="611" y="326"/>
                    </a:cubicBezTo>
                    <a:cubicBezTo>
                      <a:pt x="774" y="407"/>
                      <a:pt x="922" y="462"/>
                      <a:pt x="1112" y="476"/>
                    </a:cubicBezTo>
                    <a:lnTo>
                      <a:pt x="1180" y="476"/>
                    </a:lnTo>
                    <a:lnTo>
                      <a:pt x="1180" y="489"/>
                    </a:lnTo>
                    <a:cubicBezTo>
                      <a:pt x="1180" y="476"/>
                      <a:pt x="1193" y="476"/>
                      <a:pt x="1193" y="476"/>
                    </a:cubicBezTo>
                    <a:cubicBezTo>
                      <a:pt x="1356" y="489"/>
                      <a:pt x="1491" y="462"/>
                      <a:pt x="1641" y="407"/>
                    </a:cubicBezTo>
                    <a:cubicBezTo>
                      <a:pt x="1735" y="367"/>
                      <a:pt x="1803" y="340"/>
                      <a:pt x="1885" y="286"/>
                    </a:cubicBezTo>
                    <a:cubicBezTo>
                      <a:pt x="1952" y="232"/>
                      <a:pt x="2183" y="28"/>
                      <a:pt x="2250" y="82"/>
                    </a:cubicBezTo>
                    <a:cubicBezTo>
                      <a:pt x="2358" y="164"/>
                      <a:pt x="2074" y="435"/>
                      <a:pt x="2020" y="476"/>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029;p33">
                <a:extLst>
                  <a:ext uri="{FF2B5EF4-FFF2-40B4-BE49-F238E27FC236}">
                    <a16:creationId xmlns:a16="http://schemas.microsoft.com/office/drawing/2014/main" id="{E5BBD3D9-52D2-4885-91DC-9D861804740F}"/>
                  </a:ext>
                </a:extLst>
              </p:cNvPr>
              <p:cNvSpPr/>
              <p:nvPr/>
            </p:nvSpPr>
            <p:spPr>
              <a:xfrm>
                <a:off x="6000900" y="2457175"/>
                <a:ext cx="56250" cy="27475"/>
              </a:xfrm>
              <a:custGeom>
                <a:avLst/>
                <a:gdLst/>
                <a:ahLst/>
                <a:cxnLst/>
                <a:rect l="l" t="t" r="r" b="b"/>
                <a:pathLst>
                  <a:path w="2250" h="1099" extrusionOk="0">
                    <a:moveTo>
                      <a:pt x="1843" y="990"/>
                    </a:moveTo>
                    <a:cubicBezTo>
                      <a:pt x="1735" y="1030"/>
                      <a:pt x="1640" y="1057"/>
                      <a:pt x="1518" y="1071"/>
                    </a:cubicBezTo>
                    <a:cubicBezTo>
                      <a:pt x="1315" y="1098"/>
                      <a:pt x="1138" y="1084"/>
                      <a:pt x="949" y="1017"/>
                    </a:cubicBezTo>
                    <a:cubicBezTo>
                      <a:pt x="949" y="1017"/>
                      <a:pt x="936" y="1017"/>
                      <a:pt x="936" y="1003"/>
                    </a:cubicBezTo>
                    <a:lnTo>
                      <a:pt x="936" y="1003"/>
                    </a:lnTo>
                    <a:cubicBezTo>
                      <a:pt x="922" y="1003"/>
                      <a:pt x="868" y="976"/>
                      <a:pt x="868" y="976"/>
                    </a:cubicBezTo>
                    <a:cubicBezTo>
                      <a:pt x="651" y="881"/>
                      <a:pt x="502" y="773"/>
                      <a:pt x="353" y="596"/>
                    </a:cubicBezTo>
                    <a:cubicBezTo>
                      <a:pt x="326" y="583"/>
                      <a:pt x="244" y="475"/>
                      <a:pt x="217" y="434"/>
                    </a:cubicBezTo>
                    <a:cubicBezTo>
                      <a:pt x="190" y="394"/>
                      <a:pt x="0" y="81"/>
                      <a:pt x="109" y="27"/>
                    </a:cubicBezTo>
                    <a:cubicBezTo>
                      <a:pt x="190" y="0"/>
                      <a:pt x="353" y="231"/>
                      <a:pt x="407" y="298"/>
                    </a:cubicBezTo>
                    <a:lnTo>
                      <a:pt x="529" y="421"/>
                    </a:lnTo>
                    <a:cubicBezTo>
                      <a:pt x="665" y="556"/>
                      <a:pt x="800" y="650"/>
                      <a:pt x="976" y="732"/>
                    </a:cubicBezTo>
                    <a:cubicBezTo>
                      <a:pt x="976" y="732"/>
                      <a:pt x="1017" y="746"/>
                      <a:pt x="1030" y="746"/>
                    </a:cubicBezTo>
                    <a:lnTo>
                      <a:pt x="1030" y="746"/>
                    </a:lnTo>
                    <a:lnTo>
                      <a:pt x="1044" y="759"/>
                    </a:lnTo>
                    <a:cubicBezTo>
                      <a:pt x="1193" y="813"/>
                      <a:pt x="1328" y="827"/>
                      <a:pt x="1491" y="813"/>
                    </a:cubicBezTo>
                    <a:cubicBezTo>
                      <a:pt x="1599" y="813"/>
                      <a:pt x="1667" y="800"/>
                      <a:pt x="1762" y="773"/>
                    </a:cubicBezTo>
                    <a:cubicBezTo>
                      <a:pt x="1843" y="746"/>
                      <a:pt x="2128" y="623"/>
                      <a:pt x="2168" y="678"/>
                    </a:cubicBezTo>
                    <a:cubicBezTo>
                      <a:pt x="2250" y="786"/>
                      <a:pt x="1897" y="963"/>
                      <a:pt x="1843" y="99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030;p33">
                <a:extLst>
                  <a:ext uri="{FF2B5EF4-FFF2-40B4-BE49-F238E27FC236}">
                    <a16:creationId xmlns:a16="http://schemas.microsoft.com/office/drawing/2014/main" id="{C446C496-8884-4A76-90B0-8B5EBE280A28}"/>
                  </a:ext>
                </a:extLst>
              </p:cNvPr>
              <p:cNvSpPr/>
              <p:nvPr/>
            </p:nvSpPr>
            <p:spPr>
              <a:xfrm>
                <a:off x="5969050" y="2458875"/>
                <a:ext cx="35600" cy="35925"/>
              </a:xfrm>
              <a:custGeom>
                <a:avLst/>
                <a:gdLst/>
                <a:ahLst/>
                <a:cxnLst/>
                <a:rect l="l" t="t" r="r" b="b"/>
                <a:pathLst>
                  <a:path w="1424" h="1437" extrusionOk="0">
                    <a:moveTo>
                      <a:pt x="705" y="1437"/>
                    </a:moveTo>
                    <a:cubicBezTo>
                      <a:pt x="1112" y="1437"/>
                      <a:pt x="1424" y="1111"/>
                      <a:pt x="1424" y="718"/>
                    </a:cubicBezTo>
                    <a:cubicBezTo>
                      <a:pt x="1424" y="326"/>
                      <a:pt x="1112" y="0"/>
                      <a:pt x="705" y="0"/>
                    </a:cubicBezTo>
                    <a:cubicBezTo>
                      <a:pt x="313" y="0"/>
                      <a:pt x="1" y="326"/>
                      <a:pt x="1" y="718"/>
                    </a:cubicBezTo>
                    <a:cubicBezTo>
                      <a:pt x="1" y="1111"/>
                      <a:pt x="313" y="1437"/>
                      <a:pt x="705" y="143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031;p33">
                <a:extLst>
                  <a:ext uri="{FF2B5EF4-FFF2-40B4-BE49-F238E27FC236}">
                    <a16:creationId xmlns:a16="http://schemas.microsoft.com/office/drawing/2014/main" id="{5DD834F9-565C-4743-9677-6E05D4E4D774}"/>
                  </a:ext>
                </a:extLst>
              </p:cNvPr>
              <p:cNvSpPr/>
              <p:nvPr/>
            </p:nvSpPr>
            <p:spPr>
              <a:xfrm>
                <a:off x="5628650" y="2570650"/>
                <a:ext cx="78600" cy="30525"/>
              </a:xfrm>
              <a:custGeom>
                <a:avLst/>
                <a:gdLst/>
                <a:ahLst/>
                <a:cxnLst/>
                <a:rect l="l" t="t" r="r" b="b"/>
                <a:pathLst>
                  <a:path w="3144" h="1221" extrusionOk="0">
                    <a:moveTo>
                      <a:pt x="1572" y="1220"/>
                    </a:moveTo>
                    <a:cubicBezTo>
                      <a:pt x="2439" y="1220"/>
                      <a:pt x="3144" y="935"/>
                      <a:pt x="3144" y="610"/>
                    </a:cubicBezTo>
                    <a:cubicBezTo>
                      <a:pt x="3144" y="272"/>
                      <a:pt x="2439" y="1"/>
                      <a:pt x="1572" y="1"/>
                    </a:cubicBezTo>
                    <a:cubicBezTo>
                      <a:pt x="705" y="1"/>
                      <a:pt x="0" y="272"/>
                      <a:pt x="0" y="610"/>
                    </a:cubicBezTo>
                    <a:cubicBezTo>
                      <a:pt x="0" y="935"/>
                      <a:pt x="705" y="1220"/>
                      <a:pt x="1572"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032;p33">
                <a:extLst>
                  <a:ext uri="{FF2B5EF4-FFF2-40B4-BE49-F238E27FC236}">
                    <a16:creationId xmlns:a16="http://schemas.microsoft.com/office/drawing/2014/main" id="{523FA164-7B42-4051-919B-993F51AE383F}"/>
                  </a:ext>
                </a:extLst>
              </p:cNvPr>
              <p:cNvSpPr/>
              <p:nvPr/>
            </p:nvSpPr>
            <p:spPr>
              <a:xfrm>
                <a:off x="5943300" y="2570650"/>
                <a:ext cx="78625" cy="30525"/>
              </a:xfrm>
              <a:custGeom>
                <a:avLst/>
                <a:gdLst/>
                <a:ahLst/>
                <a:cxnLst/>
                <a:rect l="l" t="t" r="r" b="b"/>
                <a:pathLst>
                  <a:path w="3145" h="1221" extrusionOk="0">
                    <a:moveTo>
                      <a:pt x="1573" y="1220"/>
                    </a:moveTo>
                    <a:cubicBezTo>
                      <a:pt x="2440" y="1220"/>
                      <a:pt x="3144" y="935"/>
                      <a:pt x="3144" y="610"/>
                    </a:cubicBezTo>
                    <a:cubicBezTo>
                      <a:pt x="3144" y="272"/>
                      <a:pt x="2440" y="1"/>
                      <a:pt x="1573" y="1"/>
                    </a:cubicBezTo>
                    <a:cubicBezTo>
                      <a:pt x="706" y="1"/>
                      <a:pt x="1" y="272"/>
                      <a:pt x="1" y="610"/>
                    </a:cubicBezTo>
                    <a:cubicBezTo>
                      <a:pt x="1" y="935"/>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033;p33">
                <a:extLst>
                  <a:ext uri="{FF2B5EF4-FFF2-40B4-BE49-F238E27FC236}">
                    <a16:creationId xmlns:a16="http://schemas.microsoft.com/office/drawing/2014/main" id="{6A4282CE-A171-422F-9A0C-5AB9D6657580}"/>
                  </a:ext>
                </a:extLst>
              </p:cNvPr>
              <p:cNvSpPr/>
              <p:nvPr/>
            </p:nvSpPr>
            <p:spPr>
              <a:xfrm>
                <a:off x="5752275" y="2515775"/>
                <a:ext cx="143650" cy="43700"/>
              </a:xfrm>
              <a:custGeom>
                <a:avLst/>
                <a:gdLst/>
                <a:ahLst/>
                <a:cxnLst/>
                <a:rect l="l" t="t" r="r" b="b"/>
                <a:pathLst>
                  <a:path w="5746" h="1748" extrusionOk="0">
                    <a:moveTo>
                      <a:pt x="2670" y="203"/>
                    </a:moveTo>
                    <a:cubicBezTo>
                      <a:pt x="2670" y="95"/>
                      <a:pt x="2751" y="1"/>
                      <a:pt x="2873" y="1"/>
                    </a:cubicBezTo>
                    <a:cubicBezTo>
                      <a:pt x="2981" y="1"/>
                      <a:pt x="3076" y="95"/>
                      <a:pt x="3076" y="203"/>
                    </a:cubicBezTo>
                    <a:cubicBezTo>
                      <a:pt x="3076" y="516"/>
                      <a:pt x="3198" y="800"/>
                      <a:pt x="3402" y="1003"/>
                    </a:cubicBezTo>
                    <a:cubicBezTo>
                      <a:pt x="3618" y="1206"/>
                      <a:pt x="3889" y="1328"/>
                      <a:pt x="4200" y="1328"/>
                    </a:cubicBezTo>
                    <a:cubicBezTo>
                      <a:pt x="4513" y="1328"/>
                      <a:pt x="4797" y="1206"/>
                      <a:pt x="5000" y="1003"/>
                    </a:cubicBezTo>
                    <a:cubicBezTo>
                      <a:pt x="5203" y="800"/>
                      <a:pt x="5339" y="516"/>
                      <a:pt x="5339" y="203"/>
                    </a:cubicBezTo>
                    <a:cubicBezTo>
                      <a:pt x="5339" y="95"/>
                      <a:pt x="5420" y="1"/>
                      <a:pt x="5542" y="1"/>
                    </a:cubicBezTo>
                    <a:cubicBezTo>
                      <a:pt x="5651" y="1"/>
                      <a:pt x="5745" y="95"/>
                      <a:pt x="5745" y="203"/>
                    </a:cubicBezTo>
                    <a:cubicBezTo>
                      <a:pt x="5745" y="637"/>
                      <a:pt x="5569" y="1016"/>
                      <a:pt x="5298" y="1301"/>
                    </a:cubicBezTo>
                    <a:cubicBezTo>
                      <a:pt x="5013" y="1572"/>
                      <a:pt x="4634" y="1748"/>
                      <a:pt x="4200" y="1748"/>
                    </a:cubicBezTo>
                    <a:cubicBezTo>
                      <a:pt x="3781" y="1748"/>
                      <a:pt x="3387" y="1572"/>
                      <a:pt x="3116" y="1301"/>
                    </a:cubicBezTo>
                    <a:cubicBezTo>
                      <a:pt x="3022" y="1206"/>
                      <a:pt x="2941" y="1098"/>
                      <a:pt x="2873" y="976"/>
                    </a:cubicBezTo>
                    <a:cubicBezTo>
                      <a:pt x="2805" y="1098"/>
                      <a:pt x="2724" y="1206"/>
                      <a:pt x="2629" y="1301"/>
                    </a:cubicBezTo>
                    <a:cubicBezTo>
                      <a:pt x="2345" y="1572"/>
                      <a:pt x="1965" y="1748"/>
                      <a:pt x="1532" y="1748"/>
                    </a:cubicBezTo>
                    <a:cubicBezTo>
                      <a:pt x="1111" y="1748"/>
                      <a:pt x="732" y="1572"/>
                      <a:pt x="448" y="1301"/>
                    </a:cubicBezTo>
                    <a:cubicBezTo>
                      <a:pt x="163" y="1016"/>
                      <a:pt x="0" y="637"/>
                      <a:pt x="0" y="203"/>
                    </a:cubicBezTo>
                    <a:cubicBezTo>
                      <a:pt x="0" y="95"/>
                      <a:pt x="95" y="1"/>
                      <a:pt x="204" y="1"/>
                    </a:cubicBezTo>
                    <a:cubicBezTo>
                      <a:pt x="312" y="1"/>
                      <a:pt x="407" y="95"/>
                      <a:pt x="407" y="203"/>
                    </a:cubicBezTo>
                    <a:cubicBezTo>
                      <a:pt x="407" y="516"/>
                      <a:pt x="542" y="800"/>
                      <a:pt x="746" y="1003"/>
                    </a:cubicBezTo>
                    <a:cubicBezTo>
                      <a:pt x="949" y="1206"/>
                      <a:pt x="1220" y="1328"/>
                      <a:pt x="1532" y="1328"/>
                    </a:cubicBezTo>
                    <a:cubicBezTo>
                      <a:pt x="1843" y="1328"/>
                      <a:pt x="2128" y="1206"/>
                      <a:pt x="2331" y="1003"/>
                    </a:cubicBezTo>
                    <a:cubicBezTo>
                      <a:pt x="2534" y="800"/>
                      <a:pt x="2670" y="516"/>
                      <a:pt x="2670" y="203"/>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4" name="Google Shape;2224;p74"/>
          <p:cNvGrpSpPr/>
          <p:nvPr/>
        </p:nvGrpSpPr>
        <p:grpSpPr>
          <a:xfrm>
            <a:off x="127251" y="123869"/>
            <a:ext cx="320453" cy="409255"/>
            <a:chOff x="5905475" y="2032050"/>
            <a:chExt cx="454350" cy="580175"/>
          </a:xfrm>
        </p:grpSpPr>
        <p:sp>
          <p:nvSpPr>
            <p:cNvPr id="195" name="Google Shape;2225;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226;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227;p7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228;p7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229;p7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230;p7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 name="Google Shape;2231;p74"/>
          <p:cNvGrpSpPr/>
          <p:nvPr/>
        </p:nvGrpSpPr>
        <p:grpSpPr>
          <a:xfrm rot="5973186">
            <a:off x="8448151" y="399909"/>
            <a:ext cx="525721" cy="428640"/>
            <a:chOff x="5426900" y="3064075"/>
            <a:chExt cx="281450" cy="229525"/>
          </a:xfrm>
        </p:grpSpPr>
        <p:sp>
          <p:nvSpPr>
            <p:cNvPr id="202" name="Google Shape;223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23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23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23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23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23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23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23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24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 name="Google Shape;2241;p74"/>
          <p:cNvGrpSpPr/>
          <p:nvPr/>
        </p:nvGrpSpPr>
        <p:grpSpPr>
          <a:xfrm rot="5973186">
            <a:off x="314219" y="4343964"/>
            <a:ext cx="525721" cy="428640"/>
            <a:chOff x="5426900" y="3064075"/>
            <a:chExt cx="281450" cy="229525"/>
          </a:xfrm>
        </p:grpSpPr>
        <p:sp>
          <p:nvSpPr>
            <p:cNvPr id="212" name="Google Shape;2242;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243;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44;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5;p7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246;p7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247;p7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48;p7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249;p7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50;p7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roup 222">
            <a:extLst>
              <a:ext uri="{FF2B5EF4-FFF2-40B4-BE49-F238E27FC236}">
                <a16:creationId xmlns:a16="http://schemas.microsoft.com/office/drawing/2014/main" id="{BDEEAEB9-B589-4A45-A5B3-9EF632695FC8}"/>
              </a:ext>
            </a:extLst>
          </p:cNvPr>
          <p:cNvGrpSpPr/>
          <p:nvPr/>
        </p:nvGrpSpPr>
        <p:grpSpPr>
          <a:xfrm>
            <a:off x="-216642" y="35316"/>
            <a:ext cx="1378857" cy="665406"/>
            <a:chOff x="37088" y="398036"/>
            <a:chExt cx="1428960" cy="702698"/>
          </a:xfrm>
        </p:grpSpPr>
        <p:sp>
          <p:nvSpPr>
            <p:cNvPr id="224" name="Google Shape;2405;p77">
              <a:extLst>
                <a:ext uri="{FF2B5EF4-FFF2-40B4-BE49-F238E27FC236}">
                  <a16:creationId xmlns:a16="http://schemas.microsoft.com/office/drawing/2014/main" id="{59A8EB2A-0D2E-40D9-92B9-A378FA41A8B6}"/>
                </a:ext>
              </a:extLst>
            </p:cNvPr>
            <p:cNvSpPr/>
            <p:nvPr/>
          </p:nvSpPr>
          <p:spPr>
            <a:xfrm rot="20071102">
              <a:off x="37088" y="515959"/>
              <a:ext cx="1133552" cy="58477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4"/>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TextBox 224">
              <a:extLst>
                <a:ext uri="{FF2B5EF4-FFF2-40B4-BE49-F238E27FC236}">
                  <a16:creationId xmlns:a16="http://schemas.microsoft.com/office/drawing/2014/main" id="{E5BF19D8-F7E7-4612-8618-9C302BB64EC5}"/>
                </a:ext>
              </a:extLst>
            </p:cNvPr>
            <p:cNvSpPr txBox="1"/>
            <p:nvPr/>
          </p:nvSpPr>
          <p:spPr>
            <a:xfrm rot="20118666">
              <a:off x="95460" y="398036"/>
              <a:ext cx="1370588" cy="617548"/>
            </a:xfrm>
            <a:prstGeom prst="rect">
              <a:avLst/>
            </a:prstGeom>
            <a:noFill/>
          </p:spPr>
          <p:txBody>
            <a:bodyPr wrap="square" rtlCol="0">
              <a:spAutoFit/>
            </a:bodyPr>
            <a:lstStyle/>
            <a:p>
              <a:pPr algn="l"/>
              <a:r>
                <a:rPr lang="en-US" sz="3200" b="1" err="1">
                  <a:solidFill>
                    <a:srgbClr val="263E68"/>
                  </a:solidFill>
                  <a:latin typeface="Times New Roman" panose="02020603050405020304" pitchFamily="18" charset="0"/>
                  <a:cs typeface="Times New Roman" panose="02020603050405020304" pitchFamily="18" charset="0"/>
                </a:rPr>
                <a:t>Bài</a:t>
              </a:r>
              <a:r>
                <a:rPr lang="en-US" sz="3200" b="1">
                  <a:solidFill>
                    <a:srgbClr val="263E68"/>
                  </a:solidFill>
                  <a:latin typeface="Times New Roman" panose="02020603050405020304" pitchFamily="18" charset="0"/>
                  <a:cs typeface="Times New Roman" panose="02020603050405020304" pitchFamily="18" charset="0"/>
                </a:rPr>
                <a:t> 2</a:t>
              </a:r>
              <a:endParaRPr lang="en-US" sz="3200" b="1" dirty="0">
                <a:solidFill>
                  <a:srgbClr val="263E68"/>
                </a:solidFill>
                <a:latin typeface="Times New Roman" panose="02020603050405020304" pitchFamily="18" charset="0"/>
                <a:cs typeface="Times New Roman" panose="02020603050405020304" pitchFamily="18" charset="0"/>
              </a:endParaRPr>
            </a:p>
          </p:txBody>
        </p:sp>
      </p:grpSp>
      <p:sp>
        <p:nvSpPr>
          <p:cNvPr id="226" name="TextBox 225">
            <a:extLst>
              <a:ext uri="{FF2B5EF4-FFF2-40B4-BE49-F238E27FC236}">
                <a16:creationId xmlns:a16="http://schemas.microsoft.com/office/drawing/2014/main" id="{42ADF694-5CAA-48B6-9488-3F297FF4AC75}"/>
              </a:ext>
            </a:extLst>
          </p:cNvPr>
          <p:cNvSpPr txBox="1"/>
          <p:nvPr/>
        </p:nvSpPr>
        <p:spPr>
          <a:xfrm>
            <a:off x="502360" y="1630780"/>
            <a:ext cx="8131111" cy="3139321"/>
          </a:xfrm>
          <a:prstGeom prst="homePlate">
            <a:avLst>
              <a:gd name="adj" fmla="val 0"/>
            </a:avLst>
          </a:prstGeom>
          <a:solidFill>
            <a:schemeClr val="accent4">
              <a:lumMod val="60000"/>
              <a:lumOff val="40000"/>
            </a:schemeClr>
          </a:solidFill>
        </p:spPr>
        <p:txBody>
          <a:bodyPr wrap="square" rtlCol="0">
            <a:spAutoFit/>
          </a:bodyPr>
          <a:lstStyle/>
          <a:p>
            <a:r>
              <a:rPr lang="vi-VN" sz="1800">
                <a:latin typeface="arial" panose="020B0604020202020204" pitchFamily="34" charset="0"/>
              </a:rPr>
              <a:t>Khi không may bị bỏng axit, ta cần:</a:t>
            </a:r>
          </a:p>
          <a:p>
            <a:pPr>
              <a:buFont typeface="Arial" panose="020B0604020202020204" pitchFamily="34" charset="0"/>
              <a:buChar char="•"/>
            </a:pPr>
            <a:r>
              <a:rPr lang="vi-VN" sz="1800">
                <a:latin typeface="arial" panose="020B0604020202020204" pitchFamily="34" charset="0"/>
              </a:rPr>
              <a:t>Loại bỏ nguyên nhân gây bỏng bằng cách</a:t>
            </a:r>
          </a:p>
          <a:p>
            <a:pPr>
              <a:buFont typeface="+mj-lt"/>
              <a:buAutoNum type="arabicPeriod"/>
            </a:pPr>
            <a:r>
              <a:rPr lang="vi-VN" sz="1800">
                <a:latin typeface="arial" panose="020B0604020202020204" pitchFamily="34" charset="0"/>
              </a:rPr>
              <a:t>Rửa sạch hóa chất ra khỏi bề mặt da dưới vòi nước lạnh trong 15 phút trở lên.</a:t>
            </a:r>
          </a:p>
          <a:p>
            <a:pPr>
              <a:buFont typeface="+mj-lt"/>
              <a:buAutoNum type="arabicPeriod"/>
            </a:pPr>
            <a:r>
              <a:rPr lang="vi-VN" sz="1800">
                <a:latin typeface="arial" panose="020B0604020202020204" pitchFamily="34" charset="0"/>
              </a:rPr>
              <a:t>Nếu hóa chất gây bỏng là chất dạng bột như vôi, hãy chải sạch nó khỏi da trước khi rửa.</a:t>
            </a:r>
          </a:p>
          <a:p>
            <a:pPr>
              <a:buFont typeface="Arial" panose="020B0604020202020204" pitchFamily="34" charset="0"/>
              <a:buChar char="•"/>
            </a:pPr>
            <a:r>
              <a:rPr lang="vi-VN" sz="1800">
                <a:latin typeface="arial" panose="020B0604020202020204" pitchFamily="34" charset="0"/>
              </a:rPr>
              <a:t>Chú ý không cởi quần áo người bị bỏng vì như thế rất dễ gây lột da. Các vùng hoá chất hoặc axit chỉ mới bám vào quần áo thì cần nhẹ nhàng cắt bỏ.</a:t>
            </a:r>
          </a:p>
          <a:p>
            <a:pPr>
              <a:buFont typeface="Arial" panose="020B0604020202020204" pitchFamily="34" charset="0"/>
              <a:buChar char="•"/>
            </a:pPr>
            <a:r>
              <a:rPr lang="vi-VN" sz="1800">
                <a:latin typeface="arial" panose="020B0604020202020204" pitchFamily="34" charset="0"/>
              </a:rPr>
              <a:t>Khi tiếp xúc nhớ không tiếp xúc bằng tay không.</a:t>
            </a:r>
          </a:p>
          <a:p>
            <a:pPr>
              <a:buFont typeface="Arial" panose="020B0604020202020204" pitchFamily="34" charset="0"/>
              <a:buChar char="•"/>
            </a:pPr>
            <a:r>
              <a:rPr lang="vi-VN" sz="1800">
                <a:latin typeface="arial" panose="020B0604020202020204" pitchFamily="34" charset="0"/>
              </a:rPr>
              <a:t>Che phủ vùng bị bỏng bằng băng gạc khô, vô trùng hoặc quần áo sạch.</a:t>
            </a:r>
          </a:p>
          <a:p>
            <a:pPr>
              <a:buFont typeface="Arial" panose="020B0604020202020204" pitchFamily="34" charset="0"/>
              <a:buChar char="•"/>
            </a:pPr>
            <a:r>
              <a:rPr lang="vi-VN" sz="1800">
                <a:latin typeface="arial" panose="020B0604020202020204" pitchFamily="34" charset="0"/>
              </a:rPr>
              <a:t>Đến bệnh viện hoặc gọi cấp cứu ngay.</a:t>
            </a:r>
          </a:p>
        </p:txBody>
      </p:sp>
      <p:pic>
        <p:nvPicPr>
          <p:cNvPr id="227" name="Graphic 9" descr="Home1 outline">
            <a:hlinkClick r:id="" action="ppaction://noaction"/>
            <a:extLst>
              <a:ext uri="{FF2B5EF4-FFF2-40B4-BE49-F238E27FC236}">
                <a16:creationId xmlns:a16="http://schemas.microsoft.com/office/drawing/2014/main" id="{10A87A54-ECD5-4A20-893C-BB5C01AA69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02022" y="4193666"/>
            <a:ext cx="914400" cy="914400"/>
          </a:xfrm>
          <a:prstGeom prst="rect">
            <a:avLst/>
          </a:prstGeom>
        </p:spPr>
      </p:pic>
    </p:spTree>
    <p:extLst>
      <p:ext uri="{BB962C8B-B14F-4D97-AF65-F5344CB8AC3E}">
        <p14:creationId xmlns:p14="http://schemas.microsoft.com/office/powerpoint/2010/main" val="6945183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43200000">
                                      <p:cBhvr>
                                        <p:cTn id="6" dur="2500" fill="hold"/>
                                        <p:tgtEl>
                                          <p:spTgt spid="2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6"/>
                                        </p:tgtEl>
                                        <p:attrNameLst>
                                          <p:attrName>style.visibility</p:attrName>
                                        </p:attrNameLst>
                                      </p:cBhvr>
                                      <p:to>
                                        <p:strVal val="visible"/>
                                      </p:to>
                                    </p:set>
                                    <p:animEffect transition="in" filter="fade">
                                      <p:cBhvr>
                                        <p:cTn id="14" dur="1000"/>
                                        <p:tgtEl>
                                          <p:spTgt spid="226"/>
                                        </p:tgtEl>
                                      </p:cBhvr>
                                    </p:animEffect>
                                    <p:anim calcmode="lin" valueType="num">
                                      <p:cBhvr>
                                        <p:cTn id="15" dur="1000" fill="hold"/>
                                        <p:tgtEl>
                                          <p:spTgt spid="226"/>
                                        </p:tgtEl>
                                        <p:attrNameLst>
                                          <p:attrName>ppt_x</p:attrName>
                                        </p:attrNameLst>
                                      </p:cBhvr>
                                      <p:tavLst>
                                        <p:tav tm="0">
                                          <p:val>
                                            <p:strVal val="#ppt_x"/>
                                          </p:val>
                                        </p:tav>
                                        <p:tav tm="100000">
                                          <p:val>
                                            <p:strVal val="#ppt_x"/>
                                          </p:val>
                                        </p:tav>
                                      </p:tavLst>
                                    </p:anim>
                                    <p:anim calcmode="lin" valueType="num">
                                      <p:cBhvr>
                                        <p:cTn id="16" dur="1000" fill="hold"/>
                                        <p:tgtEl>
                                          <p:spTgt spid="2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BEBE0-30E7-49E4-A816-DCA7EB6618A7}"/>
              </a:ext>
            </a:extLst>
          </p:cNvPr>
          <p:cNvSpPr>
            <a:spLocks noGrp="1"/>
          </p:cNvSpPr>
          <p:nvPr>
            <p:ph type="ctrTitle"/>
          </p:nvPr>
        </p:nvSpPr>
        <p:spPr>
          <a:xfrm>
            <a:off x="775705" y="2100932"/>
            <a:ext cx="5896845" cy="2476833"/>
          </a:xfrm>
        </p:spPr>
        <p:txBody>
          <a:bodyPr anchor="t">
            <a:noAutofit/>
          </a:bodyPr>
          <a:lstStyle/>
          <a:p>
            <a:r>
              <a:rPr lang="en-US" sz="4800">
                <a:solidFill>
                  <a:srgbClr val="B11670"/>
                </a:solidFill>
                <a:latin typeface="Arial" panose="020B0604020202020204" pitchFamily="34" charset="0"/>
                <a:cs typeface="Arial" panose="020B0604020202020204" pitchFamily="34" charset="0"/>
              </a:rPr>
              <a:t>BÀI 8:</a:t>
            </a:r>
            <a:r>
              <a:rPr lang="en-US">
                <a:solidFill>
                  <a:srgbClr val="B11670"/>
                </a:solidFill>
                <a:latin typeface="Arial" panose="020B0604020202020204" pitchFamily="34" charset="0"/>
                <a:cs typeface="Arial" panose="020B0604020202020204" pitchFamily="34" charset="0"/>
              </a:rPr>
              <a:t>   ACID</a:t>
            </a:r>
            <a:endParaRPr lang="en-US" sz="7200" b="1" dirty="0">
              <a:solidFill>
                <a:srgbClr val="B11670"/>
              </a:solidFill>
              <a:latin typeface="Arial" panose="020B0604020202020204" pitchFamily="34" charset="0"/>
              <a:cs typeface="Arial" panose="020B0604020202020204" pitchFamily="34" charset="0"/>
            </a:endParaRPr>
          </a:p>
        </p:txBody>
      </p:sp>
      <p:pic>
        <p:nvPicPr>
          <p:cNvPr id="6" name="Gráfico 5">
            <a:extLst>
              <a:ext uri="{FF2B5EF4-FFF2-40B4-BE49-F238E27FC236}">
                <a16:creationId xmlns:a16="http://schemas.microsoft.com/office/drawing/2014/main" id="{B26BE943-D7BA-4474-B878-E5CBDB44B5D0}"/>
              </a:ext>
            </a:extLst>
          </p:cNvPr>
          <p:cNvPicPr>
            <a:picLocks noChangeAspect="1"/>
          </p:cNvPicPr>
          <p:nvPr/>
        </p:nvPicPr>
        <p:blipFill>
          <a:blip>
            <a:alphaModFix amt="68000"/>
            <a:extLst>
              <a:ext uri="{28A0092B-C50C-407E-A947-70E740481C1C}">
                <a14:useLocalDpi xmlns:a14="http://schemas.microsoft.com/office/drawing/2010/main" val="0"/>
              </a:ext>
            </a:extLst>
          </a:blip>
          <a:stretch>
            <a:fillRect/>
          </a:stretch>
        </p:blipFill>
        <p:spPr>
          <a:xfrm>
            <a:off x="7277398" y="2628421"/>
            <a:ext cx="1843465" cy="1330336"/>
          </a:xfrm>
          <a:prstGeom prst="rect">
            <a:avLst/>
          </a:prstGeom>
        </p:spPr>
      </p:pic>
      <p:pic>
        <p:nvPicPr>
          <p:cNvPr id="29" name="Imagen 28" descr="Imagen que contiene interior, tabla, verde, botella&#10;&#10;Descripción generada automáticamente">
            <a:extLst>
              <a:ext uri="{FF2B5EF4-FFF2-40B4-BE49-F238E27FC236}">
                <a16:creationId xmlns:a16="http://schemas.microsoft.com/office/drawing/2014/main" id="{B0016274-B10F-4C49-BF40-E9E191C4D34F}"/>
              </a:ext>
            </a:extLst>
          </p:cNvPr>
          <p:cNvPicPr>
            <a:picLocks noChangeAspect="1"/>
          </p:cNvPicPr>
          <p:nvPr/>
        </p:nvPicPr>
        <p:blipFill>
          <a:blip r:embed="rId2">
            <a:alphaModFix amt="75000"/>
            <a:extLst>
              <a:ext uri="{28A0092B-C50C-407E-A947-70E740481C1C}">
                <a14:useLocalDpi xmlns:a14="http://schemas.microsoft.com/office/drawing/2010/main" val="0"/>
              </a:ext>
            </a:extLst>
          </a:blip>
          <a:stretch>
            <a:fillRect/>
          </a:stretch>
        </p:blipFill>
        <p:spPr>
          <a:xfrm>
            <a:off x="7969509" y="3230510"/>
            <a:ext cx="369156" cy="1384335"/>
          </a:xfrm>
          <a:prstGeom prst="rect">
            <a:avLst/>
          </a:prstGeom>
        </p:spPr>
      </p:pic>
      <p:pic>
        <p:nvPicPr>
          <p:cNvPr id="25" name="Imagen 24" descr="Icono&#10;&#10;Descripción generada automáticamente">
            <a:extLst>
              <a:ext uri="{FF2B5EF4-FFF2-40B4-BE49-F238E27FC236}">
                <a16:creationId xmlns:a16="http://schemas.microsoft.com/office/drawing/2014/main" id="{38D5BF53-EDD3-4A19-A2E5-E5D91497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392" y="3636246"/>
            <a:ext cx="1075608" cy="1521856"/>
          </a:xfrm>
          <a:prstGeom prst="rect">
            <a:avLst/>
          </a:prstGeom>
        </p:spPr>
      </p:pic>
      <p:pic>
        <p:nvPicPr>
          <p:cNvPr id="21" name="Imagen 20" descr="Imagen en blanco y negro de la luna&#10;&#10;Descripción generada automáticamente con confianza baja">
            <a:extLst>
              <a:ext uri="{FF2B5EF4-FFF2-40B4-BE49-F238E27FC236}">
                <a16:creationId xmlns:a16="http://schemas.microsoft.com/office/drawing/2014/main" id="{01B45FF2-1CB6-40E8-9C2A-17D47841BF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1511" y="3310116"/>
            <a:ext cx="121978" cy="132317"/>
          </a:xfrm>
          <a:prstGeom prst="rect">
            <a:avLst/>
          </a:prstGeom>
        </p:spPr>
      </p:pic>
      <p:pic>
        <p:nvPicPr>
          <p:cNvPr id="23" name="Imagen 22" descr="Imagen en blanco y negro de la luna&#10;&#10;Descripción generada automáticamente con confianza baja">
            <a:extLst>
              <a:ext uri="{FF2B5EF4-FFF2-40B4-BE49-F238E27FC236}">
                <a16:creationId xmlns:a16="http://schemas.microsoft.com/office/drawing/2014/main" id="{B7E33052-DFFC-47CE-B529-DDFB2971F7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4265" y="3219550"/>
            <a:ext cx="98766" cy="107137"/>
          </a:xfrm>
          <a:prstGeom prst="rect">
            <a:avLst/>
          </a:prstGeom>
        </p:spPr>
      </p:pic>
      <p:pic>
        <p:nvPicPr>
          <p:cNvPr id="28" name="Imagen 27" descr="Imagen en blanco y negro de la luna&#10;&#10;Descripción generada automáticamente con confianza baja">
            <a:extLst>
              <a:ext uri="{FF2B5EF4-FFF2-40B4-BE49-F238E27FC236}">
                <a16:creationId xmlns:a16="http://schemas.microsoft.com/office/drawing/2014/main" id="{166927F8-EC54-413B-8A01-B0E192D24C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1583" y="2820289"/>
            <a:ext cx="89906" cy="97525"/>
          </a:xfrm>
          <a:prstGeom prst="rect">
            <a:avLst/>
          </a:prstGeom>
        </p:spPr>
      </p:pic>
      <p:pic>
        <p:nvPicPr>
          <p:cNvPr id="30" name="Imagen 29" descr="Imagen en blanco y negro de la luna&#10;&#10;Descripción generada automáticamente con confianza baja">
            <a:extLst>
              <a:ext uri="{FF2B5EF4-FFF2-40B4-BE49-F238E27FC236}">
                <a16:creationId xmlns:a16="http://schemas.microsoft.com/office/drawing/2014/main" id="{190B9312-4001-4476-BAFC-2A4DD1DF52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6270" y="3062858"/>
            <a:ext cx="76806" cy="83316"/>
          </a:xfrm>
          <a:prstGeom prst="rect">
            <a:avLst/>
          </a:prstGeom>
        </p:spPr>
      </p:pic>
      <p:pic>
        <p:nvPicPr>
          <p:cNvPr id="26" name="Imagen 25" descr="Imagen que contiene Gráfico&#10;&#10;Descripción generada automáticamente">
            <a:extLst>
              <a:ext uri="{FF2B5EF4-FFF2-40B4-BE49-F238E27FC236}">
                <a16:creationId xmlns:a16="http://schemas.microsoft.com/office/drawing/2014/main" id="{DD01E88D-CC04-465B-95F6-6C90ABD4C6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7304" y="3478167"/>
            <a:ext cx="908307" cy="1696336"/>
          </a:xfrm>
          <a:prstGeom prst="rect">
            <a:avLst/>
          </a:prstGeom>
        </p:spPr>
      </p:pic>
      <p:pic>
        <p:nvPicPr>
          <p:cNvPr id="32" name="Imagen 31" descr="Imagen en blanco y negro de la luna&#10;&#10;Descripción generada automáticamente con confianza baja">
            <a:extLst>
              <a:ext uri="{FF2B5EF4-FFF2-40B4-BE49-F238E27FC236}">
                <a16:creationId xmlns:a16="http://schemas.microsoft.com/office/drawing/2014/main" id="{95F1338E-C0F0-4DA0-AD4F-34D97C33A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7936" y="2869434"/>
            <a:ext cx="121978" cy="132317"/>
          </a:xfrm>
          <a:prstGeom prst="rect">
            <a:avLst/>
          </a:prstGeom>
        </p:spPr>
      </p:pic>
      <p:pic>
        <p:nvPicPr>
          <p:cNvPr id="34" name="Imagen 33" descr="Imagen en blanco y negro de la luna&#10;&#10;Descripción generada automáticamente con confianza baja">
            <a:extLst>
              <a:ext uri="{FF2B5EF4-FFF2-40B4-BE49-F238E27FC236}">
                <a16:creationId xmlns:a16="http://schemas.microsoft.com/office/drawing/2014/main" id="{351ED3E0-54EA-4BE1-B5B2-7BD0E6E481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9265" y="2778868"/>
            <a:ext cx="98766" cy="107137"/>
          </a:xfrm>
          <a:prstGeom prst="rect">
            <a:avLst/>
          </a:prstGeom>
        </p:spPr>
      </p:pic>
      <p:pic>
        <p:nvPicPr>
          <p:cNvPr id="36" name="Imagen 35" descr="Imagen en blanco y negro de la luna&#10;&#10;Descripción generada automáticamente con confianza baja">
            <a:extLst>
              <a:ext uri="{FF2B5EF4-FFF2-40B4-BE49-F238E27FC236}">
                <a16:creationId xmlns:a16="http://schemas.microsoft.com/office/drawing/2014/main" id="{F298F963-5DB9-4019-BE29-1931EEFFF5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0838" y="2616844"/>
            <a:ext cx="89906" cy="97525"/>
          </a:xfrm>
          <a:prstGeom prst="rect">
            <a:avLst/>
          </a:prstGeom>
        </p:spPr>
      </p:pic>
      <p:pic>
        <p:nvPicPr>
          <p:cNvPr id="37" name="Imagen 36" descr="Imagen en blanco y negro de la luna&#10;&#10;Descripción generada automáticamente con confianza baja">
            <a:extLst>
              <a:ext uri="{FF2B5EF4-FFF2-40B4-BE49-F238E27FC236}">
                <a16:creationId xmlns:a16="http://schemas.microsoft.com/office/drawing/2014/main" id="{5444576B-534A-4E7F-ACC5-4767B1EB80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1270" y="3038862"/>
            <a:ext cx="76806" cy="83316"/>
          </a:xfrm>
          <a:prstGeom prst="rect">
            <a:avLst/>
          </a:prstGeom>
        </p:spPr>
      </p:pic>
      <p:pic>
        <p:nvPicPr>
          <p:cNvPr id="38" name="Imagen 37" descr="Imagen en blanco y negro de la luna&#10;&#10;Descripción generada automáticamente con confianza baja">
            <a:extLst>
              <a:ext uri="{FF2B5EF4-FFF2-40B4-BE49-F238E27FC236}">
                <a16:creationId xmlns:a16="http://schemas.microsoft.com/office/drawing/2014/main" id="{89574FA9-164E-42EC-A20D-EE05040436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4749" y="3362460"/>
            <a:ext cx="121978" cy="132317"/>
          </a:xfrm>
          <a:prstGeom prst="rect">
            <a:avLst/>
          </a:prstGeom>
        </p:spPr>
      </p:pic>
      <p:pic>
        <p:nvPicPr>
          <p:cNvPr id="39" name="Imagen 38" descr="Imagen en blanco y negro de la luna&#10;&#10;Descripción generada automáticamente con confianza baja">
            <a:extLst>
              <a:ext uri="{FF2B5EF4-FFF2-40B4-BE49-F238E27FC236}">
                <a16:creationId xmlns:a16="http://schemas.microsoft.com/office/drawing/2014/main" id="{E7C2B904-0092-4590-A786-BA77D0C19B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0893" y="3116465"/>
            <a:ext cx="98766" cy="107137"/>
          </a:xfrm>
          <a:prstGeom prst="rect">
            <a:avLst/>
          </a:prstGeom>
        </p:spPr>
      </p:pic>
      <p:pic>
        <p:nvPicPr>
          <p:cNvPr id="40" name="Imagen 39" descr="Imagen en blanco y negro de la luna&#10;&#10;Descripción generada automáticamente con confianza baja">
            <a:extLst>
              <a:ext uri="{FF2B5EF4-FFF2-40B4-BE49-F238E27FC236}">
                <a16:creationId xmlns:a16="http://schemas.microsoft.com/office/drawing/2014/main" id="{5B755371-56AB-4463-8A6A-77C01DC110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0116" y="3241824"/>
            <a:ext cx="89906" cy="97525"/>
          </a:xfrm>
          <a:prstGeom prst="rect">
            <a:avLst/>
          </a:prstGeom>
        </p:spPr>
      </p:pic>
      <p:pic>
        <p:nvPicPr>
          <p:cNvPr id="41" name="Imagen 40" descr="Imagen en blanco y negro de la luna&#10;&#10;Descripción generada automáticamente con confianza baja">
            <a:extLst>
              <a:ext uri="{FF2B5EF4-FFF2-40B4-BE49-F238E27FC236}">
                <a16:creationId xmlns:a16="http://schemas.microsoft.com/office/drawing/2014/main" id="{FD6FF6D8-A6BB-49B3-AA5A-CF1DE5B107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2898" y="2959773"/>
            <a:ext cx="76806" cy="83316"/>
          </a:xfrm>
          <a:prstGeom prst="rect">
            <a:avLst/>
          </a:prstGeom>
        </p:spPr>
      </p:pic>
      <p:sp>
        <p:nvSpPr>
          <p:cNvPr id="5" name="Rectangle 4"/>
          <p:cNvSpPr/>
          <p:nvPr/>
        </p:nvSpPr>
        <p:spPr>
          <a:xfrm>
            <a:off x="89452" y="87923"/>
            <a:ext cx="9319646" cy="1002324"/>
          </a:xfrm>
          <a:prstGeom prst="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1">
                    <a:lumMod val="50000"/>
                  </a:schemeClr>
                </a:solidFill>
              </a:rPr>
              <a:t>CHƯƠNG II. MỘT SỐ HỢP CHẤT THÔNG DỤNG</a:t>
            </a:r>
            <a:endParaRPr lang="en-US" sz="2800" b="1" dirty="0">
              <a:solidFill>
                <a:schemeClr val="accent1">
                  <a:lumMod val="50000"/>
                </a:schemeClr>
              </a:solidFill>
            </a:endParaRPr>
          </a:p>
        </p:txBody>
      </p:sp>
      <p:pic>
        <p:nvPicPr>
          <p:cNvPr id="24" name="Imagen 34" descr="Forma, Icono&#10;&#10;Descripción generada automáticamente">
            <a:extLst>
              <a:ext uri="{FF2B5EF4-FFF2-40B4-BE49-F238E27FC236}">
                <a16:creationId xmlns:a16="http://schemas.microsoft.com/office/drawing/2014/main" id="{B3703A04-AA68-4895-A7F2-66F160BAF5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630" y="263770"/>
            <a:ext cx="973694" cy="826477"/>
          </a:xfrm>
          <a:prstGeom prst="rect">
            <a:avLst/>
          </a:prstGeom>
        </p:spPr>
      </p:pic>
    </p:spTree>
    <p:extLst>
      <p:ext uri="{BB962C8B-B14F-4D97-AF65-F5344CB8AC3E}">
        <p14:creationId xmlns:p14="http://schemas.microsoft.com/office/powerpoint/2010/main" val="4217786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500"/>
                                        <p:tgtEl>
                                          <p:spTgt spid="38"/>
                                        </p:tgtEl>
                                      </p:cBhvr>
                                    </p:animEffect>
                                    <p:anim calcmode="lin" valueType="num">
                                      <p:cBhvr>
                                        <p:cTn id="8" dur="1500" fill="hold"/>
                                        <p:tgtEl>
                                          <p:spTgt spid="38"/>
                                        </p:tgtEl>
                                        <p:attrNameLst>
                                          <p:attrName>ppt_x</p:attrName>
                                        </p:attrNameLst>
                                      </p:cBhvr>
                                      <p:tavLst>
                                        <p:tav tm="0">
                                          <p:val>
                                            <p:strVal val="#ppt_x"/>
                                          </p:val>
                                        </p:tav>
                                        <p:tav tm="100000">
                                          <p:val>
                                            <p:strVal val="#ppt_x"/>
                                          </p:val>
                                        </p:tav>
                                      </p:tavLst>
                                    </p:anim>
                                    <p:anim calcmode="lin" valueType="num">
                                      <p:cBhvr>
                                        <p:cTn id="9" dur="1500" fill="hold"/>
                                        <p:tgtEl>
                                          <p:spTgt spid="3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2250"/>
                                        <p:tgtEl>
                                          <p:spTgt spid="34"/>
                                        </p:tgtEl>
                                      </p:cBhvr>
                                    </p:animEffect>
                                    <p:anim calcmode="lin" valueType="num">
                                      <p:cBhvr>
                                        <p:cTn id="13" dur="2250" fill="hold"/>
                                        <p:tgtEl>
                                          <p:spTgt spid="34"/>
                                        </p:tgtEl>
                                        <p:attrNameLst>
                                          <p:attrName>ppt_x</p:attrName>
                                        </p:attrNameLst>
                                      </p:cBhvr>
                                      <p:tavLst>
                                        <p:tav tm="0">
                                          <p:val>
                                            <p:strVal val="#ppt_x"/>
                                          </p:val>
                                        </p:tav>
                                        <p:tav tm="100000">
                                          <p:val>
                                            <p:strVal val="#ppt_x"/>
                                          </p:val>
                                        </p:tav>
                                      </p:tavLst>
                                    </p:anim>
                                    <p:anim calcmode="lin" valueType="num">
                                      <p:cBhvr>
                                        <p:cTn id="14" dur="2250" fill="hold"/>
                                        <p:tgtEl>
                                          <p:spTgt spid="3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ppt_x</p:attrName>
                                        </p:attrNameLst>
                                      </p:cBhvr>
                                      <p:tavLst>
                                        <p:tav tm="0">
                                          <p:val>
                                            <p:strVal val="#ppt_x"/>
                                          </p:val>
                                        </p:tav>
                                        <p:tav tm="100000">
                                          <p:val>
                                            <p:strVal val="#ppt_x"/>
                                          </p:val>
                                        </p:tav>
                                      </p:tavLst>
                                    </p:anim>
                                    <p:anim calcmode="lin" valueType="num">
                                      <p:cBhvr>
                                        <p:cTn id="19" dur="2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0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500"/>
                                        <p:tgtEl>
                                          <p:spTgt spid="32"/>
                                        </p:tgtEl>
                                      </p:cBhvr>
                                    </p:animEffect>
                                    <p:anim calcmode="lin" valueType="num">
                                      <p:cBhvr>
                                        <p:cTn id="23" dur="1500" fill="hold"/>
                                        <p:tgtEl>
                                          <p:spTgt spid="32"/>
                                        </p:tgtEl>
                                        <p:attrNameLst>
                                          <p:attrName>ppt_x</p:attrName>
                                        </p:attrNameLst>
                                      </p:cBhvr>
                                      <p:tavLst>
                                        <p:tav tm="0">
                                          <p:val>
                                            <p:strVal val="#ppt_x"/>
                                          </p:val>
                                        </p:tav>
                                        <p:tav tm="100000">
                                          <p:val>
                                            <p:strVal val="#ppt_x"/>
                                          </p:val>
                                        </p:tav>
                                      </p:tavLst>
                                    </p:anim>
                                    <p:anim calcmode="lin" valueType="num">
                                      <p:cBhvr>
                                        <p:cTn id="24" dur="1500" fill="hold"/>
                                        <p:tgtEl>
                                          <p:spTgt spid="3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2250"/>
                                        <p:tgtEl>
                                          <p:spTgt spid="30"/>
                                        </p:tgtEl>
                                      </p:cBhvr>
                                    </p:animEffect>
                                    <p:anim calcmode="lin" valueType="num">
                                      <p:cBhvr>
                                        <p:cTn id="28" dur="2250" fill="hold"/>
                                        <p:tgtEl>
                                          <p:spTgt spid="30"/>
                                        </p:tgtEl>
                                        <p:attrNameLst>
                                          <p:attrName>ppt_x</p:attrName>
                                        </p:attrNameLst>
                                      </p:cBhvr>
                                      <p:tavLst>
                                        <p:tav tm="0">
                                          <p:val>
                                            <p:strVal val="#ppt_x"/>
                                          </p:val>
                                        </p:tav>
                                        <p:tav tm="100000">
                                          <p:val>
                                            <p:strVal val="#ppt_x"/>
                                          </p:val>
                                        </p:tav>
                                      </p:tavLst>
                                    </p:anim>
                                    <p:anim calcmode="lin" valueType="num">
                                      <p:cBhvr>
                                        <p:cTn id="29" dur="2250" fill="hold"/>
                                        <p:tgtEl>
                                          <p:spTgt spid="3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1750"/>
                                        <p:tgtEl>
                                          <p:spTgt spid="40"/>
                                        </p:tgtEl>
                                      </p:cBhvr>
                                    </p:animEffect>
                                    <p:anim calcmode="lin" valueType="num">
                                      <p:cBhvr>
                                        <p:cTn id="33" dur="1750" fill="hold"/>
                                        <p:tgtEl>
                                          <p:spTgt spid="40"/>
                                        </p:tgtEl>
                                        <p:attrNameLst>
                                          <p:attrName>ppt_x</p:attrName>
                                        </p:attrNameLst>
                                      </p:cBhvr>
                                      <p:tavLst>
                                        <p:tav tm="0">
                                          <p:val>
                                            <p:strVal val="#ppt_x"/>
                                          </p:val>
                                        </p:tav>
                                        <p:tav tm="100000">
                                          <p:val>
                                            <p:strVal val="#ppt_x"/>
                                          </p:val>
                                        </p:tav>
                                      </p:tavLst>
                                    </p:anim>
                                    <p:anim calcmode="lin" valueType="num">
                                      <p:cBhvr>
                                        <p:cTn id="34" dur="1750" fill="hold"/>
                                        <p:tgtEl>
                                          <p:spTgt spid="4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1750"/>
                                        <p:tgtEl>
                                          <p:spTgt spid="39"/>
                                        </p:tgtEl>
                                      </p:cBhvr>
                                    </p:animEffect>
                                    <p:anim calcmode="lin" valueType="num">
                                      <p:cBhvr>
                                        <p:cTn id="38" dur="1750" fill="hold"/>
                                        <p:tgtEl>
                                          <p:spTgt spid="39"/>
                                        </p:tgtEl>
                                        <p:attrNameLst>
                                          <p:attrName>ppt_x</p:attrName>
                                        </p:attrNameLst>
                                      </p:cBhvr>
                                      <p:tavLst>
                                        <p:tav tm="0">
                                          <p:val>
                                            <p:strVal val="#ppt_x"/>
                                          </p:val>
                                        </p:tav>
                                        <p:tav tm="100000">
                                          <p:val>
                                            <p:strVal val="#ppt_x"/>
                                          </p:val>
                                        </p:tav>
                                      </p:tavLst>
                                    </p:anim>
                                    <p:anim calcmode="lin" valueType="num">
                                      <p:cBhvr>
                                        <p:cTn id="39" dur="1750" fill="hold"/>
                                        <p:tgtEl>
                                          <p:spTgt spid="3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10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1000"/>
                                        <p:tgtEl>
                                          <p:spTgt spid="41"/>
                                        </p:tgtEl>
                                      </p:cBhvr>
                                    </p:animEffect>
                                    <p:anim calcmode="lin" valueType="num">
                                      <p:cBhvr>
                                        <p:cTn id="43" dur="1000" fill="hold"/>
                                        <p:tgtEl>
                                          <p:spTgt spid="41"/>
                                        </p:tgtEl>
                                        <p:attrNameLst>
                                          <p:attrName>ppt_x</p:attrName>
                                        </p:attrNameLst>
                                      </p:cBhvr>
                                      <p:tavLst>
                                        <p:tav tm="0">
                                          <p:val>
                                            <p:strVal val="#ppt_x"/>
                                          </p:val>
                                        </p:tav>
                                        <p:tav tm="100000">
                                          <p:val>
                                            <p:strVal val="#ppt_x"/>
                                          </p:val>
                                        </p:tav>
                                      </p:tavLst>
                                    </p:anim>
                                    <p:anim calcmode="lin" valueType="num">
                                      <p:cBhvr>
                                        <p:cTn id="44" dur="1000" fill="hold"/>
                                        <p:tgtEl>
                                          <p:spTgt spid="41"/>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1000"/>
                                        <p:tgtEl>
                                          <p:spTgt spid="37"/>
                                        </p:tgtEl>
                                      </p:cBhvr>
                                    </p:animEffect>
                                    <p:anim calcmode="lin" valueType="num">
                                      <p:cBhvr>
                                        <p:cTn id="48" dur="1000" fill="hold"/>
                                        <p:tgtEl>
                                          <p:spTgt spid="37"/>
                                        </p:tgtEl>
                                        <p:attrNameLst>
                                          <p:attrName>ppt_x</p:attrName>
                                        </p:attrNameLst>
                                      </p:cBhvr>
                                      <p:tavLst>
                                        <p:tav tm="0">
                                          <p:val>
                                            <p:strVal val="#ppt_x"/>
                                          </p:val>
                                        </p:tav>
                                        <p:tav tm="100000">
                                          <p:val>
                                            <p:strVal val="#ppt_x"/>
                                          </p:val>
                                        </p:tav>
                                      </p:tavLst>
                                    </p:anim>
                                    <p:anim calcmode="lin" valueType="num">
                                      <p:cBhvr>
                                        <p:cTn id="49" dur="1000" fill="hold"/>
                                        <p:tgtEl>
                                          <p:spTgt spid="3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2000"/>
                                        <p:tgtEl>
                                          <p:spTgt spid="36"/>
                                        </p:tgtEl>
                                      </p:cBhvr>
                                    </p:animEffect>
                                    <p:anim calcmode="lin" valueType="num">
                                      <p:cBhvr>
                                        <p:cTn id="53" dur="2000" fill="hold"/>
                                        <p:tgtEl>
                                          <p:spTgt spid="36"/>
                                        </p:tgtEl>
                                        <p:attrNameLst>
                                          <p:attrName>ppt_x</p:attrName>
                                        </p:attrNameLst>
                                      </p:cBhvr>
                                      <p:tavLst>
                                        <p:tav tm="0">
                                          <p:val>
                                            <p:strVal val="#ppt_x"/>
                                          </p:val>
                                        </p:tav>
                                        <p:tav tm="100000">
                                          <p:val>
                                            <p:strVal val="#ppt_x"/>
                                          </p:val>
                                        </p:tav>
                                      </p:tavLst>
                                    </p:anim>
                                    <p:anim calcmode="lin" valueType="num">
                                      <p:cBhvr>
                                        <p:cTn id="54" dur="2000" fill="hold"/>
                                        <p:tgtEl>
                                          <p:spTgt spid="36"/>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2200"/>
                                        <p:tgtEl>
                                          <p:spTgt spid="28"/>
                                        </p:tgtEl>
                                      </p:cBhvr>
                                    </p:animEffect>
                                    <p:anim calcmode="lin" valueType="num">
                                      <p:cBhvr>
                                        <p:cTn id="58" dur="2200" fill="hold"/>
                                        <p:tgtEl>
                                          <p:spTgt spid="28"/>
                                        </p:tgtEl>
                                        <p:attrNameLst>
                                          <p:attrName>ppt_x</p:attrName>
                                        </p:attrNameLst>
                                      </p:cBhvr>
                                      <p:tavLst>
                                        <p:tav tm="0">
                                          <p:val>
                                            <p:strVal val="#ppt_x"/>
                                          </p:val>
                                        </p:tav>
                                        <p:tav tm="100000">
                                          <p:val>
                                            <p:strVal val="#ppt_x"/>
                                          </p:val>
                                        </p:tav>
                                      </p:tavLst>
                                    </p:anim>
                                    <p:anim calcmode="lin" valueType="num">
                                      <p:cBhvr>
                                        <p:cTn id="59" dur="2200" fill="hold"/>
                                        <p:tgtEl>
                                          <p:spTgt spid="28"/>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1000"/>
                                        <p:tgtEl>
                                          <p:spTgt spid="21"/>
                                        </p:tgtEl>
                                      </p:cBhvr>
                                    </p:animEffect>
                                    <p:anim calcmode="lin" valueType="num">
                                      <p:cBhvr>
                                        <p:cTn id="63" dur="1000" fill="hold"/>
                                        <p:tgtEl>
                                          <p:spTgt spid="21"/>
                                        </p:tgtEl>
                                        <p:attrNameLst>
                                          <p:attrName>ppt_x</p:attrName>
                                        </p:attrNameLst>
                                      </p:cBhvr>
                                      <p:tavLst>
                                        <p:tav tm="0">
                                          <p:val>
                                            <p:strVal val="#ppt_x"/>
                                          </p:val>
                                        </p:tav>
                                        <p:tav tm="100000">
                                          <p:val>
                                            <p:strVal val="#ppt_x"/>
                                          </p:val>
                                        </p:tav>
                                      </p:tavLst>
                                    </p:anim>
                                    <p:anim calcmode="lin" valueType="num">
                                      <p:cBhvr>
                                        <p:cTn id="64" dur="1000" fill="hold"/>
                                        <p:tgtEl>
                                          <p:spTgt spid="21"/>
                                        </p:tgtEl>
                                        <p:attrNameLst>
                                          <p:attrName>ppt_y</p:attrName>
                                        </p:attrNameLst>
                                      </p:cBhvr>
                                      <p:tavLst>
                                        <p:tav tm="0">
                                          <p:val>
                                            <p:strVal val="#ppt_y+.1"/>
                                          </p:val>
                                        </p:tav>
                                        <p:tav tm="100000">
                                          <p:val>
                                            <p:strVal val="#ppt_y"/>
                                          </p:val>
                                        </p:tav>
                                      </p:tavLst>
                                    </p:anim>
                                  </p:childTnLst>
                                </p:cTn>
                              </p:par>
                              <p:par>
                                <p:cTn id="65" presetID="8" presetClass="emph" presetSubtype="0" fill="hold" nodeType="withEffect">
                                  <p:stCondLst>
                                    <p:cond delay="0"/>
                                  </p:stCondLst>
                                  <p:childTnLst>
                                    <p:animRot by="43200000">
                                      <p:cBhvr>
                                        <p:cTn id="66" dur="2500" fill="hold"/>
                                        <p:tgtEl>
                                          <p:spTgt spid="24"/>
                                        </p:tgtEl>
                                        <p:attrNameLst>
                                          <p:attrName>r</p:attrName>
                                        </p:attrNameLst>
                                      </p:cBhvr>
                                    </p:animRo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wipe(left)">
                                      <p:cBhvr>
                                        <p:cTn id="71" dur="500"/>
                                        <p:tgtEl>
                                          <p:spTgt spid="5"/>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2"/>
                                        </p:tgtEl>
                                        <p:attrNameLst>
                                          <p:attrName>style.visibility</p:attrName>
                                        </p:attrNameLst>
                                      </p:cBhvr>
                                      <p:to>
                                        <p:strVal val="visible"/>
                                      </p:to>
                                    </p:set>
                                    <p:animEffect transition="in" filter="fade">
                                      <p:cBhvr>
                                        <p:cTn id="76" dur="1000"/>
                                        <p:tgtEl>
                                          <p:spTgt spid="2"/>
                                        </p:tgtEl>
                                      </p:cBhvr>
                                    </p:animEffect>
                                    <p:anim calcmode="lin" valueType="num">
                                      <p:cBhvr>
                                        <p:cTn id="77" dur="1000" fill="hold"/>
                                        <p:tgtEl>
                                          <p:spTgt spid="2"/>
                                        </p:tgtEl>
                                        <p:attrNameLst>
                                          <p:attrName>ppt_x</p:attrName>
                                        </p:attrNameLst>
                                      </p:cBhvr>
                                      <p:tavLst>
                                        <p:tav tm="0">
                                          <p:val>
                                            <p:strVal val="#ppt_x"/>
                                          </p:val>
                                        </p:tav>
                                        <p:tav tm="100000">
                                          <p:val>
                                            <p:strVal val="#ppt_x"/>
                                          </p:val>
                                        </p:tav>
                                      </p:tavLst>
                                    </p:anim>
                                    <p:anim calcmode="lin" valueType="num">
                                      <p:cBhvr>
                                        <p:cTn id="7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80"/>
        <p:cNvGrpSpPr/>
        <p:nvPr/>
      </p:nvGrpSpPr>
      <p:grpSpPr>
        <a:xfrm>
          <a:off x="0" y="0"/>
          <a:ext cx="0" cy="0"/>
          <a:chOff x="0" y="0"/>
          <a:chExt cx="0" cy="0"/>
        </a:xfrm>
      </p:grpSpPr>
      <p:sp>
        <p:nvSpPr>
          <p:cNvPr id="2" name="Google Shape;2062;p71"/>
          <p:cNvSpPr txBox="1">
            <a:spLocks noGrp="1"/>
          </p:cNvSpPr>
          <p:nvPr>
            <p:ph type="title"/>
          </p:nvPr>
        </p:nvSpPr>
        <p:spPr>
          <a:xfrm>
            <a:off x="1010615" y="-62807"/>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b="1" dirty="0">
                <a:latin typeface="Arial" panose="020B0604020202020204" pitchFamily="34" charset="0"/>
                <a:cs typeface="Arial" panose="020B0604020202020204" pitchFamily="34" charset="0"/>
              </a:rPr>
              <a:t>VẬN DỤNG</a:t>
            </a:r>
            <a:endParaRPr sz="4800" b="1" dirty="0">
              <a:solidFill>
                <a:schemeClr val="accent3"/>
              </a:solidFill>
              <a:latin typeface="Arial" panose="020B0604020202020204" pitchFamily="34" charset="0"/>
              <a:cs typeface="Arial" panose="020B0604020202020204" pitchFamily="34" charset="0"/>
            </a:endParaRPr>
          </a:p>
        </p:txBody>
      </p:sp>
      <p:grpSp>
        <p:nvGrpSpPr>
          <p:cNvPr id="3" name="Google Shape;2100;p71"/>
          <p:cNvGrpSpPr/>
          <p:nvPr/>
        </p:nvGrpSpPr>
        <p:grpSpPr>
          <a:xfrm>
            <a:off x="988210" y="272878"/>
            <a:ext cx="334538" cy="427183"/>
            <a:chOff x="5905475" y="2032050"/>
            <a:chExt cx="454350" cy="580175"/>
          </a:xfrm>
        </p:grpSpPr>
        <p:sp>
          <p:nvSpPr>
            <p:cNvPr id="4" name="Google Shape;2101;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02;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103;p7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104;p7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05;p7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06;p7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 name="Picture 10">
            <a:extLst>
              <a:ext uri="{FF2B5EF4-FFF2-40B4-BE49-F238E27FC236}">
                <a16:creationId xmlns:a16="http://schemas.microsoft.com/office/drawing/2014/main" id="{8BADB311-D58E-7C79-BADD-EA82B264DFBB}"/>
              </a:ext>
            </a:extLst>
          </p:cNvPr>
          <p:cNvPicPr>
            <a:picLocks noChangeAspect="1"/>
          </p:cNvPicPr>
          <p:nvPr/>
        </p:nvPicPr>
        <p:blipFill>
          <a:blip r:embed="rId3"/>
          <a:stretch>
            <a:fillRect/>
          </a:stretch>
        </p:blipFill>
        <p:spPr>
          <a:xfrm>
            <a:off x="988210" y="877478"/>
            <a:ext cx="7330842" cy="3356592"/>
          </a:xfrm>
          <a:prstGeom prst="rect">
            <a:avLst/>
          </a:prstGeom>
        </p:spPr>
      </p:pic>
    </p:spTree>
    <p:extLst>
      <p:ext uri="{BB962C8B-B14F-4D97-AF65-F5344CB8AC3E}">
        <p14:creationId xmlns:p14="http://schemas.microsoft.com/office/powerpoint/2010/main" val="1318266956"/>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BDF8327-D160-4EE5-B82E-8DB0CBE86B6E}"/>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4A04227-24EF-4AED-81E0-F36E9E3907D9}"/>
              </a:ext>
            </a:extLst>
          </p:cNvPr>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435212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9C0B839-F29F-40C3-B66F-EF35559CF946}"/>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52E6316-0F5A-4A5D-B651-00F3031D30F5}"/>
              </a:ext>
            </a:extLst>
          </p:cNvPr>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4219886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758B456-B1B3-44CE-A39E-88EA3BC93B8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97F24DF-8B73-4461-868C-D2EFB0C4BBFF}"/>
              </a:ext>
            </a:extLst>
          </p:cNvPr>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166711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35"/>
        <p:cNvGrpSpPr/>
        <p:nvPr/>
      </p:nvGrpSpPr>
      <p:grpSpPr>
        <a:xfrm>
          <a:off x="0" y="0"/>
          <a:ext cx="0" cy="0"/>
          <a:chOff x="0" y="0"/>
          <a:chExt cx="0" cy="0"/>
        </a:xfrm>
      </p:grpSpPr>
      <p:sp>
        <p:nvSpPr>
          <p:cNvPr id="5436" name="Google Shape;5436;p69"/>
          <p:cNvSpPr txBox="1">
            <a:spLocks noGrp="1"/>
          </p:cNvSpPr>
          <p:nvPr>
            <p:ph type="title"/>
          </p:nvPr>
        </p:nvSpPr>
        <p:spPr>
          <a:xfrm>
            <a:off x="701763" y="241926"/>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mn-lt"/>
                <a:ea typeface="Microsoft JhengHei Light" panose="020B0304030504040204" pitchFamily="34" charset="-128"/>
                <a:cs typeface="Microsoft JhengHei Light" panose="020B0304030504040204" pitchFamily="34" charset="-128"/>
              </a:rPr>
              <a:t>BÀI TẬP VỀ NHÀ</a:t>
            </a:r>
            <a:endParaRPr b="1" dirty="0">
              <a:latin typeface="+mn-lt"/>
              <a:ea typeface="Microsoft JhengHei Light" panose="020B0304030504040204" pitchFamily="34" charset="-128"/>
              <a:cs typeface="Microsoft JhengHei Light" panose="020B0304030504040204" pitchFamily="34" charset="-128"/>
            </a:endParaRPr>
          </a:p>
        </p:txBody>
      </p:sp>
      <p:grpSp>
        <p:nvGrpSpPr>
          <p:cNvPr id="5467" name="Google Shape;5467;p69"/>
          <p:cNvGrpSpPr/>
          <p:nvPr/>
        </p:nvGrpSpPr>
        <p:grpSpPr>
          <a:xfrm>
            <a:off x="8291318" y="-3868"/>
            <a:ext cx="596305" cy="669011"/>
            <a:chOff x="2401335" y="1544442"/>
            <a:chExt cx="455891" cy="511437"/>
          </a:xfrm>
        </p:grpSpPr>
        <p:sp>
          <p:nvSpPr>
            <p:cNvPr id="5468" name="Google Shape;5468;p69"/>
            <p:cNvSpPr/>
            <p:nvPr/>
          </p:nvSpPr>
          <p:spPr>
            <a:xfrm>
              <a:off x="2401604" y="1680703"/>
              <a:ext cx="455622" cy="375177"/>
            </a:xfrm>
            <a:custGeom>
              <a:avLst/>
              <a:gdLst/>
              <a:ahLst/>
              <a:cxnLst/>
              <a:rect l="l" t="t" r="r" b="b"/>
              <a:pathLst>
                <a:path w="22032" h="18142" extrusionOk="0">
                  <a:moveTo>
                    <a:pt x="21441" y="1041"/>
                  </a:moveTo>
                  <a:cubicBezTo>
                    <a:pt x="21480" y="1272"/>
                    <a:pt x="21505" y="1510"/>
                    <a:pt x="21512" y="1747"/>
                  </a:cubicBezTo>
                  <a:cubicBezTo>
                    <a:pt x="21518" y="2004"/>
                    <a:pt x="21505" y="2267"/>
                    <a:pt x="21467" y="2518"/>
                  </a:cubicBezTo>
                  <a:cubicBezTo>
                    <a:pt x="21428" y="2800"/>
                    <a:pt x="21326" y="3070"/>
                    <a:pt x="21171" y="3307"/>
                  </a:cubicBezTo>
                  <a:cubicBezTo>
                    <a:pt x="20022" y="4694"/>
                    <a:pt x="18751" y="5984"/>
                    <a:pt x="17384" y="7165"/>
                  </a:cubicBezTo>
                  <a:cubicBezTo>
                    <a:pt x="17147" y="7351"/>
                    <a:pt x="16492" y="7929"/>
                    <a:pt x="15593" y="8719"/>
                  </a:cubicBezTo>
                  <a:cubicBezTo>
                    <a:pt x="12803" y="11164"/>
                    <a:pt x="5419" y="17630"/>
                    <a:pt x="4276" y="17630"/>
                  </a:cubicBezTo>
                  <a:cubicBezTo>
                    <a:pt x="4267" y="17630"/>
                    <a:pt x="4259" y="17629"/>
                    <a:pt x="4250" y="17628"/>
                  </a:cubicBezTo>
                  <a:lnTo>
                    <a:pt x="4225" y="17628"/>
                  </a:lnTo>
                  <a:lnTo>
                    <a:pt x="4212" y="17622"/>
                  </a:lnTo>
                  <a:cubicBezTo>
                    <a:pt x="3127" y="17166"/>
                    <a:pt x="694" y="12910"/>
                    <a:pt x="572" y="11999"/>
                  </a:cubicBezTo>
                  <a:cubicBezTo>
                    <a:pt x="527" y="11601"/>
                    <a:pt x="514" y="11209"/>
                    <a:pt x="540" y="10811"/>
                  </a:cubicBezTo>
                  <a:cubicBezTo>
                    <a:pt x="553" y="10426"/>
                    <a:pt x="591" y="10015"/>
                    <a:pt x="643" y="9630"/>
                  </a:cubicBezTo>
                  <a:cubicBezTo>
                    <a:pt x="656" y="9527"/>
                    <a:pt x="675" y="9431"/>
                    <a:pt x="688" y="9335"/>
                  </a:cubicBezTo>
                  <a:cubicBezTo>
                    <a:pt x="1124" y="11004"/>
                    <a:pt x="2337" y="13026"/>
                    <a:pt x="3300" y="14149"/>
                  </a:cubicBezTo>
                  <a:cubicBezTo>
                    <a:pt x="3750" y="14669"/>
                    <a:pt x="4231" y="14945"/>
                    <a:pt x="4757" y="14984"/>
                  </a:cubicBezTo>
                  <a:cubicBezTo>
                    <a:pt x="4800" y="14987"/>
                    <a:pt x="4842" y="14988"/>
                    <a:pt x="4884" y="14988"/>
                  </a:cubicBezTo>
                  <a:cubicBezTo>
                    <a:pt x="5760" y="14988"/>
                    <a:pt x="6652" y="14355"/>
                    <a:pt x="7877" y="13283"/>
                  </a:cubicBezTo>
                  <a:cubicBezTo>
                    <a:pt x="8179" y="13019"/>
                    <a:pt x="8802" y="12499"/>
                    <a:pt x="9591" y="11838"/>
                  </a:cubicBezTo>
                  <a:cubicBezTo>
                    <a:pt x="11183" y="10503"/>
                    <a:pt x="13584" y="8494"/>
                    <a:pt x="15805" y="6542"/>
                  </a:cubicBezTo>
                  <a:cubicBezTo>
                    <a:pt x="19464" y="3333"/>
                    <a:pt x="20895" y="1811"/>
                    <a:pt x="21441" y="1041"/>
                  </a:cubicBezTo>
                  <a:close/>
                  <a:moveTo>
                    <a:pt x="21530" y="0"/>
                  </a:moveTo>
                  <a:cubicBezTo>
                    <a:pt x="21511" y="0"/>
                    <a:pt x="21492" y="3"/>
                    <a:pt x="21473" y="8"/>
                  </a:cubicBezTo>
                  <a:cubicBezTo>
                    <a:pt x="21345" y="33"/>
                    <a:pt x="21255" y="149"/>
                    <a:pt x="21261" y="277"/>
                  </a:cubicBezTo>
                  <a:cubicBezTo>
                    <a:pt x="21268" y="457"/>
                    <a:pt x="20876" y="1413"/>
                    <a:pt x="15465" y="6157"/>
                  </a:cubicBezTo>
                  <a:cubicBezTo>
                    <a:pt x="13250" y="8109"/>
                    <a:pt x="10849" y="10111"/>
                    <a:pt x="9264" y="11447"/>
                  </a:cubicBezTo>
                  <a:cubicBezTo>
                    <a:pt x="8474" y="12108"/>
                    <a:pt x="7845" y="12634"/>
                    <a:pt x="7537" y="12904"/>
                  </a:cubicBezTo>
                  <a:cubicBezTo>
                    <a:pt x="6433" y="13873"/>
                    <a:pt x="5589" y="14480"/>
                    <a:pt x="4875" y="14480"/>
                  </a:cubicBezTo>
                  <a:cubicBezTo>
                    <a:pt x="4847" y="14480"/>
                    <a:pt x="4818" y="14479"/>
                    <a:pt x="4790" y="14477"/>
                  </a:cubicBezTo>
                  <a:cubicBezTo>
                    <a:pt x="4404" y="14451"/>
                    <a:pt x="4045" y="14233"/>
                    <a:pt x="3685" y="13815"/>
                  </a:cubicBezTo>
                  <a:cubicBezTo>
                    <a:pt x="2427" y="12365"/>
                    <a:pt x="822" y="9405"/>
                    <a:pt x="1054" y="7903"/>
                  </a:cubicBezTo>
                  <a:cubicBezTo>
                    <a:pt x="1084" y="7721"/>
                    <a:pt x="941" y="7608"/>
                    <a:pt x="798" y="7608"/>
                  </a:cubicBezTo>
                  <a:cubicBezTo>
                    <a:pt x="699" y="7608"/>
                    <a:pt x="601" y="7661"/>
                    <a:pt x="559" y="7781"/>
                  </a:cubicBezTo>
                  <a:cubicBezTo>
                    <a:pt x="360" y="8359"/>
                    <a:pt x="219" y="8956"/>
                    <a:pt x="136" y="9566"/>
                  </a:cubicBezTo>
                  <a:cubicBezTo>
                    <a:pt x="78" y="9970"/>
                    <a:pt x="39" y="10394"/>
                    <a:pt x="27" y="10792"/>
                  </a:cubicBezTo>
                  <a:cubicBezTo>
                    <a:pt x="1" y="11222"/>
                    <a:pt x="14" y="11646"/>
                    <a:pt x="59" y="12069"/>
                  </a:cubicBezTo>
                  <a:cubicBezTo>
                    <a:pt x="193" y="13039"/>
                    <a:pt x="2735" y="17654"/>
                    <a:pt x="4083" y="18123"/>
                  </a:cubicBezTo>
                  <a:cubicBezTo>
                    <a:pt x="4090" y="18129"/>
                    <a:pt x="4103" y="18136"/>
                    <a:pt x="4116" y="18136"/>
                  </a:cubicBezTo>
                  <a:cubicBezTo>
                    <a:pt x="4141" y="18142"/>
                    <a:pt x="4167" y="18142"/>
                    <a:pt x="4193" y="18142"/>
                  </a:cubicBezTo>
                  <a:lnTo>
                    <a:pt x="4244" y="18142"/>
                  </a:lnTo>
                  <a:cubicBezTo>
                    <a:pt x="5374" y="18142"/>
                    <a:pt x="9739" y="14522"/>
                    <a:pt x="15927" y="9104"/>
                  </a:cubicBezTo>
                  <a:cubicBezTo>
                    <a:pt x="16819" y="8314"/>
                    <a:pt x="17468" y="7749"/>
                    <a:pt x="17712" y="7557"/>
                  </a:cubicBezTo>
                  <a:cubicBezTo>
                    <a:pt x="19104" y="6356"/>
                    <a:pt x="20401" y="5040"/>
                    <a:pt x="21576" y="3622"/>
                  </a:cubicBezTo>
                  <a:cubicBezTo>
                    <a:pt x="21582" y="3615"/>
                    <a:pt x="21589" y="3609"/>
                    <a:pt x="21595" y="3602"/>
                  </a:cubicBezTo>
                  <a:cubicBezTo>
                    <a:pt x="21794" y="3294"/>
                    <a:pt x="21923" y="2954"/>
                    <a:pt x="21967" y="2595"/>
                  </a:cubicBezTo>
                  <a:cubicBezTo>
                    <a:pt x="22012" y="2306"/>
                    <a:pt x="22032" y="2023"/>
                    <a:pt x="22025" y="1734"/>
                  </a:cubicBezTo>
                  <a:cubicBezTo>
                    <a:pt x="22006" y="1202"/>
                    <a:pt x="21916" y="675"/>
                    <a:pt x="21756" y="168"/>
                  </a:cubicBezTo>
                  <a:cubicBezTo>
                    <a:pt x="21723" y="70"/>
                    <a:pt x="21631" y="0"/>
                    <a:pt x="215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69"/>
            <p:cNvSpPr/>
            <p:nvPr/>
          </p:nvSpPr>
          <p:spPr>
            <a:xfrm>
              <a:off x="2401335" y="1838016"/>
              <a:ext cx="96017" cy="217864"/>
            </a:xfrm>
            <a:custGeom>
              <a:avLst/>
              <a:gdLst/>
              <a:ahLst/>
              <a:cxnLst/>
              <a:rect l="l" t="t" r="r" b="b"/>
              <a:pathLst>
                <a:path w="4643" h="10535" extrusionOk="0">
                  <a:moveTo>
                    <a:pt x="694" y="1734"/>
                  </a:moveTo>
                  <a:cubicBezTo>
                    <a:pt x="1131" y="3397"/>
                    <a:pt x="2338" y="5419"/>
                    <a:pt x="3300" y="6536"/>
                  </a:cubicBezTo>
                  <a:cubicBezTo>
                    <a:pt x="3519" y="6812"/>
                    <a:pt x="3795" y="7036"/>
                    <a:pt x="4109" y="7191"/>
                  </a:cubicBezTo>
                  <a:cubicBezTo>
                    <a:pt x="4116" y="7441"/>
                    <a:pt x="4122" y="7974"/>
                    <a:pt x="4103" y="8603"/>
                  </a:cubicBezTo>
                  <a:lnTo>
                    <a:pt x="4103" y="8616"/>
                  </a:lnTo>
                  <a:cubicBezTo>
                    <a:pt x="4103" y="8776"/>
                    <a:pt x="4090" y="8937"/>
                    <a:pt x="4077" y="9110"/>
                  </a:cubicBezTo>
                  <a:cubicBezTo>
                    <a:pt x="4064" y="9379"/>
                    <a:pt x="4039" y="9649"/>
                    <a:pt x="4013" y="9899"/>
                  </a:cubicBezTo>
                  <a:cubicBezTo>
                    <a:pt x="2858" y="9078"/>
                    <a:pt x="694" y="5252"/>
                    <a:pt x="572" y="4398"/>
                  </a:cubicBezTo>
                  <a:cubicBezTo>
                    <a:pt x="534" y="4000"/>
                    <a:pt x="521" y="3602"/>
                    <a:pt x="540" y="3211"/>
                  </a:cubicBezTo>
                  <a:cubicBezTo>
                    <a:pt x="559" y="2819"/>
                    <a:pt x="598" y="2415"/>
                    <a:pt x="649" y="2029"/>
                  </a:cubicBezTo>
                  <a:cubicBezTo>
                    <a:pt x="662" y="1927"/>
                    <a:pt x="681" y="1830"/>
                    <a:pt x="694" y="1734"/>
                  </a:cubicBezTo>
                  <a:close/>
                  <a:moveTo>
                    <a:pt x="800" y="1"/>
                  </a:moveTo>
                  <a:cubicBezTo>
                    <a:pt x="704" y="1"/>
                    <a:pt x="608" y="54"/>
                    <a:pt x="566" y="174"/>
                  </a:cubicBezTo>
                  <a:cubicBezTo>
                    <a:pt x="367" y="752"/>
                    <a:pt x="219" y="1349"/>
                    <a:pt x="142" y="1959"/>
                  </a:cubicBezTo>
                  <a:cubicBezTo>
                    <a:pt x="84" y="2357"/>
                    <a:pt x="46" y="2787"/>
                    <a:pt x="27" y="3185"/>
                  </a:cubicBezTo>
                  <a:cubicBezTo>
                    <a:pt x="1" y="3609"/>
                    <a:pt x="14" y="4039"/>
                    <a:pt x="65" y="4462"/>
                  </a:cubicBezTo>
                  <a:cubicBezTo>
                    <a:pt x="194" y="5432"/>
                    <a:pt x="2736" y="10047"/>
                    <a:pt x="4084" y="10516"/>
                  </a:cubicBezTo>
                  <a:cubicBezTo>
                    <a:pt x="4096" y="10522"/>
                    <a:pt x="4103" y="10522"/>
                    <a:pt x="4116" y="10529"/>
                  </a:cubicBezTo>
                  <a:cubicBezTo>
                    <a:pt x="4141" y="10529"/>
                    <a:pt x="4173" y="10535"/>
                    <a:pt x="4199" y="10535"/>
                  </a:cubicBezTo>
                  <a:cubicBezTo>
                    <a:pt x="4225" y="10535"/>
                    <a:pt x="4257" y="10529"/>
                    <a:pt x="4283" y="10522"/>
                  </a:cubicBezTo>
                  <a:cubicBezTo>
                    <a:pt x="4392" y="10503"/>
                    <a:pt x="4475" y="10413"/>
                    <a:pt x="4488" y="10304"/>
                  </a:cubicBezTo>
                  <a:cubicBezTo>
                    <a:pt x="4533" y="9938"/>
                    <a:pt x="4565" y="9546"/>
                    <a:pt x="4591" y="9148"/>
                  </a:cubicBezTo>
                  <a:cubicBezTo>
                    <a:pt x="4604" y="8969"/>
                    <a:pt x="4610" y="8795"/>
                    <a:pt x="4610" y="8616"/>
                  </a:cubicBezTo>
                  <a:cubicBezTo>
                    <a:pt x="4642" y="7717"/>
                    <a:pt x="4610" y="7043"/>
                    <a:pt x="4610" y="7017"/>
                  </a:cubicBezTo>
                  <a:cubicBezTo>
                    <a:pt x="4610" y="6915"/>
                    <a:pt x="4546" y="6831"/>
                    <a:pt x="4450" y="6793"/>
                  </a:cubicBezTo>
                  <a:cubicBezTo>
                    <a:pt x="4154" y="6664"/>
                    <a:pt x="3891" y="6465"/>
                    <a:pt x="3686" y="6208"/>
                  </a:cubicBezTo>
                  <a:cubicBezTo>
                    <a:pt x="2434" y="4751"/>
                    <a:pt x="823" y="1798"/>
                    <a:pt x="1060" y="296"/>
                  </a:cubicBezTo>
                  <a:cubicBezTo>
                    <a:pt x="1083" y="114"/>
                    <a:pt x="941" y="1"/>
                    <a:pt x="8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69"/>
            <p:cNvSpPr/>
            <p:nvPr/>
          </p:nvSpPr>
          <p:spPr>
            <a:xfrm>
              <a:off x="2404541" y="1714018"/>
              <a:ext cx="450038" cy="315722"/>
            </a:xfrm>
            <a:custGeom>
              <a:avLst/>
              <a:gdLst/>
              <a:ahLst/>
              <a:cxnLst/>
              <a:rect l="l" t="t" r="r" b="b"/>
              <a:pathLst>
                <a:path w="21762" h="15267" extrusionOk="0">
                  <a:moveTo>
                    <a:pt x="21498" y="470"/>
                  </a:moveTo>
                  <a:cubicBezTo>
                    <a:pt x="21492" y="611"/>
                    <a:pt x="21479" y="746"/>
                    <a:pt x="21453" y="881"/>
                  </a:cubicBezTo>
                  <a:cubicBezTo>
                    <a:pt x="15438" y="7172"/>
                    <a:pt x="8197" y="12705"/>
                    <a:pt x="5206" y="14753"/>
                  </a:cubicBezTo>
                  <a:cubicBezTo>
                    <a:pt x="4969" y="14920"/>
                    <a:pt x="4680" y="15010"/>
                    <a:pt x="4391" y="15010"/>
                  </a:cubicBezTo>
                  <a:cubicBezTo>
                    <a:pt x="4327" y="15010"/>
                    <a:pt x="4256" y="15003"/>
                    <a:pt x="4192" y="14997"/>
                  </a:cubicBezTo>
                  <a:cubicBezTo>
                    <a:pt x="3845" y="14945"/>
                    <a:pt x="3524" y="14779"/>
                    <a:pt x="3293" y="14515"/>
                  </a:cubicBezTo>
                  <a:cubicBezTo>
                    <a:pt x="2170" y="13225"/>
                    <a:pt x="1123" y="11376"/>
                    <a:pt x="257" y="9168"/>
                  </a:cubicBezTo>
                  <a:cubicBezTo>
                    <a:pt x="270" y="8963"/>
                    <a:pt x="282" y="8744"/>
                    <a:pt x="302" y="8533"/>
                  </a:cubicBezTo>
                  <a:cubicBezTo>
                    <a:pt x="1233" y="11043"/>
                    <a:pt x="2305" y="12994"/>
                    <a:pt x="3486" y="14342"/>
                  </a:cubicBezTo>
                  <a:cubicBezTo>
                    <a:pt x="3665" y="14547"/>
                    <a:pt x="3909" y="14682"/>
                    <a:pt x="4173" y="14734"/>
                  </a:cubicBezTo>
                  <a:cubicBezTo>
                    <a:pt x="4243" y="14747"/>
                    <a:pt x="4314" y="14753"/>
                    <a:pt x="4385" y="14753"/>
                  </a:cubicBezTo>
                  <a:cubicBezTo>
                    <a:pt x="4625" y="14753"/>
                    <a:pt x="4862" y="14680"/>
                    <a:pt x="5065" y="14541"/>
                  </a:cubicBezTo>
                  <a:cubicBezTo>
                    <a:pt x="8088" y="12480"/>
                    <a:pt x="15406" y="6889"/>
                    <a:pt x="21498" y="470"/>
                  </a:cubicBezTo>
                  <a:close/>
                  <a:moveTo>
                    <a:pt x="21629" y="0"/>
                  </a:moveTo>
                  <a:cubicBezTo>
                    <a:pt x="21591" y="0"/>
                    <a:pt x="21554" y="18"/>
                    <a:pt x="21530" y="46"/>
                  </a:cubicBezTo>
                  <a:lnTo>
                    <a:pt x="21350" y="252"/>
                  </a:lnTo>
                  <a:cubicBezTo>
                    <a:pt x="15271" y="6671"/>
                    <a:pt x="7941" y="12269"/>
                    <a:pt x="4917" y="14336"/>
                  </a:cubicBezTo>
                  <a:cubicBezTo>
                    <a:pt x="4760" y="14444"/>
                    <a:pt x="4577" y="14499"/>
                    <a:pt x="4393" y="14499"/>
                  </a:cubicBezTo>
                  <a:cubicBezTo>
                    <a:pt x="4336" y="14499"/>
                    <a:pt x="4280" y="14494"/>
                    <a:pt x="4224" y="14483"/>
                  </a:cubicBezTo>
                  <a:cubicBezTo>
                    <a:pt x="4012" y="14445"/>
                    <a:pt x="3819" y="14336"/>
                    <a:pt x="3678" y="14175"/>
                  </a:cubicBezTo>
                  <a:cubicBezTo>
                    <a:pt x="2439" y="12763"/>
                    <a:pt x="1322" y="10664"/>
                    <a:pt x="360" y="7936"/>
                  </a:cubicBezTo>
                  <a:cubicBezTo>
                    <a:pt x="339" y="7880"/>
                    <a:pt x="289" y="7854"/>
                    <a:pt x="240" y="7854"/>
                  </a:cubicBezTo>
                  <a:cubicBezTo>
                    <a:pt x="181" y="7854"/>
                    <a:pt x="123" y="7891"/>
                    <a:pt x="116" y="7961"/>
                  </a:cubicBezTo>
                  <a:cubicBezTo>
                    <a:pt x="58" y="8359"/>
                    <a:pt x="19" y="8783"/>
                    <a:pt x="0" y="9181"/>
                  </a:cubicBezTo>
                  <a:cubicBezTo>
                    <a:pt x="0" y="9200"/>
                    <a:pt x="6" y="9219"/>
                    <a:pt x="13" y="9232"/>
                  </a:cubicBezTo>
                  <a:cubicBezTo>
                    <a:pt x="886" y="11479"/>
                    <a:pt x="1951" y="13366"/>
                    <a:pt x="3101" y="14682"/>
                  </a:cubicBezTo>
                  <a:cubicBezTo>
                    <a:pt x="3377" y="14990"/>
                    <a:pt x="3749" y="15189"/>
                    <a:pt x="4160" y="15247"/>
                  </a:cubicBezTo>
                  <a:cubicBezTo>
                    <a:pt x="4237" y="15260"/>
                    <a:pt x="4314" y="15266"/>
                    <a:pt x="4391" y="15266"/>
                  </a:cubicBezTo>
                  <a:cubicBezTo>
                    <a:pt x="4737" y="15266"/>
                    <a:pt x="5071" y="15164"/>
                    <a:pt x="5354" y="14965"/>
                  </a:cubicBezTo>
                  <a:cubicBezTo>
                    <a:pt x="8358" y="12904"/>
                    <a:pt x="15631" y="7345"/>
                    <a:pt x="21671" y="1028"/>
                  </a:cubicBezTo>
                  <a:cubicBezTo>
                    <a:pt x="21684" y="1009"/>
                    <a:pt x="21697" y="990"/>
                    <a:pt x="21704" y="964"/>
                  </a:cubicBezTo>
                  <a:cubicBezTo>
                    <a:pt x="21742" y="688"/>
                    <a:pt x="21761" y="406"/>
                    <a:pt x="21755" y="123"/>
                  </a:cubicBezTo>
                  <a:cubicBezTo>
                    <a:pt x="21755" y="72"/>
                    <a:pt x="21716" y="27"/>
                    <a:pt x="21671" y="8"/>
                  </a:cubicBezTo>
                  <a:cubicBezTo>
                    <a:pt x="21658" y="3"/>
                    <a:pt x="21643" y="0"/>
                    <a:pt x="216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69"/>
            <p:cNvSpPr/>
            <p:nvPr/>
          </p:nvSpPr>
          <p:spPr>
            <a:xfrm>
              <a:off x="2407850" y="1544442"/>
              <a:ext cx="445406" cy="446006"/>
            </a:xfrm>
            <a:custGeom>
              <a:avLst/>
              <a:gdLst/>
              <a:ahLst/>
              <a:cxnLst/>
              <a:rect l="l" t="t" r="r" b="b"/>
              <a:pathLst>
                <a:path w="21538" h="21567" extrusionOk="0">
                  <a:moveTo>
                    <a:pt x="16941" y="511"/>
                  </a:moveTo>
                  <a:lnTo>
                    <a:pt x="16979" y="518"/>
                  </a:lnTo>
                  <a:cubicBezTo>
                    <a:pt x="17949" y="633"/>
                    <a:pt x="20792" y="5403"/>
                    <a:pt x="20966" y="6853"/>
                  </a:cubicBezTo>
                  <a:cubicBezTo>
                    <a:pt x="20972" y="7084"/>
                    <a:pt x="20427" y="8118"/>
                    <a:pt x="15169" y="12733"/>
                  </a:cubicBezTo>
                  <a:cubicBezTo>
                    <a:pt x="13038" y="14614"/>
                    <a:pt x="10785" y="16501"/>
                    <a:pt x="9142" y="17875"/>
                  </a:cubicBezTo>
                  <a:cubicBezTo>
                    <a:pt x="8262" y="18613"/>
                    <a:pt x="7569" y="19191"/>
                    <a:pt x="7248" y="19480"/>
                  </a:cubicBezTo>
                  <a:cubicBezTo>
                    <a:pt x="6143" y="20449"/>
                    <a:pt x="5306" y="21056"/>
                    <a:pt x="4587" y="21056"/>
                  </a:cubicBezTo>
                  <a:cubicBezTo>
                    <a:pt x="4558" y="21056"/>
                    <a:pt x="4529" y="21055"/>
                    <a:pt x="4500" y="21053"/>
                  </a:cubicBezTo>
                  <a:cubicBezTo>
                    <a:pt x="4115" y="21027"/>
                    <a:pt x="3749" y="20809"/>
                    <a:pt x="3390" y="20398"/>
                  </a:cubicBezTo>
                  <a:cubicBezTo>
                    <a:pt x="2170" y="18986"/>
                    <a:pt x="540" y="15988"/>
                    <a:pt x="764" y="14479"/>
                  </a:cubicBezTo>
                  <a:cubicBezTo>
                    <a:pt x="912" y="13478"/>
                    <a:pt x="4610" y="9967"/>
                    <a:pt x="8191" y="7020"/>
                  </a:cubicBezTo>
                  <a:cubicBezTo>
                    <a:pt x="8429" y="6821"/>
                    <a:pt x="8686" y="6603"/>
                    <a:pt x="8955" y="6378"/>
                  </a:cubicBezTo>
                  <a:cubicBezTo>
                    <a:pt x="9353" y="6045"/>
                    <a:pt x="9777" y="5685"/>
                    <a:pt x="10239" y="5313"/>
                  </a:cubicBezTo>
                  <a:cubicBezTo>
                    <a:pt x="11960" y="3868"/>
                    <a:pt x="15952" y="511"/>
                    <a:pt x="16941" y="511"/>
                  </a:cubicBezTo>
                  <a:close/>
                  <a:moveTo>
                    <a:pt x="16967" y="0"/>
                  </a:moveTo>
                  <a:cubicBezTo>
                    <a:pt x="15959" y="0"/>
                    <a:pt x="13514" y="1888"/>
                    <a:pt x="9912" y="4915"/>
                  </a:cubicBezTo>
                  <a:cubicBezTo>
                    <a:pt x="9456" y="5287"/>
                    <a:pt x="9026" y="5647"/>
                    <a:pt x="8628" y="5980"/>
                  </a:cubicBezTo>
                  <a:cubicBezTo>
                    <a:pt x="8358" y="6211"/>
                    <a:pt x="8108" y="6423"/>
                    <a:pt x="7864" y="6622"/>
                  </a:cubicBezTo>
                  <a:cubicBezTo>
                    <a:pt x="7113" y="7245"/>
                    <a:pt x="508" y="12733"/>
                    <a:pt x="257" y="14409"/>
                  </a:cubicBezTo>
                  <a:cubicBezTo>
                    <a:pt x="1" y="16142"/>
                    <a:pt x="1727" y="19249"/>
                    <a:pt x="3011" y="20732"/>
                  </a:cubicBezTo>
                  <a:cubicBezTo>
                    <a:pt x="3461" y="21258"/>
                    <a:pt x="3936" y="21528"/>
                    <a:pt x="4462" y="21566"/>
                  </a:cubicBezTo>
                  <a:lnTo>
                    <a:pt x="4584" y="21566"/>
                  </a:lnTo>
                  <a:cubicBezTo>
                    <a:pt x="5463" y="21566"/>
                    <a:pt x="6394" y="20905"/>
                    <a:pt x="7588" y="19859"/>
                  </a:cubicBezTo>
                  <a:cubicBezTo>
                    <a:pt x="7909" y="19576"/>
                    <a:pt x="8602" y="18992"/>
                    <a:pt x="9475" y="18260"/>
                  </a:cubicBezTo>
                  <a:cubicBezTo>
                    <a:pt x="11119" y="16887"/>
                    <a:pt x="13372" y="14999"/>
                    <a:pt x="15516" y="13112"/>
                  </a:cubicBezTo>
                  <a:cubicBezTo>
                    <a:pt x="20869" y="8400"/>
                    <a:pt x="21537" y="7271"/>
                    <a:pt x="21479" y="6789"/>
                  </a:cubicBezTo>
                  <a:cubicBezTo>
                    <a:pt x="21306" y="5351"/>
                    <a:pt x="18443" y="171"/>
                    <a:pt x="17044" y="4"/>
                  </a:cubicBezTo>
                  <a:cubicBezTo>
                    <a:pt x="17019" y="1"/>
                    <a:pt x="16993" y="0"/>
                    <a:pt x="169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69"/>
            <p:cNvSpPr/>
            <p:nvPr/>
          </p:nvSpPr>
          <p:spPr>
            <a:xfrm>
              <a:off x="2610038" y="1544442"/>
              <a:ext cx="243217" cy="272624"/>
            </a:xfrm>
            <a:custGeom>
              <a:avLst/>
              <a:gdLst/>
              <a:ahLst/>
              <a:cxnLst/>
              <a:rect l="l" t="t" r="r" b="b"/>
              <a:pathLst>
                <a:path w="11761" h="13183" extrusionOk="0">
                  <a:moveTo>
                    <a:pt x="7157" y="509"/>
                  </a:moveTo>
                  <a:cubicBezTo>
                    <a:pt x="7171" y="509"/>
                    <a:pt x="7184" y="510"/>
                    <a:pt x="7196" y="511"/>
                  </a:cubicBezTo>
                  <a:cubicBezTo>
                    <a:pt x="8165" y="633"/>
                    <a:pt x="11015" y="5396"/>
                    <a:pt x="11195" y="6853"/>
                  </a:cubicBezTo>
                  <a:cubicBezTo>
                    <a:pt x="11202" y="7078"/>
                    <a:pt x="10669" y="8086"/>
                    <a:pt x="5636" y="12522"/>
                  </a:cubicBezTo>
                  <a:cubicBezTo>
                    <a:pt x="4063" y="9633"/>
                    <a:pt x="1560" y="6340"/>
                    <a:pt x="636" y="5159"/>
                  </a:cubicBezTo>
                  <a:cubicBezTo>
                    <a:pt x="2452" y="3639"/>
                    <a:pt x="6192" y="509"/>
                    <a:pt x="7157" y="509"/>
                  </a:cubicBezTo>
                  <a:close/>
                  <a:moveTo>
                    <a:pt x="7176" y="1"/>
                  </a:moveTo>
                  <a:cubicBezTo>
                    <a:pt x="6177" y="1"/>
                    <a:pt x="3730" y="1889"/>
                    <a:pt x="122" y="4921"/>
                  </a:cubicBezTo>
                  <a:cubicBezTo>
                    <a:pt x="13" y="5011"/>
                    <a:pt x="0" y="5165"/>
                    <a:pt x="83" y="5274"/>
                  </a:cubicBezTo>
                  <a:lnTo>
                    <a:pt x="109" y="5313"/>
                  </a:lnTo>
                  <a:cubicBezTo>
                    <a:pt x="924" y="6353"/>
                    <a:pt x="3723" y="9992"/>
                    <a:pt x="5341" y="13042"/>
                  </a:cubicBezTo>
                  <a:cubicBezTo>
                    <a:pt x="5379" y="13112"/>
                    <a:pt x="5444" y="13163"/>
                    <a:pt x="5521" y="13176"/>
                  </a:cubicBezTo>
                  <a:cubicBezTo>
                    <a:pt x="5533" y="13176"/>
                    <a:pt x="5553" y="13176"/>
                    <a:pt x="5566" y="13183"/>
                  </a:cubicBezTo>
                  <a:cubicBezTo>
                    <a:pt x="5630" y="13176"/>
                    <a:pt x="5687" y="13157"/>
                    <a:pt x="5732" y="13119"/>
                  </a:cubicBezTo>
                  <a:cubicBezTo>
                    <a:pt x="11092" y="8407"/>
                    <a:pt x="11760" y="7277"/>
                    <a:pt x="11702" y="6796"/>
                  </a:cubicBezTo>
                  <a:cubicBezTo>
                    <a:pt x="11529" y="5351"/>
                    <a:pt x="8653" y="171"/>
                    <a:pt x="7247" y="4"/>
                  </a:cubicBezTo>
                  <a:cubicBezTo>
                    <a:pt x="7224" y="2"/>
                    <a:pt x="7201" y="1"/>
                    <a:pt x="71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69"/>
            <p:cNvSpPr/>
            <p:nvPr/>
          </p:nvSpPr>
          <p:spPr>
            <a:xfrm>
              <a:off x="2419865" y="1664117"/>
              <a:ext cx="290016" cy="309166"/>
            </a:xfrm>
            <a:custGeom>
              <a:avLst/>
              <a:gdLst/>
              <a:ahLst/>
              <a:cxnLst/>
              <a:rect l="l" t="t" r="r" b="b"/>
              <a:pathLst>
                <a:path w="14024" h="14950" extrusionOk="0">
                  <a:moveTo>
                    <a:pt x="9472" y="1"/>
                  </a:moveTo>
                  <a:cubicBezTo>
                    <a:pt x="4183" y="3358"/>
                    <a:pt x="61" y="8262"/>
                    <a:pt x="29" y="10008"/>
                  </a:cubicBezTo>
                  <a:cubicBezTo>
                    <a:pt x="1" y="11559"/>
                    <a:pt x="2388" y="14949"/>
                    <a:pt x="4457" y="14949"/>
                  </a:cubicBezTo>
                  <a:cubicBezTo>
                    <a:pt x="4717" y="14949"/>
                    <a:pt x="4972" y="14895"/>
                    <a:pt x="5216" y="14778"/>
                  </a:cubicBezTo>
                  <a:cubicBezTo>
                    <a:pt x="7405" y="13725"/>
                    <a:pt x="14023" y="6799"/>
                    <a:pt x="14023" y="6799"/>
                  </a:cubicBezTo>
                  <a:cubicBezTo>
                    <a:pt x="12842" y="3820"/>
                    <a:pt x="9472" y="1"/>
                    <a:pt x="94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69"/>
            <p:cNvSpPr/>
            <p:nvPr/>
          </p:nvSpPr>
          <p:spPr>
            <a:xfrm>
              <a:off x="2632207" y="1577861"/>
              <a:ext cx="208951" cy="212135"/>
            </a:xfrm>
            <a:custGeom>
              <a:avLst/>
              <a:gdLst/>
              <a:ahLst/>
              <a:cxnLst/>
              <a:rect l="l" t="t" r="r" b="b"/>
              <a:pathLst>
                <a:path w="10104" h="10258" extrusionOk="0">
                  <a:moveTo>
                    <a:pt x="5685" y="1"/>
                  </a:moveTo>
                  <a:cubicBezTo>
                    <a:pt x="4321" y="1"/>
                    <a:pt x="2484" y="937"/>
                    <a:pt x="0" y="3543"/>
                  </a:cubicBezTo>
                  <a:lnTo>
                    <a:pt x="4789" y="10257"/>
                  </a:lnTo>
                  <a:cubicBezTo>
                    <a:pt x="4789" y="10257"/>
                    <a:pt x="10104" y="7093"/>
                    <a:pt x="9314" y="4172"/>
                  </a:cubicBezTo>
                  <a:cubicBezTo>
                    <a:pt x="8833" y="2381"/>
                    <a:pt x="7860" y="1"/>
                    <a:pt x="56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75" name="Google Shape;5475;p69"/>
          <p:cNvGrpSpPr/>
          <p:nvPr/>
        </p:nvGrpSpPr>
        <p:grpSpPr>
          <a:xfrm>
            <a:off x="909511" y="4066744"/>
            <a:ext cx="703772" cy="859670"/>
            <a:chOff x="3231908" y="1503766"/>
            <a:chExt cx="538052" cy="657190"/>
          </a:xfrm>
        </p:grpSpPr>
        <p:sp>
          <p:nvSpPr>
            <p:cNvPr id="5476" name="Google Shape;5476;p69"/>
            <p:cNvSpPr/>
            <p:nvPr/>
          </p:nvSpPr>
          <p:spPr>
            <a:xfrm>
              <a:off x="3249693" y="1589071"/>
              <a:ext cx="287824" cy="277712"/>
            </a:xfrm>
            <a:custGeom>
              <a:avLst/>
              <a:gdLst/>
              <a:ahLst/>
              <a:cxnLst/>
              <a:rect l="l" t="t" r="r" b="b"/>
              <a:pathLst>
                <a:path w="13918" h="13429" extrusionOk="0">
                  <a:moveTo>
                    <a:pt x="4771" y="0"/>
                  </a:moveTo>
                  <a:cubicBezTo>
                    <a:pt x="4328" y="0"/>
                    <a:pt x="3911" y="133"/>
                    <a:pt x="3531" y="429"/>
                  </a:cubicBezTo>
                  <a:cubicBezTo>
                    <a:pt x="1" y="3196"/>
                    <a:pt x="10272" y="13428"/>
                    <a:pt x="10272" y="13428"/>
                  </a:cubicBezTo>
                  <a:cubicBezTo>
                    <a:pt x="11170" y="12818"/>
                    <a:pt x="13918" y="9140"/>
                    <a:pt x="13918" y="9140"/>
                  </a:cubicBezTo>
                  <a:cubicBezTo>
                    <a:pt x="13918" y="9140"/>
                    <a:pt x="8455" y="0"/>
                    <a:pt x="47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69"/>
            <p:cNvSpPr/>
            <p:nvPr/>
          </p:nvSpPr>
          <p:spPr>
            <a:xfrm>
              <a:off x="3231908" y="1618871"/>
              <a:ext cx="176318" cy="278973"/>
            </a:xfrm>
            <a:custGeom>
              <a:avLst/>
              <a:gdLst/>
              <a:ahLst/>
              <a:cxnLst/>
              <a:rect l="l" t="t" r="r" b="b"/>
              <a:pathLst>
                <a:path w="8526" h="13490" extrusionOk="0">
                  <a:moveTo>
                    <a:pt x="2299" y="1087"/>
                  </a:moveTo>
                  <a:cubicBezTo>
                    <a:pt x="2363" y="1338"/>
                    <a:pt x="2453" y="1575"/>
                    <a:pt x="2575" y="1806"/>
                  </a:cubicBezTo>
                  <a:cubicBezTo>
                    <a:pt x="2690" y="2037"/>
                    <a:pt x="2806" y="2255"/>
                    <a:pt x="2921" y="2461"/>
                  </a:cubicBezTo>
                  <a:cubicBezTo>
                    <a:pt x="2536" y="2910"/>
                    <a:pt x="2369" y="3263"/>
                    <a:pt x="2402" y="3552"/>
                  </a:cubicBezTo>
                  <a:cubicBezTo>
                    <a:pt x="2440" y="4233"/>
                    <a:pt x="7402" y="11685"/>
                    <a:pt x="7447" y="11756"/>
                  </a:cubicBezTo>
                  <a:cubicBezTo>
                    <a:pt x="7608" y="11968"/>
                    <a:pt x="7672" y="12456"/>
                    <a:pt x="7569" y="12667"/>
                  </a:cubicBezTo>
                  <a:cubicBezTo>
                    <a:pt x="7563" y="12680"/>
                    <a:pt x="7550" y="12693"/>
                    <a:pt x="7537" y="12706"/>
                  </a:cubicBezTo>
                  <a:cubicBezTo>
                    <a:pt x="6933" y="12398"/>
                    <a:pt x="4892" y="8996"/>
                    <a:pt x="3788" y="7147"/>
                  </a:cubicBezTo>
                  <a:lnTo>
                    <a:pt x="3685" y="6980"/>
                  </a:lnTo>
                  <a:cubicBezTo>
                    <a:pt x="3429" y="6550"/>
                    <a:pt x="3172" y="6133"/>
                    <a:pt x="2928" y="5741"/>
                  </a:cubicBezTo>
                  <a:cubicBezTo>
                    <a:pt x="2036" y="4284"/>
                    <a:pt x="931" y="2474"/>
                    <a:pt x="1175" y="2108"/>
                  </a:cubicBezTo>
                  <a:cubicBezTo>
                    <a:pt x="1329" y="1877"/>
                    <a:pt x="1747" y="1504"/>
                    <a:pt x="2299" y="1087"/>
                  </a:cubicBezTo>
                  <a:close/>
                  <a:moveTo>
                    <a:pt x="2595" y="0"/>
                  </a:moveTo>
                  <a:cubicBezTo>
                    <a:pt x="2519" y="0"/>
                    <a:pt x="2441" y="23"/>
                    <a:pt x="2369" y="73"/>
                  </a:cubicBezTo>
                  <a:cubicBezTo>
                    <a:pt x="1837" y="445"/>
                    <a:pt x="887" y="1145"/>
                    <a:pt x="527" y="1678"/>
                  </a:cubicBezTo>
                  <a:cubicBezTo>
                    <a:pt x="1" y="2461"/>
                    <a:pt x="848" y="3847"/>
                    <a:pt x="2260" y="6152"/>
                  </a:cubicBezTo>
                  <a:cubicBezTo>
                    <a:pt x="2504" y="6544"/>
                    <a:pt x="2755" y="6954"/>
                    <a:pt x="3011" y="7384"/>
                  </a:cubicBezTo>
                  <a:lnTo>
                    <a:pt x="3114" y="7551"/>
                  </a:lnTo>
                  <a:cubicBezTo>
                    <a:pt x="5740" y="11936"/>
                    <a:pt x="6799" y="13489"/>
                    <a:pt x="7511" y="13489"/>
                  </a:cubicBezTo>
                  <a:cubicBezTo>
                    <a:pt x="7517" y="13489"/>
                    <a:pt x="7522" y="13489"/>
                    <a:pt x="7527" y="13489"/>
                  </a:cubicBezTo>
                  <a:cubicBezTo>
                    <a:pt x="7842" y="13489"/>
                    <a:pt x="8130" y="13304"/>
                    <a:pt x="8262" y="13014"/>
                  </a:cubicBezTo>
                  <a:cubicBezTo>
                    <a:pt x="8525" y="12494"/>
                    <a:pt x="8371" y="11685"/>
                    <a:pt x="8070" y="11287"/>
                  </a:cubicBezTo>
                  <a:cubicBezTo>
                    <a:pt x="7614" y="10678"/>
                    <a:pt x="3461" y="4233"/>
                    <a:pt x="3178" y="3482"/>
                  </a:cubicBezTo>
                  <a:cubicBezTo>
                    <a:pt x="3191" y="3430"/>
                    <a:pt x="3262" y="3225"/>
                    <a:pt x="3685" y="2788"/>
                  </a:cubicBezTo>
                  <a:cubicBezTo>
                    <a:pt x="3801" y="2666"/>
                    <a:pt x="3827" y="2474"/>
                    <a:pt x="3743" y="2320"/>
                  </a:cubicBezTo>
                  <a:cubicBezTo>
                    <a:pt x="3563" y="2012"/>
                    <a:pt x="3416" y="1755"/>
                    <a:pt x="3268" y="1447"/>
                  </a:cubicBezTo>
                  <a:cubicBezTo>
                    <a:pt x="3095" y="1119"/>
                    <a:pt x="2992" y="753"/>
                    <a:pt x="2986" y="381"/>
                  </a:cubicBezTo>
                  <a:cubicBezTo>
                    <a:pt x="2976" y="154"/>
                    <a:pt x="2793" y="0"/>
                    <a:pt x="25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69"/>
            <p:cNvSpPr/>
            <p:nvPr/>
          </p:nvSpPr>
          <p:spPr>
            <a:xfrm>
              <a:off x="3703970" y="2088845"/>
              <a:ext cx="65990" cy="72111"/>
            </a:xfrm>
            <a:custGeom>
              <a:avLst/>
              <a:gdLst/>
              <a:ahLst/>
              <a:cxnLst/>
              <a:rect l="l" t="t" r="r" b="b"/>
              <a:pathLst>
                <a:path w="3191" h="3487" extrusionOk="0">
                  <a:moveTo>
                    <a:pt x="1085" y="1021"/>
                  </a:moveTo>
                  <a:cubicBezTo>
                    <a:pt x="1361" y="1400"/>
                    <a:pt x="1714" y="1901"/>
                    <a:pt x="1984" y="2286"/>
                  </a:cubicBezTo>
                  <a:cubicBezTo>
                    <a:pt x="1702" y="1978"/>
                    <a:pt x="1329" y="1560"/>
                    <a:pt x="963" y="1130"/>
                  </a:cubicBezTo>
                  <a:cubicBezTo>
                    <a:pt x="1008" y="1098"/>
                    <a:pt x="1047" y="1060"/>
                    <a:pt x="1085" y="1021"/>
                  </a:cubicBezTo>
                  <a:close/>
                  <a:moveTo>
                    <a:pt x="1100" y="0"/>
                  </a:moveTo>
                  <a:cubicBezTo>
                    <a:pt x="979" y="0"/>
                    <a:pt x="870" y="63"/>
                    <a:pt x="797" y="161"/>
                  </a:cubicBezTo>
                  <a:cubicBezTo>
                    <a:pt x="630" y="392"/>
                    <a:pt x="424" y="591"/>
                    <a:pt x="187" y="752"/>
                  </a:cubicBezTo>
                  <a:cubicBezTo>
                    <a:pt x="97" y="816"/>
                    <a:pt x="33" y="912"/>
                    <a:pt x="20" y="1021"/>
                  </a:cubicBezTo>
                  <a:cubicBezTo>
                    <a:pt x="1" y="1130"/>
                    <a:pt x="33" y="1246"/>
                    <a:pt x="103" y="1329"/>
                  </a:cubicBezTo>
                  <a:cubicBezTo>
                    <a:pt x="732" y="2074"/>
                    <a:pt x="1817" y="3338"/>
                    <a:pt x="2112" y="3448"/>
                  </a:cubicBezTo>
                  <a:cubicBezTo>
                    <a:pt x="2190" y="3473"/>
                    <a:pt x="2273" y="3486"/>
                    <a:pt x="2350" y="3486"/>
                  </a:cubicBezTo>
                  <a:cubicBezTo>
                    <a:pt x="2587" y="3486"/>
                    <a:pt x="2812" y="3383"/>
                    <a:pt x="2973" y="3210"/>
                  </a:cubicBezTo>
                  <a:cubicBezTo>
                    <a:pt x="3152" y="3018"/>
                    <a:pt x="3191" y="2722"/>
                    <a:pt x="3069" y="2485"/>
                  </a:cubicBezTo>
                  <a:cubicBezTo>
                    <a:pt x="2973" y="2318"/>
                    <a:pt x="2421" y="1547"/>
                    <a:pt x="1657" y="469"/>
                  </a:cubicBezTo>
                  <a:lnTo>
                    <a:pt x="1432" y="161"/>
                  </a:lnTo>
                  <a:cubicBezTo>
                    <a:pt x="1361" y="58"/>
                    <a:pt x="1246" y="0"/>
                    <a:pt x="1117" y="0"/>
                  </a:cubicBezTo>
                  <a:cubicBezTo>
                    <a:pt x="1112" y="0"/>
                    <a:pt x="1106" y="0"/>
                    <a:pt x="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69"/>
            <p:cNvSpPr/>
            <p:nvPr/>
          </p:nvSpPr>
          <p:spPr>
            <a:xfrm>
              <a:off x="3643564" y="2024034"/>
              <a:ext cx="99595" cy="101332"/>
            </a:xfrm>
            <a:custGeom>
              <a:avLst/>
              <a:gdLst/>
              <a:ahLst/>
              <a:cxnLst/>
              <a:rect l="l" t="t" r="r" b="b"/>
              <a:pathLst>
                <a:path w="4816" h="4900" extrusionOk="0">
                  <a:moveTo>
                    <a:pt x="2973" y="1112"/>
                  </a:moveTo>
                  <a:cubicBezTo>
                    <a:pt x="3743" y="2217"/>
                    <a:pt x="3917" y="2756"/>
                    <a:pt x="3891" y="2897"/>
                  </a:cubicBezTo>
                  <a:cubicBezTo>
                    <a:pt x="3827" y="3250"/>
                    <a:pt x="3332" y="3789"/>
                    <a:pt x="2864" y="4020"/>
                  </a:cubicBezTo>
                  <a:cubicBezTo>
                    <a:pt x="2700" y="4105"/>
                    <a:pt x="2594" y="4121"/>
                    <a:pt x="2541" y="4121"/>
                  </a:cubicBezTo>
                  <a:cubicBezTo>
                    <a:pt x="2522" y="4121"/>
                    <a:pt x="2510" y="4118"/>
                    <a:pt x="2504" y="4117"/>
                  </a:cubicBezTo>
                  <a:cubicBezTo>
                    <a:pt x="2337" y="4020"/>
                    <a:pt x="1856" y="3513"/>
                    <a:pt x="1137" y="2570"/>
                  </a:cubicBezTo>
                  <a:cubicBezTo>
                    <a:pt x="1573" y="2403"/>
                    <a:pt x="1984" y="2152"/>
                    <a:pt x="2331" y="1831"/>
                  </a:cubicBezTo>
                  <a:lnTo>
                    <a:pt x="2447" y="1729"/>
                  </a:lnTo>
                  <a:cubicBezTo>
                    <a:pt x="2639" y="1542"/>
                    <a:pt x="2819" y="1331"/>
                    <a:pt x="2973" y="1112"/>
                  </a:cubicBezTo>
                  <a:close/>
                  <a:moveTo>
                    <a:pt x="2935" y="0"/>
                  </a:moveTo>
                  <a:cubicBezTo>
                    <a:pt x="2922" y="0"/>
                    <a:pt x="2909" y="1"/>
                    <a:pt x="2896" y="2"/>
                  </a:cubicBezTo>
                  <a:cubicBezTo>
                    <a:pt x="2761" y="15"/>
                    <a:pt x="2646" y="98"/>
                    <a:pt x="2588" y="227"/>
                  </a:cubicBezTo>
                  <a:cubicBezTo>
                    <a:pt x="2421" y="573"/>
                    <a:pt x="2196" y="888"/>
                    <a:pt x="1914" y="1157"/>
                  </a:cubicBezTo>
                  <a:lnTo>
                    <a:pt x="1805" y="1254"/>
                  </a:lnTo>
                  <a:cubicBezTo>
                    <a:pt x="1413" y="1620"/>
                    <a:pt x="932" y="1863"/>
                    <a:pt x="405" y="1973"/>
                  </a:cubicBezTo>
                  <a:cubicBezTo>
                    <a:pt x="129" y="2030"/>
                    <a:pt x="1" y="2358"/>
                    <a:pt x="174" y="2589"/>
                  </a:cubicBezTo>
                  <a:cubicBezTo>
                    <a:pt x="1118" y="3866"/>
                    <a:pt x="1779" y="4611"/>
                    <a:pt x="2145" y="4803"/>
                  </a:cubicBezTo>
                  <a:cubicBezTo>
                    <a:pt x="2267" y="4868"/>
                    <a:pt x="2408" y="4900"/>
                    <a:pt x="2543" y="4900"/>
                  </a:cubicBezTo>
                  <a:cubicBezTo>
                    <a:pt x="2774" y="4893"/>
                    <a:pt x="2999" y="4836"/>
                    <a:pt x="3204" y="4726"/>
                  </a:cubicBezTo>
                  <a:cubicBezTo>
                    <a:pt x="3820" y="4431"/>
                    <a:pt x="4539" y="3712"/>
                    <a:pt x="4668" y="3038"/>
                  </a:cubicBezTo>
                  <a:cubicBezTo>
                    <a:pt x="4706" y="2820"/>
                    <a:pt x="4815" y="2249"/>
                    <a:pt x="3249" y="156"/>
                  </a:cubicBezTo>
                  <a:cubicBezTo>
                    <a:pt x="3173" y="57"/>
                    <a:pt x="3060" y="0"/>
                    <a:pt x="29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69"/>
            <p:cNvSpPr/>
            <p:nvPr/>
          </p:nvSpPr>
          <p:spPr>
            <a:xfrm>
              <a:off x="3245577" y="1503766"/>
              <a:ext cx="92957" cy="102428"/>
            </a:xfrm>
            <a:custGeom>
              <a:avLst/>
              <a:gdLst/>
              <a:ahLst/>
              <a:cxnLst/>
              <a:rect l="l" t="t" r="r" b="b"/>
              <a:pathLst>
                <a:path w="4495" h="4953" extrusionOk="0">
                  <a:moveTo>
                    <a:pt x="2145" y="837"/>
                  </a:moveTo>
                  <a:cubicBezTo>
                    <a:pt x="2312" y="1049"/>
                    <a:pt x="2671" y="1569"/>
                    <a:pt x="3448" y="2802"/>
                  </a:cubicBezTo>
                  <a:cubicBezTo>
                    <a:pt x="3294" y="2885"/>
                    <a:pt x="3140" y="2975"/>
                    <a:pt x="2999" y="3084"/>
                  </a:cubicBezTo>
                  <a:lnTo>
                    <a:pt x="2825" y="3212"/>
                  </a:lnTo>
                  <a:cubicBezTo>
                    <a:pt x="2594" y="3392"/>
                    <a:pt x="2389" y="3604"/>
                    <a:pt x="2209" y="3842"/>
                  </a:cubicBezTo>
                  <a:cubicBezTo>
                    <a:pt x="1381" y="2603"/>
                    <a:pt x="1054" y="2070"/>
                    <a:pt x="925" y="1845"/>
                  </a:cubicBezTo>
                  <a:cubicBezTo>
                    <a:pt x="1208" y="1569"/>
                    <a:pt x="1837" y="1030"/>
                    <a:pt x="2145" y="837"/>
                  </a:cubicBezTo>
                  <a:close/>
                  <a:moveTo>
                    <a:pt x="2218" y="0"/>
                  </a:moveTo>
                  <a:cubicBezTo>
                    <a:pt x="2105" y="0"/>
                    <a:pt x="1996" y="30"/>
                    <a:pt x="1901" y="86"/>
                  </a:cubicBezTo>
                  <a:cubicBezTo>
                    <a:pt x="1484" y="292"/>
                    <a:pt x="200" y="1344"/>
                    <a:pt x="104" y="1653"/>
                  </a:cubicBezTo>
                  <a:cubicBezTo>
                    <a:pt x="27" y="1877"/>
                    <a:pt x="1" y="1974"/>
                    <a:pt x="1907" y="4779"/>
                  </a:cubicBezTo>
                  <a:cubicBezTo>
                    <a:pt x="1978" y="4888"/>
                    <a:pt x="2100" y="4952"/>
                    <a:pt x="2228" y="4952"/>
                  </a:cubicBezTo>
                  <a:lnTo>
                    <a:pt x="2260" y="4952"/>
                  </a:lnTo>
                  <a:cubicBezTo>
                    <a:pt x="2395" y="4939"/>
                    <a:pt x="2517" y="4856"/>
                    <a:pt x="2581" y="4734"/>
                  </a:cubicBezTo>
                  <a:cubicBezTo>
                    <a:pt x="2748" y="4381"/>
                    <a:pt x="2999" y="4073"/>
                    <a:pt x="3300" y="3835"/>
                  </a:cubicBezTo>
                  <a:lnTo>
                    <a:pt x="3467" y="3713"/>
                  </a:lnTo>
                  <a:cubicBezTo>
                    <a:pt x="3673" y="3559"/>
                    <a:pt x="3904" y="3437"/>
                    <a:pt x="4148" y="3360"/>
                  </a:cubicBezTo>
                  <a:cubicBezTo>
                    <a:pt x="4392" y="3283"/>
                    <a:pt x="4494" y="2994"/>
                    <a:pt x="4360" y="2782"/>
                  </a:cubicBezTo>
                  <a:cubicBezTo>
                    <a:pt x="2710" y="131"/>
                    <a:pt x="2562" y="80"/>
                    <a:pt x="2382" y="22"/>
                  </a:cubicBezTo>
                  <a:cubicBezTo>
                    <a:pt x="2328" y="7"/>
                    <a:pt x="2272" y="0"/>
                    <a:pt x="2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69"/>
            <p:cNvSpPr/>
            <p:nvPr/>
          </p:nvSpPr>
          <p:spPr>
            <a:xfrm>
              <a:off x="3269876" y="1554515"/>
              <a:ext cx="457607" cy="527981"/>
            </a:xfrm>
            <a:custGeom>
              <a:avLst/>
              <a:gdLst/>
              <a:ahLst/>
              <a:cxnLst/>
              <a:rect l="l" t="t" r="r" b="b"/>
              <a:pathLst>
                <a:path w="22128" h="25531" extrusionOk="0">
                  <a:moveTo>
                    <a:pt x="3762" y="784"/>
                  </a:moveTo>
                  <a:cubicBezTo>
                    <a:pt x="4462" y="784"/>
                    <a:pt x="5130" y="1073"/>
                    <a:pt x="5611" y="1580"/>
                  </a:cubicBezTo>
                  <a:cubicBezTo>
                    <a:pt x="7274" y="3320"/>
                    <a:pt x="10573" y="6850"/>
                    <a:pt x="13918" y="10920"/>
                  </a:cubicBezTo>
                  <a:cubicBezTo>
                    <a:pt x="16299" y="13770"/>
                    <a:pt x="18488" y="16768"/>
                    <a:pt x="20478" y="19901"/>
                  </a:cubicBezTo>
                  <a:cubicBezTo>
                    <a:pt x="21261" y="21178"/>
                    <a:pt x="21049" y="22821"/>
                    <a:pt x="19971" y="23861"/>
                  </a:cubicBezTo>
                  <a:lnTo>
                    <a:pt x="19868" y="23951"/>
                  </a:lnTo>
                  <a:cubicBezTo>
                    <a:pt x="19268" y="24484"/>
                    <a:pt x="18521" y="24745"/>
                    <a:pt x="17778" y="24745"/>
                  </a:cubicBezTo>
                  <a:cubicBezTo>
                    <a:pt x="16908" y="24745"/>
                    <a:pt x="16043" y="24387"/>
                    <a:pt x="15420" y="23688"/>
                  </a:cubicBezTo>
                  <a:lnTo>
                    <a:pt x="15381" y="23643"/>
                  </a:lnTo>
                  <a:cubicBezTo>
                    <a:pt x="13763" y="21775"/>
                    <a:pt x="11292" y="18848"/>
                    <a:pt x="8712" y="15484"/>
                  </a:cubicBezTo>
                  <a:cubicBezTo>
                    <a:pt x="5470" y="11254"/>
                    <a:pt x="3018" y="7576"/>
                    <a:pt x="1432" y="4571"/>
                  </a:cubicBezTo>
                  <a:cubicBezTo>
                    <a:pt x="867" y="3474"/>
                    <a:pt x="1162" y="2139"/>
                    <a:pt x="2125" y="1381"/>
                  </a:cubicBezTo>
                  <a:lnTo>
                    <a:pt x="2286" y="1259"/>
                  </a:lnTo>
                  <a:cubicBezTo>
                    <a:pt x="2716" y="951"/>
                    <a:pt x="3229" y="784"/>
                    <a:pt x="3762" y="784"/>
                  </a:cubicBezTo>
                  <a:close/>
                  <a:moveTo>
                    <a:pt x="3763" y="1"/>
                  </a:moveTo>
                  <a:cubicBezTo>
                    <a:pt x="3088" y="1"/>
                    <a:pt x="2408" y="205"/>
                    <a:pt x="1824" y="624"/>
                  </a:cubicBezTo>
                  <a:lnTo>
                    <a:pt x="1657" y="758"/>
                  </a:lnTo>
                  <a:cubicBezTo>
                    <a:pt x="386" y="1747"/>
                    <a:pt x="1" y="3499"/>
                    <a:pt x="739" y="4931"/>
                  </a:cubicBezTo>
                  <a:cubicBezTo>
                    <a:pt x="2350" y="7980"/>
                    <a:pt x="4828" y="11690"/>
                    <a:pt x="8095" y="15959"/>
                  </a:cubicBezTo>
                  <a:cubicBezTo>
                    <a:pt x="10689" y="19336"/>
                    <a:pt x="13166" y="22282"/>
                    <a:pt x="14791" y="24150"/>
                  </a:cubicBezTo>
                  <a:lnTo>
                    <a:pt x="14842" y="24208"/>
                  </a:lnTo>
                  <a:cubicBezTo>
                    <a:pt x="15587" y="25049"/>
                    <a:pt x="16659" y="25530"/>
                    <a:pt x="17782" y="25530"/>
                  </a:cubicBezTo>
                  <a:cubicBezTo>
                    <a:pt x="18745" y="25530"/>
                    <a:pt x="19676" y="25177"/>
                    <a:pt x="20401" y="24535"/>
                  </a:cubicBezTo>
                  <a:lnTo>
                    <a:pt x="20504" y="24439"/>
                  </a:lnTo>
                  <a:lnTo>
                    <a:pt x="20510" y="24433"/>
                  </a:lnTo>
                  <a:cubicBezTo>
                    <a:pt x="21858" y="23142"/>
                    <a:pt x="22128" y="21082"/>
                    <a:pt x="21152" y="19490"/>
                  </a:cubicBezTo>
                  <a:cubicBezTo>
                    <a:pt x="19143" y="16325"/>
                    <a:pt x="16928" y="13295"/>
                    <a:pt x="14527" y="10419"/>
                  </a:cubicBezTo>
                  <a:cubicBezTo>
                    <a:pt x="11164" y="6330"/>
                    <a:pt x="7851" y="2787"/>
                    <a:pt x="6182" y="1041"/>
                  </a:cubicBezTo>
                  <a:cubicBezTo>
                    <a:pt x="5533" y="355"/>
                    <a:pt x="4651" y="1"/>
                    <a:pt x="37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69"/>
            <p:cNvSpPr/>
            <p:nvPr/>
          </p:nvSpPr>
          <p:spPr>
            <a:xfrm>
              <a:off x="3269752" y="1554515"/>
              <a:ext cx="302941" cy="333238"/>
            </a:xfrm>
            <a:custGeom>
              <a:avLst/>
              <a:gdLst/>
              <a:ahLst/>
              <a:cxnLst/>
              <a:rect l="l" t="t" r="r" b="b"/>
              <a:pathLst>
                <a:path w="14649" h="16114" extrusionOk="0">
                  <a:moveTo>
                    <a:pt x="3755" y="784"/>
                  </a:moveTo>
                  <a:cubicBezTo>
                    <a:pt x="4462" y="784"/>
                    <a:pt x="5129" y="1073"/>
                    <a:pt x="5611" y="1580"/>
                  </a:cubicBezTo>
                  <a:cubicBezTo>
                    <a:pt x="6914" y="2935"/>
                    <a:pt x="10271" y="6484"/>
                    <a:pt x="13731" y="10683"/>
                  </a:cubicBezTo>
                  <a:cubicBezTo>
                    <a:pt x="12319" y="12506"/>
                    <a:pt x="9430" y="14547"/>
                    <a:pt x="8493" y="15189"/>
                  </a:cubicBezTo>
                  <a:cubicBezTo>
                    <a:pt x="5354" y="11081"/>
                    <a:pt x="2985" y="7505"/>
                    <a:pt x="1432" y="4565"/>
                  </a:cubicBezTo>
                  <a:cubicBezTo>
                    <a:pt x="867" y="3474"/>
                    <a:pt x="1162" y="2132"/>
                    <a:pt x="2125" y="1375"/>
                  </a:cubicBezTo>
                  <a:lnTo>
                    <a:pt x="2285" y="1253"/>
                  </a:lnTo>
                  <a:cubicBezTo>
                    <a:pt x="2716" y="945"/>
                    <a:pt x="3229" y="784"/>
                    <a:pt x="3755" y="784"/>
                  </a:cubicBezTo>
                  <a:close/>
                  <a:moveTo>
                    <a:pt x="3757" y="1"/>
                  </a:moveTo>
                  <a:cubicBezTo>
                    <a:pt x="3083" y="1"/>
                    <a:pt x="2405" y="205"/>
                    <a:pt x="1823" y="624"/>
                  </a:cubicBezTo>
                  <a:lnTo>
                    <a:pt x="1650" y="758"/>
                  </a:lnTo>
                  <a:cubicBezTo>
                    <a:pt x="385" y="1747"/>
                    <a:pt x="0" y="3499"/>
                    <a:pt x="738" y="4925"/>
                  </a:cubicBezTo>
                  <a:cubicBezTo>
                    <a:pt x="2350" y="7980"/>
                    <a:pt x="4821" y="11690"/>
                    <a:pt x="8095" y="15959"/>
                  </a:cubicBezTo>
                  <a:cubicBezTo>
                    <a:pt x="8165" y="16056"/>
                    <a:pt x="8281" y="16107"/>
                    <a:pt x="8403" y="16113"/>
                  </a:cubicBezTo>
                  <a:cubicBezTo>
                    <a:pt x="8480" y="16107"/>
                    <a:pt x="8551" y="16088"/>
                    <a:pt x="8615" y="16049"/>
                  </a:cubicBezTo>
                  <a:cubicBezTo>
                    <a:pt x="8788" y="15934"/>
                    <a:pt x="12871" y="13257"/>
                    <a:pt x="14546" y="10894"/>
                  </a:cubicBezTo>
                  <a:cubicBezTo>
                    <a:pt x="14649" y="10753"/>
                    <a:pt x="14642" y="10561"/>
                    <a:pt x="14527" y="10419"/>
                  </a:cubicBezTo>
                  <a:cubicBezTo>
                    <a:pt x="10977" y="6099"/>
                    <a:pt x="7504" y="2421"/>
                    <a:pt x="6176" y="1041"/>
                  </a:cubicBezTo>
                  <a:cubicBezTo>
                    <a:pt x="5526" y="355"/>
                    <a:pt x="4645" y="1"/>
                    <a:pt x="37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69"/>
            <p:cNvSpPr/>
            <p:nvPr/>
          </p:nvSpPr>
          <p:spPr>
            <a:xfrm>
              <a:off x="3462097" y="1795726"/>
              <a:ext cx="274692" cy="259803"/>
            </a:xfrm>
            <a:custGeom>
              <a:avLst/>
              <a:gdLst/>
              <a:ahLst/>
              <a:cxnLst/>
              <a:rect l="l" t="t" r="r" b="b"/>
              <a:pathLst>
                <a:path w="13283" h="12563" extrusionOk="0">
                  <a:moveTo>
                    <a:pt x="4648" y="1"/>
                  </a:moveTo>
                  <a:cubicBezTo>
                    <a:pt x="2998" y="1882"/>
                    <a:pt x="1" y="4051"/>
                    <a:pt x="1" y="4051"/>
                  </a:cubicBezTo>
                  <a:cubicBezTo>
                    <a:pt x="2652" y="9005"/>
                    <a:pt x="6528" y="12562"/>
                    <a:pt x="9157" y="12562"/>
                  </a:cubicBezTo>
                  <a:cubicBezTo>
                    <a:pt x="9966" y="12562"/>
                    <a:pt x="10656" y="12226"/>
                    <a:pt x="11157" y="11491"/>
                  </a:cubicBezTo>
                  <a:cubicBezTo>
                    <a:pt x="13282" y="8359"/>
                    <a:pt x="4648" y="1"/>
                    <a:pt x="46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7" name="Google Shape;5627;p69"/>
          <p:cNvGrpSpPr/>
          <p:nvPr/>
        </p:nvGrpSpPr>
        <p:grpSpPr>
          <a:xfrm>
            <a:off x="-190596" y="2127123"/>
            <a:ext cx="1347730" cy="1349100"/>
            <a:chOff x="1079823" y="1252387"/>
            <a:chExt cx="1347730" cy="1349100"/>
          </a:xfrm>
        </p:grpSpPr>
        <p:sp>
          <p:nvSpPr>
            <p:cNvPr id="5628" name="Google Shape;5628;p69"/>
            <p:cNvSpPr/>
            <p:nvPr/>
          </p:nvSpPr>
          <p:spPr>
            <a:xfrm>
              <a:off x="1079823" y="1252387"/>
              <a:ext cx="1347730" cy="1349100"/>
            </a:xfrm>
            <a:custGeom>
              <a:avLst/>
              <a:gdLst/>
              <a:ahLst/>
              <a:cxnLst/>
              <a:rect l="l" t="t" r="r" b="b"/>
              <a:pathLst>
                <a:path w="11802" h="11814" extrusionOk="0">
                  <a:moveTo>
                    <a:pt x="8588" y="0"/>
                  </a:moveTo>
                  <a:cubicBezTo>
                    <a:pt x="8520" y="0"/>
                    <a:pt x="8453" y="6"/>
                    <a:pt x="8385" y="18"/>
                  </a:cubicBezTo>
                  <a:cubicBezTo>
                    <a:pt x="7436" y="170"/>
                    <a:pt x="7091" y="838"/>
                    <a:pt x="7091" y="838"/>
                  </a:cubicBezTo>
                  <a:cubicBezTo>
                    <a:pt x="7091" y="838"/>
                    <a:pt x="6819" y="813"/>
                    <a:pt x="6389" y="813"/>
                  </a:cubicBezTo>
                  <a:cubicBezTo>
                    <a:pt x="5590" y="813"/>
                    <a:pt x="4242" y="900"/>
                    <a:pt x="3065" y="1395"/>
                  </a:cubicBezTo>
                  <a:cubicBezTo>
                    <a:pt x="1255" y="2157"/>
                    <a:pt x="991" y="3211"/>
                    <a:pt x="991" y="3211"/>
                  </a:cubicBezTo>
                  <a:cubicBezTo>
                    <a:pt x="991" y="3211"/>
                    <a:pt x="966" y="2295"/>
                    <a:pt x="634" y="2295"/>
                  </a:cubicBezTo>
                  <a:cubicBezTo>
                    <a:pt x="606" y="2295"/>
                    <a:pt x="577" y="2302"/>
                    <a:pt x="546" y="2315"/>
                  </a:cubicBezTo>
                  <a:cubicBezTo>
                    <a:pt x="124" y="2497"/>
                    <a:pt x="762" y="3323"/>
                    <a:pt x="762" y="3323"/>
                  </a:cubicBezTo>
                  <a:cubicBezTo>
                    <a:pt x="762" y="3323"/>
                    <a:pt x="1" y="3528"/>
                    <a:pt x="94" y="3733"/>
                  </a:cubicBezTo>
                  <a:cubicBezTo>
                    <a:pt x="119" y="3783"/>
                    <a:pt x="178" y="3802"/>
                    <a:pt x="253" y="3802"/>
                  </a:cubicBezTo>
                  <a:cubicBezTo>
                    <a:pt x="486" y="3802"/>
                    <a:pt x="874" y="3622"/>
                    <a:pt x="874" y="3622"/>
                  </a:cubicBezTo>
                  <a:lnTo>
                    <a:pt x="874" y="3622"/>
                  </a:lnTo>
                  <a:cubicBezTo>
                    <a:pt x="874" y="3622"/>
                    <a:pt x="305" y="4202"/>
                    <a:pt x="522" y="5995"/>
                  </a:cubicBezTo>
                  <a:cubicBezTo>
                    <a:pt x="739" y="7782"/>
                    <a:pt x="1442" y="8420"/>
                    <a:pt x="1442" y="8420"/>
                  </a:cubicBezTo>
                  <a:cubicBezTo>
                    <a:pt x="1442" y="8420"/>
                    <a:pt x="505" y="8514"/>
                    <a:pt x="405" y="9247"/>
                  </a:cubicBezTo>
                  <a:cubicBezTo>
                    <a:pt x="313" y="9964"/>
                    <a:pt x="716" y="10243"/>
                    <a:pt x="887" y="10243"/>
                  </a:cubicBezTo>
                  <a:cubicBezTo>
                    <a:pt x="890" y="10243"/>
                    <a:pt x="894" y="10243"/>
                    <a:pt x="897" y="10243"/>
                  </a:cubicBezTo>
                  <a:lnTo>
                    <a:pt x="897" y="10243"/>
                  </a:lnTo>
                  <a:cubicBezTo>
                    <a:pt x="897" y="10243"/>
                    <a:pt x="516" y="11356"/>
                    <a:pt x="1753" y="11737"/>
                  </a:cubicBezTo>
                  <a:cubicBezTo>
                    <a:pt x="1852" y="11766"/>
                    <a:pt x="1952" y="11790"/>
                    <a:pt x="2051" y="11801"/>
                  </a:cubicBezTo>
                  <a:cubicBezTo>
                    <a:pt x="2118" y="11809"/>
                    <a:pt x="2183" y="11813"/>
                    <a:pt x="2247" y="11813"/>
                  </a:cubicBezTo>
                  <a:cubicBezTo>
                    <a:pt x="2734" y="11813"/>
                    <a:pt x="3137" y="11591"/>
                    <a:pt x="3417" y="11374"/>
                  </a:cubicBezTo>
                  <a:cubicBezTo>
                    <a:pt x="3587" y="11250"/>
                    <a:pt x="3733" y="11104"/>
                    <a:pt x="3856" y="10940"/>
                  </a:cubicBezTo>
                  <a:cubicBezTo>
                    <a:pt x="3856" y="10940"/>
                    <a:pt x="4104" y="11232"/>
                    <a:pt x="4552" y="11232"/>
                  </a:cubicBezTo>
                  <a:cubicBezTo>
                    <a:pt x="4668" y="11232"/>
                    <a:pt x="4798" y="11212"/>
                    <a:pt x="4940" y="11163"/>
                  </a:cubicBezTo>
                  <a:cubicBezTo>
                    <a:pt x="5631" y="10928"/>
                    <a:pt x="5456" y="10172"/>
                    <a:pt x="5456" y="10172"/>
                  </a:cubicBezTo>
                  <a:lnTo>
                    <a:pt x="5456" y="10172"/>
                  </a:lnTo>
                  <a:cubicBezTo>
                    <a:pt x="5456" y="10172"/>
                    <a:pt x="5563" y="10209"/>
                    <a:pt x="5709" y="10209"/>
                  </a:cubicBezTo>
                  <a:cubicBezTo>
                    <a:pt x="5860" y="10209"/>
                    <a:pt x="6053" y="10169"/>
                    <a:pt x="6212" y="10008"/>
                  </a:cubicBezTo>
                  <a:cubicBezTo>
                    <a:pt x="6212" y="10008"/>
                    <a:pt x="6502" y="10249"/>
                    <a:pt x="6887" y="10249"/>
                  </a:cubicBezTo>
                  <a:cubicBezTo>
                    <a:pt x="7059" y="10249"/>
                    <a:pt x="7250" y="10201"/>
                    <a:pt x="7442" y="10061"/>
                  </a:cubicBezTo>
                  <a:lnTo>
                    <a:pt x="7442" y="10061"/>
                  </a:lnTo>
                  <a:cubicBezTo>
                    <a:pt x="7442" y="10061"/>
                    <a:pt x="7284" y="10934"/>
                    <a:pt x="8122" y="11098"/>
                  </a:cubicBezTo>
                  <a:cubicBezTo>
                    <a:pt x="8209" y="11117"/>
                    <a:pt x="8298" y="11126"/>
                    <a:pt x="8387" y="11126"/>
                  </a:cubicBezTo>
                  <a:cubicBezTo>
                    <a:pt x="8461" y="11126"/>
                    <a:pt x="8534" y="11120"/>
                    <a:pt x="8608" y="11110"/>
                  </a:cubicBezTo>
                  <a:cubicBezTo>
                    <a:pt x="8895" y="11075"/>
                    <a:pt x="9159" y="10928"/>
                    <a:pt x="9335" y="10700"/>
                  </a:cubicBezTo>
                  <a:cubicBezTo>
                    <a:pt x="9335" y="10700"/>
                    <a:pt x="9630" y="11009"/>
                    <a:pt x="10060" y="11009"/>
                  </a:cubicBezTo>
                  <a:cubicBezTo>
                    <a:pt x="10318" y="11009"/>
                    <a:pt x="10625" y="10897"/>
                    <a:pt x="10946" y="10541"/>
                  </a:cubicBezTo>
                  <a:cubicBezTo>
                    <a:pt x="11801" y="9586"/>
                    <a:pt x="10870" y="8936"/>
                    <a:pt x="10870" y="8936"/>
                  </a:cubicBezTo>
                  <a:cubicBezTo>
                    <a:pt x="10870" y="8936"/>
                    <a:pt x="11538" y="8110"/>
                    <a:pt x="11145" y="7471"/>
                  </a:cubicBezTo>
                  <a:cubicBezTo>
                    <a:pt x="10906" y="7082"/>
                    <a:pt x="10550" y="7006"/>
                    <a:pt x="10308" y="7006"/>
                  </a:cubicBezTo>
                  <a:cubicBezTo>
                    <a:pt x="10152" y="7006"/>
                    <a:pt x="10044" y="7038"/>
                    <a:pt x="10044" y="7038"/>
                  </a:cubicBezTo>
                  <a:cubicBezTo>
                    <a:pt x="10044" y="7038"/>
                    <a:pt x="9915" y="4166"/>
                    <a:pt x="8755" y="3030"/>
                  </a:cubicBezTo>
                  <a:cubicBezTo>
                    <a:pt x="9182" y="2666"/>
                    <a:pt x="9505" y="2192"/>
                    <a:pt x="9698" y="1664"/>
                  </a:cubicBezTo>
                  <a:cubicBezTo>
                    <a:pt x="9950" y="932"/>
                    <a:pt x="9510" y="135"/>
                    <a:pt x="8790" y="18"/>
                  </a:cubicBezTo>
                  <a:cubicBezTo>
                    <a:pt x="8722" y="6"/>
                    <a:pt x="8655" y="0"/>
                    <a:pt x="8588" y="0"/>
                  </a:cubicBezTo>
                  <a:close/>
                </a:path>
              </a:pathLst>
            </a:custGeom>
            <a:solidFill>
              <a:srgbClr val="9B6142"/>
            </a:solid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9" name="Google Shape;5629;p69"/>
            <p:cNvSpPr/>
            <p:nvPr/>
          </p:nvSpPr>
          <p:spPr>
            <a:xfrm>
              <a:off x="1079823" y="1252387"/>
              <a:ext cx="1130302" cy="1347730"/>
            </a:xfrm>
            <a:custGeom>
              <a:avLst/>
              <a:gdLst/>
              <a:ahLst/>
              <a:cxnLst/>
              <a:rect l="l" t="t" r="r" b="b"/>
              <a:pathLst>
                <a:path w="9898" h="11802" extrusionOk="0">
                  <a:moveTo>
                    <a:pt x="8588" y="0"/>
                  </a:moveTo>
                  <a:cubicBezTo>
                    <a:pt x="8520" y="0"/>
                    <a:pt x="8453" y="6"/>
                    <a:pt x="8385" y="18"/>
                  </a:cubicBezTo>
                  <a:cubicBezTo>
                    <a:pt x="7436" y="170"/>
                    <a:pt x="7091" y="838"/>
                    <a:pt x="7091" y="838"/>
                  </a:cubicBezTo>
                  <a:cubicBezTo>
                    <a:pt x="7091" y="838"/>
                    <a:pt x="6819" y="813"/>
                    <a:pt x="6389" y="813"/>
                  </a:cubicBezTo>
                  <a:cubicBezTo>
                    <a:pt x="5590" y="813"/>
                    <a:pt x="4242" y="900"/>
                    <a:pt x="3065" y="1395"/>
                  </a:cubicBezTo>
                  <a:cubicBezTo>
                    <a:pt x="1255" y="2157"/>
                    <a:pt x="991" y="3211"/>
                    <a:pt x="991" y="3211"/>
                  </a:cubicBezTo>
                  <a:cubicBezTo>
                    <a:pt x="991" y="3211"/>
                    <a:pt x="966" y="2295"/>
                    <a:pt x="634" y="2295"/>
                  </a:cubicBezTo>
                  <a:cubicBezTo>
                    <a:pt x="606" y="2295"/>
                    <a:pt x="577" y="2302"/>
                    <a:pt x="546" y="2315"/>
                  </a:cubicBezTo>
                  <a:cubicBezTo>
                    <a:pt x="124" y="2497"/>
                    <a:pt x="762" y="3323"/>
                    <a:pt x="762" y="3323"/>
                  </a:cubicBezTo>
                  <a:cubicBezTo>
                    <a:pt x="762" y="3323"/>
                    <a:pt x="1" y="3528"/>
                    <a:pt x="94" y="3733"/>
                  </a:cubicBezTo>
                  <a:cubicBezTo>
                    <a:pt x="119" y="3783"/>
                    <a:pt x="178" y="3802"/>
                    <a:pt x="253" y="3802"/>
                  </a:cubicBezTo>
                  <a:cubicBezTo>
                    <a:pt x="486" y="3802"/>
                    <a:pt x="874" y="3622"/>
                    <a:pt x="874" y="3622"/>
                  </a:cubicBezTo>
                  <a:lnTo>
                    <a:pt x="874" y="3622"/>
                  </a:lnTo>
                  <a:cubicBezTo>
                    <a:pt x="874" y="3622"/>
                    <a:pt x="305" y="4202"/>
                    <a:pt x="522" y="5995"/>
                  </a:cubicBezTo>
                  <a:cubicBezTo>
                    <a:pt x="739" y="7782"/>
                    <a:pt x="1442" y="8420"/>
                    <a:pt x="1442" y="8420"/>
                  </a:cubicBezTo>
                  <a:cubicBezTo>
                    <a:pt x="1442" y="8420"/>
                    <a:pt x="505" y="8514"/>
                    <a:pt x="405" y="9247"/>
                  </a:cubicBezTo>
                  <a:cubicBezTo>
                    <a:pt x="313" y="9970"/>
                    <a:pt x="716" y="10243"/>
                    <a:pt x="887" y="10243"/>
                  </a:cubicBezTo>
                  <a:cubicBezTo>
                    <a:pt x="890" y="10243"/>
                    <a:pt x="894" y="10243"/>
                    <a:pt x="897" y="10243"/>
                  </a:cubicBezTo>
                  <a:lnTo>
                    <a:pt x="897" y="10243"/>
                  </a:lnTo>
                  <a:cubicBezTo>
                    <a:pt x="897" y="10243"/>
                    <a:pt x="516" y="11356"/>
                    <a:pt x="1753" y="11737"/>
                  </a:cubicBezTo>
                  <a:cubicBezTo>
                    <a:pt x="1852" y="11766"/>
                    <a:pt x="1952" y="11790"/>
                    <a:pt x="2051" y="11801"/>
                  </a:cubicBezTo>
                  <a:cubicBezTo>
                    <a:pt x="1653" y="11338"/>
                    <a:pt x="1530" y="10624"/>
                    <a:pt x="1823" y="10079"/>
                  </a:cubicBezTo>
                  <a:lnTo>
                    <a:pt x="1823" y="10079"/>
                  </a:lnTo>
                  <a:cubicBezTo>
                    <a:pt x="1808" y="10080"/>
                    <a:pt x="1794" y="10081"/>
                    <a:pt x="1780" y="10081"/>
                  </a:cubicBezTo>
                  <a:cubicBezTo>
                    <a:pt x="1406" y="10081"/>
                    <a:pt x="1240" y="9493"/>
                    <a:pt x="1477" y="9188"/>
                  </a:cubicBezTo>
                  <a:cubicBezTo>
                    <a:pt x="1723" y="8866"/>
                    <a:pt x="2169" y="8790"/>
                    <a:pt x="2573" y="8737"/>
                  </a:cubicBezTo>
                  <a:cubicBezTo>
                    <a:pt x="2628" y="8726"/>
                    <a:pt x="2685" y="8720"/>
                    <a:pt x="2741" y="8720"/>
                  </a:cubicBezTo>
                  <a:cubicBezTo>
                    <a:pt x="2809" y="8720"/>
                    <a:pt x="2878" y="8729"/>
                    <a:pt x="2942" y="8749"/>
                  </a:cubicBezTo>
                  <a:cubicBezTo>
                    <a:pt x="3188" y="8831"/>
                    <a:pt x="3294" y="9135"/>
                    <a:pt x="3276" y="9393"/>
                  </a:cubicBezTo>
                  <a:cubicBezTo>
                    <a:pt x="3253" y="9657"/>
                    <a:pt x="3141" y="9903"/>
                    <a:pt x="3094" y="10161"/>
                  </a:cubicBezTo>
                  <a:cubicBezTo>
                    <a:pt x="3024" y="10594"/>
                    <a:pt x="3147" y="11034"/>
                    <a:pt x="3423" y="11374"/>
                  </a:cubicBezTo>
                  <a:cubicBezTo>
                    <a:pt x="3587" y="11250"/>
                    <a:pt x="3733" y="11104"/>
                    <a:pt x="3862" y="10940"/>
                  </a:cubicBezTo>
                  <a:cubicBezTo>
                    <a:pt x="3862" y="10940"/>
                    <a:pt x="4106" y="11232"/>
                    <a:pt x="4552" y="11232"/>
                  </a:cubicBezTo>
                  <a:cubicBezTo>
                    <a:pt x="4668" y="11232"/>
                    <a:pt x="4798" y="11212"/>
                    <a:pt x="4940" y="11163"/>
                  </a:cubicBezTo>
                  <a:cubicBezTo>
                    <a:pt x="5637" y="10928"/>
                    <a:pt x="5456" y="10172"/>
                    <a:pt x="5456" y="10172"/>
                  </a:cubicBezTo>
                  <a:lnTo>
                    <a:pt x="5456" y="10172"/>
                  </a:lnTo>
                  <a:cubicBezTo>
                    <a:pt x="5456" y="10172"/>
                    <a:pt x="5563" y="10209"/>
                    <a:pt x="5709" y="10209"/>
                  </a:cubicBezTo>
                  <a:cubicBezTo>
                    <a:pt x="5862" y="10209"/>
                    <a:pt x="6056" y="10169"/>
                    <a:pt x="6217" y="10008"/>
                  </a:cubicBezTo>
                  <a:cubicBezTo>
                    <a:pt x="6217" y="10008"/>
                    <a:pt x="6508" y="10251"/>
                    <a:pt x="6893" y="10251"/>
                  </a:cubicBezTo>
                  <a:cubicBezTo>
                    <a:pt x="7063" y="10251"/>
                    <a:pt x="7252" y="10203"/>
                    <a:pt x="7442" y="10067"/>
                  </a:cubicBezTo>
                  <a:lnTo>
                    <a:pt x="7442" y="10067"/>
                  </a:lnTo>
                  <a:cubicBezTo>
                    <a:pt x="7442" y="10067"/>
                    <a:pt x="7284" y="10934"/>
                    <a:pt x="8122" y="11098"/>
                  </a:cubicBezTo>
                  <a:cubicBezTo>
                    <a:pt x="8218" y="11119"/>
                    <a:pt x="8314" y="11127"/>
                    <a:pt x="8409" y="11127"/>
                  </a:cubicBezTo>
                  <a:cubicBezTo>
                    <a:pt x="8476" y="11127"/>
                    <a:pt x="8543" y="11123"/>
                    <a:pt x="8608" y="11116"/>
                  </a:cubicBezTo>
                  <a:cubicBezTo>
                    <a:pt x="8339" y="10975"/>
                    <a:pt x="8251" y="10559"/>
                    <a:pt x="8374" y="10260"/>
                  </a:cubicBezTo>
                  <a:cubicBezTo>
                    <a:pt x="8508" y="9926"/>
                    <a:pt x="8801" y="9692"/>
                    <a:pt x="9059" y="9440"/>
                  </a:cubicBezTo>
                  <a:cubicBezTo>
                    <a:pt x="9522" y="8995"/>
                    <a:pt x="9897" y="8409"/>
                    <a:pt x="9891" y="7770"/>
                  </a:cubicBezTo>
                  <a:cubicBezTo>
                    <a:pt x="9891" y="7137"/>
                    <a:pt x="9396" y="6481"/>
                    <a:pt x="8765" y="6481"/>
                  </a:cubicBezTo>
                  <a:cubicBezTo>
                    <a:pt x="8760" y="6481"/>
                    <a:pt x="8754" y="6481"/>
                    <a:pt x="8749" y="6481"/>
                  </a:cubicBezTo>
                  <a:cubicBezTo>
                    <a:pt x="8040" y="6487"/>
                    <a:pt x="7553" y="7207"/>
                    <a:pt x="6885" y="7448"/>
                  </a:cubicBezTo>
                  <a:cubicBezTo>
                    <a:pt x="6642" y="7533"/>
                    <a:pt x="6379" y="7553"/>
                    <a:pt x="6116" y="7553"/>
                  </a:cubicBezTo>
                  <a:cubicBezTo>
                    <a:pt x="6019" y="7553"/>
                    <a:pt x="5921" y="7550"/>
                    <a:pt x="5825" y="7547"/>
                  </a:cubicBezTo>
                  <a:cubicBezTo>
                    <a:pt x="5016" y="7512"/>
                    <a:pt x="4079" y="7413"/>
                    <a:pt x="3628" y="6739"/>
                  </a:cubicBezTo>
                  <a:cubicBezTo>
                    <a:pt x="3417" y="6422"/>
                    <a:pt x="3335" y="6018"/>
                    <a:pt x="3036" y="5790"/>
                  </a:cubicBezTo>
                  <a:cubicBezTo>
                    <a:pt x="2878" y="5672"/>
                    <a:pt x="2684" y="5620"/>
                    <a:pt x="2508" y="5532"/>
                  </a:cubicBezTo>
                  <a:cubicBezTo>
                    <a:pt x="1635" y="5092"/>
                    <a:pt x="1489" y="3803"/>
                    <a:pt x="2016" y="2977"/>
                  </a:cubicBezTo>
                  <a:cubicBezTo>
                    <a:pt x="2549" y="2157"/>
                    <a:pt x="3534" y="1752"/>
                    <a:pt x="4501" y="1582"/>
                  </a:cubicBezTo>
                  <a:cubicBezTo>
                    <a:pt x="4915" y="1511"/>
                    <a:pt x="5334" y="1475"/>
                    <a:pt x="5754" y="1475"/>
                  </a:cubicBezTo>
                  <a:cubicBezTo>
                    <a:pt x="6259" y="1475"/>
                    <a:pt x="6764" y="1527"/>
                    <a:pt x="7260" y="1629"/>
                  </a:cubicBezTo>
                  <a:cubicBezTo>
                    <a:pt x="7401" y="856"/>
                    <a:pt x="8046" y="235"/>
                    <a:pt x="8790" y="18"/>
                  </a:cubicBezTo>
                  <a:cubicBezTo>
                    <a:pt x="8722" y="6"/>
                    <a:pt x="8655" y="0"/>
                    <a:pt x="8588" y="0"/>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0" name="Google Shape;5630;p69"/>
            <p:cNvSpPr/>
            <p:nvPr/>
          </p:nvSpPr>
          <p:spPr>
            <a:xfrm>
              <a:off x="1422409" y="2368644"/>
              <a:ext cx="411673" cy="210918"/>
            </a:xfrm>
            <a:custGeom>
              <a:avLst/>
              <a:gdLst/>
              <a:ahLst/>
              <a:cxnLst/>
              <a:rect l="l" t="t" r="r" b="b"/>
              <a:pathLst>
                <a:path w="3605" h="1847" extrusionOk="0">
                  <a:moveTo>
                    <a:pt x="1227" y="1"/>
                  </a:moveTo>
                  <a:cubicBezTo>
                    <a:pt x="781" y="1"/>
                    <a:pt x="412" y="116"/>
                    <a:pt x="282" y="386"/>
                  </a:cubicBezTo>
                  <a:cubicBezTo>
                    <a:pt x="1" y="966"/>
                    <a:pt x="622" y="1434"/>
                    <a:pt x="1401" y="1675"/>
                  </a:cubicBezTo>
                  <a:cubicBezTo>
                    <a:pt x="1767" y="1785"/>
                    <a:pt x="2166" y="1846"/>
                    <a:pt x="2522" y="1846"/>
                  </a:cubicBezTo>
                  <a:cubicBezTo>
                    <a:pt x="3089" y="1846"/>
                    <a:pt x="3547" y="1691"/>
                    <a:pt x="3587" y="1335"/>
                  </a:cubicBezTo>
                  <a:cubicBezTo>
                    <a:pt x="3604" y="1118"/>
                    <a:pt x="3499" y="919"/>
                    <a:pt x="3317" y="737"/>
                  </a:cubicBezTo>
                  <a:cubicBezTo>
                    <a:pt x="2865" y="300"/>
                    <a:pt x="1945" y="1"/>
                    <a:pt x="1227" y="1"/>
                  </a:cubicBezTo>
                  <a:close/>
                </a:path>
              </a:pathLst>
            </a:custGeom>
            <a:solidFill>
              <a:srgbClr val="88CAB9"/>
            </a:solid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1" name="Google Shape;5631;p69"/>
            <p:cNvSpPr/>
            <p:nvPr/>
          </p:nvSpPr>
          <p:spPr>
            <a:xfrm>
              <a:off x="1422409" y="2368644"/>
              <a:ext cx="378214" cy="191277"/>
            </a:xfrm>
            <a:custGeom>
              <a:avLst/>
              <a:gdLst/>
              <a:ahLst/>
              <a:cxnLst/>
              <a:rect l="l" t="t" r="r" b="b"/>
              <a:pathLst>
                <a:path w="3312" h="1675" extrusionOk="0">
                  <a:moveTo>
                    <a:pt x="1227" y="1"/>
                  </a:moveTo>
                  <a:cubicBezTo>
                    <a:pt x="781" y="1"/>
                    <a:pt x="412" y="116"/>
                    <a:pt x="282" y="386"/>
                  </a:cubicBezTo>
                  <a:cubicBezTo>
                    <a:pt x="1" y="966"/>
                    <a:pt x="622" y="1434"/>
                    <a:pt x="1401" y="1675"/>
                  </a:cubicBezTo>
                  <a:cubicBezTo>
                    <a:pt x="1407" y="1534"/>
                    <a:pt x="1489" y="1411"/>
                    <a:pt x="1612" y="1347"/>
                  </a:cubicBezTo>
                  <a:cubicBezTo>
                    <a:pt x="1675" y="1322"/>
                    <a:pt x="1739" y="1310"/>
                    <a:pt x="1802" y="1310"/>
                  </a:cubicBezTo>
                  <a:cubicBezTo>
                    <a:pt x="1815" y="1310"/>
                    <a:pt x="1828" y="1310"/>
                    <a:pt x="1841" y="1311"/>
                  </a:cubicBezTo>
                  <a:cubicBezTo>
                    <a:pt x="2087" y="1317"/>
                    <a:pt x="2333" y="1382"/>
                    <a:pt x="2579" y="1388"/>
                  </a:cubicBezTo>
                  <a:cubicBezTo>
                    <a:pt x="2588" y="1388"/>
                    <a:pt x="2598" y="1388"/>
                    <a:pt x="2607" y="1388"/>
                  </a:cubicBezTo>
                  <a:cubicBezTo>
                    <a:pt x="3074" y="1388"/>
                    <a:pt x="3288" y="1105"/>
                    <a:pt x="3311" y="737"/>
                  </a:cubicBezTo>
                  <a:cubicBezTo>
                    <a:pt x="2863" y="300"/>
                    <a:pt x="1945" y="1"/>
                    <a:pt x="1227"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2" name="Google Shape;5632;p69"/>
            <p:cNvSpPr/>
            <p:nvPr/>
          </p:nvSpPr>
          <p:spPr>
            <a:xfrm>
              <a:off x="1220969" y="1598969"/>
              <a:ext cx="1001148" cy="902826"/>
            </a:xfrm>
            <a:custGeom>
              <a:avLst/>
              <a:gdLst/>
              <a:ahLst/>
              <a:cxnLst/>
              <a:rect l="l" t="t" r="r" b="b"/>
              <a:pathLst>
                <a:path w="8767" h="7906" extrusionOk="0">
                  <a:moveTo>
                    <a:pt x="7190" y="1"/>
                  </a:moveTo>
                  <a:cubicBezTo>
                    <a:pt x="7190" y="1"/>
                    <a:pt x="6094" y="365"/>
                    <a:pt x="4589" y="365"/>
                  </a:cubicBezTo>
                  <a:cubicBezTo>
                    <a:pt x="3836" y="365"/>
                    <a:pt x="2981" y="274"/>
                    <a:pt x="2110" y="1"/>
                  </a:cubicBezTo>
                  <a:lnTo>
                    <a:pt x="2110" y="1"/>
                  </a:lnTo>
                  <a:cubicBezTo>
                    <a:pt x="2110" y="1"/>
                    <a:pt x="3060" y="2842"/>
                    <a:pt x="2310" y="3680"/>
                  </a:cubicBezTo>
                  <a:cubicBezTo>
                    <a:pt x="2310" y="3680"/>
                    <a:pt x="1938" y="3127"/>
                    <a:pt x="1319" y="3127"/>
                  </a:cubicBezTo>
                  <a:cubicBezTo>
                    <a:pt x="1184" y="3127"/>
                    <a:pt x="1037" y="3153"/>
                    <a:pt x="880" y="3217"/>
                  </a:cubicBezTo>
                  <a:cubicBezTo>
                    <a:pt x="1" y="3575"/>
                    <a:pt x="288" y="4630"/>
                    <a:pt x="880" y="5075"/>
                  </a:cubicBezTo>
                  <a:cubicBezTo>
                    <a:pt x="1466" y="5526"/>
                    <a:pt x="2239" y="5526"/>
                    <a:pt x="2239" y="5526"/>
                  </a:cubicBezTo>
                  <a:cubicBezTo>
                    <a:pt x="2362" y="5983"/>
                    <a:pt x="2433" y="6452"/>
                    <a:pt x="2456" y="6926"/>
                  </a:cubicBezTo>
                  <a:cubicBezTo>
                    <a:pt x="2462" y="7114"/>
                    <a:pt x="2556" y="7290"/>
                    <a:pt x="2702" y="7395"/>
                  </a:cubicBezTo>
                  <a:cubicBezTo>
                    <a:pt x="2988" y="7607"/>
                    <a:pt x="3508" y="7905"/>
                    <a:pt x="4168" y="7905"/>
                  </a:cubicBezTo>
                  <a:cubicBezTo>
                    <a:pt x="4293" y="7905"/>
                    <a:pt x="4424" y="7894"/>
                    <a:pt x="4560" y="7870"/>
                  </a:cubicBezTo>
                  <a:cubicBezTo>
                    <a:pt x="4688" y="7840"/>
                    <a:pt x="4794" y="7741"/>
                    <a:pt x="4817" y="7606"/>
                  </a:cubicBezTo>
                  <a:cubicBezTo>
                    <a:pt x="4823" y="7577"/>
                    <a:pt x="4823" y="7547"/>
                    <a:pt x="4817" y="7512"/>
                  </a:cubicBezTo>
                  <a:cubicBezTo>
                    <a:pt x="4788" y="7231"/>
                    <a:pt x="4747" y="6827"/>
                    <a:pt x="4759" y="6792"/>
                  </a:cubicBezTo>
                  <a:cubicBezTo>
                    <a:pt x="4760" y="6787"/>
                    <a:pt x="4772" y="6786"/>
                    <a:pt x="4793" y="6786"/>
                  </a:cubicBezTo>
                  <a:cubicBezTo>
                    <a:pt x="4876" y="6786"/>
                    <a:pt x="5105" y="6813"/>
                    <a:pt x="5414" y="6813"/>
                  </a:cubicBezTo>
                  <a:cubicBezTo>
                    <a:pt x="5992" y="6813"/>
                    <a:pt x="6850" y="6719"/>
                    <a:pt x="7565" y="6182"/>
                  </a:cubicBezTo>
                  <a:cubicBezTo>
                    <a:pt x="8767" y="5292"/>
                    <a:pt x="8515" y="2772"/>
                    <a:pt x="8116" y="1629"/>
                  </a:cubicBezTo>
                  <a:cubicBezTo>
                    <a:pt x="7958" y="1131"/>
                    <a:pt x="7718" y="663"/>
                    <a:pt x="7407" y="247"/>
                  </a:cubicBezTo>
                  <a:cubicBezTo>
                    <a:pt x="7337" y="159"/>
                    <a:pt x="7267" y="77"/>
                    <a:pt x="7190" y="1"/>
                  </a:cubicBezTo>
                  <a:close/>
                </a:path>
              </a:pathLst>
            </a:custGeom>
            <a:solidFill>
              <a:srgbClr val="FDCC8F"/>
            </a:solidFill>
            <a:ln w="9525" cap="flat" cmpd="sng">
              <a:solidFill>
                <a:schemeClr val="accent3"/>
              </a:solidFill>
              <a:prstDash val="solid"/>
              <a:miter lim="58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69"/>
            <p:cNvSpPr/>
            <p:nvPr/>
          </p:nvSpPr>
          <p:spPr>
            <a:xfrm>
              <a:off x="1220969" y="1598969"/>
              <a:ext cx="845957" cy="902826"/>
            </a:xfrm>
            <a:custGeom>
              <a:avLst/>
              <a:gdLst/>
              <a:ahLst/>
              <a:cxnLst/>
              <a:rect l="l" t="t" r="r" b="b"/>
              <a:pathLst>
                <a:path w="7408" h="7906" extrusionOk="0">
                  <a:moveTo>
                    <a:pt x="7190" y="1"/>
                  </a:moveTo>
                  <a:cubicBezTo>
                    <a:pt x="7190" y="1"/>
                    <a:pt x="6094" y="365"/>
                    <a:pt x="4589" y="365"/>
                  </a:cubicBezTo>
                  <a:cubicBezTo>
                    <a:pt x="3836" y="365"/>
                    <a:pt x="2981" y="274"/>
                    <a:pt x="2110" y="1"/>
                  </a:cubicBezTo>
                  <a:lnTo>
                    <a:pt x="2110" y="1"/>
                  </a:lnTo>
                  <a:cubicBezTo>
                    <a:pt x="2110" y="1"/>
                    <a:pt x="3060" y="2842"/>
                    <a:pt x="2310" y="3680"/>
                  </a:cubicBezTo>
                  <a:cubicBezTo>
                    <a:pt x="2310" y="3680"/>
                    <a:pt x="1938" y="3127"/>
                    <a:pt x="1319" y="3127"/>
                  </a:cubicBezTo>
                  <a:cubicBezTo>
                    <a:pt x="1184" y="3127"/>
                    <a:pt x="1037" y="3153"/>
                    <a:pt x="880" y="3217"/>
                  </a:cubicBezTo>
                  <a:cubicBezTo>
                    <a:pt x="1" y="3575"/>
                    <a:pt x="288" y="4630"/>
                    <a:pt x="880" y="5075"/>
                  </a:cubicBezTo>
                  <a:cubicBezTo>
                    <a:pt x="1466" y="5526"/>
                    <a:pt x="2239" y="5526"/>
                    <a:pt x="2239" y="5526"/>
                  </a:cubicBezTo>
                  <a:cubicBezTo>
                    <a:pt x="2362" y="5983"/>
                    <a:pt x="2433" y="6452"/>
                    <a:pt x="2456" y="6926"/>
                  </a:cubicBezTo>
                  <a:cubicBezTo>
                    <a:pt x="2462" y="7114"/>
                    <a:pt x="2556" y="7290"/>
                    <a:pt x="2702" y="7395"/>
                  </a:cubicBezTo>
                  <a:cubicBezTo>
                    <a:pt x="2988" y="7607"/>
                    <a:pt x="3508" y="7905"/>
                    <a:pt x="4168" y="7905"/>
                  </a:cubicBezTo>
                  <a:cubicBezTo>
                    <a:pt x="4293" y="7905"/>
                    <a:pt x="4424" y="7894"/>
                    <a:pt x="4560" y="7870"/>
                  </a:cubicBezTo>
                  <a:cubicBezTo>
                    <a:pt x="4688" y="7840"/>
                    <a:pt x="4794" y="7741"/>
                    <a:pt x="4817" y="7606"/>
                  </a:cubicBezTo>
                  <a:lnTo>
                    <a:pt x="4817" y="7606"/>
                  </a:lnTo>
                  <a:cubicBezTo>
                    <a:pt x="4746" y="7607"/>
                    <a:pt x="4675" y="7608"/>
                    <a:pt x="4605" y="7608"/>
                  </a:cubicBezTo>
                  <a:cubicBezTo>
                    <a:pt x="4257" y="7608"/>
                    <a:pt x="3924" y="7580"/>
                    <a:pt x="3681" y="7366"/>
                  </a:cubicBezTo>
                  <a:cubicBezTo>
                    <a:pt x="3517" y="7219"/>
                    <a:pt x="3429" y="7008"/>
                    <a:pt x="3353" y="6803"/>
                  </a:cubicBezTo>
                  <a:cubicBezTo>
                    <a:pt x="3065" y="5983"/>
                    <a:pt x="2972" y="5110"/>
                    <a:pt x="3083" y="4255"/>
                  </a:cubicBezTo>
                  <a:cubicBezTo>
                    <a:pt x="3241" y="3077"/>
                    <a:pt x="3769" y="1881"/>
                    <a:pt x="3411" y="756"/>
                  </a:cubicBezTo>
                  <a:lnTo>
                    <a:pt x="3411" y="756"/>
                  </a:lnTo>
                  <a:cubicBezTo>
                    <a:pt x="3555" y="757"/>
                    <a:pt x="3700" y="758"/>
                    <a:pt x="3845" y="758"/>
                  </a:cubicBezTo>
                  <a:cubicBezTo>
                    <a:pt x="4665" y="758"/>
                    <a:pt x="5492" y="734"/>
                    <a:pt x="6294" y="575"/>
                  </a:cubicBezTo>
                  <a:cubicBezTo>
                    <a:pt x="6675" y="499"/>
                    <a:pt x="7044" y="387"/>
                    <a:pt x="7407" y="247"/>
                  </a:cubicBezTo>
                  <a:cubicBezTo>
                    <a:pt x="7337" y="159"/>
                    <a:pt x="7267" y="77"/>
                    <a:pt x="7190" y="1"/>
                  </a:cubicBezTo>
                  <a:close/>
                </a:path>
              </a:pathLst>
            </a:custGeom>
            <a:solidFill>
              <a:srgbClr val="000000">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69"/>
            <p:cNvSpPr/>
            <p:nvPr/>
          </p:nvSpPr>
          <p:spPr>
            <a:xfrm>
              <a:off x="1292569" y="1997053"/>
              <a:ext cx="182141" cy="108599"/>
            </a:xfrm>
            <a:custGeom>
              <a:avLst/>
              <a:gdLst/>
              <a:ahLst/>
              <a:cxnLst/>
              <a:rect l="l" t="t" r="r" b="b"/>
              <a:pathLst>
                <a:path w="1595" h="951" fill="none" extrusionOk="0">
                  <a:moveTo>
                    <a:pt x="253" y="950"/>
                  </a:moveTo>
                  <a:cubicBezTo>
                    <a:pt x="253" y="950"/>
                    <a:pt x="1" y="177"/>
                    <a:pt x="663" y="89"/>
                  </a:cubicBezTo>
                  <a:cubicBezTo>
                    <a:pt x="1325" y="1"/>
                    <a:pt x="1595" y="733"/>
                    <a:pt x="1595" y="733"/>
                  </a:cubicBezTo>
                </a:path>
              </a:pathLst>
            </a:custGeom>
            <a:solidFill>
              <a:schemeClr val="accent3"/>
            </a:solid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69"/>
            <p:cNvSpPr/>
            <p:nvPr/>
          </p:nvSpPr>
          <p:spPr>
            <a:xfrm>
              <a:off x="1374218" y="2006417"/>
              <a:ext cx="55727" cy="123331"/>
            </a:xfrm>
            <a:custGeom>
              <a:avLst/>
              <a:gdLst/>
              <a:ahLst/>
              <a:cxnLst/>
              <a:rect l="l" t="t" r="r" b="b"/>
              <a:pathLst>
                <a:path w="488" h="1080" fill="none" extrusionOk="0">
                  <a:moveTo>
                    <a:pt x="188" y="1"/>
                  </a:moveTo>
                  <a:cubicBezTo>
                    <a:pt x="1" y="382"/>
                    <a:pt x="130" y="845"/>
                    <a:pt x="487" y="1079"/>
                  </a:cubicBezTo>
                </a:path>
              </a:pathLst>
            </a:custGeom>
            <a:solidFill>
              <a:schemeClr val="accent3"/>
            </a:solid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69"/>
            <p:cNvSpPr/>
            <p:nvPr/>
          </p:nvSpPr>
          <p:spPr>
            <a:xfrm>
              <a:off x="1559443" y="1598512"/>
              <a:ext cx="167296" cy="91699"/>
            </a:xfrm>
            <a:custGeom>
              <a:avLst/>
              <a:gdLst/>
              <a:ahLst/>
              <a:cxnLst/>
              <a:rect l="l" t="t" r="r" b="b"/>
              <a:pathLst>
                <a:path w="1465" h="803" extrusionOk="0">
                  <a:moveTo>
                    <a:pt x="771" y="1"/>
                  </a:moveTo>
                  <a:cubicBezTo>
                    <a:pt x="699" y="1"/>
                    <a:pt x="627" y="16"/>
                    <a:pt x="558" y="51"/>
                  </a:cubicBezTo>
                  <a:cubicBezTo>
                    <a:pt x="177" y="245"/>
                    <a:pt x="0" y="803"/>
                    <a:pt x="76" y="803"/>
                  </a:cubicBezTo>
                  <a:cubicBezTo>
                    <a:pt x="79" y="803"/>
                    <a:pt x="81" y="802"/>
                    <a:pt x="84" y="801"/>
                  </a:cubicBezTo>
                  <a:cubicBezTo>
                    <a:pt x="160" y="778"/>
                    <a:pt x="471" y="526"/>
                    <a:pt x="805" y="473"/>
                  </a:cubicBezTo>
                  <a:cubicBezTo>
                    <a:pt x="1139" y="421"/>
                    <a:pt x="1379" y="479"/>
                    <a:pt x="1426" y="403"/>
                  </a:cubicBezTo>
                  <a:cubicBezTo>
                    <a:pt x="1464" y="340"/>
                    <a:pt x="1115" y="1"/>
                    <a:pt x="771" y="1"/>
                  </a:cubicBezTo>
                  <a:close/>
                </a:path>
              </a:pathLst>
            </a:custGeom>
            <a:solidFill>
              <a:srgbClr val="9B6142"/>
            </a:solid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69"/>
            <p:cNvSpPr/>
            <p:nvPr/>
          </p:nvSpPr>
          <p:spPr>
            <a:xfrm>
              <a:off x="1926580" y="1544384"/>
              <a:ext cx="178487" cy="74341"/>
            </a:xfrm>
            <a:custGeom>
              <a:avLst/>
              <a:gdLst/>
              <a:ahLst/>
              <a:cxnLst/>
              <a:rect l="l" t="t" r="r" b="b"/>
              <a:pathLst>
                <a:path w="1563" h="651" extrusionOk="0">
                  <a:moveTo>
                    <a:pt x="702" y="0"/>
                  </a:moveTo>
                  <a:cubicBezTo>
                    <a:pt x="292" y="0"/>
                    <a:pt x="1" y="581"/>
                    <a:pt x="68" y="637"/>
                  </a:cubicBezTo>
                  <a:cubicBezTo>
                    <a:pt x="80" y="647"/>
                    <a:pt x="95" y="651"/>
                    <a:pt x="114" y="651"/>
                  </a:cubicBezTo>
                  <a:cubicBezTo>
                    <a:pt x="208" y="651"/>
                    <a:pt x="393" y="544"/>
                    <a:pt x="672" y="490"/>
                  </a:cubicBezTo>
                  <a:cubicBezTo>
                    <a:pt x="740" y="477"/>
                    <a:pt x="809" y="472"/>
                    <a:pt x="876" y="472"/>
                  </a:cubicBezTo>
                  <a:cubicBezTo>
                    <a:pt x="1148" y="472"/>
                    <a:pt x="1397" y="555"/>
                    <a:pt x="1463" y="555"/>
                  </a:cubicBezTo>
                  <a:cubicBezTo>
                    <a:pt x="1562" y="549"/>
                    <a:pt x="1199" y="63"/>
                    <a:pt x="759" y="4"/>
                  </a:cubicBezTo>
                  <a:cubicBezTo>
                    <a:pt x="740" y="1"/>
                    <a:pt x="721" y="0"/>
                    <a:pt x="702" y="0"/>
                  </a:cubicBezTo>
                  <a:close/>
                </a:path>
              </a:pathLst>
            </a:custGeom>
            <a:solidFill>
              <a:srgbClr val="9B6142"/>
            </a:solid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8" name="Google Shape;5638;p69"/>
            <p:cNvSpPr/>
            <p:nvPr/>
          </p:nvSpPr>
          <p:spPr>
            <a:xfrm>
              <a:off x="1493895" y="1713393"/>
              <a:ext cx="399683" cy="315292"/>
            </a:xfrm>
            <a:custGeom>
              <a:avLst/>
              <a:gdLst/>
              <a:ahLst/>
              <a:cxnLst/>
              <a:rect l="l" t="t" r="r" b="b"/>
              <a:pathLst>
                <a:path w="3500" h="2761" extrusionOk="0">
                  <a:moveTo>
                    <a:pt x="2008" y="0"/>
                  </a:moveTo>
                  <a:cubicBezTo>
                    <a:pt x="1943" y="0"/>
                    <a:pt x="1880" y="5"/>
                    <a:pt x="1818" y="12"/>
                  </a:cubicBezTo>
                  <a:cubicBezTo>
                    <a:pt x="0" y="248"/>
                    <a:pt x="344" y="2760"/>
                    <a:pt x="1953" y="2760"/>
                  </a:cubicBezTo>
                  <a:cubicBezTo>
                    <a:pt x="2061" y="2760"/>
                    <a:pt x="2174" y="2749"/>
                    <a:pt x="2293" y="2725"/>
                  </a:cubicBezTo>
                  <a:cubicBezTo>
                    <a:pt x="2785" y="2637"/>
                    <a:pt x="3183" y="2268"/>
                    <a:pt x="3300" y="1782"/>
                  </a:cubicBezTo>
                  <a:cubicBezTo>
                    <a:pt x="3500" y="1014"/>
                    <a:pt x="3060" y="71"/>
                    <a:pt x="2129" y="6"/>
                  </a:cubicBezTo>
                  <a:cubicBezTo>
                    <a:pt x="2088" y="2"/>
                    <a:pt x="2048" y="0"/>
                    <a:pt x="2008" y="0"/>
                  </a:cubicBezTo>
                  <a:close/>
                </a:path>
              </a:pathLst>
            </a:custGeom>
            <a:solidFill>
              <a:srgbClr val="FFFFFF"/>
            </a:solidFill>
            <a:ln w="9525" cap="flat" cmpd="sng">
              <a:solidFill>
                <a:schemeClr val="accent3"/>
              </a:solidFill>
              <a:prstDash val="solid"/>
              <a:miter lim="58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9" name="Google Shape;5639;p69"/>
            <p:cNvSpPr/>
            <p:nvPr/>
          </p:nvSpPr>
          <p:spPr>
            <a:xfrm>
              <a:off x="1702072" y="1714078"/>
              <a:ext cx="191505" cy="202810"/>
            </a:xfrm>
            <a:custGeom>
              <a:avLst/>
              <a:gdLst/>
              <a:ahLst/>
              <a:cxnLst/>
              <a:rect l="l" t="t" r="r" b="b"/>
              <a:pathLst>
                <a:path w="1677" h="1776" extrusionOk="0">
                  <a:moveTo>
                    <a:pt x="306" y="0"/>
                  </a:moveTo>
                  <a:lnTo>
                    <a:pt x="306" y="0"/>
                  </a:lnTo>
                  <a:cubicBezTo>
                    <a:pt x="288" y="82"/>
                    <a:pt x="1" y="1758"/>
                    <a:pt x="1477" y="1776"/>
                  </a:cubicBezTo>
                  <a:cubicBezTo>
                    <a:pt x="1677" y="1008"/>
                    <a:pt x="1237" y="65"/>
                    <a:pt x="3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69"/>
            <p:cNvSpPr/>
            <p:nvPr/>
          </p:nvSpPr>
          <p:spPr>
            <a:xfrm>
              <a:off x="1875992" y="1685643"/>
              <a:ext cx="273725" cy="250430"/>
            </a:xfrm>
            <a:custGeom>
              <a:avLst/>
              <a:gdLst/>
              <a:ahLst/>
              <a:cxnLst/>
              <a:rect l="l" t="t" r="r" b="b"/>
              <a:pathLst>
                <a:path w="2397" h="2193" extrusionOk="0">
                  <a:moveTo>
                    <a:pt x="1406" y="0"/>
                  </a:moveTo>
                  <a:cubicBezTo>
                    <a:pt x="1383" y="0"/>
                    <a:pt x="1360" y="1"/>
                    <a:pt x="1337" y="3"/>
                  </a:cubicBezTo>
                  <a:cubicBezTo>
                    <a:pt x="1302" y="3"/>
                    <a:pt x="1267" y="9"/>
                    <a:pt x="1232" y="21"/>
                  </a:cubicBezTo>
                  <a:cubicBezTo>
                    <a:pt x="1197" y="27"/>
                    <a:pt x="1161" y="33"/>
                    <a:pt x="1126" y="44"/>
                  </a:cubicBezTo>
                  <a:cubicBezTo>
                    <a:pt x="0" y="416"/>
                    <a:pt x="471" y="2193"/>
                    <a:pt x="1450" y="2193"/>
                  </a:cubicBezTo>
                  <a:cubicBezTo>
                    <a:pt x="1566" y="2193"/>
                    <a:pt x="1689" y="2168"/>
                    <a:pt x="1818" y="2113"/>
                  </a:cubicBezTo>
                  <a:cubicBezTo>
                    <a:pt x="2099" y="1990"/>
                    <a:pt x="2304" y="1732"/>
                    <a:pt x="2345" y="1421"/>
                  </a:cubicBezTo>
                  <a:cubicBezTo>
                    <a:pt x="2357" y="1369"/>
                    <a:pt x="2363" y="1316"/>
                    <a:pt x="2363" y="1257"/>
                  </a:cubicBezTo>
                  <a:cubicBezTo>
                    <a:pt x="2397" y="659"/>
                    <a:pt x="2001" y="0"/>
                    <a:pt x="1406" y="0"/>
                  </a:cubicBezTo>
                  <a:close/>
                </a:path>
              </a:pathLst>
            </a:custGeom>
            <a:solidFill>
              <a:srgbClr val="FFFFFF"/>
            </a:solidFill>
            <a:ln w="9525" cap="flat" cmpd="sng">
              <a:solidFill>
                <a:schemeClr val="accent3"/>
              </a:solidFill>
              <a:prstDash val="solid"/>
              <a:miter lim="58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69"/>
            <p:cNvSpPr/>
            <p:nvPr/>
          </p:nvSpPr>
          <p:spPr>
            <a:xfrm>
              <a:off x="2005946" y="1685643"/>
              <a:ext cx="143772" cy="162385"/>
            </a:xfrm>
            <a:custGeom>
              <a:avLst/>
              <a:gdLst/>
              <a:ahLst/>
              <a:cxnLst/>
              <a:rect l="l" t="t" r="r" b="b"/>
              <a:pathLst>
                <a:path w="1259" h="1422" extrusionOk="0">
                  <a:moveTo>
                    <a:pt x="268" y="0"/>
                  </a:moveTo>
                  <a:cubicBezTo>
                    <a:pt x="245" y="0"/>
                    <a:pt x="222" y="1"/>
                    <a:pt x="199" y="3"/>
                  </a:cubicBezTo>
                  <a:cubicBezTo>
                    <a:pt x="164" y="3"/>
                    <a:pt x="129" y="9"/>
                    <a:pt x="94" y="21"/>
                  </a:cubicBezTo>
                  <a:lnTo>
                    <a:pt x="76" y="38"/>
                  </a:lnTo>
                  <a:cubicBezTo>
                    <a:pt x="76" y="38"/>
                    <a:pt x="0" y="1240"/>
                    <a:pt x="1207" y="1421"/>
                  </a:cubicBezTo>
                  <a:cubicBezTo>
                    <a:pt x="1219" y="1369"/>
                    <a:pt x="1225" y="1316"/>
                    <a:pt x="1225" y="1257"/>
                  </a:cubicBezTo>
                  <a:cubicBezTo>
                    <a:pt x="1259" y="659"/>
                    <a:pt x="863" y="0"/>
                    <a:pt x="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69"/>
            <p:cNvSpPr/>
            <p:nvPr/>
          </p:nvSpPr>
          <p:spPr>
            <a:xfrm>
              <a:off x="1908880" y="1778941"/>
              <a:ext cx="110541" cy="146055"/>
            </a:xfrm>
            <a:custGeom>
              <a:avLst/>
              <a:gdLst/>
              <a:ahLst/>
              <a:cxnLst/>
              <a:rect l="l" t="t" r="r" b="b"/>
              <a:pathLst>
                <a:path w="968" h="1279" extrusionOk="0">
                  <a:moveTo>
                    <a:pt x="0" y="1"/>
                  </a:moveTo>
                  <a:lnTo>
                    <a:pt x="0" y="1"/>
                  </a:lnTo>
                  <a:cubicBezTo>
                    <a:pt x="0" y="1"/>
                    <a:pt x="23" y="509"/>
                    <a:pt x="262" y="794"/>
                  </a:cubicBezTo>
                  <a:lnTo>
                    <a:pt x="262" y="794"/>
                  </a:lnTo>
                  <a:lnTo>
                    <a:pt x="0" y="1"/>
                  </a:lnTo>
                  <a:close/>
                  <a:moveTo>
                    <a:pt x="642" y="713"/>
                  </a:moveTo>
                  <a:cubicBezTo>
                    <a:pt x="474" y="713"/>
                    <a:pt x="276" y="809"/>
                    <a:pt x="276" y="809"/>
                  </a:cubicBezTo>
                  <a:cubicBezTo>
                    <a:pt x="271" y="804"/>
                    <a:pt x="267" y="799"/>
                    <a:pt x="262" y="794"/>
                  </a:cubicBezTo>
                  <a:lnTo>
                    <a:pt x="262" y="794"/>
                  </a:lnTo>
                  <a:lnTo>
                    <a:pt x="422" y="1278"/>
                  </a:lnTo>
                  <a:cubicBezTo>
                    <a:pt x="422" y="1278"/>
                    <a:pt x="967" y="1020"/>
                    <a:pt x="844" y="809"/>
                  </a:cubicBezTo>
                  <a:cubicBezTo>
                    <a:pt x="803" y="737"/>
                    <a:pt x="726" y="713"/>
                    <a:pt x="642" y="713"/>
                  </a:cubicBezTo>
                  <a:close/>
                </a:path>
              </a:pathLst>
            </a:custGeom>
            <a:solidFill>
              <a:srgbClr val="FDCC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69"/>
            <p:cNvSpPr/>
            <p:nvPr/>
          </p:nvSpPr>
          <p:spPr>
            <a:xfrm>
              <a:off x="1907509" y="1778941"/>
              <a:ext cx="107229" cy="146055"/>
            </a:xfrm>
            <a:custGeom>
              <a:avLst/>
              <a:gdLst/>
              <a:ahLst/>
              <a:cxnLst/>
              <a:rect l="l" t="t" r="r" b="b"/>
              <a:pathLst>
                <a:path w="939" h="1279" extrusionOk="0">
                  <a:moveTo>
                    <a:pt x="12" y="1"/>
                  </a:moveTo>
                  <a:lnTo>
                    <a:pt x="12" y="1"/>
                  </a:lnTo>
                  <a:cubicBezTo>
                    <a:pt x="1" y="147"/>
                    <a:pt x="7" y="294"/>
                    <a:pt x="36" y="440"/>
                  </a:cubicBezTo>
                  <a:cubicBezTo>
                    <a:pt x="53" y="511"/>
                    <a:pt x="83" y="587"/>
                    <a:pt x="112" y="651"/>
                  </a:cubicBezTo>
                  <a:cubicBezTo>
                    <a:pt x="141" y="727"/>
                    <a:pt x="188" y="792"/>
                    <a:pt x="235" y="850"/>
                  </a:cubicBezTo>
                  <a:lnTo>
                    <a:pt x="264" y="886"/>
                  </a:lnTo>
                  <a:lnTo>
                    <a:pt x="311" y="868"/>
                  </a:lnTo>
                  <a:cubicBezTo>
                    <a:pt x="405" y="827"/>
                    <a:pt x="505" y="798"/>
                    <a:pt x="604" y="780"/>
                  </a:cubicBezTo>
                  <a:cubicBezTo>
                    <a:pt x="617" y="778"/>
                    <a:pt x="629" y="778"/>
                    <a:pt x="641" y="778"/>
                  </a:cubicBezTo>
                  <a:cubicBezTo>
                    <a:pt x="674" y="778"/>
                    <a:pt x="705" y="783"/>
                    <a:pt x="739" y="792"/>
                  </a:cubicBezTo>
                  <a:cubicBezTo>
                    <a:pt x="745" y="792"/>
                    <a:pt x="757" y="798"/>
                    <a:pt x="762" y="798"/>
                  </a:cubicBezTo>
                  <a:cubicBezTo>
                    <a:pt x="774" y="803"/>
                    <a:pt x="780" y="809"/>
                    <a:pt x="786" y="815"/>
                  </a:cubicBezTo>
                  <a:cubicBezTo>
                    <a:pt x="798" y="827"/>
                    <a:pt x="809" y="839"/>
                    <a:pt x="815" y="856"/>
                  </a:cubicBezTo>
                  <a:cubicBezTo>
                    <a:pt x="821" y="891"/>
                    <a:pt x="809" y="932"/>
                    <a:pt x="786" y="962"/>
                  </a:cubicBezTo>
                  <a:cubicBezTo>
                    <a:pt x="757" y="1003"/>
                    <a:pt x="727" y="1044"/>
                    <a:pt x="686" y="1079"/>
                  </a:cubicBezTo>
                  <a:cubicBezTo>
                    <a:pt x="610" y="1149"/>
                    <a:pt x="522" y="1214"/>
                    <a:pt x="434" y="1278"/>
                  </a:cubicBezTo>
                  <a:cubicBezTo>
                    <a:pt x="540" y="1243"/>
                    <a:pt x="645" y="1196"/>
                    <a:pt x="739" y="1137"/>
                  </a:cubicBezTo>
                  <a:cubicBezTo>
                    <a:pt x="786" y="1102"/>
                    <a:pt x="833" y="1067"/>
                    <a:pt x="868" y="1020"/>
                  </a:cubicBezTo>
                  <a:cubicBezTo>
                    <a:pt x="891" y="997"/>
                    <a:pt x="909" y="968"/>
                    <a:pt x="921" y="938"/>
                  </a:cubicBezTo>
                  <a:cubicBezTo>
                    <a:pt x="932" y="903"/>
                    <a:pt x="938" y="862"/>
                    <a:pt x="926" y="827"/>
                  </a:cubicBezTo>
                  <a:cubicBezTo>
                    <a:pt x="921" y="786"/>
                    <a:pt x="897" y="757"/>
                    <a:pt x="874" y="727"/>
                  </a:cubicBezTo>
                  <a:cubicBezTo>
                    <a:pt x="862" y="716"/>
                    <a:pt x="844" y="704"/>
                    <a:pt x="833" y="692"/>
                  </a:cubicBezTo>
                  <a:cubicBezTo>
                    <a:pt x="815" y="680"/>
                    <a:pt x="798" y="675"/>
                    <a:pt x="780" y="669"/>
                  </a:cubicBezTo>
                  <a:cubicBezTo>
                    <a:pt x="735" y="651"/>
                    <a:pt x="687" y="643"/>
                    <a:pt x="638" y="643"/>
                  </a:cubicBezTo>
                  <a:cubicBezTo>
                    <a:pt x="623" y="643"/>
                    <a:pt x="608" y="644"/>
                    <a:pt x="593" y="645"/>
                  </a:cubicBezTo>
                  <a:cubicBezTo>
                    <a:pt x="492" y="660"/>
                    <a:pt x="396" y="688"/>
                    <a:pt x="305" y="725"/>
                  </a:cubicBezTo>
                  <a:lnTo>
                    <a:pt x="305" y="725"/>
                  </a:lnTo>
                  <a:cubicBezTo>
                    <a:pt x="231" y="630"/>
                    <a:pt x="172" y="525"/>
                    <a:pt x="135" y="411"/>
                  </a:cubicBezTo>
                  <a:cubicBezTo>
                    <a:pt x="83" y="276"/>
                    <a:pt x="42" y="141"/>
                    <a:pt x="12" y="1"/>
                  </a:cubicBezTo>
                  <a:close/>
                </a:path>
              </a:pathLst>
            </a:custGeom>
            <a:solidFill>
              <a:srgbClr val="3D0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p69"/>
            <p:cNvSpPr/>
            <p:nvPr/>
          </p:nvSpPr>
          <p:spPr>
            <a:xfrm>
              <a:off x="1890152" y="1948292"/>
              <a:ext cx="93754" cy="181798"/>
            </a:xfrm>
            <a:custGeom>
              <a:avLst/>
              <a:gdLst/>
              <a:ahLst/>
              <a:cxnLst/>
              <a:rect l="l" t="t" r="r" b="b"/>
              <a:pathLst>
                <a:path w="821" h="1592" extrusionOk="0">
                  <a:moveTo>
                    <a:pt x="821" y="0"/>
                  </a:moveTo>
                  <a:lnTo>
                    <a:pt x="0" y="94"/>
                  </a:lnTo>
                  <a:cubicBezTo>
                    <a:pt x="36" y="416"/>
                    <a:pt x="88" y="738"/>
                    <a:pt x="164" y="1055"/>
                  </a:cubicBezTo>
                  <a:cubicBezTo>
                    <a:pt x="241" y="1351"/>
                    <a:pt x="344" y="1591"/>
                    <a:pt x="467" y="1591"/>
                  </a:cubicBezTo>
                  <a:cubicBezTo>
                    <a:pt x="476" y="1591"/>
                    <a:pt x="484" y="1590"/>
                    <a:pt x="493" y="1588"/>
                  </a:cubicBezTo>
                  <a:cubicBezTo>
                    <a:pt x="604" y="1559"/>
                    <a:pt x="674" y="1371"/>
                    <a:pt x="721" y="1131"/>
                  </a:cubicBezTo>
                  <a:cubicBezTo>
                    <a:pt x="786" y="756"/>
                    <a:pt x="821" y="381"/>
                    <a:pt x="821" y="0"/>
                  </a:cubicBezTo>
                  <a:close/>
                </a:path>
              </a:pathLst>
            </a:custGeom>
            <a:solidFill>
              <a:srgbClr val="8E2D20"/>
            </a:solidFill>
            <a:ln w="9525" cap="flat" cmpd="sng">
              <a:solidFill>
                <a:schemeClr val="accent3"/>
              </a:solidFill>
              <a:prstDash val="solid"/>
              <a:miter lim="58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p69"/>
            <p:cNvSpPr/>
            <p:nvPr/>
          </p:nvSpPr>
          <p:spPr>
            <a:xfrm>
              <a:off x="1908880" y="2063972"/>
              <a:ext cx="64292" cy="66119"/>
            </a:xfrm>
            <a:custGeom>
              <a:avLst/>
              <a:gdLst/>
              <a:ahLst/>
              <a:cxnLst/>
              <a:rect l="l" t="t" r="r" b="b"/>
              <a:pathLst>
                <a:path w="563" h="579" extrusionOk="0">
                  <a:moveTo>
                    <a:pt x="214" y="0"/>
                  </a:moveTo>
                  <a:cubicBezTo>
                    <a:pt x="142" y="0"/>
                    <a:pt x="70" y="14"/>
                    <a:pt x="0" y="42"/>
                  </a:cubicBezTo>
                  <a:cubicBezTo>
                    <a:pt x="77" y="338"/>
                    <a:pt x="180" y="578"/>
                    <a:pt x="303" y="578"/>
                  </a:cubicBezTo>
                  <a:cubicBezTo>
                    <a:pt x="312" y="578"/>
                    <a:pt x="320" y="577"/>
                    <a:pt x="329" y="575"/>
                  </a:cubicBezTo>
                  <a:cubicBezTo>
                    <a:pt x="440" y="546"/>
                    <a:pt x="510" y="358"/>
                    <a:pt x="563" y="118"/>
                  </a:cubicBezTo>
                  <a:cubicBezTo>
                    <a:pt x="459" y="40"/>
                    <a:pt x="337" y="0"/>
                    <a:pt x="214" y="0"/>
                  </a:cubicBezTo>
                  <a:close/>
                </a:path>
              </a:pathLst>
            </a:custGeom>
            <a:solidFill>
              <a:srgbClr val="F78AC3"/>
            </a:solidFill>
            <a:ln w="952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p69"/>
            <p:cNvSpPr/>
            <p:nvPr/>
          </p:nvSpPr>
          <p:spPr>
            <a:xfrm>
              <a:off x="1564924" y="2049241"/>
              <a:ext cx="146055" cy="72971"/>
            </a:xfrm>
            <a:custGeom>
              <a:avLst/>
              <a:gdLst/>
              <a:ahLst/>
              <a:cxnLst/>
              <a:rect l="l" t="t" r="r" b="b"/>
              <a:pathLst>
                <a:path w="1279" h="639" extrusionOk="0">
                  <a:moveTo>
                    <a:pt x="732" y="1"/>
                  </a:moveTo>
                  <a:cubicBezTo>
                    <a:pt x="692" y="1"/>
                    <a:pt x="652" y="3"/>
                    <a:pt x="610" y="7"/>
                  </a:cubicBezTo>
                  <a:cubicBezTo>
                    <a:pt x="264" y="36"/>
                    <a:pt x="1" y="200"/>
                    <a:pt x="18" y="376"/>
                  </a:cubicBezTo>
                  <a:cubicBezTo>
                    <a:pt x="29" y="528"/>
                    <a:pt x="265" y="638"/>
                    <a:pt x="563" y="638"/>
                  </a:cubicBezTo>
                  <a:cubicBezTo>
                    <a:pt x="598" y="638"/>
                    <a:pt x="633" y="637"/>
                    <a:pt x="669" y="634"/>
                  </a:cubicBezTo>
                  <a:cubicBezTo>
                    <a:pt x="1009" y="599"/>
                    <a:pt x="1278" y="435"/>
                    <a:pt x="1260" y="259"/>
                  </a:cubicBezTo>
                  <a:cubicBezTo>
                    <a:pt x="1245" y="109"/>
                    <a:pt x="1021" y="1"/>
                    <a:pt x="732" y="1"/>
                  </a:cubicBezTo>
                  <a:close/>
                </a:path>
              </a:pathLst>
            </a:custGeom>
            <a:solidFill>
              <a:srgbClr val="B53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p69"/>
            <p:cNvSpPr/>
            <p:nvPr/>
          </p:nvSpPr>
          <p:spPr>
            <a:xfrm>
              <a:off x="2094218" y="1960397"/>
              <a:ext cx="129954" cy="64863"/>
            </a:xfrm>
            <a:custGeom>
              <a:avLst/>
              <a:gdLst/>
              <a:ahLst/>
              <a:cxnLst/>
              <a:rect l="l" t="t" r="r" b="b"/>
              <a:pathLst>
                <a:path w="1138" h="568" extrusionOk="0">
                  <a:moveTo>
                    <a:pt x="642" y="1"/>
                  </a:moveTo>
                  <a:cubicBezTo>
                    <a:pt x="609" y="1"/>
                    <a:pt x="575" y="2"/>
                    <a:pt x="540" y="6"/>
                  </a:cubicBezTo>
                  <a:cubicBezTo>
                    <a:pt x="235" y="29"/>
                    <a:pt x="0" y="175"/>
                    <a:pt x="12" y="334"/>
                  </a:cubicBezTo>
                  <a:cubicBezTo>
                    <a:pt x="28" y="473"/>
                    <a:pt x="230" y="567"/>
                    <a:pt x="487" y="567"/>
                  </a:cubicBezTo>
                  <a:cubicBezTo>
                    <a:pt x="521" y="567"/>
                    <a:pt x="557" y="566"/>
                    <a:pt x="592" y="562"/>
                  </a:cubicBezTo>
                  <a:cubicBezTo>
                    <a:pt x="897" y="533"/>
                    <a:pt x="1137" y="386"/>
                    <a:pt x="1120" y="234"/>
                  </a:cubicBezTo>
                  <a:cubicBezTo>
                    <a:pt x="1109" y="99"/>
                    <a:pt x="905" y="1"/>
                    <a:pt x="642" y="1"/>
                  </a:cubicBezTo>
                  <a:close/>
                </a:path>
              </a:pathLst>
            </a:custGeom>
            <a:solidFill>
              <a:srgbClr val="B53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p69"/>
            <p:cNvSpPr/>
            <p:nvPr/>
          </p:nvSpPr>
          <p:spPr>
            <a:xfrm>
              <a:off x="1163528" y="1713279"/>
              <a:ext cx="68974" cy="364853"/>
            </a:xfrm>
            <a:custGeom>
              <a:avLst/>
              <a:gdLst/>
              <a:ahLst/>
              <a:cxnLst/>
              <a:rect l="l" t="t" r="r" b="b"/>
              <a:pathLst>
                <a:path w="604" h="3195" extrusionOk="0">
                  <a:moveTo>
                    <a:pt x="222" y="0"/>
                  </a:moveTo>
                  <a:cubicBezTo>
                    <a:pt x="218" y="0"/>
                    <a:pt x="204" y="17"/>
                    <a:pt x="193" y="43"/>
                  </a:cubicBezTo>
                  <a:cubicBezTo>
                    <a:pt x="76" y="289"/>
                    <a:pt x="12" y="552"/>
                    <a:pt x="6" y="822"/>
                  </a:cubicBezTo>
                  <a:cubicBezTo>
                    <a:pt x="0" y="1091"/>
                    <a:pt x="24" y="1361"/>
                    <a:pt x="65" y="1630"/>
                  </a:cubicBezTo>
                  <a:cubicBezTo>
                    <a:pt x="100" y="1894"/>
                    <a:pt x="147" y="2158"/>
                    <a:pt x="211" y="2421"/>
                  </a:cubicBezTo>
                  <a:cubicBezTo>
                    <a:pt x="275" y="2685"/>
                    <a:pt x="387" y="2931"/>
                    <a:pt x="545" y="3154"/>
                  </a:cubicBezTo>
                  <a:cubicBezTo>
                    <a:pt x="568" y="3177"/>
                    <a:pt x="586" y="3195"/>
                    <a:pt x="598" y="3195"/>
                  </a:cubicBezTo>
                  <a:cubicBezTo>
                    <a:pt x="604" y="3189"/>
                    <a:pt x="592" y="3166"/>
                    <a:pt x="568" y="3136"/>
                  </a:cubicBezTo>
                  <a:cubicBezTo>
                    <a:pt x="428" y="2914"/>
                    <a:pt x="322" y="2668"/>
                    <a:pt x="270" y="2410"/>
                  </a:cubicBezTo>
                  <a:cubicBezTo>
                    <a:pt x="205" y="2152"/>
                    <a:pt x="170" y="1888"/>
                    <a:pt x="129" y="1625"/>
                  </a:cubicBezTo>
                  <a:cubicBezTo>
                    <a:pt x="82" y="1361"/>
                    <a:pt x="59" y="1097"/>
                    <a:pt x="59" y="828"/>
                  </a:cubicBezTo>
                  <a:cubicBezTo>
                    <a:pt x="53" y="564"/>
                    <a:pt x="100" y="300"/>
                    <a:pt x="205" y="54"/>
                  </a:cubicBezTo>
                  <a:cubicBezTo>
                    <a:pt x="211" y="31"/>
                    <a:pt x="229" y="7"/>
                    <a:pt x="223" y="2"/>
                  </a:cubicBezTo>
                  <a:cubicBezTo>
                    <a:pt x="223" y="1"/>
                    <a:pt x="222" y="0"/>
                    <a:pt x="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p69"/>
            <p:cNvSpPr/>
            <p:nvPr/>
          </p:nvSpPr>
          <p:spPr>
            <a:xfrm>
              <a:off x="1204296" y="1766265"/>
              <a:ext cx="37570" cy="235013"/>
            </a:xfrm>
            <a:custGeom>
              <a:avLst/>
              <a:gdLst/>
              <a:ahLst/>
              <a:cxnLst/>
              <a:rect l="l" t="t" r="r" b="b"/>
              <a:pathLst>
                <a:path w="329" h="2058" extrusionOk="0">
                  <a:moveTo>
                    <a:pt x="100" y="0"/>
                  </a:moveTo>
                  <a:cubicBezTo>
                    <a:pt x="94" y="0"/>
                    <a:pt x="88" y="12"/>
                    <a:pt x="83" y="30"/>
                  </a:cubicBezTo>
                  <a:cubicBezTo>
                    <a:pt x="42" y="200"/>
                    <a:pt x="18" y="364"/>
                    <a:pt x="6" y="534"/>
                  </a:cubicBezTo>
                  <a:cubicBezTo>
                    <a:pt x="0" y="704"/>
                    <a:pt x="0" y="879"/>
                    <a:pt x="18" y="1049"/>
                  </a:cubicBezTo>
                  <a:cubicBezTo>
                    <a:pt x="42" y="1219"/>
                    <a:pt x="71" y="1383"/>
                    <a:pt x="118" y="1547"/>
                  </a:cubicBezTo>
                  <a:cubicBezTo>
                    <a:pt x="159" y="1711"/>
                    <a:pt x="223" y="1870"/>
                    <a:pt x="293" y="2028"/>
                  </a:cubicBezTo>
                  <a:cubicBezTo>
                    <a:pt x="299" y="2045"/>
                    <a:pt x="311" y="2057"/>
                    <a:pt x="323" y="2057"/>
                  </a:cubicBezTo>
                  <a:cubicBezTo>
                    <a:pt x="329" y="2051"/>
                    <a:pt x="329" y="2034"/>
                    <a:pt x="323" y="2016"/>
                  </a:cubicBezTo>
                  <a:cubicBezTo>
                    <a:pt x="264" y="1858"/>
                    <a:pt x="211" y="1694"/>
                    <a:pt x="176" y="1536"/>
                  </a:cubicBezTo>
                  <a:cubicBezTo>
                    <a:pt x="94" y="1207"/>
                    <a:pt x="59" y="873"/>
                    <a:pt x="65" y="539"/>
                  </a:cubicBezTo>
                  <a:cubicBezTo>
                    <a:pt x="65" y="370"/>
                    <a:pt x="77" y="206"/>
                    <a:pt x="100" y="41"/>
                  </a:cubicBezTo>
                  <a:cubicBezTo>
                    <a:pt x="106" y="24"/>
                    <a:pt x="106" y="6"/>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p69"/>
            <p:cNvSpPr/>
            <p:nvPr/>
          </p:nvSpPr>
          <p:spPr>
            <a:xfrm>
              <a:off x="1241067" y="1802922"/>
              <a:ext cx="25580" cy="154848"/>
            </a:xfrm>
            <a:custGeom>
              <a:avLst/>
              <a:gdLst/>
              <a:ahLst/>
              <a:cxnLst/>
              <a:rect l="l" t="t" r="r" b="b"/>
              <a:pathLst>
                <a:path w="224" h="1356" extrusionOk="0">
                  <a:moveTo>
                    <a:pt x="82" y="0"/>
                  </a:moveTo>
                  <a:cubicBezTo>
                    <a:pt x="79" y="0"/>
                    <a:pt x="70" y="10"/>
                    <a:pt x="65" y="19"/>
                  </a:cubicBezTo>
                  <a:cubicBezTo>
                    <a:pt x="24" y="125"/>
                    <a:pt x="1" y="236"/>
                    <a:pt x="7" y="347"/>
                  </a:cubicBezTo>
                  <a:cubicBezTo>
                    <a:pt x="7" y="465"/>
                    <a:pt x="12" y="570"/>
                    <a:pt x="24" y="687"/>
                  </a:cubicBezTo>
                  <a:cubicBezTo>
                    <a:pt x="36" y="799"/>
                    <a:pt x="42" y="910"/>
                    <a:pt x="65" y="1021"/>
                  </a:cubicBezTo>
                  <a:cubicBezTo>
                    <a:pt x="83" y="1133"/>
                    <a:pt x="124" y="1244"/>
                    <a:pt x="188" y="1338"/>
                  </a:cubicBezTo>
                  <a:cubicBezTo>
                    <a:pt x="194" y="1355"/>
                    <a:pt x="206" y="1355"/>
                    <a:pt x="212" y="1355"/>
                  </a:cubicBezTo>
                  <a:cubicBezTo>
                    <a:pt x="223" y="1349"/>
                    <a:pt x="223" y="1338"/>
                    <a:pt x="212" y="1320"/>
                  </a:cubicBezTo>
                  <a:cubicBezTo>
                    <a:pt x="165" y="1226"/>
                    <a:pt x="136" y="1121"/>
                    <a:pt x="124" y="1010"/>
                  </a:cubicBezTo>
                  <a:cubicBezTo>
                    <a:pt x="106" y="898"/>
                    <a:pt x="106" y="793"/>
                    <a:pt x="95" y="681"/>
                  </a:cubicBezTo>
                  <a:cubicBezTo>
                    <a:pt x="83" y="570"/>
                    <a:pt x="71" y="459"/>
                    <a:pt x="59" y="347"/>
                  </a:cubicBezTo>
                  <a:cubicBezTo>
                    <a:pt x="48" y="242"/>
                    <a:pt x="53" y="131"/>
                    <a:pt x="89" y="25"/>
                  </a:cubicBezTo>
                  <a:cubicBezTo>
                    <a:pt x="89" y="13"/>
                    <a:pt x="89" y="2"/>
                    <a:pt x="83" y="2"/>
                  </a:cubicBezTo>
                  <a:cubicBezTo>
                    <a:pt x="83" y="1"/>
                    <a:pt x="82" y="0"/>
                    <a:pt x="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p69"/>
            <p:cNvSpPr/>
            <p:nvPr/>
          </p:nvSpPr>
          <p:spPr>
            <a:xfrm>
              <a:off x="1279208" y="1837180"/>
              <a:ext cx="24895" cy="90442"/>
            </a:xfrm>
            <a:custGeom>
              <a:avLst/>
              <a:gdLst/>
              <a:ahLst/>
              <a:cxnLst/>
              <a:rect l="l" t="t" r="r" b="b"/>
              <a:pathLst>
                <a:path w="218" h="792" extrusionOk="0">
                  <a:moveTo>
                    <a:pt x="71" y="1"/>
                  </a:moveTo>
                  <a:cubicBezTo>
                    <a:pt x="65" y="1"/>
                    <a:pt x="53" y="1"/>
                    <a:pt x="53" y="12"/>
                  </a:cubicBezTo>
                  <a:cubicBezTo>
                    <a:pt x="36" y="77"/>
                    <a:pt x="18" y="141"/>
                    <a:pt x="12" y="211"/>
                  </a:cubicBezTo>
                  <a:cubicBezTo>
                    <a:pt x="1" y="346"/>
                    <a:pt x="18" y="487"/>
                    <a:pt x="77" y="610"/>
                  </a:cubicBezTo>
                  <a:cubicBezTo>
                    <a:pt x="106" y="674"/>
                    <a:pt x="141" y="733"/>
                    <a:pt x="188" y="786"/>
                  </a:cubicBezTo>
                  <a:cubicBezTo>
                    <a:pt x="194" y="792"/>
                    <a:pt x="200" y="792"/>
                    <a:pt x="206" y="792"/>
                  </a:cubicBezTo>
                  <a:cubicBezTo>
                    <a:pt x="212" y="786"/>
                    <a:pt x="218" y="774"/>
                    <a:pt x="212" y="768"/>
                  </a:cubicBezTo>
                  <a:cubicBezTo>
                    <a:pt x="182" y="710"/>
                    <a:pt x="153" y="651"/>
                    <a:pt x="136" y="592"/>
                  </a:cubicBezTo>
                  <a:cubicBezTo>
                    <a:pt x="112" y="528"/>
                    <a:pt x="94" y="469"/>
                    <a:pt x="89" y="405"/>
                  </a:cubicBezTo>
                  <a:cubicBezTo>
                    <a:pt x="71" y="340"/>
                    <a:pt x="65" y="276"/>
                    <a:pt x="65" y="211"/>
                  </a:cubicBezTo>
                  <a:cubicBezTo>
                    <a:pt x="65" y="147"/>
                    <a:pt x="65" y="83"/>
                    <a:pt x="77" y="18"/>
                  </a:cubicBezTo>
                  <a:cubicBezTo>
                    <a:pt x="77" y="12"/>
                    <a:pt x="77" y="6"/>
                    <a:pt x="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p69"/>
            <p:cNvSpPr/>
            <p:nvPr/>
          </p:nvSpPr>
          <p:spPr>
            <a:xfrm>
              <a:off x="1158846" y="2253992"/>
              <a:ext cx="50931" cy="142515"/>
            </a:xfrm>
            <a:custGeom>
              <a:avLst/>
              <a:gdLst/>
              <a:ahLst/>
              <a:cxnLst/>
              <a:rect l="l" t="t" r="r" b="b"/>
              <a:pathLst>
                <a:path w="446" h="1248" extrusionOk="0">
                  <a:moveTo>
                    <a:pt x="416" y="1"/>
                  </a:moveTo>
                  <a:cubicBezTo>
                    <a:pt x="281" y="13"/>
                    <a:pt x="158" y="95"/>
                    <a:pt x="94" y="218"/>
                  </a:cubicBezTo>
                  <a:cubicBezTo>
                    <a:pt x="35" y="335"/>
                    <a:pt x="0" y="464"/>
                    <a:pt x="0" y="599"/>
                  </a:cubicBezTo>
                  <a:cubicBezTo>
                    <a:pt x="0" y="733"/>
                    <a:pt x="35" y="868"/>
                    <a:pt x="100" y="985"/>
                  </a:cubicBezTo>
                  <a:cubicBezTo>
                    <a:pt x="164" y="1103"/>
                    <a:pt x="264" y="1196"/>
                    <a:pt x="393" y="1243"/>
                  </a:cubicBezTo>
                  <a:cubicBezTo>
                    <a:pt x="398" y="1246"/>
                    <a:pt x="406" y="1248"/>
                    <a:pt x="412" y="1248"/>
                  </a:cubicBezTo>
                  <a:cubicBezTo>
                    <a:pt x="418" y="1248"/>
                    <a:pt x="422" y="1246"/>
                    <a:pt x="422" y="1243"/>
                  </a:cubicBezTo>
                  <a:cubicBezTo>
                    <a:pt x="428" y="1237"/>
                    <a:pt x="416" y="1226"/>
                    <a:pt x="404" y="1220"/>
                  </a:cubicBezTo>
                  <a:cubicBezTo>
                    <a:pt x="293" y="1161"/>
                    <a:pt x="205" y="1067"/>
                    <a:pt x="147" y="956"/>
                  </a:cubicBezTo>
                  <a:cubicBezTo>
                    <a:pt x="94" y="851"/>
                    <a:pt x="65" y="728"/>
                    <a:pt x="70" y="604"/>
                  </a:cubicBezTo>
                  <a:cubicBezTo>
                    <a:pt x="65" y="476"/>
                    <a:pt x="88" y="353"/>
                    <a:pt x="141" y="241"/>
                  </a:cubicBezTo>
                  <a:cubicBezTo>
                    <a:pt x="193" y="130"/>
                    <a:pt x="293" y="48"/>
                    <a:pt x="416" y="24"/>
                  </a:cubicBezTo>
                  <a:cubicBezTo>
                    <a:pt x="428" y="24"/>
                    <a:pt x="445" y="13"/>
                    <a:pt x="445" y="13"/>
                  </a:cubicBezTo>
                  <a:cubicBezTo>
                    <a:pt x="445" y="7"/>
                    <a:pt x="434" y="1"/>
                    <a:pt x="4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p69"/>
            <p:cNvSpPr/>
            <p:nvPr/>
          </p:nvSpPr>
          <p:spPr>
            <a:xfrm>
              <a:off x="1191620" y="2278659"/>
              <a:ext cx="33573" cy="99806"/>
            </a:xfrm>
            <a:custGeom>
              <a:avLst/>
              <a:gdLst/>
              <a:ahLst/>
              <a:cxnLst/>
              <a:rect l="l" t="t" r="r" b="b"/>
              <a:pathLst>
                <a:path w="294" h="874" extrusionOk="0">
                  <a:moveTo>
                    <a:pt x="252" y="1"/>
                  </a:moveTo>
                  <a:cubicBezTo>
                    <a:pt x="212" y="1"/>
                    <a:pt x="177" y="17"/>
                    <a:pt x="147" y="43"/>
                  </a:cubicBezTo>
                  <a:cubicBezTo>
                    <a:pt x="106" y="72"/>
                    <a:pt x="76" y="107"/>
                    <a:pt x="59" y="148"/>
                  </a:cubicBezTo>
                  <a:cubicBezTo>
                    <a:pt x="18" y="236"/>
                    <a:pt x="0" y="324"/>
                    <a:pt x="6" y="418"/>
                  </a:cubicBezTo>
                  <a:cubicBezTo>
                    <a:pt x="12" y="506"/>
                    <a:pt x="35" y="594"/>
                    <a:pt x="82" y="676"/>
                  </a:cubicBezTo>
                  <a:cubicBezTo>
                    <a:pt x="123" y="752"/>
                    <a:pt x="182" y="822"/>
                    <a:pt x="258" y="869"/>
                  </a:cubicBezTo>
                  <a:cubicBezTo>
                    <a:pt x="261" y="872"/>
                    <a:pt x="265" y="873"/>
                    <a:pt x="270" y="873"/>
                  </a:cubicBezTo>
                  <a:cubicBezTo>
                    <a:pt x="274" y="873"/>
                    <a:pt x="278" y="872"/>
                    <a:pt x="281" y="869"/>
                  </a:cubicBezTo>
                  <a:cubicBezTo>
                    <a:pt x="287" y="863"/>
                    <a:pt x="281" y="857"/>
                    <a:pt x="276" y="845"/>
                  </a:cubicBezTo>
                  <a:cubicBezTo>
                    <a:pt x="217" y="787"/>
                    <a:pt x="164" y="722"/>
                    <a:pt x="135" y="646"/>
                  </a:cubicBezTo>
                  <a:cubicBezTo>
                    <a:pt x="100" y="570"/>
                    <a:pt x="76" y="494"/>
                    <a:pt x="70" y="412"/>
                  </a:cubicBezTo>
                  <a:cubicBezTo>
                    <a:pt x="65" y="330"/>
                    <a:pt x="70" y="248"/>
                    <a:pt x="106" y="172"/>
                  </a:cubicBezTo>
                  <a:cubicBezTo>
                    <a:pt x="129" y="95"/>
                    <a:pt x="194" y="37"/>
                    <a:pt x="270" y="19"/>
                  </a:cubicBezTo>
                  <a:cubicBezTo>
                    <a:pt x="276" y="19"/>
                    <a:pt x="287" y="19"/>
                    <a:pt x="287" y="13"/>
                  </a:cubicBezTo>
                  <a:cubicBezTo>
                    <a:pt x="293" y="8"/>
                    <a:pt x="281" y="2"/>
                    <a:pt x="270" y="2"/>
                  </a:cubicBezTo>
                  <a:cubicBezTo>
                    <a:pt x="264" y="1"/>
                    <a:pt x="258" y="1"/>
                    <a:pt x="2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p69"/>
            <p:cNvSpPr/>
            <p:nvPr/>
          </p:nvSpPr>
          <p:spPr>
            <a:xfrm>
              <a:off x="1235129" y="2302639"/>
              <a:ext cx="25465" cy="70230"/>
            </a:xfrm>
            <a:custGeom>
              <a:avLst/>
              <a:gdLst/>
              <a:ahLst/>
              <a:cxnLst/>
              <a:rect l="l" t="t" r="r" b="b"/>
              <a:pathLst>
                <a:path w="223" h="615" extrusionOk="0">
                  <a:moveTo>
                    <a:pt x="111" y="0"/>
                  </a:moveTo>
                  <a:cubicBezTo>
                    <a:pt x="107" y="0"/>
                    <a:pt x="104" y="3"/>
                    <a:pt x="100" y="3"/>
                  </a:cubicBezTo>
                  <a:cubicBezTo>
                    <a:pt x="70" y="55"/>
                    <a:pt x="47" y="102"/>
                    <a:pt x="29" y="161"/>
                  </a:cubicBezTo>
                  <a:cubicBezTo>
                    <a:pt x="12" y="214"/>
                    <a:pt x="0" y="272"/>
                    <a:pt x="6" y="331"/>
                  </a:cubicBezTo>
                  <a:cubicBezTo>
                    <a:pt x="12" y="395"/>
                    <a:pt x="29" y="454"/>
                    <a:pt x="64" y="507"/>
                  </a:cubicBezTo>
                  <a:cubicBezTo>
                    <a:pt x="94" y="553"/>
                    <a:pt x="147" y="594"/>
                    <a:pt x="205" y="612"/>
                  </a:cubicBezTo>
                  <a:cubicBezTo>
                    <a:pt x="207" y="614"/>
                    <a:pt x="209" y="614"/>
                    <a:pt x="210" y="614"/>
                  </a:cubicBezTo>
                  <a:cubicBezTo>
                    <a:pt x="214" y="614"/>
                    <a:pt x="219" y="610"/>
                    <a:pt x="223" y="606"/>
                  </a:cubicBezTo>
                  <a:cubicBezTo>
                    <a:pt x="223" y="600"/>
                    <a:pt x="223" y="589"/>
                    <a:pt x="217" y="589"/>
                  </a:cubicBezTo>
                  <a:cubicBezTo>
                    <a:pt x="170" y="559"/>
                    <a:pt x="135" y="518"/>
                    <a:pt x="117" y="471"/>
                  </a:cubicBezTo>
                  <a:cubicBezTo>
                    <a:pt x="88" y="430"/>
                    <a:pt x="76" y="378"/>
                    <a:pt x="70" y="325"/>
                  </a:cubicBezTo>
                  <a:cubicBezTo>
                    <a:pt x="64" y="272"/>
                    <a:pt x="70" y="219"/>
                    <a:pt x="82" y="173"/>
                  </a:cubicBezTo>
                  <a:cubicBezTo>
                    <a:pt x="94" y="114"/>
                    <a:pt x="105" y="61"/>
                    <a:pt x="123" y="14"/>
                  </a:cubicBezTo>
                  <a:cubicBezTo>
                    <a:pt x="123" y="9"/>
                    <a:pt x="123" y="3"/>
                    <a:pt x="117" y="3"/>
                  </a:cubicBezTo>
                  <a:cubicBezTo>
                    <a:pt x="115" y="1"/>
                    <a:pt x="113" y="0"/>
                    <a:pt x="1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p69"/>
            <p:cNvSpPr/>
            <p:nvPr/>
          </p:nvSpPr>
          <p:spPr>
            <a:xfrm>
              <a:off x="1209663" y="2456803"/>
              <a:ext cx="220853" cy="116707"/>
            </a:xfrm>
            <a:custGeom>
              <a:avLst/>
              <a:gdLst/>
              <a:ahLst/>
              <a:cxnLst/>
              <a:rect l="l" t="t" r="r" b="b"/>
              <a:pathLst>
                <a:path w="1934" h="1022" extrusionOk="0">
                  <a:moveTo>
                    <a:pt x="6" y="0"/>
                  </a:moveTo>
                  <a:cubicBezTo>
                    <a:pt x="0" y="0"/>
                    <a:pt x="0" y="18"/>
                    <a:pt x="6" y="41"/>
                  </a:cubicBezTo>
                  <a:cubicBezTo>
                    <a:pt x="106" y="446"/>
                    <a:pt x="393" y="780"/>
                    <a:pt x="786" y="932"/>
                  </a:cubicBezTo>
                  <a:cubicBezTo>
                    <a:pt x="935" y="991"/>
                    <a:pt x="1092" y="1022"/>
                    <a:pt x="1251" y="1022"/>
                  </a:cubicBezTo>
                  <a:cubicBezTo>
                    <a:pt x="1297" y="1022"/>
                    <a:pt x="1343" y="1019"/>
                    <a:pt x="1389" y="1014"/>
                  </a:cubicBezTo>
                  <a:cubicBezTo>
                    <a:pt x="1495" y="1002"/>
                    <a:pt x="1594" y="979"/>
                    <a:pt x="1688" y="944"/>
                  </a:cubicBezTo>
                  <a:cubicBezTo>
                    <a:pt x="1741" y="926"/>
                    <a:pt x="1787" y="903"/>
                    <a:pt x="1828" y="873"/>
                  </a:cubicBezTo>
                  <a:cubicBezTo>
                    <a:pt x="1875" y="844"/>
                    <a:pt x="1905" y="797"/>
                    <a:pt x="1922" y="744"/>
                  </a:cubicBezTo>
                  <a:cubicBezTo>
                    <a:pt x="1934" y="721"/>
                    <a:pt x="1928" y="698"/>
                    <a:pt x="1922" y="698"/>
                  </a:cubicBezTo>
                  <a:cubicBezTo>
                    <a:pt x="1911" y="698"/>
                    <a:pt x="1905" y="715"/>
                    <a:pt x="1899" y="739"/>
                  </a:cubicBezTo>
                  <a:cubicBezTo>
                    <a:pt x="1852" y="821"/>
                    <a:pt x="1770" y="879"/>
                    <a:pt x="1676" y="903"/>
                  </a:cubicBezTo>
                  <a:cubicBezTo>
                    <a:pt x="1582" y="932"/>
                    <a:pt x="1483" y="950"/>
                    <a:pt x="1383" y="955"/>
                  </a:cubicBezTo>
                  <a:cubicBezTo>
                    <a:pt x="1346" y="959"/>
                    <a:pt x="1310" y="960"/>
                    <a:pt x="1273" y="960"/>
                  </a:cubicBezTo>
                  <a:cubicBezTo>
                    <a:pt x="1115" y="960"/>
                    <a:pt x="956" y="930"/>
                    <a:pt x="809" y="873"/>
                  </a:cubicBezTo>
                  <a:cubicBezTo>
                    <a:pt x="621" y="803"/>
                    <a:pt x="457" y="686"/>
                    <a:pt x="323" y="545"/>
                  </a:cubicBezTo>
                  <a:cubicBezTo>
                    <a:pt x="188" y="399"/>
                    <a:pt x="88" y="223"/>
                    <a:pt x="30" y="30"/>
                  </a:cubicBezTo>
                  <a:cubicBezTo>
                    <a:pt x="30" y="12"/>
                    <a:pt x="12" y="0"/>
                    <a:pt x="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p69"/>
            <p:cNvSpPr/>
            <p:nvPr/>
          </p:nvSpPr>
          <p:spPr>
            <a:xfrm>
              <a:off x="1251801" y="2439331"/>
              <a:ext cx="147997" cy="79822"/>
            </a:xfrm>
            <a:custGeom>
              <a:avLst/>
              <a:gdLst/>
              <a:ahLst/>
              <a:cxnLst/>
              <a:rect l="l" t="t" r="r" b="b"/>
              <a:pathLst>
                <a:path w="1296" h="699" extrusionOk="0">
                  <a:moveTo>
                    <a:pt x="6" y="1"/>
                  </a:moveTo>
                  <a:cubicBezTo>
                    <a:pt x="1" y="1"/>
                    <a:pt x="1" y="13"/>
                    <a:pt x="6" y="30"/>
                  </a:cubicBezTo>
                  <a:cubicBezTo>
                    <a:pt x="47" y="159"/>
                    <a:pt x="118" y="276"/>
                    <a:pt x="206" y="370"/>
                  </a:cubicBezTo>
                  <a:cubicBezTo>
                    <a:pt x="299" y="470"/>
                    <a:pt x="411" y="552"/>
                    <a:pt x="534" y="610"/>
                  </a:cubicBezTo>
                  <a:cubicBezTo>
                    <a:pt x="657" y="669"/>
                    <a:pt x="792" y="698"/>
                    <a:pt x="926" y="698"/>
                  </a:cubicBezTo>
                  <a:cubicBezTo>
                    <a:pt x="997" y="698"/>
                    <a:pt x="1067" y="687"/>
                    <a:pt x="1131" y="663"/>
                  </a:cubicBezTo>
                  <a:cubicBezTo>
                    <a:pt x="1196" y="640"/>
                    <a:pt x="1254" y="593"/>
                    <a:pt x="1290" y="534"/>
                  </a:cubicBezTo>
                  <a:cubicBezTo>
                    <a:pt x="1295" y="517"/>
                    <a:pt x="1295" y="505"/>
                    <a:pt x="1290" y="499"/>
                  </a:cubicBezTo>
                  <a:cubicBezTo>
                    <a:pt x="1284" y="499"/>
                    <a:pt x="1272" y="505"/>
                    <a:pt x="1260" y="522"/>
                  </a:cubicBezTo>
                  <a:cubicBezTo>
                    <a:pt x="1225" y="569"/>
                    <a:pt x="1172" y="605"/>
                    <a:pt x="1114" y="622"/>
                  </a:cubicBezTo>
                  <a:cubicBezTo>
                    <a:pt x="1071" y="631"/>
                    <a:pt x="1025" y="636"/>
                    <a:pt x="980" y="636"/>
                  </a:cubicBezTo>
                  <a:cubicBezTo>
                    <a:pt x="964" y="636"/>
                    <a:pt x="948" y="635"/>
                    <a:pt x="932" y="634"/>
                  </a:cubicBezTo>
                  <a:cubicBezTo>
                    <a:pt x="803" y="634"/>
                    <a:pt x="680" y="599"/>
                    <a:pt x="563" y="546"/>
                  </a:cubicBezTo>
                  <a:cubicBezTo>
                    <a:pt x="446" y="493"/>
                    <a:pt x="340" y="423"/>
                    <a:pt x="247" y="335"/>
                  </a:cubicBezTo>
                  <a:cubicBezTo>
                    <a:pt x="153" y="247"/>
                    <a:pt x="83" y="142"/>
                    <a:pt x="30" y="24"/>
                  </a:cubicBezTo>
                  <a:cubicBezTo>
                    <a:pt x="24" y="13"/>
                    <a:pt x="12" y="1"/>
                    <a:pt x="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p69"/>
            <p:cNvSpPr/>
            <p:nvPr/>
          </p:nvSpPr>
          <p:spPr>
            <a:xfrm>
              <a:off x="1293939" y="2427341"/>
              <a:ext cx="102547" cy="40882"/>
            </a:xfrm>
            <a:custGeom>
              <a:avLst/>
              <a:gdLst/>
              <a:ahLst/>
              <a:cxnLst/>
              <a:rect l="l" t="t" r="r" b="b"/>
              <a:pathLst>
                <a:path w="898" h="358" extrusionOk="0">
                  <a:moveTo>
                    <a:pt x="7" y="1"/>
                  </a:moveTo>
                  <a:cubicBezTo>
                    <a:pt x="1" y="1"/>
                    <a:pt x="1" y="12"/>
                    <a:pt x="1" y="18"/>
                  </a:cubicBezTo>
                  <a:cubicBezTo>
                    <a:pt x="30" y="106"/>
                    <a:pt x="89" y="170"/>
                    <a:pt x="165" y="211"/>
                  </a:cubicBezTo>
                  <a:cubicBezTo>
                    <a:pt x="241" y="252"/>
                    <a:pt x="317" y="282"/>
                    <a:pt x="399" y="311"/>
                  </a:cubicBezTo>
                  <a:cubicBezTo>
                    <a:pt x="475" y="340"/>
                    <a:pt x="563" y="358"/>
                    <a:pt x="651" y="358"/>
                  </a:cubicBezTo>
                  <a:cubicBezTo>
                    <a:pt x="739" y="352"/>
                    <a:pt x="821" y="323"/>
                    <a:pt x="891" y="270"/>
                  </a:cubicBezTo>
                  <a:cubicBezTo>
                    <a:pt x="897" y="264"/>
                    <a:pt x="897" y="252"/>
                    <a:pt x="897" y="247"/>
                  </a:cubicBezTo>
                  <a:cubicBezTo>
                    <a:pt x="894" y="244"/>
                    <a:pt x="890" y="242"/>
                    <a:pt x="885" y="242"/>
                  </a:cubicBezTo>
                  <a:cubicBezTo>
                    <a:pt x="881" y="242"/>
                    <a:pt x="877" y="244"/>
                    <a:pt x="874" y="247"/>
                  </a:cubicBezTo>
                  <a:cubicBezTo>
                    <a:pt x="812" y="277"/>
                    <a:pt x="746" y="295"/>
                    <a:pt x="680" y="295"/>
                  </a:cubicBezTo>
                  <a:cubicBezTo>
                    <a:pt x="670" y="295"/>
                    <a:pt x="661" y="294"/>
                    <a:pt x="651" y="293"/>
                  </a:cubicBezTo>
                  <a:cubicBezTo>
                    <a:pt x="569" y="288"/>
                    <a:pt x="493" y="276"/>
                    <a:pt x="417" y="247"/>
                  </a:cubicBezTo>
                  <a:cubicBezTo>
                    <a:pt x="340" y="223"/>
                    <a:pt x="264" y="194"/>
                    <a:pt x="194" y="165"/>
                  </a:cubicBezTo>
                  <a:cubicBezTo>
                    <a:pt x="118" y="135"/>
                    <a:pt x="59" y="88"/>
                    <a:pt x="24" y="18"/>
                  </a:cubicBezTo>
                  <a:cubicBezTo>
                    <a:pt x="24" y="12"/>
                    <a:pt x="12" y="1"/>
                    <a:pt x="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p69"/>
            <p:cNvSpPr/>
            <p:nvPr/>
          </p:nvSpPr>
          <p:spPr>
            <a:xfrm>
              <a:off x="1446504" y="2258674"/>
              <a:ext cx="19527" cy="91813"/>
            </a:xfrm>
            <a:custGeom>
              <a:avLst/>
              <a:gdLst/>
              <a:ahLst/>
              <a:cxnLst/>
              <a:rect l="l" t="t" r="r" b="b"/>
              <a:pathLst>
                <a:path w="171" h="804" extrusionOk="0">
                  <a:moveTo>
                    <a:pt x="6" y="1"/>
                  </a:moveTo>
                  <a:cubicBezTo>
                    <a:pt x="1" y="1"/>
                    <a:pt x="1" y="13"/>
                    <a:pt x="1" y="19"/>
                  </a:cubicBezTo>
                  <a:cubicBezTo>
                    <a:pt x="18" y="83"/>
                    <a:pt x="30" y="147"/>
                    <a:pt x="47" y="206"/>
                  </a:cubicBezTo>
                  <a:cubicBezTo>
                    <a:pt x="59" y="270"/>
                    <a:pt x="71" y="335"/>
                    <a:pt x="83" y="399"/>
                  </a:cubicBezTo>
                  <a:cubicBezTo>
                    <a:pt x="94" y="464"/>
                    <a:pt x="100" y="528"/>
                    <a:pt x="112" y="593"/>
                  </a:cubicBezTo>
                  <a:cubicBezTo>
                    <a:pt x="118" y="657"/>
                    <a:pt x="124" y="722"/>
                    <a:pt x="130" y="786"/>
                  </a:cubicBezTo>
                  <a:cubicBezTo>
                    <a:pt x="135" y="792"/>
                    <a:pt x="141" y="798"/>
                    <a:pt x="147" y="804"/>
                  </a:cubicBezTo>
                  <a:cubicBezTo>
                    <a:pt x="153" y="804"/>
                    <a:pt x="159" y="792"/>
                    <a:pt x="159" y="786"/>
                  </a:cubicBezTo>
                  <a:cubicBezTo>
                    <a:pt x="171" y="722"/>
                    <a:pt x="171" y="651"/>
                    <a:pt x="171" y="587"/>
                  </a:cubicBezTo>
                  <a:cubicBezTo>
                    <a:pt x="171" y="517"/>
                    <a:pt x="159" y="452"/>
                    <a:pt x="147" y="388"/>
                  </a:cubicBezTo>
                  <a:cubicBezTo>
                    <a:pt x="135" y="323"/>
                    <a:pt x="118" y="259"/>
                    <a:pt x="100" y="194"/>
                  </a:cubicBezTo>
                  <a:cubicBezTo>
                    <a:pt x="77" y="130"/>
                    <a:pt x="53" y="71"/>
                    <a:pt x="18" y="7"/>
                  </a:cubicBezTo>
                  <a:cubicBezTo>
                    <a:pt x="18" y="1"/>
                    <a:pt x="12" y="1"/>
                    <a:pt x="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69"/>
            <p:cNvSpPr/>
            <p:nvPr/>
          </p:nvSpPr>
          <p:spPr>
            <a:xfrm>
              <a:off x="1284575" y="2177482"/>
              <a:ext cx="135321" cy="87359"/>
            </a:xfrm>
            <a:custGeom>
              <a:avLst/>
              <a:gdLst/>
              <a:ahLst/>
              <a:cxnLst/>
              <a:rect l="l" t="t" r="r" b="b"/>
              <a:pathLst>
                <a:path w="1185" h="765" extrusionOk="0">
                  <a:moveTo>
                    <a:pt x="12" y="1"/>
                  </a:moveTo>
                  <a:cubicBezTo>
                    <a:pt x="10" y="1"/>
                    <a:pt x="8" y="1"/>
                    <a:pt x="6" y="3"/>
                  </a:cubicBezTo>
                  <a:cubicBezTo>
                    <a:pt x="1" y="3"/>
                    <a:pt x="6" y="15"/>
                    <a:pt x="12" y="26"/>
                  </a:cubicBezTo>
                  <a:cubicBezTo>
                    <a:pt x="89" y="114"/>
                    <a:pt x="171" y="202"/>
                    <a:pt x="247" y="290"/>
                  </a:cubicBezTo>
                  <a:cubicBezTo>
                    <a:pt x="323" y="378"/>
                    <a:pt x="411" y="460"/>
                    <a:pt x="499" y="542"/>
                  </a:cubicBezTo>
                  <a:cubicBezTo>
                    <a:pt x="587" y="618"/>
                    <a:pt x="692" y="683"/>
                    <a:pt x="803" y="730"/>
                  </a:cubicBezTo>
                  <a:cubicBezTo>
                    <a:pt x="859" y="753"/>
                    <a:pt x="919" y="765"/>
                    <a:pt x="980" y="765"/>
                  </a:cubicBezTo>
                  <a:cubicBezTo>
                    <a:pt x="1041" y="765"/>
                    <a:pt x="1102" y="753"/>
                    <a:pt x="1161" y="730"/>
                  </a:cubicBezTo>
                  <a:cubicBezTo>
                    <a:pt x="1172" y="724"/>
                    <a:pt x="1184" y="712"/>
                    <a:pt x="1178" y="706"/>
                  </a:cubicBezTo>
                  <a:cubicBezTo>
                    <a:pt x="1175" y="703"/>
                    <a:pt x="1171" y="702"/>
                    <a:pt x="1166" y="702"/>
                  </a:cubicBezTo>
                  <a:cubicBezTo>
                    <a:pt x="1161" y="702"/>
                    <a:pt x="1155" y="703"/>
                    <a:pt x="1149" y="706"/>
                  </a:cubicBezTo>
                  <a:cubicBezTo>
                    <a:pt x="1109" y="717"/>
                    <a:pt x="1070" y="722"/>
                    <a:pt x="1030" y="722"/>
                  </a:cubicBezTo>
                  <a:cubicBezTo>
                    <a:pt x="960" y="722"/>
                    <a:pt x="891" y="705"/>
                    <a:pt x="827" y="671"/>
                  </a:cubicBezTo>
                  <a:cubicBezTo>
                    <a:pt x="721" y="624"/>
                    <a:pt x="628" y="560"/>
                    <a:pt x="540" y="483"/>
                  </a:cubicBezTo>
                  <a:cubicBezTo>
                    <a:pt x="452" y="413"/>
                    <a:pt x="370" y="331"/>
                    <a:pt x="288" y="249"/>
                  </a:cubicBezTo>
                  <a:cubicBezTo>
                    <a:pt x="200" y="167"/>
                    <a:pt x="118" y="91"/>
                    <a:pt x="30" y="9"/>
                  </a:cubicBezTo>
                  <a:cubicBezTo>
                    <a:pt x="22" y="5"/>
                    <a:pt x="16" y="1"/>
                    <a:pt x="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69"/>
            <p:cNvSpPr/>
            <p:nvPr/>
          </p:nvSpPr>
          <p:spPr>
            <a:xfrm>
              <a:off x="1303988" y="2220990"/>
              <a:ext cx="95124" cy="76168"/>
            </a:xfrm>
            <a:custGeom>
              <a:avLst/>
              <a:gdLst/>
              <a:ahLst/>
              <a:cxnLst/>
              <a:rect l="l" t="t" r="r" b="b"/>
              <a:pathLst>
                <a:path w="833" h="667" extrusionOk="0">
                  <a:moveTo>
                    <a:pt x="4" y="1"/>
                  </a:moveTo>
                  <a:cubicBezTo>
                    <a:pt x="2" y="1"/>
                    <a:pt x="1" y="1"/>
                    <a:pt x="1" y="3"/>
                  </a:cubicBezTo>
                  <a:cubicBezTo>
                    <a:pt x="1" y="3"/>
                    <a:pt x="1" y="15"/>
                    <a:pt x="1" y="20"/>
                  </a:cubicBezTo>
                  <a:cubicBezTo>
                    <a:pt x="36" y="102"/>
                    <a:pt x="83" y="184"/>
                    <a:pt x="129" y="261"/>
                  </a:cubicBezTo>
                  <a:cubicBezTo>
                    <a:pt x="182" y="337"/>
                    <a:pt x="241" y="407"/>
                    <a:pt x="311" y="472"/>
                  </a:cubicBezTo>
                  <a:cubicBezTo>
                    <a:pt x="376" y="530"/>
                    <a:pt x="458" y="577"/>
                    <a:pt x="545" y="618"/>
                  </a:cubicBezTo>
                  <a:cubicBezTo>
                    <a:pt x="617" y="649"/>
                    <a:pt x="698" y="666"/>
                    <a:pt x="779" y="666"/>
                  </a:cubicBezTo>
                  <a:cubicBezTo>
                    <a:pt x="791" y="666"/>
                    <a:pt x="803" y="666"/>
                    <a:pt x="815" y="665"/>
                  </a:cubicBezTo>
                  <a:cubicBezTo>
                    <a:pt x="827" y="665"/>
                    <a:pt x="833" y="659"/>
                    <a:pt x="833" y="653"/>
                  </a:cubicBezTo>
                  <a:cubicBezTo>
                    <a:pt x="833" y="647"/>
                    <a:pt x="827" y="636"/>
                    <a:pt x="815" y="636"/>
                  </a:cubicBezTo>
                  <a:cubicBezTo>
                    <a:pt x="727" y="624"/>
                    <a:pt x="645" y="600"/>
                    <a:pt x="569" y="565"/>
                  </a:cubicBezTo>
                  <a:cubicBezTo>
                    <a:pt x="487" y="524"/>
                    <a:pt x="417" y="477"/>
                    <a:pt x="352" y="419"/>
                  </a:cubicBezTo>
                  <a:cubicBezTo>
                    <a:pt x="288" y="360"/>
                    <a:pt x="229" y="296"/>
                    <a:pt x="176" y="225"/>
                  </a:cubicBezTo>
                  <a:cubicBezTo>
                    <a:pt x="118" y="161"/>
                    <a:pt x="65" y="85"/>
                    <a:pt x="18" y="15"/>
                  </a:cubicBezTo>
                  <a:cubicBezTo>
                    <a:pt x="18" y="6"/>
                    <a:pt x="9" y="1"/>
                    <a:pt x="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p69"/>
            <p:cNvSpPr/>
            <p:nvPr/>
          </p:nvSpPr>
          <p:spPr>
            <a:xfrm>
              <a:off x="1461920" y="1702658"/>
              <a:ext cx="33573" cy="246547"/>
            </a:xfrm>
            <a:custGeom>
              <a:avLst/>
              <a:gdLst/>
              <a:ahLst/>
              <a:cxnLst/>
              <a:rect l="l" t="t" r="r" b="b"/>
              <a:pathLst>
                <a:path w="294" h="2159" extrusionOk="0">
                  <a:moveTo>
                    <a:pt x="6" y="1"/>
                  </a:moveTo>
                  <a:cubicBezTo>
                    <a:pt x="0" y="1"/>
                    <a:pt x="0" y="18"/>
                    <a:pt x="6" y="42"/>
                  </a:cubicBezTo>
                  <a:cubicBezTo>
                    <a:pt x="53" y="212"/>
                    <a:pt x="106" y="382"/>
                    <a:pt x="141" y="557"/>
                  </a:cubicBezTo>
                  <a:cubicBezTo>
                    <a:pt x="176" y="727"/>
                    <a:pt x="194" y="903"/>
                    <a:pt x="205" y="1079"/>
                  </a:cubicBezTo>
                  <a:cubicBezTo>
                    <a:pt x="211" y="1255"/>
                    <a:pt x="211" y="1430"/>
                    <a:pt x="188" y="1606"/>
                  </a:cubicBezTo>
                  <a:cubicBezTo>
                    <a:pt x="170" y="1776"/>
                    <a:pt x="141" y="1952"/>
                    <a:pt x="94" y="2122"/>
                  </a:cubicBezTo>
                  <a:cubicBezTo>
                    <a:pt x="88" y="2139"/>
                    <a:pt x="88" y="2157"/>
                    <a:pt x="88" y="2157"/>
                  </a:cubicBezTo>
                  <a:cubicBezTo>
                    <a:pt x="89" y="2158"/>
                    <a:pt x="90" y="2159"/>
                    <a:pt x="92" y="2159"/>
                  </a:cubicBezTo>
                  <a:cubicBezTo>
                    <a:pt x="98" y="2159"/>
                    <a:pt x="107" y="2147"/>
                    <a:pt x="112" y="2128"/>
                  </a:cubicBezTo>
                  <a:cubicBezTo>
                    <a:pt x="170" y="1964"/>
                    <a:pt x="211" y="1788"/>
                    <a:pt x="241" y="1612"/>
                  </a:cubicBezTo>
                  <a:cubicBezTo>
                    <a:pt x="293" y="1255"/>
                    <a:pt x="276" y="891"/>
                    <a:pt x="194" y="546"/>
                  </a:cubicBezTo>
                  <a:cubicBezTo>
                    <a:pt x="147" y="370"/>
                    <a:pt x="94" y="200"/>
                    <a:pt x="30" y="36"/>
                  </a:cubicBezTo>
                  <a:cubicBezTo>
                    <a:pt x="24" y="13"/>
                    <a:pt x="12" y="1"/>
                    <a:pt x="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p69"/>
            <p:cNvSpPr/>
            <p:nvPr/>
          </p:nvSpPr>
          <p:spPr>
            <a:xfrm>
              <a:off x="1215030" y="1473240"/>
              <a:ext cx="264361" cy="230902"/>
            </a:xfrm>
            <a:custGeom>
              <a:avLst/>
              <a:gdLst/>
              <a:ahLst/>
              <a:cxnLst/>
              <a:rect l="l" t="t" r="r" b="b"/>
              <a:pathLst>
                <a:path w="2315" h="2022" extrusionOk="0">
                  <a:moveTo>
                    <a:pt x="2250" y="0"/>
                  </a:moveTo>
                  <a:cubicBezTo>
                    <a:pt x="1987" y="35"/>
                    <a:pt x="1735" y="105"/>
                    <a:pt x="1494" y="217"/>
                  </a:cubicBezTo>
                  <a:cubicBezTo>
                    <a:pt x="1014" y="439"/>
                    <a:pt x="604" y="797"/>
                    <a:pt x="323" y="1248"/>
                  </a:cubicBezTo>
                  <a:cubicBezTo>
                    <a:pt x="182" y="1471"/>
                    <a:pt x="76" y="1717"/>
                    <a:pt x="12" y="1969"/>
                  </a:cubicBezTo>
                  <a:cubicBezTo>
                    <a:pt x="0" y="1998"/>
                    <a:pt x="0" y="2016"/>
                    <a:pt x="6" y="2022"/>
                  </a:cubicBezTo>
                  <a:cubicBezTo>
                    <a:pt x="12" y="2022"/>
                    <a:pt x="24" y="2004"/>
                    <a:pt x="30" y="1975"/>
                  </a:cubicBezTo>
                  <a:cubicBezTo>
                    <a:pt x="112" y="1729"/>
                    <a:pt x="223" y="1494"/>
                    <a:pt x="369" y="1277"/>
                  </a:cubicBezTo>
                  <a:cubicBezTo>
                    <a:pt x="656" y="850"/>
                    <a:pt x="1055" y="504"/>
                    <a:pt x="1524" y="275"/>
                  </a:cubicBezTo>
                  <a:cubicBezTo>
                    <a:pt x="1752" y="158"/>
                    <a:pt x="1998" y="76"/>
                    <a:pt x="2256" y="29"/>
                  </a:cubicBezTo>
                  <a:cubicBezTo>
                    <a:pt x="2285" y="23"/>
                    <a:pt x="2309" y="12"/>
                    <a:pt x="2309" y="6"/>
                  </a:cubicBezTo>
                  <a:cubicBezTo>
                    <a:pt x="2315" y="0"/>
                    <a:pt x="2285" y="0"/>
                    <a:pt x="2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69"/>
            <p:cNvSpPr/>
            <p:nvPr/>
          </p:nvSpPr>
          <p:spPr>
            <a:xfrm>
              <a:off x="1553619" y="1393190"/>
              <a:ext cx="245633" cy="42481"/>
            </a:xfrm>
            <a:custGeom>
              <a:avLst/>
              <a:gdLst/>
              <a:ahLst/>
              <a:cxnLst/>
              <a:rect l="l" t="t" r="r" b="b"/>
              <a:pathLst>
                <a:path w="2151" h="372" extrusionOk="0">
                  <a:moveTo>
                    <a:pt x="1938" y="0"/>
                  </a:moveTo>
                  <a:cubicBezTo>
                    <a:pt x="1905" y="0"/>
                    <a:pt x="1872" y="2"/>
                    <a:pt x="1840" y="4"/>
                  </a:cubicBezTo>
                  <a:cubicBezTo>
                    <a:pt x="1752" y="10"/>
                    <a:pt x="1664" y="15"/>
                    <a:pt x="1576" y="21"/>
                  </a:cubicBezTo>
                  <a:cubicBezTo>
                    <a:pt x="1400" y="39"/>
                    <a:pt x="1225" y="56"/>
                    <a:pt x="1055" y="92"/>
                  </a:cubicBezTo>
                  <a:cubicBezTo>
                    <a:pt x="879" y="121"/>
                    <a:pt x="703" y="156"/>
                    <a:pt x="533" y="203"/>
                  </a:cubicBezTo>
                  <a:cubicBezTo>
                    <a:pt x="363" y="244"/>
                    <a:pt x="193" y="297"/>
                    <a:pt x="29" y="349"/>
                  </a:cubicBezTo>
                  <a:cubicBezTo>
                    <a:pt x="12" y="355"/>
                    <a:pt x="0" y="367"/>
                    <a:pt x="0" y="367"/>
                  </a:cubicBezTo>
                  <a:cubicBezTo>
                    <a:pt x="0" y="370"/>
                    <a:pt x="3" y="371"/>
                    <a:pt x="9" y="371"/>
                  </a:cubicBezTo>
                  <a:cubicBezTo>
                    <a:pt x="15" y="371"/>
                    <a:pt x="24" y="370"/>
                    <a:pt x="35" y="367"/>
                  </a:cubicBezTo>
                  <a:cubicBezTo>
                    <a:pt x="205" y="326"/>
                    <a:pt x="375" y="285"/>
                    <a:pt x="545" y="250"/>
                  </a:cubicBezTo>
                  <a:cubicBezTo>
                    <a:pt x="721" y="215"/>
                    <a:pt x="891" y="180"/>
                    <a:pt x="1061" y="156"/>
                  </a:cubicBezTo>
                  <a:cubicBezTo>
                    <a:pt x="1236" y="127"/>
                    <a:pt x="1406" y="103"/>
                    <a:pt x="1582" y="80"/>
                  </a:cubicBezTo>
                  <a:lnTo>
                    <a:pt x="1846" y="51"/>
                  </a:lnTo>
                  <a:cubicBezTo>
                    <a:pt x="1906" y="42"/>
                    <a:pt x="1969" y="37"/>
                    <a:pt x="2033" y="37"/>
                  </a:cubicBezTo>
                  <a:cubicBezTo>
                    <a:pt x="2057" y="37"/>
                    <a:pt x="2080" y="37"/>
                    <a:pt x="2104" y="39"/>
                  </a:cubicBezTo>
                  <a:cubicBezTo>
                    <a:pt x="2112" y="42"/>
                    <a:pt x="2121" y="43"/>
                    <a:pt x="2129" y="43"/>
                  </a:cubicBezTo>
                  <a:cubicBezTo>
                    <a:pt x="2136" y="43"/>
                    <a:pt x="2142" y="42"/>
                    <a:pt x="2145" y="39"/>
                  </a:cubicBezTo>
                  <a:cubicBezTo>
                    <a:pt x="2150" y="33"/>
                    <a:pt x="2133" y="21"/>
                    <a:pt x="2109" y="15"/>
                  </a:cubicBezTo>
                  <a:cubicBezTo>
                    <a:pt x="2054" y="4"/>
                    <a:pt x="1996" y="0"/>
                    <a:pt x="19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p69"/>
            <p:cNvSpPr/>
            <p:nvPr/>
          </p:nvSpPr>
          <p:spPr>
            <a:xfrm>
              <a:off x="1266532" y="1517548"/>
              <a:ext cx="188764" cy="192761"/>
            </a:xfrm>
            <a:custGeom>
              <a:avLst/>
              <a:gdLst/>
              <a:ahLst/>
              <a:cxnLst/>
              <a:rect l="l" t="t" r="r" b="b"/>
              <a:pathLst>
                <a:path w="1653" h="1688" extrusionOk="0">
                  <a:moveTo>
                    <a:pt x="1638" y="0"/>
                  </a:moveTo>
                  <a:cubicBezTo>
                    <a:pt x="1629" y="0"/>
                    <a:pt x="1618" y="2"/>
                    <a:pt x="1606" y="5"/>
                  </a:cubicBezTo>
                  <a:cubicBezTo>
                    <a:pt x="1418" y="75"/>
                    <a:pt x="1243" y="163"/>
                    <a:pt x="1073" y="274"/>
                  </a:cubicBezTo>
                  <a:cubicBezTo>
                    <a:pt x="903" y="380"/>
                    <a:pt x="745" y="503"/>
                    <a:pt x="598" y="637"/>
                  </a:cubicBezTo>
                  <a:cubicBezTo>
                    <a:pt x="457" y="772"/>
                    <a:pt x="323" y="925"/>
                    <a:pt x="211" y="1089"/>
                  </a:cubicBezTo>
                  <a:cubicBezTo>
                    <a:pt x="100" y="1253"/>
                    <a:pt x="0" y="1446"/>
                    <a:pt x="12" y="1651"/>
                  </a:cubicBezTo>
                  <a:cubicBezTo>
                    <a:pt x="18" y="1669"/>
                    <a:pt x="18" y="1686"/>
                    <a:pt x="24" y="1686"/>
                  </a:cubicBezTo>
                  <a:cubicBezTo>
                    <a:pt x="25" y="1687"/>
                    <a:pt x="25" y="1687"/>
                    <a:pt x="26" y="1687"/>
                  </a:cubicBezTo>
                  <a:cubicBezTo>
                    <a:pt x="31" y="1687"/>
                    <a:pt x="36" y="1671"/>
                    <a:pt x="36" y="1651"/>
                  </a:cubicBezTo>
                  <a:cubicBezTo>
                    <a:pt x="36" y="1452"/>
                    <a:pt x="135" y="1276"/>
                    <a:pt x="252" y="1124"/>
                  </a:cubicBezTo>
                  <a:cubicBezTo>
                    <a:pt x="370" y="966"/>
                    <a:pt x="504" y="825"/>
                    <a:pt x="645" y="690"/>
                  </a:cubicBezTo>
                  <a:cubicBezTo>
                    <a:pt x="791" y="555"/>
                    <a:pt x="944" y="432"/>
                    <a:pt x="1108" y="327"/>
                  </a:cubicBezTo>
                  <a:cubicBezTo>
                    <a:pt x="1266" y="216"/>
                    <a:pt x="1442" y="116"/>
                    <a:pt x="1618" y="40"/>
                  </a:cubicBezTo>
                  <a:cubicBezTo>
                    <a:pt x="1641" y="28"/>
                    <a:pt x="1653" y="16"/>
                    <a:pt x="1653" y="5"/>
                  </a:cubicBezTo>
                  <a:cubicBezTo>
                    <a:pt x="1653" y="2"/>
                    <a:pt x="1647" y="0"/>
                    <a:pt x="16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p69"/>
            <p:cNvSpPr/>
            <p:nvPr/>
          </p:nvSpPr>
          <p:spPr>
            <a:xfrm>
              <a:off x="1354805" y="1546325"/>
              <a:ext cx="75711" cy="78224"/>
            </a:xfrm>
            <a:custGeom>
              <a:avLst/>
              <a:gdLst/>
              <a:ahLst/>
              <a:cxnLst/>
              <a:rect l="l" t="t" r="r" b="b"/>
              <a:pathLst>
                <a:path w="663" h="685" extrusionOk="0">
                  <a:moveTo>
                    <a:pt x="645" y="0"/>
                  </a:moveTo>
                  <a:cubicBezTo>
                    <a:pt x="641" y="0"/>
                    <a:pt x="637" y="2"/>
                    <a:pt x="634" y="5"/>
                  </a:cubicBezTo>
                  <a:cubicBezTo>
                    <a:pt x="575" y="51"/>
                    <a:pt x="516" y="98"/>
                    <a:pt x="458" y="151"/>
                  </a:cubicBezTo>
                  <a:cubicBezTo>
                    <a:pt x="399" y="204"/>
                    <a:pt x="347" y="257"/>
                    <a:pt x="294" y="309"/>
                  </a:cubicBezTo>
                  <a:cubicBezTo>
                    <a:pt x="241" y="368"/>
                    <a:pt x="188" y="421"/>
                    <a:pt x="141" y="485"/>
                  </a:cubicBezTo>
                  <a:cubicBezTo>
                    <a:pt x="95" y="544"/>
                    <a:pt x="48" y="602"/>
                    <a:pt x="7" y="667"/>
                  </a:cubicBezTo>
                  <a:cubicBezTo>
                    <a:pt x="1" y="673"/>
                    <a:pt x="1" y="678"/>
                    <a:pt x="7" y="684"/>
                  </a:cubicBezTo>
                  <a:cubicBezTo>
                    <a:pt x="13" y="684"/>
                    <a:pt x="18" y="684"/>
                    <a:pt x="24" y="678"/>
                  </a:cubicBezTo>
                  <a:lnTo>
                    <a:pt x="182" y="520"/>
                  </a:lnTo>
                  <a:lnTo>
                    <a:pt x="341" y="356"/>
                  </a:lnTo>
                  <a:lnTo>
                    <a:pt x="499" y="192"/>
                  </a:lnTo>
                  <a:lnTo>
                    <a:pt x="657" y="28"/>
                  </a:lnTo>
                  <a:cubicBezTo>
                    <a:pt x="663" y="22"/>
                    <a:pt x="663" y="10"/>
                    <a:pt x="657" y="5"/>
                  </a:cubicBezTo>
                  <a:cubicBezTo>
                    <a:pt x="654" y="2"/>
                    <a:pt x="650" y="0"/>
                    <a:pt x="6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69"/>
            <p:cNvSpPr/>
            <p:nvPr/>
          </p:nvSpPr>
          <p:spPr>
            <a:xfrm>
              <a:off x="1944280" y="1278652"/>
              <a:ext cx="152108" cy="100492"/>
            </a:xfrm>
            <a:custGeom>
              <a:avLst/>
              <a:gdLst/>
              <a:ahLst/>
              <a:cxnLst/>
              <a:rect l="l" t="t" r="r" b="b"/>
              <a:pathLst>
                <a:path w="1332" h="880" extrusionOk="0">
                  <a:moveTo>
                    <a:pt x="1196" y="0"/>
                  </a:moveTo>
                  <a:cubicBezTo>
                    <a:pt x="1091" y="0"/>
                    <a:pt x="987" y="14"/>
                    <a:pt x="886" y="40"/>
                  </a:cubicBezTo>
                  <a:cubicBezTo>
                    <a:pt x="616" y="104"/>
                    <a:pt x="370" y="268"/>
                    <a:pt x="200" y="491"/>
                  </a:cubicBezTo>
                  <a:cubicBezTo>
                    <a:pt x="118" y="602"/>
                    <a:pt x="48" y="725"/>
                    <a:pt x="1" y="854"/>
                  </a:cubicBezTo>
                  <a:cubicBezTo>
                    <a:pt x="1" y="866"/>
                    <a:pt x="1" y="878"/>
                    <a:pt x="7" y="878"/>
                  </a:cubicBezTo>
                  <a:cubicBezTo>
                    <a:pt x="8" y="879"/>
                    <a:pt x="9" y="879"/>
                    <a:pt x="10" y="879"/>
                  </a:cubicBezTo>
                  <a:cubicBezTo>
                    <a:pt x="15" y="879"/>
                    <a:pt x="20" y="870"/>
                    <a:pt x="24" y="860"/>
                  </a:cubicBezTo>
                  <a:cubicBezTo>
                    <a:pt x="83" y="737"/>
                    <a:pt x="153" y="626"/>
                    <a:pt x="247" y="526"/>
                  </a:cubicBezTo>
                  <a:cubicBezTo>
                    <a:pt x="423" y="321"/>
                    <a:pt x="651" y="175"/>
                    <a:pt x="903" y="99"/>
                  </a:cubicBezTo>
                  <a:cubicBezTo>
                    <a:pt x="1032" y="58"/>
                    <a:pt x="1167" y="34"/>
                    <a:pt x="1302" y="34"/>
                  </a:cubicBezTo>
                  <a:cubicBezTo>
                    <a:pt x="1313" y="34"/>
                    <a:pt x="1331" y="28"/>
                    <a:pt x="1331" y="22"/>
                  </a:cubicBezTo>
                  <a:cubicBezTo>
                    <a:pt x="1331" y="11"/>
                    <a:pt x="1319" y="5"/>
                    <a:pt x="1302" y="5"/>
                  </a:cubicBezTo>
                  <a:cubicBezTo>
                    <a:pt x="1267" y="2"/>
                    <a:pt x="1231" y="0"/>
                    <a:pt x="11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p69"/>
            <p:cNvSpPr/>
            <p:nvPr/>
          </p:nvSpPr>
          <p:spPr>
            <a:xfrm>
              <a:off x="1987789" y="1301605"/>
              <a:ext cx="99806" cy="63949"/>
            </a:xfrm>
            <a:custGeom>
              <a:avLst/>
              <a:gdLst/>
              <a:ahLst/>
              <a:cxnLst/>
              <a:rect l="l" t="t" r="r" b="b"/>
              <a:pathLst>
                <a:path w="874" h="560" extrusionOk="0">
                  <a:moveTo>
                    <a:pt x="754" y="1"/>
                  </a:moveTo>
                  <a:cubicBezTo>
                    <a:pt x="747" y="1"/>
                    <a:pt x="740" y="1"/>
                    <a:pt x="733" y="3"/>
                  </a:cubicBezTo>
                  <a:cubicBezTo>
                    <a:pt x="686" y="3"/>
                    <a:pt x="640" y="15"/>
                    <a:pt x="598" y="32"/>
                  </a:cubicBezTo>
                  <a:cubicBezTo>
                    <a:pt x="511" y="56"/>
                    <a:pt x="434" y="97"/>
                    <a:pt x="358" y="144"/>
                  </a:cubicBezTo>
                  <a:cubicBezTo>
                    <a:pt x="282" y="196"/>
                    <a:pt x="212" y="255"/>
                    <a:pt x="153" y="319"/>
                  </a:cubicBezTo>
                  <a:cubicBezTo>
                    <a:pt x="95" y="384"/>
                    <a:pt x="48" y="460"/>
                    <a:pt x="7" y="536"/>
                  </a:cubicBezTo>
                  <a:cubicBezTo>
                    <a:pt x="1" y="548"/>
                    <a:pt x="1" y="554"/>
                    <a:pt x="7" y="560"/>
                  </a:cubicBezTo>
                  <a:cubicBezTo>
                    <a:pt x="7" y="560"/>
                    <a:pt x="18" y="560"/>
                    <a:pt x="24" y="548"/>
                  </a:cubicBezTo>
                  <a:cubicBezTo>
                    <a:pt x="124" y="413"/>
                    <a:pt x="247" y="290"/>
                    <a:pt x="393" y="202"/>
                  </a:cubicBezTo>
                  <a:cubicBezTo>
                    <a:pt x="464" y="155"/>
                    <a:pt x="540" y="114"/>
                    <a:pt x="622" y="85"/>
                  </a:cubicBezTo>
                  <a:cubicBezTo>
                    <a:pt x="657" y="67"/>
                    <a:pt x="698" y="56"/>
                    <a:pt x="739" y="50"/>
                  </a:cubicBezTo>
                  <a:cubicBezTo>
                    <a:pt x="749" y="47"/>
                    <a:pt x="758" y="45"/>
                    <a:pt x="768" y="45"/>
                  </a:cubicBezTo>
                  <a:cubicBezTo>
                    <a:pt x="795" y="45"/>
                    <a:pt x="822" y="56"/>
                    <a:pt x="839" y="73"/>
                  </a:cubicBezTo>
                  <a:cubicBezTo>
                    <a:pt x="845" y="79"/>
                    <a:pt x="850" y="85"/>
                    <a:pt x="862" y="85"/>
                  </a:cubicBezTo>
                  <a:cubicBezTo>
                    <a:pt x="868" y="85"/>
                    <a:pt x="874" y="73"/>
                    <a:pt x="868" y="62"/>
                  </a:cubicBezTo>
                  <a:cubicBezTo>
                    <a:pt x="856" y="32"/>
                    <a:pt x="833" y="21"/>
                    <a:pt x="809" y="9"/>
                  </a:cubicBezTo>
                  <a:cubicBezTo>
                    <a:pt x="789" y="5"/>
                    <a:pt x="771" y="1"/>
                    <a:pt x="7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p69"/>
            <p:cNvSpPr/>
            <p:nvPr/>
          </p:nvSpPr>
          <p:spPr>
            <a:xfrm>
              <a:off x="2012569" y="1321704"/>
              <a:ext cx="95124" cy="54128"/>
            </a:xfrm>
            <a:custGeom>
              <a:avLst/>
              <a:gdLst/>
              <a:ahLst/>
              <a:cxnLst/>
              <a:rect l="l" t="t" r="r" b="b"/>
              <a:pathLst>
                <a:path w="833" h="474" extrusionOk="0">
                  <a:moveTo>
                    <a:pt x="704" y="0"/>
                  </a:moveTo>
                  <a:cubicBezTo>
                    <a:pt x="659" y="0"/>
                    <a:pt x="614" y="5"/>
                    <a:pt x="569" y="15"/>
                  </a:cubicBezTo>
                  <a:cubicBezTo>
                    <a:pt x="487" y="32"/>
                    <a:pt x="411" y="61"/>
                    <a:pt x="335" y="102"/>
                  </a:cubicBezTo>
                  <a:cubicBezTo>
                    <a:pt x="264" y="143"/>
                    <a:pt x="200" y="190"/>
                    <a:pt x="141" y="255"/>
                  </a:cubicBezTo>
                  <a:cubicBezTo>
                    <a:pt x="83" y="313"/>
                    <a:pt x="36" y="384"/>
                    <a:pt x="1" y="454"/>
                  </a:cubicBezTo>
                  <a:cubicBezTo>
                    <a:pt x="1" y="466"/>
                    <a:pt x="1" y="472"/>
                    <a:pt x="6" y="472"/>
                  </a:cubicBezTo>
                  <a:cubicBezTo>
                    <a:pt x="6" y="473"/>
                    <a:pt x="8" y="474"/>
                    <a:pt x="9" y="474"/>
                  </a:cubicBezTo>
                  <a:cubicBezTo>
                    <a:pt x="13" y="474"/>
                    <a:pt x="20" y="470"/>
                    <a:pt x="24" y="466"/>
                  </a:cubicBezTo>
                  <a:cubicBezTo>
                    <a:pt x="65" y="401"/>
                    <a:pt x="118" y="343"/>
                    <a:pt x="176" y="290"/>
                  </a:cubicBezTo>
                  <a:cubicBezTo>
                    <a:pt x="235" y="243"/>
                    <a:pt x="299" y="196"/>
                    <a:pt x="370" y="161"/>
                  </a:cubicBezTo>
                  <a:cubicBezTo>
                    <a:pt x="505" y="85"/>
                    <a:pt x="657" y="44"/>
                    <a:pt x="815" y="38"/>
                  </a:cubicBezTo>
                  <a:cubicBezTo>
                    <a:pt x="821" y="38"/>
                    <a:pt x="833" y="32"/>
                    <a:pt x="833" y="26"/>
                  </a:cubicBezTo>
                  <a:cubicBezTo>
                    <a:pt x="833" y="15"/>
                    <a:pt x="827" y="9"/>
                    <a:pt x="815" y="9"/>
                  </a:cubicBezTo>
                  <a:cubicBezTo>
                    <a:pt x="778" y="3"/>
                    <a:pt x="741" y="0"/>
                    <a:pt x="7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69"/>
            <p:cNvSpPr/>
            <p:nvPr/>
          </p:nvSpPr>
          <p:spPr>
            <a:xfrm>
              <a:off x="1672724" y="1577272"/>
              <a:ext cx="270414" cy="39740"/>
            </a:xfrm>
            <a:custGeom>
              <a:avLst/>
              <a:gdLst/>
              <a:ahLst/>
              <a:cxnLst/>
              <a:rect l="l" t="t" r="r" b="b"/>
              <a:pathLst>
                <a:path w="2368" h="348" extrusionOk="0">
                  <a:moveTo>
                    <a:pt x="2350" y="0"/>
                  </a:moveTo>
                  <a:cubicBezTo>
                    <a:pt x="2341" y="0"/>
                    <a:pt x="2329" y="3"/>
                    <a:pt x="2315" y="9"/>
                  </a:cubicBezTo>
                  <a:cubicBezTo>
                    <a:pt x="2139" y="79"/>
                    <a:pt x="1951" y="138"/>
                    <a:pt x="1764" y="179"/>
                  </a:cubicBezTo>
                  <a:cubicBezTo>
                    <a:pt x="1576" y="226"/>
                    <a:pt x="1383" y="255"/>
                    <a:pt x="1190" y="267"/>
                  </a:cubicBezTo>
                  <a:cubicBezTo>
                    <a:pt x="1093" y="276"/>
                    <a:pt x="996" y="280"/>
                    <a:pt x="900" y="280"/>
                  </a:cubicBezTo>
                  <a:cubicBezTo>
                    <a:pt x="804" y="280"/>
                    <a:pt x="709" y="276"/>
                    <a:pt x="615" y="267"/>
                  </a:cubicBezTo>
                  <a:cubicBezTo>
                    <a:pt x="422" y="255"/>
                    <a:pt x="229" y="226"/>
                    <a:pt x="41" y="185"/>
                  </a:cubicBezTo>
                  <a:cubicBezTo>
                    <a:pt x="34" y="183"/>
                    <a:pt x="28" y="182"/>
                    <a:pt x="23" y="182"/>
                  </a:cubicBezTo>
                  <a:cubicBezTo>
                    <a:pt x="11" y="182"/>
                    <a:pt x="4" y="186"/>
                    <a:pt x="0" y="191"/>
                  </a:cubicBezTo>
                  <a:cubicBezTo>
                    <a:pt x="0" y="191"/>
                    <a:pt x="12" y="202"/>
                    <a:pt x="35" y="208"/>
                  </a:cubicBezTo>
                  <a:cubicBezTo>
                    <a:pt x="223" y="267"/>
                    <a:pt x="416" y="308"/>
                    <a:pt x="609" y="325"/>
                  </a:cubicBezTo>
                  <a:cubicBezTo>
                    <a:pt x="727" y="340"/>
                    <a:pt x="846" y="347"/>
                    <a:pt x="965" y="347"/>
                  </a:cubicBezTo>
                  <a:cubicBezTo>
                    <a:pt x="1042" y="347"/>
                    <a:pt x="1119" y="344"/>
                    <a:pt x="1195" y="337"/>
                  </a:cubicBezTo>
                  <a:cubicBezTo>
                    <a:pt x="1395" y="325"/>
                    <a:pt x="1588" y="290"/>
                    <a:pt x="1775" y="243"/>
                  </a:cubicBezTo>
                  <a:cubicBezTo>
                    <a:pt x="1969" y="191"/>
                    <a:pt x="2150" y="126"/>
                    <a:pt x="2326" y="38"/>
                  </a:cubicBezTo>
                  <a:cubicBezTo>
                    <a:pt x="2350" y="27"/>
                    <a:pt x="2367" y="21"/>
                    <a:pt x="2367" y="9"/>
                  </a:cubicBezTo>
                  <a:cubicBezTo>
                    <a:pt x="2364" y="3"/>
                    <a:pt x="2358" y="0"/>
                    <a:pt x="23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69"/>
            <p:cNvSpPr/>
            <p:nvPr/>
          </p:nvSpPr>
          <p:spPr>
            <a:xfrm>
              <a:off x="1963693" y="2410668"/>
              <a:ext cx="121960" cy="76967"/>
            </a:xfrm>
            <a:custGeom>
              <a:avLst/>
              <a:gdLst/>
              <a:ahLst/>
              <a:cxnLst/>
              <a:rect l="l" t="t" r="r" b="b"/>
              <a:pathLst>
                <a:path w="1068" h="674" extrusionOk="0">
                  <a:moveTo>
                    <a:pt x="42" y="0"/>
                  </a:moveTo>
                  <a:cubicBezTo>
                    <a:pt x="36" y="0"/>
                    <a:pt x="30" y="6"/>
                    <a:pt x="30" y="23"/>
                  </a:cubicBezTo>
                  <a:cubicBezTo>
                    <a:pt x="1" y="141"/>
                    <a:pt x="24" y="258"/>
                    <a:pt x="95" y="363"/>
                  </a:cubicBezTo>
                  <a:cubicBezTo>
                    <a:pt x="159" y="463"/>
                    <a:pt x="247" y="545"/>
                    <a:pt x="358" y="592"/>
                  </a:cubicBezTo>
                  <a:cubicBezTo>
                    <a:pt x="464" y="639"/>
                    <a:pt x="581" y="668"/>
                    <a:pt x="698" y="674"/>
                  </a:cubicBezTo>
                  <a:lnTo>
                    <a:pt x="868" y="674"/>
                  </a:lnTo>
                  <a:cubicBezTo>
                    <a:pt x="927" y="668"/>
                    <a:pt x="985" y="662"/>
                    <a:pt x="1044" y="650"/>
                  </a:cubicBezTo>
                  <a:cubicBezTo>
                    <a:pt x="1056" y="645"/>
                    <a:pt x="1067" y="639"/>
                    <a:pt x="1067" y="627"/>
                  </a:cubicBezTo>
                  <a:cubicBezTo>
                    <a:pt x="1061" y="621"/>
                    <a:pt x="1050" y="621"/>
                    <a:pt x="1038" y="621"/>
                  </a:cubicBezTo>
                  <a:cubicBezTo>
                    <a:pt x="979" y="627"/>
                    <a:pt x="927" y="627"/>
                    <a:pt x="868" y="627"/>
                  </a:cubicBezTo>
                  <a:cubicBezTo>
                    <a:pt x="815" y="621"/>
                    <a:pt x="757" y="621"/>
                    <a:pt x="704" y="615"/>
                  </a:cubicBezTo>
                  <a:cubicBezTo>
                    <a:pt x="593" y="604"/>
                    <a:pt x="487" y="574"/>
                    <a:pt x="388" y="533"/>
                  </a:cubicBezTo>
                  <a:cubicBezTo>
                    <a:pt x="288" y="486"/>
                    <a:pt x="200" y="422"/>
                    <a:pt x="136" y="334"/>
                  </a:cubicBezTo>
                  <a:cubicBezTo>
                    <a:pt x="71" y="246"/>
                    <a:pt x="42" y="135"/>
                    <a:pt x="48" y="23"/>
                  </a:cubicBezTo>
                  <a:cubicBezTo>
                    <a:pt x="48" y="12"/>
                    <a:pt x="48" y="6"/>
                    <a:pt x="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69"/>
            <p:cNvSpPr/>
            <p:nvPr/>
          </p:nvSpPr>
          <p:spPr>
            <a:xfrm>
              <a:off x="2014624" y="2416606"/>
              <a:ext cx="83020" cy="41110"/>
            </a:xfrm>
            <a:custGeom>
              <a:avLst/>
              <a:gdLst/>
              <a:ahLst/>
              <a:cxnLst/>
              <a:rect l="l" t="t" r="r" b="b"/>
              <a:pathLst>
                <a:path w="727" h="360" extrusionOk="0">
                  <a:moveTo>
                    <a:pt x="24" y="1"/>
                  </a:moveTo>
                  <a:cubicBezTo>
                    <a:pt x="18" y="1"/>
                    <a:pt x="12" y="7"/>
                    <a:pt x="12" y="12"/>
                  </a:cubicBezTo>
                  <a:cubicBezTo>
                    <a:pt x="0" y="95"/>
                    <a:pt x="41" y="171"/>
                    <a:pt x="106" y="212"/>
                  </a:cubicBezTo>
                  <a:cubicBezTo>
                    <a:pt x="170" y="253"/>
                    <a:pt x="235" y="288"/>
                    <a:pt x="299" y="317"/>
                  </a:cubicBezTo>
                  <a:cubicBezTo>
                    <a:pt x="360" y="343"/>
                    <a:pt x="426" y="359"/>
                    <a:pt x="492" y="359"/>
                  </a:cubicBezTo>
                  <a:cubicBezTo>
                    <a:pt x="502" y="359"/>
                    <a:pt x="512" y="359"/>
                    <a:pt x="522" y="358"/>
                  </a:cubicBezTo>
                  <a:cubicBezTo>
                    <a:pt x="598" y="358"/>
                    <a:pt x="668" y="317"/>
                    <a:pt x="721" y="259"/>
                  </a:cubicBezTo>
                  <a:cubicBezTo>
                    <a:pt x="727" y="253"/>
                    <a:pt x="727" y="241"/>
                    <a:pt x="721" y="235"/>
                  </a:cubicBezTo>
                  <a:cubicBezTo>
                    <a:pt x="718" y="232"/>
                    <a:pt x="714" y="231"/>
                    <a:pt x="709" y="231"/>
                  </a:cubicBezTo>
                  <a:cubicBezTo>
                    <a:pt x="705" y="231"/>
                    <a:pt x="700" y="232"/>
                    <a:pt x="697" y="235"/>
                  </a:cubicBezTo>
                  <a:cubicBezTo>
                    <a:pt x="650" y="272"/>
                    <a:pt x="593" y="295"/>
                    <a:pt x="536" y="295"/>
                  </a:cubicBezTo>
                  <a:cubicBezTo>
                    <a:pt x="529" y="295"/>
                    <a:pt x="522" y="294"/>
                    <a:pt x="516" y="294"/>
                  </a:cubicBezTo>
                  <a:cubicBezTo>
                    <a:pt x="451" y="294"/>
                    <a:pt x="387" y="276"/>
                    <a:pt x="328" y="247"/>
                  </a:cubicBezTo>
                  <a:cubicBezTo>
                    <a:pt x="264" y="223"/>
                    <a:pt x="199" y="194"/>
                    <a:pt x="141" y="165"/>
                  </a:cubicBezTo>
                  <a:cubicBezTo>
                    <a:pt x="82" y="136"/>
                    <a:pt x="41" y="83"/>
                    <a:pt x="35" y="18"/>
                  </a:cubicBezTo>
                  <a:cubicBezTo>
                    <a:pt x="35" y="12"/>
                    <a:pt x="30" y="7"/>
                    <a:pt x="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69"/>
            <p:cNvSpPr/>
            <p:nvPr/>
          </p:nvSpPr>
          <p:spPr>
            <a:xfrm>
              <a:off x="2208642" y="2310291"/>
              <a:ext cx="112482" cy="140574"/>
            </a:xfrm>
            <a:custGeom>
              <a:avLst/>
              <a:gdLst/>
              <a:ahLst/>
              <a:cxnLst/>
              <a:rect l="l" t="t" r="r" b="b"/>
              <a:pathLst>
                <a:path w="985" h="1231" extrusionOk="0">
                  <a:moveTo>
                    <a:pt x="844" y="0"/>
                  </a:moveTo>
                  <a:cubicBezTo>
                    <a:pt x="832" y="6"/>
                    <a:pt x="838" y="24"/>
                    <a:pt x="844" y="35"/>
                  </a:cubicBezTo>
                  <a:cubicBezTo>
                    <a:pt x="909" y="164"/>
                    <a:pt x="926" y="305"/>
                    <a:pt x="909" y="445"/>
                  </a:cubicBezTo>
                  <a:cubicBezTo>
                    <a:pt x="885" y="580"/>
                    <a:pt x="832" y="709"/>
                    <a:pt x="750" y="820"/>
                  </a:cubicBezTo>
                  <a:cubicBezTo>
                    <a:pt x="663" y="932"/>
                    <a:pt x="551" y="1020"/>
                    <a:pt x="428" y="1084"/>
                  </a:cubicBezTo>
                  <a:cubicBezTo>
                    <a:pt x="299" y="1149"/>
                    <a:pt x="164" y="1190"/>
                    <a:pt x="24" y="1207"/>
                  </a:cubicBezTo>
                  <a:cubicBezTo>
                    <a:pt x="6" y="1207"/>
                    <a:pt x="0" y="1213"/>
                    <a:pt x="0" y="1219"/>
                  </a:cubicBezTo>
                  <a:cubicBezTo>
                    <a:pt x="0" y="1231"/>
                    <a:pt x="12" y="1231"/>
                    <a:pt x="30" y="1231"/>
                  </a:cubicBezTo>
                  <a:cubicBezTo>
                    <a:pt x="176" y="1225"/>
                    <a:pt x="317" y="1190"/>
                    <a:pt x="452" y="1131"/>
                  </a:cubicBezTo>
                  <a:cubicBezTo>
                    <a:pt x="592" y="1072"/>
                    <a:pt x="709" y="979"/>
                    <a:pt x="803" y="861"/>
                  </a:cubicBezTo>
                  <a:cubicBezTo>
                    <a:pt x="897" y="744"/>
                    <a:pt x="956" y="604"/>
                    <a:pt x="967" y="451"/>
                  </a:cubicBezTo>
                  <a:cubicBezTo>
                    <a:pt x="985" y="299"/>
                    <a:pt x="950" y="152"/>
                    <a:pt x="873" y="24"/>
                  </a:cubicBezTo>
                  <a:cubicBezTo>
                    <a:pt x="862" y="6"/>
                    <a:pt x="856" y="0"/>
                    <a:pt x="84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69"/>
            <p:cNvSpPr/>
            <p:nvPr/>
          </p:nvSpPr>
          <p:spPr>
            <a:xfrm>
              <a:off x="2226685" y="2325593"/>
              <a:ext cx="40311" cy="75369"/>
            </a:xfrm>
            <a:custGeom>
              <a:avLst/>
              <a:gdLst/>
              <a:ahLst/>
              <a:cxnLst/>
              <a:rect l="l" t="t" r="r" b="b"/>
              <a:pathLst>
                <a:path w="353" h="660" extrusionOk="0">
                  <a:moveTo>
                    <a:pt x="305" y="1"/>
                  </a:moveTo>
                  <a:cubicBezTo>
                    <a:pt x="294" y="1"/>
                    <a:pt x="294" y="7"/>
                    <a:pt x="294" y="18"/>
                  </a:cubicBezTo>
                  <a:cubicBezTo>
                    <a:pt x="299" y="77"/>
                    <a:pt x="294" y="136"/>
                    <a:pt x="288" y="194"/>
                  </a:cubicBezTo>
                  <a:cubicBezTo>
                    <a:pt x="276" y="253"/>
                    <a:pt x="258" y="311"/>
                    <a:pt x="235" y="364"/>
                  </a:cubicBezTo>
                  <a:cubicBezTo>
                    <a:pt x="206" y="417"/>
                    <a:pt x="176" y="470"/>
                    <a:pt x="141" y="517"/>
                  </a:cubicBezTo>
                  <a:cubicBezTo>
                    <a:pt x="100" y="563"/>
                    <a:pt x="59" y="604"/>
                    <a:pt x="6" y="640"/>
                  </a:cubicBezTo>
                  <a:cubicBezTo>
                    <a:pt x="1" y="645"/>
                    <a:pt x="1" y="651"/>
                    <a:pt x="1" y="657"/>
                  </a:cubicBezTo>
                  <a:cubicBezTo>
                    <a:pt x="5" y="657"/>
                    <a:pt x="8" y="660"/>
                    <a:pt x="12" y="660"/>
                  </a:cubicBezTo>
                  <a:cubicBezTo>
                    <a:pt x="14" y="660"/>
                    <a:pt x="16" y="659"/>
                    <a:pt x="18" y="657"/>
                  </a:cubicBezTo>
                  <a:cubicBezTo>
                    <a:pt x="77" y="634"/>
                    <a:pt x="130" y="599"/>
                    <a:pt x="176" y="552"/>
                  </a:cubicBezTo>
                  <a:cubicBezTo>
                    <a:pt x="229" y="505"/>
                    <a:pt x="264" y="452"/>
                    <a:pt x="294" y="393"/>
                  </a:cubicBezTo>
                  <a:cubicBezTo>
                    <a:pt x="323" y="335"/>
                    <a:pt x="340" y="270"/>
                    <a:pt x="346" y="206"/>
                  </a:cubicBezTo>
                  <a:cubicBezTo>
                    <a:pt x="352" y="136"/>
                    <a:pt x="340" y="71"/>
                    <a:pt x="323" y="13"/>
                  </a:cubicBezTo>
                  <a:cubicBezTo>
                    <a:pt x="317" y="1"/>
                    <a:pt x="311" y="1"/>
                    <a:pt x="3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p69"/>
            <p:cNvSpPr/>
            <p:nvPr/>
          </p:nvSpPr>
          <p:spPr>
            <a:xfrm>
              <a:off x="2238104" y="2100286"/>
              <a:ext cx="79023" cy="132923"/>
            </a:xfrm>
            <a:custGeom>
              <a:avLst/>
              <a:gdLst/>
              <a:ahLst/>
              <a:cxnLst/>
              <a:rect l="l" t="t" r="r" b="b"/>
              <a:pathLst>
                <a:path w="692" h="1164" extrusionOk="0">
                  <a:moveTo>
                    <a:pt x="11" y="1"/>
                  </a:moveTo>
                  <a:cubicBezTo>
                    <a:pt x="5" y="1"/>
                    <a:pt x="0" y="2"/>
                    <a:pt x="0" y="5"/>
                  </a:cubicBezTo>
                  <a:cubicBezTo>
                    <a:pt x="0" y="11"/>
                    <a:pt x="12" y="23"/>
                    <a:pt x="24" y="23"/>
                  </a:cubicBezTo>
                  <a:cubicBezTo>
                    <a:pt x="258" y="75"/>
                    <a:pt x="457" y="240"/>
                    <a:pt x="551" y="462"/>
                  </a:cubicBezTo>
                  <a:cubicBezTo>
                    <a:pt x="598" y="573"/>
                    <a:pt x="621" y="691"/>
                    <a:pt x="627" y="808"/>
                  </a:cubicBezTo>
                  <a:cubicBezTo>
                    <a:pt x="633" y="866"/>
                    <a:pt x="633" y="925"/>
                    <a:pt x="627" y="990"/>
                  </a:cubicBezTo>
                  <a:cubicBezTo>
                    <a:pt x="621" y="1042"/>
                    <a:pt x="598" y="1095"/>
                    <a:pt x="551" y="1136"/>
                  </a:cubicBezTo>
                  <a:cubicBezTo>
                    <a:pt x="539" y="1142"/>
                    <a:pt x="533" y="1154"/>
                    <a:pt x="533" y="1159"/>
                  </a:cubicBezTo>
                  <a:cubicBezTo>
                    <a:pt x="536" y="1162"/>
                    <a:pt x="541" y="1164"/>
                    <a:pt x="547" y="1164"/>
                  </a:cubicBezTo>
                  <a:cubicBezTo>
                    <a:pt x="552" y="1164"/>
                    <a:pt x="560" y="1162"/>
                    <a:pt x="569" y="1159"/>
                  </a:cubicBezTo>
                  <a:cubicBezTo>
                    <a:pt x="627" y="1118"/>
                    <a:pt x="662" y="1060"/>
                    <a:pt x="674" y="995"/>
                  </a:cubicBezTo>
                  <a:cubicBezTo>
                    <a:pt x="686" y="931"/>
                    <a:pt x="692" y="866"/>
                    <a:pt x="686" y="802"/>
                  </a:cubicBezTo>
                  <a:cubicBezTo>
                    <a:pt x="692" y="679"/>
                    <a:pt x="668" y="550"/>
                    <a:pt x="621" y="433"/>
                  </a:cubicBezTo>
                  <a:cubicBezTo>
                    <a:pt x="563" y="316"/>
                    <a:pt x="481" y="216"/>
                    <a:pt x="381" y="140"/>
                  </a:cubicBezTo>
                  <a:cubicBezTo>
                    <a:pt x="276" y="64"/>
                    <a:pt x="158" y="17"/>
                    <a:pt x="30" y="5"/>
                  </a:cubicBezTo>
                  <a:cubicBezTo>
                    <a:pt x="24" y="2"/>
                    <a:pt x="16" y="1"/>
                    <a:pt x="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p69"/>
            <p:cNvSpPr/>
            <p:nvPr/>
          </p:nvSpPr>
          <p:spPr>
            <a:xfrm>
              <a:off x="2242786" y="2138427"/>
              <a:ext cx="46934" cy="86560"/>
            </a:xfrm>
            <a:custGeom>
              <a:avLst/>
              <a:gdLst/>
              <a:ahLst/>
              <a:cxnLst/>
              <a:rect l="l" t="t" r="r" b="b"/>
              <a:pathLst>
                <a:path w="411" h="758" extrusionOk="0">
                  <a:moveTo>
                    <a:pt x="7" y="1"/>
                  </a:moveTo>
                  <a:cubicBezTo>
                    <a:pt x="3" y="1"/>
                    <a:pt x="0" y="2"/>
                    <a:pt x="0" y="5"/>
                  </a:cubicBezTo>
                  <a:cubicBezTo>
                    <a:pt x="0" y="11"/>
                    <a:pt x="0" y="17"/>
                    <a:pt x="6" y="17"/>
                  </a:cubicBezTo>
                  <a:cubicBezTo>
                    <a:pt x="76" y="52"/>
                    <a:pt x="135" y="93"/>
                    <a:pt x="182" y="146"/>
                  </a:cubicBezTo>
                  <a:cubicBezTo>
                    <a:pt x="282" y="251"/>
                    <a:pt x="334" y="386"/>
                    <a:pt x="340" y="527"/>
                  </a:cubicBezTo>
                  <a:cubicBezTo>
                    <a:pt x="340" y="597"/>
                    <a:pt x="334" y="667"/>
                    <a:pt x="311" y="738"/>
                  </a:cubicBezTo>
                  <a:cubicBezTo>
                    <a:pt x="311" y="743"/>
                    <a:pt x="311" y="755"/>
                    <a:pt x="317" y="755"/>
                  </a:cubicBezTo>
                  <a:cubicBezTo>
                    <a:pt x="318" y="757"/>
                    <a:pt x="321" y="758"/>
                    <a:pt x="323" y="758"/>
                  </a:cubicBezTo>
                  <a:cubicBezTo>
                    <a:pt x="329" y="758"/>
                    <a:pt x="336" y="753"/>
                    <a:pt x="340" y="749"/>
                  </a:cubicBezTo>
                  <a:cubicBezTo>
                    <a:pt x="375" y="679"/>
                    <a:pt x="399" y="609"/>
                    <a:pt x="399" y="527"/>
                  </a:cubicBezTo>
                  <a:cubicBezTo>
                    <a:pt x="410" y="368"/>
                    <a:pt x="340" y="216"/>
                    <a:pt x="217" y="111"/>
                  </a:cubicBezTo>
                  <a:cubicBezTo>
                    <a:pt x="158" y="58"/>
                    <a:pt x="94" y="23"/>
                    <a:pt x="18" y="5"/>
                  </a:cubicBezTo>
                  <a:cubicBezTo>
                    <a:pt x="15" y="2"/>
                    <a:pt x="11" y="1"/>
                    <a:pt x="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69"/>
            <p:cNvSpPr/>
            <p:nvPr/>
          </p:nvSpPr>
          <p:spPr>
            <a:xfrm>
              <a:off x="1714862" y="1548381"/>
              <a:ext cx="172663" cy="39283"/>
            </a:xfrm>
            <a:custGeom>
              <a:avLst/>
              <a:gdLst/>
              <a:ahLst/>
              <a:cxnLst/>
              <a:rect l="l" t="t" r="r" b="b"/>
              <a:pathLst>
                <a:path w="1512" h="344" extrusionOk="0">
                  <a:moveTo>
                    <a:pt x="1499" y="0"/>
                  </a:moveTo>
                  <a:cubicBezTo>
                    <a:pt x="1493" y="0"/>
                    <a:pt x="1484" y="3"/>
                    <a:pt x="1477" y="10"/>
                  </a:cubicBezTo>
                  <a:cubicBezTo>
                    <a:pt x="1371" y="80"/>
                    <a:pt x="1254" y="139"/>
                    <a:pt x="1137" y="180"/>
                  </a:cubicBezTo>
                  <a:cubicBezTo>
                    <a:pt x="1020" y="227"/>
                    <a:pt x="897" y="256"/>
                    <a:pt x="774" y="268"/>
                  </a:cubicBezTo>
                  <a:cubicBezTo>
                    <a:pt x="709" y="277"/>
                    <a:pt x="646" y="281"/>
                    <a:pt x="583" y="281"/>
                  </a:cubicBezTo>
                  <a:cubicBezTo>
                    <a:pt x="520" y="281"/>
                    <a:pt x="457" y="277"/>
                    <a:pt x="393" y="268"/>
                  </a:cubicBezTo>
                  <a:cubicBezTo>
                    <a:pt x="270" y="250"/>
                    <a:pt x="147" y="221"/>
                    <a:pt x="30" y="174"/>
                  </a:cubicBezTo>
                  <a:lnTo>
                    <a:pt x="0" y="174"/>
                  </a:lnTo>
                  <a:cubicBezTo>
                    <a:pt x="0" y="180"/>
                    <a:pt x="6" y="192"/>
                    <a:pt x="18" y="197"/>
                  </a:cubicBezTo>
                  <a:cubicBezTo>
                    <a:pt x="135" y="256"/>
                    <a:pt x="258" y="297"/>
                    <a:pt x="387" y="321"/>
                  </a:cubicBezTo>
                  <a:cubicBezTo>
                    <a:pt x="473" y="336"/>
                    <a:pt x="559" y="344"/>
                    <a:pt x="646" y="344"/>
                  </a:cubicBezTo>
                  <a:cubicBezTo>
                    <a:pt x="690" y="344"/>
                    <a:pt x="735" y="342"/>
                    <a:pt x="780" y="338"/>
                  </a:cubicBezTo>
                  <a:cubicBezTo>
                    <a:pt x="908" y="321"/>
                    <a:pt x="1037" y="285"/>
                    <a:pt x="1160" y="239"/>
                  </a:cubicBezTo>
                  <a:cubicBezTo>
                    <a:pt x="1283" y="186"/>
                    <a:pt x="1395" y="115"/>
                    <a:pt x="1494" y="33"/>
                  </a:cubicBezTo>
                  <a:cubicBezTo>
                    <a:pt x="1506" y="22"/>
                    <a:pt x="1512" y="10"/>
                    <a:pt x="1506" y="4"/>
                  </a:cubicBezTo>
                  <a:cubicBezTo>
                    <a:pt x="1506" y="2"/>
                    <a:pt x="1503" y="0"/>
                    <a:pt x="14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p69"/>
            <p:cNvSpPr/>
            <p:nvPr/>
          </p:nvSpPr>
          <p:spPr>
            <a:xfrm>
              <a:off x="1425149" y="1740685"/>
              <a:ext cx="22839" cy="153706"/>
            </a:xfrm>
            <a:custGeom>
              <a:avLst/>
              <a:gdLst/>
              <a:ahLst/>
              <a:cxnLst/>
              <a:rect l="l" t="t" r="r" b="b"/>
              <a:pathLst>
                <a:path w="200" h="1346" extrusionOk="0">
                  <a:moveTo>
                    <a:pt x="97" y="0"/>
                  </a:moveTo>
                  <a:cubicBezTo>
                    <a:pt x="96" y="0"/>
                    <a:pt x="95" y="1"/>
                    <a:pt x="94" y="2"/>
                  </a:cubicBezTo>
                  <a:cubicBezTo>
                    <a:pt x="94" y="2"/>
                    <a:pt x="94" y="13"/>
                    <a:pt x="94" y="25"/>
                  </a:cubicBezTo>
                  <a:cubicBezTo>
                    <a:pt x="123" y="131"/>
                    <a:pt x="135" y="236"/>
                    <a:pt x="135" y="347"/>
                  </a:cubicBezTo>
                  <a:cubicBezTo>
                    <a:pt x="135" y="453"/>
                    <a:pt x="129" y="558"/>
                    <a:pt x="111" y="670"/>
                  </a:cubicBezTo>
                  <a:cubicBezTo>
                    <a:pt x="94" y="775"/>
                    <a:pt x="70" y="881"/>
                    <a:pt x="53" y="992"/>
                  </a:cubicBezTo>
                  <a:cubicBezTo>
                    <a:pt x="29" y="1097"/>
                    <a:pt x="12" y="1209"/>
                    <a:pt x="0" y="1320"/>
                  </a:cubicBezTo>
                  <a:cubicBezTo>
                    <a:pt x="0" y="1332"/>
                    <a:pt x="6" y="1344"/>
                    <a:pt x="12" y="1344"/>
                  </a:cubicBezTo>
                  <a:cubicBezTo>
                    <a:pt x="13" y="1345"/>
                    <a:pt x="14" y="1345"/>
                    <a:pt x="15" y="1345"/>
                  </a:cubicBezTo>
                  <a:cubicBezTo>
                    <a:pt x="21" y="1345"/>
                    <a:pt x="29" y="1335"/>
                    <a:pt x="29" y="1320"/>
                  </a:cubicBezTo>
                  <a:cubicBezTo>
                    <a:pt x="59" y="1215"/>
                    <a:pt x="88" y="1109"/>
                    <a:pt x="111" y="1004"/>
                  </a:cubicBezTo>
                  <a:cubicBezTo>
                    <a:pt x="135" y="898"/>
                    <a:pt x="158" y="787"/>
                    <a:pt x="176" y="676"/>
                  </a:cubicBezTo>
                  <a:cubicBezTo>
                    <a:pt x="193" y="564"/>
                    <a:pt x="199" y="453"/>
                    <a:pt x="188" y="342"/>
                  </a:cubicBezTo>
                  <a:cubicBezTo>
                    <a:pt x="182" y="230"/>
                    <a:pt x="158" y="119"/>
                    <a:pt x="111" y="19"/>
                  </a:cubicBezTo>
                  <a:cubicBezTo>
                    <a:pt x="107" y="10"/>
                    <a:pt x="102" y="0"/>
                    <a:pt x="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p69"/>
            <p:cNvSpPr/>
            <p:nvPr/>
          </p:nvSpPr>
          <p:spPr>
            <a:xfrm>
              <a:off x="2043402" y="2179080"/>
              <a:ext cx="163984" cy="188879"/>
            </a:xfrm>
            <a:custGeom>
              <a:avLst/>
              <a:gdLst/>
              <a:ahLst/>
              <a:cxnLst/>
              <a:rect l="l" t="t" r="r" b="b"/>
              <a:pathLst>
                <a:path w="1436" h="1654" extrusionOk="0">
                  <a:moveTo>
                    <a:pt x="1424" y="1"/>
                  </a:moveTo>
                  <a:cubicBezTo>
                    <a:pt x="1418" y="1"/>
                    <a:pt x="1406" y="18"/>
                    <a:pt x="1401" y="42"/>
                  </a:cubicBezTo>
                  <a:cubicBezTo>
                    <a:pt x="1319" y="598"/>
                    <a:pt x="1008" y="1096"/>
                    <a:pt x="539" y="1413"/>
                  </a:cubicBezTo>
                  <a:cubicBezTo>
                    <a:pt x="498" y="1442"/>
                    <a:pt x="457" y="1466"/>
                    <a:pt x="422" y="1489"/>
                  </a:cubicBezTo>
                  <a:cubicBezTo>
                    <a:pt x="381" y="1512"/>
                    <a:pt x="334" y="1530"/>
                    <a:pt x="293" y="1548"/>
                  </a:cubicBezTo>
                  <a:cubicBezTo>
                    <a:pt x="211" y="1594"/>
                    <a:pt x="123" y="1624"/>
                    <a:pt x="29" y="1635"/>
                  </a:cubicBezTo>
                  <a:cubicBezTo>
                    <a:pt x="12" y="1635"/>
                    <a:pt x="0" y="1641"/>
                    <a:pt x="0" y="1647"/>
                  </a:cubicBezTo>
                  <a:cubicBezTo>
                    <a:pt x="0" y="1653"/>
                    <a:pt x="12" y="1653"/>
                    <a:pt x="35" y="1653"/>
                  </a:cubicBezTo>
                  <a:cubicBezTo>
                    <a:pt x="135" y="1647"/>
                    <a:pt x="229" y="1624"/>
                    <a:pt x="317" y="1589"/>
                  </a:cubicBezTo>
                  <a:cubicBezTo>
                    <a:pt x="404" y="1553"/>
                    <a:pt x="486" y="1507"/>
                    <a:pt x="569" y="1460"/>
                  </a:cubicBezTo>
                  <a:cubicBezTo>
                    <a:pt x="897" y="1255"/>
                    <a:pt x="1154" y="956"/>
                    <a:pt x="1301" y="598"/>
                  </a:cubicBezTo>
                  <a:cubicBezTo>
                    <a:pt x="1377" y="423"/>
                    <a:pt x="1418" y="235"/>
                    <a:pt x="1430" y="48"/>
                  </a:cubicBezTo>
                  <a:cubicBezTo>
                    <a:pt x="1436" y="24"/>
                    <a:pt x="1430" y="1"/>
                    <a:pt x="14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p69"/>
            <p:cNvSpPr/>
            <p:nvPr/>
          </p:nvSpPr>
          <p:spPr>
            <a:xfrm>
              <a:off x="1286631" y="2014525"/>
              <a:ext cx="21469" cy="80622"/>
            </a:xfrm>
            <a:custGeom>
              <a:avLst/>
              <a:gdLst/>
              <a:ahLst/>
              <a:cxnLst/>
              <a:rect l="l" t="t" r="r" b="b"/>
              <a:pathLst>
                <a:path w="188" h="706" extrusionOk="0">
                  <a:moveTo>
                    <a:pt x="170" y="0"/>
                  </a:moveTo>
                  <a:cubicBezTo>
                    <a:pt x="106" y="18"/>
                    <a:pt x="53" y="71"/>
                    <a:pt x="35" y="141"/>
                  </a:cubicBezTo>
                  <a:cubicBezTo>
                    <a:pt x="12" y="199"/>
                    <a:pt x="0" y="264"/>
                    <a:pt x="0" y="334"/>
                  </a:cubicBezTo>
                  <a:cubicBezTo>
                    <a:pt x="6" y="399"/>
                    <a:pt x="12" y="463"/>
                    <a:pt x="29" y="522"/>
                  </a:cubicBezTo>
                  <a:cubicBezTo>
                    <a:pt x="47" y="586"/>
                    <a:pt x="76" y="645"/>
                    <a:pt x="112" y="698"/>
                  </a:cubicBezTo>
                  <a:cubicBezTo>
                    <a:pt x="116" y="702"/>
                    <a:pt x="120" y="706"/>
                    <a:pt x="124" y="706"/>
                  </a:cubicBezTo>
                  <a:cubicBezTo>
                    <a:pt x="126" y="706"/>
                    <a:pt x="127" y="705"/>
                    <a:pt x="129" y="703"/>
                  </a:cubicBezTo>
                  <a:cubicBezTo>
                    <a:pt x="135" y="703"/>
                    <a:pt x="141" y="692"/>
                    <a:pt x="141" y="686"/>
                  </a:cubicBezTo>
                  <a:cubicBezTo>
                    <a:pt x="117" y="627"/>
                    <a:pt x="100" y="569"/>
                    <a:pt x="88" y="510"/>
                  </a:cubicBezTo>
                  <a:cubicBezTo>
                    <a:pt x="76" y="451"/>
                    <a:pt x="71" y="393"/>
                    <a:pt x="71" y="334"/>
                  </a:cubicBezTo>
                  <a:cubicBezTo>
                    <a:pt x="71" y="270"/>
                    <a:pt x="71" y="211"/>
                    <a:pt x="88" y="153"/>
                  </a:cubicBezTo>
                  <a:cubicBezTo>
                    <a:pt x="94" y="100"/>
                    <a:pt x="129" y="47"/>
                    <a:pt x="176" y="18"/>
                  </a:cubicBezTo>
                  <a:cubicBezTo>
                    <a:pt x="182" y="18"/>
                    <a:pt x="188" y="12"/>
                    <a:pt x="188" y="6"/>
                  </a:cubicBezTo>
                  <a:cubicBezTo>
                    <a:pt x="188" y="0"/>
                    <a:pt x="182" y="0"/>
                    <a:pt x="1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p69"/>
            <p:cNvSpPr/>
            <p:nvPr/>
          </p:nvSpPr>
          <p:spPr>
            <a:xfrm>
              <a:off x="1340074" y="2134887"/>
              <a:ext cx="112596" cy="52416"/>
            </a:xfrm>
            <a:custGeom>
              <a:avLst/>
              <a:gdLst/>
              <a:ahLst/>
              <a:cxnLst/>
              <a:rect l="l" t="t" r="r" b="b"/>
              <a:pathLst>
                <a:path w="986" h="459" extrusionOk="0">
                  <a:moveTo>
                    <a:pt x="7" y="1"/>
                  </a:moveTo>
                  <a:cubicBezTo>
                    <a:pt x="1" y="7"/>
                    <a:pt x="1" y="13"/>
                    <a:pt x="7" y="24"/>
                  </a:cubicBezTo>
                  <a:cubicBezTo>
                    <a:pt x="60" y="95"/>
                    <a:pt x="124" y="159"/>
                    <a:pt x="194" y="218"/>
                  </a:cubicBezTo>
                  <a:cubicBezTo>
                    <a:pt x="265" y="276"/>
                    <a:pt x="347" y="323"/>
                    <a:pt x="429" y="364"/>
                  </a:cubicBezTo>
                  <a:cubicBezTo>
                    <a:pt x="511" y="399"/>
                    <a:pt x="599" y="429"/>
                    <a:pt x="692" y="446"/>
                  </a:cubicBezTo>
                  <a:cubicBezTo>
                    <a:pt x="747" y="454"/>
                    <a:pt x="803" y="459"/>
                    <a:pt x="859" y="459"/>
                  </a:cubicBezTo>
                  <a:cubicBezTo>
                    <a:pt x="894" y="459"/>
                    <a:pt x="928" y="457"/>
                    <a:pt x="962" y="452"/>
                  </a:cubicBezTo>
                  <a:cubicBezTo>
                    <a:pt x="974" y="452"/>
                    <a:pt x="985" y="446"/>
                    <a:pt x="985" y="440"/>
                  </a:cubicBezTo>
                  <a:cubicBezTo>
                    <a:pt x="985" y="429"/>
                    <a:pt x="974" y="423"/>
                    <a:pt x="962" y="423"/>
                  </a:cubicBezTo>
                  <a:cubicBezTo>
                    <a:pt x="874" y="417"/>
                    <a:pt x="786" y="405"/>
                    <a:pt x="704" y="382"/>
                  </a:cubicBezTo>
                  <a:cubicBezTo>
                    <a:pt x="534" y="341"/>
                    <a:pt x="370" y="270"/>
                    <a:pt x="224" y="177"/>
                  </a:cubicBezTo>
                  <a:cubicBezTo>
                    <a:pt x="153" y="130"/>
                    <a:pt x="83" y="71"/>
                    <a:pt x="24" y="13"/>
                  </a:cubicBezTo>
                  <a:cubicBezTo>
                    <a:pt x="13" y="7"/>
                    <a:pt x="13" y="1"/>
                    <a:pt x="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p69"/>
            <p:cNvSpPr/>
            <p:nvPr/>
          </p:nvSpPr>
          <p:spPr>
            <a:xfrm>
              <a:off x="1506114" y="1664517"/>
              <a:ext cx="51616" cy="144000"/>
            </a:xfrm>
            <a:custGeom>
              <a:avLst/>
              <a:gdLst/>
              <a:ahLst/>
              <a:cxnLst/>
              <a:rect l="l" t="t" r="r" b="b"/>
              <a:pathLst>
                <a:path w="452" h="1261" extrusionOk="0">
                  <a:moveTo>
                    <a:pt x="6" y="1"/>
                  </a:moveTo>
                  <a:cubicBezTo>
                    <a:pt x="0" y="7"/>
                    <a:pt x="0" y="18"/>
                    <a:pt x="6" y="30"/>
                  </a:cubicBezTo>
                  <a:cubicBezTo>
                    <a:pt x="47" y="124"/>
                    <a:pt x="88" y="223"/>
                    <a:pt x="129" y="323"/>
                  </a:cubicBezTo>
                  <a:cubicBezTo>
                    <a:pt x="164" y="423"/>
                    <a:pt x="199" y="528"/>
                    <a:pt x="234" y="628"/>
                  </a:cubicBezTo>
                  <a:cubicBezTo>
                    <a:pt x="270" y="727"/>
                    <a:pt x="305" y="827"/>
                    <a:pt x="334" y="932"/>
                  </a:cubicBezTo>
                  <a:cubicBezTo>
                    <a:pt x="363" y="1032"/>
                    <a:pt x="393" y="1138"/>
                    <a:pt x="422" y="1237"/>
                  </a:cubicBezTo>
                  <a:cubicBezTo>
                    <a:pt x="428" y="1255"/>
                    <a:pt x="428" y="1261"/>
                    <a:pt x="440" y="1261"/>
                  </a:cubicBezTo>
                  <a:cubicBezTo>
                    <a:pt x="451" y="1261"/>
                    <a:pt x="451" y="1249"/>
                    <a:pt x="451" y="1231"/>
                  </a:cubicBezTo>
                  <a:cubicBezTo>
                    <a:pt x="440" y="1126"/>
                    <a:pt x="416" y="1020"/>
                    <a:pt x="393" y="915"/>
                  </a:cubicBezTo>
                  <a:cubicBezTo>
                    <a:pt x="369" y="809"/>
                    <a:pt x="340" y="704"/>
                    <a:pt x="299" y="604"/>
                  </a:cubicBezTo>
                  <a:cubicBezTo>
                    <a:pt x="264" y="499"/>
                    <a:pt x="223" y="399"/>
                    <a:pt x="176" y="305"/>
                  </a:cubicBezTo>
                  <a:cubicBezTo>
                    <a:pt x="129" y="206"/>
                    <a:pt x="76" y="112"/>
                    <a:pt x="24" y="18"/>
                  </a:cubicBezTo>
                  <a:cubicBezTo>
                    <a:pt x="18" y="7"/>
                    <a:pt x="6" y="1"/>
                    <a:pt x="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p69"/>
            <p:cNvSpPr/>
            <p:nvPr/>
          </p:nvSpPr>
          <p:spPr>
            <a:xfrm>
              <a:off x="1505429" y="1865957"/>
              <a:ext cx="38255" cy="191619"/>
            </a:xfrm>
            <a:custGeom>
              <a:avLst/>
              <a:gdLst/>
              <a:ahLst/>
              <a:cxnLst/>
              <a:rect l="l" t="t" r="r" b="b"/>
              <a:pathLst>
                <a:path w="335" h="1678" extrusionOk="0">
                  <a:moveTo>
                    <a:pt x="276" y="0"/>
                  </a:moveTo>
                  <a:cubicBezTo>
                    <a:pt x="270" y="0"/>
                    <a:pt x="270" y="12"/>
                    <a:pt x="270" y="24"/>
                  </a:cubicBezTo>
                  <a:cubicBezTo>
                    <a:pt x="276" y="165"/>
                    <a:pt x="276" y="305"/>
                    <a:pt x="270" y="440"/>
                  </a:cubicBezTo>
                  <a:cubicBezTo>
                    <a:pt x="252" y="715"/>
                    <a:pt x="205" y="985"/>
                    <a:pt x="135" y="1249"/>
                  </a:cubicBezTo>
                  <a:cubicBezTo>
                    <a:pt x="100" y="1383"/>
                    <a:pt x="53" y="1518"/>
                    <a:pt x="6" y="1641"/>
                  </a:cubicBezTo>
                  <a:cubicBezTo>
                    <a:pt x="0" y="1659"/>
                    <a:pt x="0" y="1676"/>
                    <a:pt x="6" y="1676"/>
                  </a:cubicBezTo>
                  <a:cubicBezTo>
                    <a:pt x="7" y="1677"/>
                    <a:pt x="8" y="1678"/>
                    <a:pt x="10" y="1678"/>
                  </a:cubicBezTo>
                  <a:cubicBezTo>
                    <a:pt x="16" y="1678"/>
                    <a:pt x="25" y="1668"/>
                    <a:pt x="30" y="1659"/>
                  </a:cubicBezTo>
                  <a:cubicBezTo>
                    <a:pt x="94" y="1530"/>
                    <a:pt x="147" y="1401"/>
                    <a:pt x="194" y="1266"/>
                  </a:cubicBezTo>
                  <a:cubicBezTo>
                    <a:pt x="235" y="1137"/>
                    <a:pt x="264" y="997"/>
                    <a:pt x="287" y="862"/>
                  </a:cubicBezTo>
                  <a:cubicBezTo>
                    <a:pt x="334" y="586"/>
                    <a:pt x="334" y="299"/>
                    <a:pt x="293" y="24"/>
                  </a:cubicBezTo>
                  <a:cubicBezTo>
                    <a:pt x="287" y="12"/>
                    <a:pt x="287" y="0"/>
                    <a:pt x="2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p69"/>
            <p:cNvSpPr/>
            <p:nvPr/>
          </p:nvSpPr>
          <p:spPr>
            <a:xfrm>
              <a:off x="1458609" y="2190957"/>
              <a:ext cx="80393" cy="199042"/>
            </a:xfrm>
            <a:custGeom>
              <a:avLst/>
              <a:gdLst/>
              <a:ahLst/>
              <a:cxnLst/>
              <a:rect l="l" t="t" r="r" b="b"/>
              <a:pathLst>
                <a:path w="704" h="1743" extrusionOk="0">
                  <a:moveTo>
                    <a:pt x="138" y="1"/>
                  </a:moveTo>
                  <a:cubicBezTo>
                    <a:pt x="101" y="1"/>
                    <a:pt x="65" y="7"/>
                    <a:pt x="29" y="20"/>
                  </a:cubicBezTo>
                  <a:cubicBezTo>
                    <a:pt x="12" y="26"/>
                    <a:pt x="0" y="37"/>
                    <a:pt x="0" y="43"/>
                  </a:cubicBezTo>
                  <a:cubicBezTo>
                    <a:pt x="0" y="45"/>
                    <a:pt x="2" y="46"/>
                    <a:pt x="5" y="46"/>
                  </a:cubicBezTo>
                  <a:cubicBezTo>
                    <a:pt x="12" y="46"/>
                    <a:pt x="24" y="43"/>
                    <a:pt x="35" y="43"/>
                  </a:cubicBezTo>
                  <a:cubicBezTo>
                    <a:pt x="62" y="35"/>
                    <a:pt x="90" y="31"/>
                    <a:pt x="118" y="31"/>
                  </a:cubicBezTo>
                  <a:cubicBezTo>
                    <a:pt x="168" y="31"/>
                    <a:pt x="218" y="44"/>
                    <a:pt x="264" y="67"/>
                  </a:cubicBezTo>
                  <a:cubicBezTo>
                    <a:pt x="328" y="108"/>
                    <a:pt x="381" y="172"/>
                    <a:pt x="410" y="242"/>
                  </a:cubicBezTo>
                  <a:cubicBezTo>
                    <a:pt x="469" y="395"/>
                    <a:pt x="463" y="559"/>
                    <a:pt x="481" y="729"/>
                  </a:cubicBezTo>
                  <a:cubicBezTo>
                    <a:pt x="504" y="893"/>
                    <a:pt x="527" y="1057"/>
                    <a:pt x="557" y="1221"/>
                  </a:cubicBezTo>
                  <a:cubicBezTo>
                    <a:pt x="586" y="1385"/>
                    <a:pt x="627" y="1549"/>
                    <a:pt x="668" y="1707"/>
                  </a:cubicBezTo>
                  <a:cubicBezTo>
                    <a:pt x="674" y="1731"/>
                    <a:pt x="686" y="1742"/>
                    <a:pt x="691" y="1742"/>
                  </a:cubicBezTo>
                  <a:cubicBezTo>
                    <a:pt x="697" y="1742"/>
                    <a:pt x="703" y="1725"/>
                    <a:pt x="697" y="1701"/>
                  </a:cubicBezTo>
                  <a:cubicBezTo>
                    <a:pt x="668" y="1537"/>
                    <a:pt x="639" y="1379"/>
                    <a:pt x="615" y="1215"/>
                  </a:cubicBezTo>
                  <a:cubicBezTo>
                    <a:pt x="592" y="1051"/>
                    <a:pt x="574" y="881"/>
                    <a:pt x="551" y="717"/>
                  </a:cubicBezTo>
                  <a:cubicBezTo>
                    <a:pt x="533" y="559"/>
                    <a:pt x="533" y="383"/>
                    <a:pt x="457" y="225"/>
                  </a:cubicBezTo>
                  <a:cubicBezTo>
                    <a:pt x="422" y="143"/>
                    <a:pt x="363" y="72"/>
                    <a:pt x="281" y="31"/>
                  </a:cubicBezTo>
                  <a:cubicBezTo>
                    <a:pt x="235" y="11"/>
                    <a:pt x="186" y="1"/>
                    <a:pt x="1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p69"/>
            <p:cNvSpPr/>
            <p:nvPr/>
          </p:nvSpPr>
          <p:spPr>
            <a:xfrm>
              <a:off x="1558301" y="2412609"/>
              <a:ext cx="89072" cy="34259"/>
            </a:xfrm>
            <a:custGeom>
              <a:avLst/>
              <a:gdLst/>
              <a:ahLst/>
              <a:cxnLst/>
              <a:rect l="l" t="t" r="r" b="b"/>
              <a:pathLst>
                <a:path w="780" h="300" extrusionOk="0">
                  <a:moveTo>
                    <a:pt x="6" y="1"/>
                  </a:moveTo>
                  <a:cubicBezTo>
                    <a:pt x="0" y="6"/>
                    <a:pt x="0" y="12"/>
                    <a:pt x="6" y="18"/>
                  </a:cubicBezTo>
                  <a:cubicBezTo>
                    <a:pt x="53" y="65"/>
                    <a:pt x="106" y="112"/>
                    <a:pt x="164" y="147"/>
                  </a:cubicBezTo>
                  <a:cubicBezTo>
                    <a:pt x="223" y="188"/>
                    <a:pt x="287" y="217"/>
                    <a:pt x="352" y="247"/>
                  </a:cubicBezTo>
                  <a:cubicBezTo>
                    <a:pt x="416" y="270"/>
                    <a:pt x="486" y="282"/>
                    <a:pt x="557" y="294"/>
                  </a:cubicBezTo>
                  <a:cubicBezTo>
                    <a:pt x="592" y="299"/>
                    <a:pt x="627" y="299"/>
                    <a:pt x="662" y="299"/>
                  </a:cubicBezTo>
                  <a:cubicBezTo>
                    <a:pt x="697" y="299"/>
                    <a:pt x="733" y="294"/>
                    <a:pt x="768" y="276"/>
                  </a:cubicBezTo>
                  <a:cubicBezTo>
                    <a:pt x="774" y="270"/>
                    <a:pt x="779" y="264"/>
                    <a:pt x="774" y="258"/>
                  </a:cubicBezTo>
                  <a:cubicBezTo>
                    <a:pt x="768" y="247"/>
                    <a:pt x="762" y="247"/>
                    <a:pt x="756" y="247"/>
                  </a:cubicBezTo>
                  <a:cubicBezTo>
                    <a:pt x="733" y="251"/>
                    <a:pt x="710" y="253"/>
                    <a:pt x="687" y="253"/>
                  </a:cubicBezTo>
                  <a:cubicBezTo>
                    <a:pt x="646" y="253"/>
                    <a:pt x="604" y="246"/>
                    <a:pt x="563" y="235"/>
                  </a:cubicBezTo>
                  <a:cubicBezTo>
                    <a:pt x="498" y="223"/>
                    <a:pt x="440" y="200"/>
                    <a:pt x="375" y="182"/>
                  </a:cubicBezTo>
                  <a:cubicBezTo>
                    <a:pt x="311" y="159"/>
                    <a:pt x="252" y="135"/>
                    <a:pt x="193" y="106"/>
                  </a:cubicBezTo>
                  <a:cubicBezTo>
                    <a:pt x="135" y="77"/>
                    <a:pt x="76" y="42"/>
                    <a:pt x="18" y="6"/>
                  </a:cubicBezTo>
                  <a:cubicBezTo>
                    <a:pt x="18" y="1"/>
                    <a:pt x="12" y="1"/>
                    <a:pt x="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p69"/>
            <p:cNvSpPr/>
            <p:nvPr/>
          </p:nvSpPr>
          <p:spPr>
            <a:xfrm>
              <a:off x="1680718" y="2455433"/>
              <a:ext cx="55613" cy="12447"/>
            </a:xfrm>
            <a:custGeom>
              <a:avLst/>
              <a:gdLst/>
              <a:ahLst/>
              <a:cxnLst/>
              <a:rect l="l" t="t" r="r" b="b"/>
              <a:pathLst>
                <a:path w="487" h="109" extrusionOk="0">
                  <a:moveTo>
                    <a:pt x="463" y="1"/>
                  </a:moveTo>
                  <a:cubicBezTo>
                    <a:pt x="428" y="12"/>
                    <a:pt x="387" y="18"/>
                    <a:pt x="352" y="24"/>
                  </a:cubicBezTo>
                  <a:cubicBezTo>
                    <a:pt x="276" y="36"/>
                    <a:pt x="200" y="47"/>
                    <a:pt x="123" y="47"/>
                  </a:cubicBezTo>
                  <a:lnTo>
                    <a:pt x="6" y="47"/>
                  </a:lnTo>
                  <a:cubicBezTo>
                    <a:pt x="6" y="47"/>
                    <a:pt x="0" y="53"/>
                    <a:pt x="0" y="53"/>
                  </a:cubicBezTo>
                  <a:cubicBezTo>
                    <a:pt x="0" y="59"/>
                    <a:pt x="0" y="65"/>
                    <a:pt x="6" y="65"/>
                  </a:cubicBezTo>
                  <a:cubicBezTo>
                    <a:pt x="41" y="83"/>
                    <a:pt x="82" y="94"/>
                    <a:pt x="123" y="100"/>
                  </a:cubicBezTo>
                  <a:cubicBezTo>
                    <a:pt x="152" y="104"/>
                    <a:pt x="181" y="109"/>
                    <a:pt x="210" y="109"/>
                  </a:cubicBezTo>
                  <a:cubicBezTo>
                    <a:pt x="222" y="109"/>
                    <a:pt x="234" y="108"/>
                    <a:pt x="246" y="106"/>
                  </a:cubicBezTo>
                  <a:cubicBezTo>
                    <a:pt x="287" y="106"/>
                    <a:pt x="329" y="94"/>
                    <a:pt x="370" y="83"/>
                  </a:cubicBezTo>
                  <a:cubicBezTo>
                    <a:pt x="411" y="71"/>
                    <a:pt x="446" y="53"/>
                    <a:pt x="481" y="24"/>
                  </a:cubicBezTo>
                  <a:cubicBezTo>
                    <a:pt x="481" y="24"/>
                    <a:pt x="487" y="18"/>
                    <a:pt x="481" y="12"/>
                  </a:cubicBezTo>
                  <a:cubicBezTo>
                    <a:pt x="475" y="1"/>
                    <a:pt x="469" y="1"/>
                    <a:pt x="4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p69"/>
            <p:cNvSpPr/>
            <p:nvPr/>
          </p:nvSpPr>
          <p:spPr>
            <a:xfrm>
              <a:off x="1805876" y="2327648"/>
              <a:ext cx="156676" cy="23867"/>
            </a:xfrm>
            <a:custGeom>
              <a:avLst/>
              <a:gdLst/>
              <a:ahLst/>
              <a:cxnLst/>
              <a:rect l="l" t="t" r="r" b="b"/>
              <a:pathLst>
                <a:path w="1372" h="209" extrusionOk="0">
                  <a:moveTo>
                    <a:pt x="1336" y="0"/>
                  </a:moveTo>
                  <a:cubicBezTo>
                    <a:pt x="1231" y="30"/>
                    <a:pt x="1119" y="53"/>
                    <a:pt x="1008" y="77"/>
                  </a:cubicBezTo>
                  <a:cubicBezTo>
                    <a:pt x="902" y="100"/>
                    <a:pt x="791" y="118"/>
                    <a:pt x="680" y="129"/>
                  </a:cubicBezTo>
                  <a:cubicBezTo>
                    <a:pt x="603" y="138"/>
                    <a:pt x="522" y="143"/>
                    <a:pt x="441" y="143"/>
                  </a:cubicBezTo>
                  <a:cubicBezTo>
                    <a:pt x="411" y="143"/>
                    <a:pt x="381" y="143"/>
                    <a:pt x="352" y="141"/>
                  </a:cubicBezTo>
                  <a:cubicBezTo>
                    <a:pt x="240" y="135"/>
                    <a:pt x="129" y="118"/>
                    <a:pt x="24" y="88"/>
                  </a:cubicBezTo>
                  <a:cubicBezTo>
                    <a:pt x="20" y="86"/>
                    <a:pt x="16" y="86"/>
                    <a:pt x="14" y="86"/>
                  </a:cubicBezTo>
                  <a:cubicBezTo>
                    <a:pt x="8" y="86"/>
                    <a:pt x="4" y="88"/>
                    <a:pt x="0" y="88"/>
                  </a:cubicBezTo>
                  <a:cubicBezTo>
                    <a:pt x="0" y="94"/>
                    <a:pt x="6" y="100"/>
                    <a:pt x="18" y="106"/>
                  </a:cubicBezTo>
                  <a:cubicBezTo>
                    <a:pt x="123" y="153"/>
                    <a:pt x="234" y="182"/>
                    <a:pt x="346" y="200"/>
                  </a:cubicBezTo>
                  <a:cubicBezTo>
                    <a:pt x="404" y="206"/>
                    <a:pt x="462" y="208"/>
                    <a:pt x="519" y="208"/>
                  </a:cubicBezTo>
                  <a:cubicBezTo>
                    <a:pt x="576" y="208"/>
                    <a:pt x="633" y="206"/>
                    <a:pt x="691" y="200"/>
                  </a:cubicBezTo>
                  <a:cubicBezTo>
                    <a:pt x="803" y="182"/>
                    <a:pt x="914" y="165"/>
                    <a:pt x="1025" y="135"/>
                  </a:cubicBezTo>
                  <a:cubicBezTo>
                    <a:pt x="1137" y="106"/>
                    <a:pt x="1242" y="71"/>
                    <a:pt x="1348" y="30"/>
                  </a:cubicBezTo>
                  <a:cubicBezTo>
                    <a:pt x="1359" y="24"/>
                    <a:pt x="1371" y="18"/>
                    <a:pt x="1365" y="12"/>
                  </a:cubicBezTo>
                  <a:cubicBezTo>
                    <a:pt x="1365" y="0"/>
                    <a:pt x="1354" y="0"/>
                    <a:pt x="13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p69"/>
            <p:cNvSpPr/>
            <p:nvPr/>
          </p:nvSpPr>
          <p:spPr>
            <a:xfrm>
              <a:off x="1759627" y="1661206"/>
              <a:ext cx="189450" cy="16787"/>
            </a:xfrm>
            <a:custGeom>
              <a:avLst/>
              <a:gdLst/>
              <a:ahLst/>
              <a:cxnLst/>
              <a:rect l="l" t="t" r="r" b="b"/>
              <a:pathLst>
                <a:path w="1659" h="147" extrusionOk="0">
                  <a:moveTo>
                    <a:pt x="1624" y="1"/>
                  </a:moveTo>
                  <a:cubicBezTo>
                    <a:pt x="1495" y="36"/>
                    <a:pt x="1360" y="53"/>
                    <a:pt x="1231" y="65"/>
                  </a:cubicBezTo>
                  <a:cubicBezTo>
                    <a:pt x="1133" y="74"/>
                    <a:pt x="1034" y="79"/>
                    <a:pt x="938" y="79"/>
                  </a:cubicBezTo>
                  <a:cubicBezTo>
                    <a:pt x="902" y="79"/>
                    <a:pt x="867" y="78"/>
                    <a:pt x="833" y="77"/>
                  </a:cubicBezTo>
                  <a:cubicBezTo>
                    <a:pt x="698" y="77"/>
                    <a:pt x="563" y="65"/>
                    <a:pt x="434" y="59"/>
                  </a:cubicBezTo>
                  <a:lnTo>
                    <a:pt x="30" y="30"/>
                  </a:lnTo>
                  <a:cubicBezTo>
                    <a:pt x="27" y="28"/>
                    <a:pt x="23" y="27"/>
                    <a:pt x="20" y="27"/>
                  </a:cubicBezTo>
                  <a:cubicBezTo>
                    <a:pt x="13" y="27"/>
                    <a:pt x="7" y="32"/>
                    <a:pt x="7" y="36"/>
                  </a:cubicBezTo>
                  <a:cubicBezTo>
                    <a:pt x="1" y="36"/>
                    <a:pt x="13" y="47"/>
                    <a:pt x="30" y="47"/>
                  </a:cubicBezTo>
                  <a:cubicBezTo>
                    <a:pt x="159" y="71"/>
                    <a:pt x="294" y="94"/>
                    <a:pt x="429" y="112"/>
                  </a:cubicBezTo>
                  <a:cubicBezTo>
                    <a:pt x="563" y="129"/>
                    <a:pt x="698" y="141"/>
                    <a:pt x="833" y="147"/>
                  </a:cubicBezTo>
                  <a:cubicBezTo>
                    <a:pt x="968" y="147"/>
                    <a:pt x="1102" y="141"/>
                    <a:pt x="1237" y="124"/>
                  </a:cubicBezTo>
                  <a:cubicBezTo>
                    <a:pt x="1372" y="106"/>
                    <a:pt x="1501" y="77"/>
                    <a:pt x="1630" y="30"/>
                  </a:cubicBezTo>
                  <a:cubicBezTo>
                    <a:pt x="1647" y="24"/>
                    <a:pt x="1659" y="12"/>
                    <a:pt x="1659" y="6"/>
                  </a:cubicBezTo>
                  <a:cubicBezTo>
                    <a:pt x="1653" y="1"/>
                    <a:pt x="1641" y="1"/>
                    <a:pt x="16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69"/>
            <p:cNvSpPr/>
            <p:nvPr/>
          </p:nvSpPr>
          <p:spPr>
            <a:xfrm>
              <a:off x="1965749" y="1627061"/>
              <a:ext cx="67032" cy="22040"/>
            </a:xfrm>
            <a:custGeom>
              <a:avLst/>
              <a:gdLst/>
              <a:ahLst/>
              <a:cxnLst/>
              <a:rect l="l" t="t" r="r" b="b"/>
              <a:pathLst>
                <a:path w="587" h="193" extrusionOk="0">
                  <a:moveTo>
                    <a:pt x="563" y="1"/>
                  </a:moveTo>
                  <a:cubicBezTo>
                    <a:pt x="516" y="18"/>
                    <a:pt x="469" y="36"/>
                    <a:pt x="428" y="53"/>
                  </a:cubicBezTo>
                  <a:cubicBezTo>
                    <a:pt x="381" y="71"/>
                    <a:pt x="334" y="83"/>
                    <a:pt x="288" y="100"/>
                  </a:cubicBezTo>
                  <a:cubicBezTo>
                    <a:pt x="247" y="112"/>
                    <a:pt x="200" y="124"/>
                    <a:pt x="153" y="135"/>
                  </a:cubicBezTo>
                  <a:cubicBezTo>
                    <a:pt x="100" y="147"/>
                    <a:pt x="53" y="159"/>
                    <a:pt x="6" y="165"/>
                  </a:cubicBezTo>
                  <a:cubicBezTo>
                    <a:pt x="0" y="171"/>
                    <a:pt x="0" y="176"/>
                    <a:pt x="6" y="182"/>
                  </a:cubicBezTo>
                  <a:cubicBezTo>
                    <a:pt x="6" y="182"/>
                    <a:pt x="6" y="188"/>
                    <a:pt x="12" y="188"/>
                  </a:cubicBezTo>
                  <a:cubicBezTo>
                    <a:pt x="39" y="191"/>
                    <a:pt x="65" y="193"/>
                    <a:pt x="91" y="193"/>
                  </a:cubicBezTo>
                  <a:cubicBezTo>
                    <a:pt x="116" y="193"/>
                    <a:pt x="141" y="191"/>
                    <a:pt x="165" y="188"/>
                  </a:cubicBezTo>
                  <a:cubicBezTo>
                    <a:pt x="217" y="188"/>
                    <a:pt x="264" y="176"/>
                    <a:pt x="311" y="165"/>
                  </a:cubicBezTo>
                  <a:cubicBezTo>
                    <a:pt x="358" y="147"/>
                    <a:pt x="405" y="130"/>
                    <a:pt x="452" y="112"/>
                  </a:cubicBezTo>
                  <a:cubicBezTo>
                    <a:pt x="499" y="89"/>
                    <a:pt x="540" y="59"/>
                    <a:pt x="581" y="24"/>
                  </a:cubicBezTo>
                  <a:cubicBezTo>
                    <a:pt x="586" y="24"/>
                    <a:pt x="586" y="12"/>
                    <a:pt x="581" y="7"/>
                  </a:cubicBezTo>
                  <a:cubicBezTo>
                    <a:pt x="575" y="1"/>
                    <a:pt x="569" y="1"/>
                    <a:pt x="5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9" name="Google Shape;5689;p69"/>
            <p:cNvSpPr/>
            <p:nvPr/>
          </p:nvSpPr>
          <p:spPr>
            <a:xfrm>
              <a:off x="1917559" y="2143109"/>
              <a:ext cx="55042" cy="21583"/>
            </a:xfrm>
            <a:custGeom>
              <a:avLst/>
              <a:gdLst/>
              <a:ahLst/>
              <a:cxnLst/>
              <a:rect l="l" t="t" r="r" b="b"/>
              <a:pathLst>
                <a:path w="482" h="189" extrusionOk="0">
                  <a:moveTo>
                    <a:pt x="461" y="1"/>
                  </a:moveTo>
                  <a:cubicBezTo>
                    <a:pt x="458" y="1"/>
                    <a:pt x="455" y="2"/>
                    <a:pt x="452" y="5"/>
                  </a:cubicBezTo>
                  <a:cubicBezTo>
                    <a:pt x="428" y="34"/>
                    <a:pt x="393" y="64"/>
                    <a:pt x="358" y="81"/>
                  </a:cubicBezTo>
                  <a:cubicBezTo>
                    <a:pt x="323" y="105"/>
                    <a:pt x="288" y="116"/>
                    <a:pt x="247" y="116"/>
                  </a:cubicBezTo>
                  <a:cubicBezTo>
                    <a:pt x="236" y="118"/>
                    <a:pt x="225" y="119"/>
                    <a:pt x="215" y="119"/>
                  </a:cubicBezTo>
                  <a:cubicBezTo>
                    <a:pt x="186" y="119"/>
                    <a:pt x="160" y="113"/>
                    <a:pt x="130" y="105"/>
                  </a:cubicBezTo>
                  <a:cubicBezTo>
                    <a:pt x="88" y="93"/>
                    <a:pt x="53" y="70"/>
                    <a:pt x="24" y="46"/>
                  </a:cubicBezTo>
                  <a:cubicBezTo>
                    <a:pt x="21" y="43"/>
                    <a:pt x="18" y="42"/>
                    <a:pt x="15" y="42"/>
                  </a:cubicBezTo>
                  <a:cubicBezTo>
                    <a:pt x="12" y="42"/>
                    <a:pt x="9" y="43"/>
                    <a:pt x="6" y="46"/>
                  </a:cubicBezTo>
                  <a:cubicBezTo>
                    <a:pt x="1" y="46"/>
                    <a:pt x="1" y="52"/>
                    <a:pt x="6" y="58"/>
                  </a:cubicBezTo>
                  <a:cubicBezTo>
                    <a:pt x="30" y="99"/>
                    <a:pt x="65" y="134"/>
                    <a:pt x="106" y="157"/>
                  </a:cubicBezTo>
                  <a:cubicBezTo>
                    <a:pt x="145" y="177"/>
                    <a:pt x="188" y="188"/>
                    <a:pt x="228" y="188"/>
                  </a:cubicBezTo>
                  <a:cubicBezTo>
                    <a:pt x="236" y="188"/>
                    <a:pt x="245" y="188"/>
                    <a:pt x="253" y="187"/>
                  </a:cubicBezTo>
                  <a:cubicBezTo>
                    <a:pt x="305" y="181"/>
                    <a:pt x="352" y="163"/>
                    <a:pt x="393" y="134"/>
                  </a:cubicBezTo>
                  <a:cubicBezTo>
                    <a:pt x="428" y="105"/>
                    <a:pt x="458" y="64"/>
                    <a:pt x="475" y="17"/>
                  </a:cubicBezTo>
                  <a:cubicBezTo>
                    <a:pt x="481" y="11"/>
                    <a:pt x="475" y="5"/>
                    <a:pt x="469" y="5"/>
                  </a:cubicBezTo>
                  <a:cubicBezTo>
                    <a:pt x="466" y="2"/>
                    <a:pt x="463" y="1"/>
                    <a:pt x="4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0" name="Google Shape;5690;p69"/>
            <p:cNvSpPr/>
            <p:nvPr/>
          </p:nvSpPr>
          <p:spPr>
            <a:xfrm>
              <a:off x="1991785" y="2287223"/>
              <a:ext cx="66462" cy="33802"/>
            </a:xfrm>
            <a:custGeom>
              <a:avLst/>
              <a:gdLst/>
              <a:ahLst/>
              <a:cxnLst/>
              <a:rect l="l" t="t" r="r" b="b"/>
              <a:pathLst>
                <a:path w="582" h="296" extrusionOk="0">
                  <a:moveTo>
                    <a:pt x="563" y="0"/>
                  </a:moveTo>
                  <a:cubicBezTo>
                    <a:pt x="561" y="0"/>
                    <a:pt x="559" y="1"/>
                    <a:pt x="558" y="3"/>
                  </a:cubicBezTo>
                  <a:cubicBezTo>
                    <a:pt x="511" y="32"/>
                    <a:pt x="470" y="56"/>
                    <a:pt x="423" y="85"/>
                  </a:cubicBezTo>
                  <a:cubicBezTo>
                    <a:pt x="382" y="108"/>
                    <a:pt x="335" y="132"/>
                    <a:pt x="294" y="155"/>
                  </a:cubicBezTo>
                  <a:cubicBezTo>
                    <a:pt x="247" y="179"/>
                    <a:pt x="206" y="202"/>
                    <a:pt x="153" y="220"/>
                  </a:cubicBezTo>
                  <a:cubicBezTo>
                    <a:pt x="106" y="237"/>
                    <a:pt x="60" y="261"/>
                    <a:pt x="7" y="272"/>
                  </a:cubicBezTo>
                  <a:cubicBezTo>
                    <a:pt x="7" y="278"/>
                    <a:pt x="1" y="278"/>
                    <a:pt x="7" y="284"/>
                  </a:cubicBezTo>
                  <a:cubicBezTo>
                    <a:pt x="7" y="290"/>
                    <a:pt x="13" y="296"/>
                    <a:pt x="19" y="296"/>
                  </a:cubicBezTo>
                  <a:cubicBezTo>
                    <a:pt x="65" y="290"/>
                    <a:pt x="118" y="284"/>
                    <a:pt x="171" y="267"/>
                  </a:cubicBezTo>
                  <a:cubicBezTo>
                    <a:pt x="276" y="243"/>
                    <a:pt x="370" y="196"/>
                    <a:pt x="458" y="132"/>
                  </a:cubicBezTo>
                  <a:cubicBezTo>
                    <a:pt x="499" y="103"/>
                    <a:pt x="540" y="67"/>
                    <a:pt x="575" y="26"/>
                  </a:cubicBezTo>
                  <a:cubicBezTo>
                    <a:pt x="581" y="20"/>
                    <a:pt x="581" y="15"/>
                    <a:pt x="575" y="9"/>
                  </a:cubicBezTo>
                  <a:cubicBezTo>
                    <a:pt x="571" y="5"/>
                    <a:pt x="567" y="0"/>
                    <a:pt x="5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p69"/>
            <p:cNvSpPr/>
            <p:nvPr/>
          </p:nvSpPr>
          <p:spPr>
            <a:xfrm>
              <a:off x="1468544" y="2422430"/>
              <a:ext cx="59724" cy="81307"/>
            </a:xfrm>
            <a:custGeom>
              <a:avLst/>
              <a:gdLst/>
              <a:ahLst/>
              <a:cxnLst/>
              <a:rect l="l" t="t" r="r" b="b"/>
              <a:pathLst>
                <a:path w="523" h="712" extrusionOk="0">
                  <a:moveTo>
                    <a:pt x="32" y="0"/>
                  </a:moveTo>
                  <a:cubicBezTo>
                    <a:pt x="28" y="0"/>
                    <a:pt x="24" y="6"/>
                    <a:pt x="24" y="14"/>
                  </a:cubicBezTo>
                  <a:cubicBezTo>
                    <a:pt x="1" y="90"/>
                    <a:pt x="1" y="172"/>
                    <a:pt x="13" y="249"/>
                  </a:cubicBezTo>
                  <a:cubicBezTo>
                    <a:pt x="24" y="331"/>
                    <a:pt x="60" y="407"/>
                    <a:pt x="101" y="471"/>
                  </a:cubicBezTo>
                  <a:cubicBezTo>
                    <a:pt x="147" y="536"/>
                    <a:pt x="206" y="594"/>
                    <a:pt x="276" y="635"/>
                  </a:cubicBezTo>
                  <a:cubicBezTo>
                    <a:pt x="347" y="676"/>
                    <a:pt x="423" y="700"/>
                    <a:pt x="505" y="712"/>
                  </a:cubicBezTo>
                  <a:cubicBezTo>
                    <a:pt x="511" y="712"/>
                    <a:pt x="522" y="706"/>
                    <a:pt x="522" y="700"/>
                  </a:cubicBezTo>
                  <a:cubicBezTo>
                    <a:pt x="522" y="688"/>
                    <a:pt x="517" y="682"/>
                    <a:pt x="511" y="682"/>
                  </a:cubicBezTo>
                  <a:cubicBezTo>
                    <a:pt x="440" y="659"/>
                    <a:pt x="370" y="629"/>
                    <a:pt x="312" y="583"/>
                  </a:cubicBezTo>
                  <a:cubicBezTo>
                    <a:pt x="253" y="542"/>
                    <a:pt x="200" y="489"/>
                    <a:pt x="159" y="430"/>
                  </a:cubicBezTo>
                  <a:cubicBezTo>
                    <a:pt x="118" y="372"/>
                    <a:pt x="83" y="307"/>
                    <a:pt x="65" y="237"/>
                  </a:cubicBezTo>
                  <a:cubicBezTo>
                    <a:pt x="48" y="161"/>
                    <a:pt x="36" y="90"/>
                    <a:pt x="42" y="14"/>
                  </a:cubicBezTo>
                  <a:cubicBezTo>
                    <a:pt x="42" y="8"/>
                    <a:pt x="42" y="3"/>
                    <a:pt x="36" y="3"/>
                  </a:cubicBezTo>
                  <a:cubicBezTo>
                    <a:pt x="35" y="1"/>
                    <a:pt x="33" y="0"/>
                    <a:pt x="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p69"/>
            <p:cNvSpPr/>
            <p:nvPr/>
          </p:nvSpPr>
          <p:spPr>
            <a:xfrm>
              <a:off x="1563554" y="2524749"/>
              <a:ext cx="109285" cy="28092"/>
            </a:xfrm>
            <a:custGeom>
              <a:avLst/>
              <a:gdLst/>
              <a:ahLst/>
              <a:cxnLst/>
              <a:rect l="l" t="t" r="r" b="b"/>
              <a:pathLst>
                <a:path w="957" h="246" extrusionOk="0">
                  <a:moveTo>
                    <a:pt x="8" y="0"/>
                  </a:moveTo>
                  <a:cubicBezTo>
                    <a:pt x="6" y="0"/>
                    <a:pt x="3" y="1"/>
                    <a:pt x="1" y="3"/>
                  </a:cubicBezTo>
                  <a:cubicBezTo>
                    <a:pt x="1" y="9"/>
                    <a:pt x="1" y="15"/>
                    <a:pt x="13" y="21"/>
                  </a:cubicBezTo>
                  <a:cubicBezTo>
                    <a:pt x="77" y="67"/>
                    <a:pt x="147" y="103"/>
                    <a:pt x="224" y="138"/>
                  </a:cubicBezTo>
                  <a:cubicBezTo>
                    <a:pt x="370" y="202"/>
                    <a:pt x="534" y="237"/>
                    <a:pt x="698" y="243"/>
                  </a:cubicBezTo>
                  <a:cubicBezTo>
                    <a:pt x="719" y="245"/>
                    <a:pt x="739" y="246"/>
                    <a:pt x="761" y="246"/>
                  </a:cubicBezTo>
                  <a:cubicBezTo>
                    <a:pt x="818" y="246"/>
                    <a:pt x="878" y="240"/>
                    <a:pt x="938" y="232"/>
                  </a:cubicBezTo>
                  <a:cubicBezTo>
                    <a:pt x="944" y="232"/>
                    <a:pt x="956" y="226"/>
                    <a:pt x="956" y="214"/>
                  </a:cubicBezTo>
                  <a:cubicBezTo>
                    <a:pt x="956" y="208"/>
                    <a:pt x="944" y="202"/>
                    <a:pt x="933" y="202"/>
                  </a:cubicBezTo>
                  <a:cubicBezTo>
                    <a:pt x="856" y="196"/>
                    <a:pt x="780" y="191"/>
                    <a:pt x="698" y="185"/>
                  </a:cubicBezTo>
                  <a:cubicBezTo>
                    <a:pt x="622" y="179"/>
                    <a:pt x="546" y="161"/>
                    <a:pt x="470" y="144"/>
                  </a:cubicBezTo>
                  <a:cubicBezTo>
                    <a:pt x="394" y="132"/>
                    <a:pt x="317" y="114"/>
                    <a:pt x="241" y="85"/>
                  </a:cubicBezTo>
                  <a:cubicBezTo>
                    <a:pt x="171" y="62"/>
                    <a:pt x="95" y="38"/>
                    <a:pt x="24" y="3"/>
                  </a:cubicBezTo>
                  <a:cubicBezTo>
                    <a:pt x="21" y="3"/>
                    <a:pt x="14" y="0"/>
                    <a:pt x="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69"/>
            <p:cNvSpPr/>
            <p:nvPr/>
          </p:nvSpPr>
          <p:spPr>
            <a:xfrm>
              <a:off x="1704813" y="2518697"/>
              <a:ext cx="110541" cy="43965"/>
            </a:xfrm>
            <a:custGeom>
              <a:avLst/>
              <a:gdLst/>
              <a:ahLst/>
              <a:cxnLst/>
              <a:rect l="l" t="t" r="r" b="b"/>
              <a:pathLst>
                <a:path w="968" h="385" extrusionOk="0">
                  <a:moveTo>
                    <a:pt x="955" y="1"/>
                  </a:moveTo>
                  <a:cubicBezTo>
                    <a:pt x="949" y="1"/>
                    <a:pt x="942" y="5"/>
                    <a:pt x="938" y="9"/>
                  </a:cubicBezTo>
                  <a:cubicBezTo>
                    <a:pt x="891" y="79"/>
                    <a:pt x="826" y="132"/>
                    <a:pt x="756" y="179"/>
                  </a:cubicBezTo>
                  <a:cubicBezTo>
                    <a:pt x="680" y="220"/>
                    <a:pt x="604" y="255"/>
                    <a:pt x="528" y="279"/>
                  </a:cubicBezTo>
                  <a:cubicBezTo>
                    <a:pt x="446" y="302"/>
                    <a:pt x="364" y="320"/>
                    <a:pt x="276" y="326"/>
                  </a:cubicBezTo>
                  <a:cubicBezTo>
                    <a:pt x="216" y="334"/>
                    <a:pt x="152" y="340"/>
                    <a:pt x="88" y="340"/>
                  </a:cubicBezTo>
                  <a:cubicBezTo>
                    <a:pt x="65" y="340"/>
                    <a:pt x="41" y="339"/>
                    <a:pt x="18" y="337"/>
                  </a:cubicBezTo>
                  <a:cubicBezTo>
                    <a:pt x="12" y="337"/>
                    <a:pt x="0" y="343"/>
                    <a:pt x="0" y="349"/>
                  </a:cubicBezTo>
                  <a:cubicBezTo>
                    <a:pt x="0" y="355"/>
                    <a:pt x="6" y="361"/>
                    <a:pt x="18" y="361"/>
                  </a:cubicBezTo>
                  <a:cubicBezTo>
                    <a:pt x="100" y="372"/>
                    <a:pt x="188" y="384"/>
                    <a:pt x="282" y="384"/>
                  </a:cubicBezTo>
                  <a:cubicBezTo>
                    <a:pt x="369" y="378"/>
                    <a:pt x="457" y="367"/>
                    <a:pt x="545" y="349"/>
                  </a:cubicBezTo>
                  <a:cubicBezTo>
                    <a:pt x="633" y="320"/>
                    <a:pt x="715" y="279"/>
                    <a:pt x="785" y="226"/>
                  </a:cubicBezTo>
                  <a:cubicBezTo>
                    <a:pt x="862" y="173"/>
                    <a:pt x="920" y="103"/>
                    <a:pt x="961" y="27"/>
                  </a:cubicBezTo>
                  <a:cubicBezTo>
                    <a:pt x="967" y="21"/>
                    <a:pt x="967" y="9"/>
                    <a:pt x="961" y="3"/>
                  </a:cubicBezTo>
                  <a:cubicBezTo>
                    <a:pt x="960" y="2"/>
                    <a:pt x="957" y="1"/>
                    <a:pt x="9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3" name="TextBox 342">
            <a:extLst>
              <a:ext uri="{FF2B5EF4-FFF2-40B4-BE49-F238E27FC236}">
                <a16:creationId xmlns:a16="http://schemas.microsoft.com/office/drawing/2014/main" id="{BB8D5683-7E1C-4C5C-9D6D-31D54FBDB5B4}"/>
              </a:ext>
            </a:extLst>
          </p:cNvPr>
          <p:cNvSpPr txBox="1"/>
          <p:nvPr/>
        </p:nvSpPr>
        <p:spPr>
          <a:xfrm>
            <a:off x="1370493" y="1574499"/>
            <a:ext cx="1932121" cy="1736646"/>
          </a:xfrm>
          <a:prstGeom prst="roundRect">
            <a:avLst/>
          </a:prstGeom>
          <a:solidFill>
            <a:schemeClr val="accent2">
              <a:lumMod val="20000"/>
              <a:lumOff val="80000"/>
            </a:schemeClr>
          </a:solidFill>
        </p:spPr>
        <p:txBody>
          <a:bodyPr wrap="square" rtlCol="0">
            <a:spAutoFit/>
          </a:bodyPr>
          <a:lstStyle/>
          <a:p>
            <a:pPr algn="ctr"/>
            <a:r>
              <a:rPr lang="en-US" sz="2400" dirty="0" err="1">
                <a:solidFill>
                  <a:schemeClr val="tx1">
                    <a:lumMod val="10000"/>
                  </a:schemeClr>
                </a:solidFill>
                <a:latin typeface="+mn-lt"/>
                <a:cs typeface="Times New Roman" panose="02020603050405020304" pitchFamily="18" charset="0"/>
              </a:rPr>
              <a:t>Học</a:t>
            </a:r>
            <a:r>
              <a:rPr lang="en-US" sz="2400" dirty="0">
                <a:solidFill>
                  <a:schemeClr val="tx1">
                    <a:lumMod val="10000"/>
                  </a:schemeClr>
                </a:solidFill>
                <a:latin typeface="+mn-lt"/>
                <a:cs typeface="Times New Roman" panose="02020603050405020304" pitchFamily="18" charset="0"/>
              </a:rPr>
              <a:t> </a:t>
            </a:r>
            <a:r>
              <a:rPr lang="en-US" sz="2400" dirty="0" err="1">
                <a:solidFill>
                  <a:schemeClr val="tx1">
                    <a:lumMod val="10000"/>
                  </a:schemeClr>
                </a:solidFill>
                <a:latin typeface="+mn-lt"/>
                <a:cs typeface="Times New Roman" panose="02020603050405020304" pitchFamily="18" charset="0"/>
              </a:rPr>
              <a:t>bài</a:t>
            </a:r>
            <a:r>
              <a:rPr lang="en-US" sz="2400" dirty="0">
                <a:solidFill>
                  <a:schemeClr val="tx1">
                    <a:lumMod val="10000"/>
                  </a:schemeClr>
                </a:solidFill>
                <a:latin typeface="+mn-lt"/>
                <a:cs typeface="Times New Roman" panose="02020603050405020304" pitchFamily="18" charset="0"/>
              </a:rPr>
              <a:t>, </a:t>
            </a:r>
            <a:r>
              <a:rPr lang="en-US" sz="2400" dirty="0" err="1">
                <a:solidFill>
                  <a:schemeClr val="tx1">
                    <a:lumMod val="10000"/>
                  </a:schemeClr>
                </a:solidFill>
                <a:latin typeface="+mn-lt"/>
                <a:cs typeface="Times New Roman" panose="02020603050405020304" pitchFamily="18" charset="0"/>
              </a:rPr>
              <a:t>làm</a:t>
            </a:r>
            <a:r>
              <a:rPr lang="en-US" sz="2400" dirty="0">
                <a:solidFill>
                  <a:schemeClr val="tx1">
                    <a:lumMod val="10000"/>
                  </a:schemeClr>
                </a:solidFill>
                <a:latin typeface="+mn-lt"/>
                <a:cs typeface="Times New Roman" panose="02020603050405020304" pitchFamily="18" charset="0"/>
              </a:rPr>
              <a:t> </a:t>
            </a:r>
            <a:r>
              <a:rPr lang="en-US" sz="2400" dirty="0" err="1">
                <a:solidFill>
                  <a:schemeClr val="tx1">
                    <a:lumMod val="10000"/>
                  </a:schemeClr>
                </a:solidFill>
                <a:latin typeface="+mn-lt"/>
                <a:cs typeface="Times New Roman" panose="02020603050405020304" pitchFamily="18" charset="0"/>
              </a:rPr>
              <a:t>bài</a:t>
            </a:r>
            <a:r>
              <a:rPr lang="en-US" sz="2400" dirty="0">
                <a:solidFill>
                  <a:schemeClr val="tx1">
                    <a:lumMod val="10000"/>
                  </a:schemeClr>
                </a:solidFill>
                <a:latin typeface="+mn-lt"/>
                <a:cs typeface="Times New Roman" panose="02020603050405020304" pitchFamily="18" charset="0"/>
              </a:rPr>
              <a:t> </a:t>
            </a:r>
            <a:r>
              <a:rPr lang="en-US" sz="2400" dirty="0" err="1">
                <a:solidFill>
                  <a:schemeClr val="tx1">
                    <a:lumMod val="10000"/>
                  </a:schemeClr>
                </a:solidFill>
                <a:latin typeface="+mn-lt"/>
                <a:cs typeface="Times New Roman" panose="02020603050405020304" pitchFamily="18" charset="0"/>
              </a:rPr>
              <a:t>tập</a:t>
            </a:r>
            <a:r>
              <a:rPr lang="en-US" sz="2400" dirty="0">
                <a:solidFill>
                  <a:schemeClr val="tx1">
                    <a:lumMod val="10000"/>
                  </a:schemeClr>
                </a:solidFill>
                <a:latin typeface="+mn-lt"/>
                <a:cs typeface="Times New Roman" panose="02020603050405020304" pitchFamily="18" charset="0"/>
              </a:rPr>
              <a:t> </a:t>
            </a:r>
            <a:r>
              <a:rPr lang="en-US" sz="2400" dirty="0" err="1">
                <a:solidFill>
                  <a:schemeClr val="tx1">
                    <a:lumMod val="10000"/>
                  </a:schemeClr>
                </a:solidFill>
                <a:latin typeface="+mn-lt"/>
                <a:cs typeface="Times New Roman" panose="02020603050405020304" pitchFamily="18" charset="0"/>
              </a:rPr>
              <a:t>trong</a:t>
            </a:r>
            <a:r>
              <a:rPr lang="en-US" sz="2400" dirty="0">
                <a:solidFill>
                  <a:schemeClr val="tx1">
                    <a:lumMod val="10000"/>
                  </a:schemeClr>
                </a:solidFill>
                <a:latin typeface="+mn-lt"/>
                <a:cs typeface="Times New Roman" panose="02020603050405020304" pitchFamily="18" charset="0"/>
              </a:rPr>
              <a:t> </a:t>
            </a:r>
            <a:r>
              <a:rPr lang="en-US" sz="2400" dirty="0" err="1">
                <a:solidFill>
                  <a:schemeClr val="tx1">
                    <a:lumMod val="10000"/>
                  </a:schemeClr>
                </a:solidFill>
                <a:latin typeface="+mn-lt"/>
                <a:cs typeface="Times New Roman" panose="02020603050405020304" pitchFamily="18" charset="0"/>
              </a:rPr>
              <a:t>sách</a:t>
            </a:r>
            <a:r>
              <a:rPr lang="en-US" sz="2400" dirty="0">
                <a:solidFill>
                  <a:schemeClr val="tx1">
                    <a:lumMod val="10000"/>
                  </a:schemeClr>
                </a:solidFill>
                <a:latin typeface="+mn-lt"/>
                <a:cs typeface="Times New Roman" panose="02020603050405020304" pitchFamily="18" charset="0"/>
              </a:rPr>
              <a:t>  </a:t>
            </a:r>
            <a:r>
              <a:rPr lang="en-US" sz="2400" dirty="0" err="1">
                <a:solidFill>
                  <a:schemeClr val="tx1">
                    <a:lumMod val="10000"/>
                  </a:schemeClr>
                </a:solidFill>
                <a:latin typeface="+mn-lt"/>
                <a:cs typeface="Times New Roman" panose="02020603050405020304" pitchFamily="18" charset="0"/>
              </a:rPr>
              <a:t>bài</a:t>
            </a:r>
            <a:r>
              <a:rPr lang="en-US" sz="2400" dirty="0">
                <a:solidFill>
                  <a:schemeClr val="tx1">
                    <a:lumMod val="10000"/>
                  </a:schemeClr>
                </a:solidFill>
                <a:latin typeface="+mn-lt"/>
                <a:cs typeface="Times New Roman" panose="02020603050405020304" pitchFamily="18" charset="0"/>
              </a:rPr>
              <a:t> </a:t>
            </a:r>
            <a:r>
              <a:rPr lang="en-US" sz="2400" dirty="0" err="1">
                <a:solidFill>
                  <a:schemeClr val="tx1">
                    <a:lumMod val="10000"/>
                  </a:schemeClr>
                </a:solidFill>
                <a:latin typeface="+mn-lt"/>
                <a:cs typeface="Times New Roman" panose="02020603050405020304" pitchFamily="18" charset="0"/>
              </a:rPr>
              <a:t>tập</a:t>
            </a:r>
            <a:endParaRPr lang="en-US" sz="2400" dirty="0">
              <a:solidFill>
                <a:schemeClr val="tx1">
                  <a:lumMod val="10000"/>
                </a:schemeClr>
              </a:solidFill>
              <a:latin typeface="+mn-lt"/>
              <a:cs typeface="Times New Roman" panose="02020603050405020304" pitchFamily="18" charset="0"/>
            </a:endParaRPr>
          </a:p>
        </p:txBody>
      </p:sp>
      <p:sp>
        <p:nvSpPr>
          <p:cNvPr id="344" name="TextBox 343">
            <a:extLst>
              <a:ext uri="{FF2B5EF4-FFF2-40B4-BE49-F238E27FC236}">
                <a16:creationId xmlns:a16="http://schemas.microsoft.com/office/drawing/2014/main" id="{F2683F1A-1EA9-442B-A421-E436C1456347}"/>
              </a:ext>
            </a:extLst>
          </p:cNvPr>
          <p:cNvSpPr txBox="1"/>
          <p:nvPr/>
        </p:nvSpPr>
        <p:spPr>
          <a:xfrm>
            <a:off x="3586689" y="1639885"/>
            <a:ext cx="2243268" cy="1736646"/>
          </a:xfrm>
          <a:prstGeom prst="roundRect">
            <a:avLst/>
          </a:prstGeom>
          <a:solidFill>
            <a:schemeClr val="accent2">
              <a:lumMod val="60000"/>
              <a:lumOff val="40000"/>
            </a:schemeClr>
          </a:solidFill>
        </p:spPr>
        <p:txBody>
          <a:bodyPr wrap="square" rtlCol="0">
            <a:spAutoFit/>
          </a:bodyPr>
          <a:lstStyle/>
          <a:p>
            <a:pPr algn="ctr"/>
            <a:r>
              <a:rPr lang="en-US" sz="2400" dirty="0" err="1">
                <a:solidFill>
                  <a:schemeClr val="tx1">
                    <a:lumMod val="10000"/>
                  </a:schemeClr>
                </a:solidFill>
                <a:latin typeface="+mn-lt"/>
                <a:cs typeface="Times New Roman" panose="02020603050405020304" pitchFamily="18" charset="0"/>
              </a:rPr>
              <a:t>Thử</a:t>
            </a:r>
            <a:r>
              <a:rPr lang="en-US" sz="2400" dirty="0">
                <a:solidFill>
                  <a:schemeClr val="tx1">
                    <a:lumMod val="10000"/>
                  </a:schemeClr>
                </a:solidFill>
                <a:latin typeface="+mn-lt"/>
                <a:cs typeface="Times New Roman" panose="02020603050405020304" pitchFamily="18" charset="0"/>
              </a:rPr>
              <a:t> </a:t>
            </a:r>
            <a:r>
              <a:rPr lang="en-US" sz="2400" err="1">
                <a:solidFill>
                  <a:schemeClr val="tx1">
                    <a:lumMod val="10000"/>
                  </a:schemeClr>
                </a:solidFill>
                <a:latin typeface="+mn-lt"/>
                <a:cs typeface="Times New Roman" panose="02020603050405020304" pitchFamily="18" charset="0"/>
              </a:rPr>
              <a:t>làm</a:t>
            </a:r>
            <a:r>
              <a:rPr lang="en-US" sz="2400">
                <a:solidFill>
                  <a:schemeClr val="tx1">
                    <a:lumMod val="10000"/>
                  </a:schemeClr>
                </a:solidFill>
                <a:latin typeface="+mn-lt"/>
                <a:cs typeface="Times New Roman" panose="02020603050405020304" pitchFamily="18" charset="0"/>
              </a:rPr>
              <a:t> giấm ăn </a:t>
            </a:r>
          </a:p>
          <a:p>
            <a:pPr algn="ctr"/>
            <a:endParaRPr lang="en-US" sz="2400">
              <a:solidFill>
                <a:schemeClr val="tx1">
                  <a:lumMod val="10000"/>
                </a:schemeClr>
              </a:solidFill>
              <a:latin typeface="+mn-lt"/>
              <a:cs typeface="Times New Roman" panose="02020603050405020304" pitchFamily="18" charset="0"/>
            </a:endParaRPr>
          </a:p>
          <a:p>
            <a:pPr algn="ctr"/>
            <a:endParaRPr lang="en-US" sz="2400">
              <a:solidFill>
                <a:schemeClr val="tx1">
                  <a:lumMod val="10000"/>
                </a:schemeClr>
              </a:solidFill>
              <a:latin typeface="+mn-lt"/>
              <a:cs typeface="Times New Roman" panose="02020603050405020304" pitchFamily="18" charset="0"/>
            </a:endParaRPr>
          </a:p>
        </p:txBody>
      </p:sp>
      <p:sp>
        <p:nvSpPr>
          <p:cNvPr id="345" name="TextBox 344">
            <a:extLst>
              <a:ext uri="{FF2B5EF4-FFF2-40B4-BE49-F238E27FC236}">
                <a16:creationId xmlns:a16="http://schemas.microsoft.com/office/drawing/2014/main" id="{F5201932-7439-4DE2-BD04-C3AC15F080E3}"/>
              </a:ext>
            </a:extLst>
          </p:cNvPr>
          <p:cNvSpPr txBox="1"/>
          <p:nvPr/>
        </p:nvSpPr>
        <p:spPr>
          <a:xfrm>
            <a:off x="6045372" y="1631376"/>
            <a:ext cx="2308741" cy="1736646"/>
          </a:xfrm>
          <a:prstGeom prst="roundRect">
            <a:avLst/>
          </a:prstGeom>
          <a:solidFill>
            <a:schemeClr val="accent3">
              <a:lumMod val="50000"/>
              <a:lumOff val="50000"/>
            </a:schemeClr>
          </a:solidFill>
        </p:spPr>
        <p:txBody>
          <a:bodyPr wrap="square" rtlCol="0">
            <a:spAutoFit/>
          </a:bodyPr>
          <a:lstStyle/>
          <a:p>
            <a:pPr algn="ctr"/>
            <a:r>
              <a:rPr lang="en-US" sz="2400" dirty="0" err="1">
                <a:solidFill>
                  <a:schemeClr val="tx1">
                    <a:lumMod val="10000"/>
                  </a:schemeClr>
                </a:solidFill>
                <a:latin typeface="+mn-lt"/>
                <a:cs typeface="Times New Roman" panose="02020603050405020304" pitchFamily="18" charset="0"/>
              </a:rPr>
              <a:t>Xem</a:t>
            </a:r>
            <a:r>
              <a:rPr lang="en-US" sz="2400" dirty="0">
                <a:solidFill>
                  <a:schemeClr val="tx1">
                    <a:lumMod val="10000"/>
                  </a:schemeClr>
                </a:solidFill>
                <a:latin typeface="+mn-lt"/>
                <a:cs typeface="Times New Roman" panose="02020603050405020304" pitchFamily="18" charset="0"/>
              </a:rPr>
              <a:t> </a:t>
            </a:r>
            <a:r>
              <a:rPr lang="en-US" sz="2400" dirty="0" err="1">
                <a:solidFill>
                  <a:schemeClr val="tx1">
                    <a:lumMod val="10000"/>
                  </a:schemeClr>
                </a:solidFill>
                <a:latin typeface="+mn-lt"/>
                <a:cs typeface="Times New Roman" panose="02020603050405020304" pitchFamily="18" charset="0"/>
              </a:rPr>
              <a:t>trước</a:t>
            </a:r>
            <a:r>
              <a:rPr lang="en-US" sz="2400" dirty="0">
                <a:solidFill>
                  <a:schemeClr val="tx1">
                    <a:lumMod val="10000"/>
                  </a:schemeClr>
                </a:solidFill>
                <a:latin typeface="+mn-lt"/>
                <a:cs typeface="Times New Roman" panose="02020603050405020304" pitchFamily="18" charset="0"/>
              </a:rPr>
              <a:t> </a:t>
            </a:r>
            <a:r>
              <a:rPr lang="en-US" sz="2400" err="1">
                <a:solidFill>
                  <a:schemeClr val="tx1">
                    <a:lumMod val="10000"/>
                  </a:schemeClr>
                </a:solidFill>
                <a:latin typeface="+mn-lt"/>
                <a:cs typeface="Times New Roman" panose="02020603050405020304" pitchFamily="18" charset="0"/>
              </a:rPr>
              <a:t>bài</a:t>
            </a:r>
            <a:r>
              <a:rPr lang="en-US" sz="2400">
                <a:solidFill>
                  <a:schemeClr val="tx1">
                    <a:lumMod val="10000"/>
                  </a:schemeClr>
                </a:solidFill>
                <a:latin typeface="+mn-lt"/>
                <a:cs typeface="Times New Roman" panose="02020603050405020304" pitchFamily="18" charset="0"/>
              </a:rPr>
              <a:t> 9 – BASE. THANG pH</a:t>
            </a:r>
          </a:p>
          <a:p>
            <a:pPr algn="ctr"/>
            <a:endParaRPr lang="en-US" sz="2400" dirty="0">
              <a:solidFill>
                <a:schemeClr val="tx1">
                  <a:lumMod val="10000"/>
                </a:schemeClr>
              </a:solidFill>
              <a:latin typeface="+mn-lt"/>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3"/>
                                        </p:tgtEl>
                                        <p:attrNameLst>
                                          <p:attrName>style.visibility</p:attrName>
                                        </p:attrNameLst>
                                      </p:cBhvr>
                                      <p:to>
                                        <p:strVal val="visible"/>
                                      </p:to>
                                    </p:set>
                                    <p:anim calcmode="lin" valueType="num">
                                      <p:cBhvr additive="base">
                                        <p:cTn id="7" dur="500" fill="hold"/>
                                        <p:tgtEl>
                                          <p:spTgt spid="343"/>
                                        </p:tgtEl>
                                        <p:attrNameLst>
                                          <p:attrName>ppt_x</p:attrName>
                                        </p:attrNameLst>
                                      </p:cBhvr>
                                      <p:tavLst>
                                        <p:tav tm="0">
                                          <p:val>
                                            <p:strVal val="#ppt_x"/>
                                          </p:val>
                                        </p:tav>
                                        <p:tav tm="100000">
                                          <p:val>
                                            <p:strVal val="#ppt_x"/>
                                          </p:val>
                                        </p:tav>
                                      </p:tavLst>
                                    </p:anim>
                                    <p:anim calcmode="lin" valueType="num">
                                      <p:cBhvr additive="base">
                                        <p:cTn id="8" dur="500" fill="hold"/>
                                        <p:tgtEl>
                                          <p:spTgt spid="34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4"/>
                                        </p:tgtEl>
                                        <p:attrNameLst>
                                          <p:attrName>style.visibility</p:attrName>
                                        </p:attrNameLst>
                                      </p:cBhvr>
                                      <p:to>
                                        <p:strVal val="visible"/>
                                      </p:to>
                                    </p:set>
                                    <p:anim calcmode="lin" valueType="num">
                                      <p:cBhvr additive="base">
                                        <p:cTn id="11" dur="500" fill="hold"/>
                                        <p:tgtEl>
                                          <p:spTgt spid="344"/>
                                        </p:tgtEl>
                                        <p:attrNameLst>
                                          <p:attrName>ppt_x</p:attrName>
                                        </p:attrNameLst>
                                      </p:cBhvr>
                                      <p:tavLst>
                                        <p:tav tm="0">
                                          <p:val>
                                            <p:strVal val="#ppt_x"/>
                                          </p:val>
                                        </p:tav>
                                        <p:tav tm="100000">
                                          <p:val>
                                            <p:strVal val="#ppt_x"/>
                                          </p:val>
                                        </p:tav>
                                      </p:tavLst>
                                    </p:anim>
                                    <p:anim calcmode="lin" valueType="num">
                                      <p:cBhvr additive="base">
                                        <p:cTn id="12" dur="500" fill="hold"/>
                                        <p:tgtEl>
                                          <p:spTgt spid="34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45"/>
                                        </p:tgtEl>
                                        <p:attrNameLst>
                                          <p:attrName>style.visibility</p:attrName>
                                        </p:attrNameLst>
                                      </p:cBhvr>
                                      <p:to>
                                        <p:strVal val="visible"/>
                                      </p:to>
                                    </p:set>
                                    <p:anim calcmode="lin" valueType="num">
                                      <p:cBhvr additive="base">
                                        <p:cTn id="15" dur="500" fill="hold"/>
                                        <p:tgtEl>
                                          <p:spTgt spid="345"/>
                                        </p:tgtEl>
                                        <p:attrNameLst>
                                          <p:attrName>ppt_x</p:attrName>
                                        </p:attrNameLst>
                                      </p:cBhvr>
                                      <p:tavLst>
                                        <p:tav tm="0">
                                          <p:val>
                                            <p:strVal val="#ppt_x"/>
                                          </p:val>
                                        </p:tav>
                                        <p:tav tm="100000">
                                          <p:val>
                                            <p:strVal val="#ppt_x"/>
                                          </p:val>
                                        </p:tav>
                                      </p:tavLst>
                                    </p:anim>
                                    <p:anim calcmode="lin" valueType="num">
                                      <p:cBhvr additive="base">
                                        <p:cTn id="16" dur="500" fill="hold"/>
                                        <p:tgtEl>
                                          <p:spTgt spid="3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 grpId="0" animBg="1"/>
      <p:bldP spid="344" grpId="0" animBg="1"/>
      <p:bldP spid="34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29810577-D879-4B26-97FE-EC89D4486B03}"/>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B22D0074-8AF3-414E-9C6E-73ACE2928065}"/>
              </a:ext>
            </a:extLst>
          </p:cNvPr>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16051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51"/>
        <p:cNvGrpSpPr/>
        <p:nvPr/>
      </p:nvGrpSpPr>
      <p:grpSpPr>
        <a:xfrm>
          <a:off x="0" y="0"/>
          <a:ext cx="0" cy="0"/>
          <a:chOff x="0" y="0"/>
          <a:chExt cx="0" cy="0"/>
        </a:xfrm>
      </p:grpSpPr>
      <p:sp>
        <p:nvSpPr>
          <p:cNvPr id="4452" name="Google Shape;4452;p35"/>
          <p:cNvSpPr/>
          <p:nvPr/>
        </p:nvSpPr>
        <p:spPr>
          <a:xfrm>
            <a:off x="1022485" y="3049811"/>
            <a:ext cx="1491337" cy="69197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454" name="Google Shape;4454;p35"/>
          <p:cNvSpPr/>
          <p:nvPr/>
        </p:nvSpPr>
        <p:spPr>
          <a:xfrm>
            <a:off x="1007418" y="1315213"/>
            <a:ext cx="1491337" cy="69197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455" name="Google Shape;4455;p35"/>
          <p:cNvSpPr/>
          <p:nvPr/>
        </p:nvSpPr>
        <p:spPr>
          <a:xfrm>
            <a:off x="1022485" y="2181401"/>
            <a:ext cx="1491337" cy="69197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4457" name="Google Shape;4457;p35"/>
          <p:cNvSpPr txBox="1">
            <a:spLocks noGrp="1"/>
          </p:cNvSpPr>
          <p:nvPr>
            <p:ph type="title" idx="2"/>
          </p:nvPr>
        </p:nvSpPr>
        <p:spPr>
          <a:xfrm>
            <a:off x="1115436" y="1544719"/>
            <a:ext cx="1275300" cy="25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solidFill>
                  <a:schemeClr val="accent3"/>
                </a:solidFill>
                <a:latin typeface="+mn-lt"/>
              </a:rPr>
              <a:t>01</a:t>
            </a:r>
            <a:endParaRPr sz="4000" dirty="0">
              <a:solidFill>
                <a:schemeClr val="accent3"/>
              </a:solidFill>
              <a:latin typeface="+mn-lt"/>
            </a:endParaRPr>
          </a:p>
        </p:txBody>
      </p:sp>
      <p:sp>
        <p:nvSpPr>
          <p:cNvPr id="4458" name="Google Shape;4458;p35"/>
          <p:cNvSpPr txBox="1">
            <a:spLocks noGrp="1"/>
          </p:cNvSpPr>
          <p:nvPr>
            <p:ph type="subTitle" idx="1"/>
          </p:nvPr>
        </p:nvSpPr>
        <p:spPr>
          <a:xfrm>
            <a:off x="2498754" y="1384668"/>
            <a:ext cx="2927284" cy="57270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a:latin typeface="+mn-lt"/>
              </a:rPr>
              <a:t>KHÁI NIỆM ACID</a:t>
            </a:r>
            <a:endParaRPr sz="2000" dirty="0">
              <a:latin typeface="+mn-lt"/>
            </a:endParaRPr>
          </a:p>
        </p:txBody>
      </p:sp>
      <p:sp>
        <p:nvSpPr>
          <p:cNvPr id="4460" name="Google Shape;4460;p35"/>
          <p:cNvSpPr txBox="1">
            <a:spLocks noGrp="1"/>
          </p:cNvSpPr>
          <p:nvPr>
            <p:ph type="title" idx="4"/>
          </p:nvPr>
        </p:nvSpPr>
        <p:spPr>
          <a:xfrm>
            <a:off x="1112344" y="2309089"/>
            <a:ext cx="1275300" cy="25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latin typeface="+mn-lt"/>
              </a:rPr>
              <a:t>02</a:t>
            </a:r>
            <a:endParaRPr sz="4000">
              <a:latin typeface="+mn-lt"/>
            </a:endParaRPr>
          </a:p>
        </p:txBody>
      </p:sp>
      <p:sp>
        <p:nvSpPr>
          <p:cNvPr id="4461" name="Google Shape;4461;p35"/>
          <p:cNvSpPr txBox="1">
            <a:spLocks noGrp="1"/>
          </p:cNvSpPr>
          <p:nvPr>
            <p:ph type="subTitle" idx="5"/>
          </p:nvPr>
        </p:nvSpPr>
        <p:spPr>
          <a:xfrm>
            <a:off x="1976530" y="2243951"/>
            <a:ext cx="4466136" cy="69197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a:latin typeface="+mn-lt"/>
              </a:rPr>
              <a:t>TÍNH CHẤT HÓA HỌC</a:t>
            </a:r>
            <a:endParaRPr sz="2000" dirty="0">
              <a:latin typeface="+mn-lt"/>
            </a:endParaRPr>
          </a:p>
        </p:txBody>
      </p:sp>
      <p:sp>
        <p:nvSpPr>
          <p:cNvPr id="4463" name="Google Shape;4463;p35"/>
          <p:cNvSpPr txBox="1">
            <a:spLocks noGrp="1"/>
          </p:cNvSpPr>
          <p:nvPr>
            <p:ph type="title" idx="7"/>
          </p:nvPr>
        </p:nvSpPr>
        <p:spPr>
          <a:xfrm>
            <a:off x="966855" y="3221816"/>
            <a:ext cx="1566277" cy="37614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latin typeface="+mn-lt"/>
              </a:rPr>
              <a:t>03</a:t>
            </a:r>
            <a:endParaRPr sz="4000">
              <a:latin typeface="+mn-lt"/>
            </a:endParaRPr>
          </a:p>
        </p:txBody>
      </p:sp>
      <p:sp>
        <p:nvSpPr>
          <p:cNvPr id="4464" name="Google Shape;4464;p35"/>
          <p:cNvSpPr txBox="1">
            <a:spLocks noGrp="1"/>
          </p:cNvSpPr>
          <p:nvPr>
            <p:ph type="subTitle" idx="8"/>
          </p:nvPr>
        </p:nvSpPr>
        <p:spPr>
          <a:xfrm>
            <a:off x="2450732" y="3120782"/>
            <a:ext cx="4242536" cy="48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000">
                <a:latin typeface="+mn-lt"/>
              </a:rPr>
              <a:t>MỘT SỐ ACID THÔNG DỤNG</a:t>
            </a:r>
            <a:endParaRPr sz="2000" dirty="0">
              <a:latin typeface="+mn-lt"/>
            </a:endParaRPr>
          </a:p>
        </p:txBody>
      </p:sp>
      <p:sp>
        <p:nvSpPr>
          <p:cNvPr id="4468" name="Google Shape;4468;p35"/>
          <p:cNvSpPr txBox="1">
            <a:spLocks noGrp="1"/>
          </p:cNvSpPr>
          <p:nvPr>
            <p:ph type="title" idx="15"/>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mn-lt"/>
              </a:rPr>
              <a:t>NỘI DUNG BÀI HỌC</a:t>
            </a:r>
            <a:endParaRPr sz="3000" b="1" dirty="0">
              <a:solidFill>
                <a:schemeClr val="lt1"/>
              </a:solidFill>
              <a:latin typeface="+mn-lt"/>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58">
                                            <p:txEl>
                                              <p:pRg st="0" end="0"/>
                                            </p:txEl>
                                          </p:spTgt>
                                        </p:tgtEl>
                                        <p:attrNameLst>
                                          <p:attrName>style.visibility</p:attrName>
                                        </p:attrNameLst>
                                      </p:cBhvr>
                                      <p:to>
                                        <p:strVal val="visible"/>
                                      </p:to>
                                    </p:set>
                                    <p:animEffect transition="in" filter="fade">
                                      <p:cBhvr>
                                        <p:cTn id="7" dur="1000"/>
                                        <p:tgtEl>
                                          <p:spTgt spid="4458">
                                            <p:txEl>
                                              <p:pRg st="0" end="0"/>
                                            </p:txEl>
                                          </p:spTgt>
                                        </p:tgtEl>
                                      </p:cBhvr>
                                    </p:animEffect>
                                    <p:anim calcmode="lin" valueType="num">
                                      <p:cBhvr>
                                        <p:cTn id="8" dur="1000" fill="hold"/>
                                        <p:tgtEl>
                                          <p:spTgt spid="445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45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461">
                                            <p:txEl>
                                              <p:pRg st="0" end="0"/>
                                            </p:txEl>
                                          </p:spTgt>
                                        </p:tgtEl>
                                        <p:attrNameLst>
                                          <p:attrName>style.visibility</p:attrName>
                                        </p:attrNameLst>
                                      </p:cBhvr>
                                      <p:to>
                                        <p:strVal val="visible"/>
                                      </p:to>
                                    </p:set>
                                    <p:animEffect transition="in" filter="fade">
                                      <p:cBhvr>
                                        <p:cTn id="14" dur="1000"/>
                                        <p:tgtEl>
                                          <p:spTgt spid="4461">
                                            <p:txEl>
                                              <p:pRg st="0" end="0"/>
                                            </p:txEl>
                                          </p:spTgt>
                                        </p:tgtEl>
                                      </p:cBhvr>
                                    </p:animEffect>
                                    <p:anim calcmode="lin" valueType="num">
                                      <p:cBhvr>
                                        <p:cTn id="15" dur="1000" fill="hold"/>
                                        <p:tgtEl>
                                          <p:spTgt spid="4461">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4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464">
                                            <p:txEl>
                                              <p:pRg st="0" end="0"/>
                                            </p:txEl>
                                          </p:spTgt>
                                        </p:tgtEl>
                                        <p:attrNameLst>
                                          <p:attrName>style.visibility</p:attrName>
                                        </p:attrNameLst>
                                      </p:cBhvr>
                                      <p:to>
                                        <p:strVal val="visible"/>
                                      </p:to>
                                    </p:set>
                                    <p:animEffect transition="in" filter="fade">
                                      <p:cBhvr>
                                        <p:cTn id="21" dur="1000"/>
                                        <p:tgtEl>
                                          <p:spTgt spid="4464">
                                            <p:txEl>
                                              <p:pRg st="0" end="0"/>
                                            </p:txEl>
                                          </p:spTgt>
                                        </p:tgtEl>
                                      </p:cBhvr>
                                    </p:animEffect>
                                    <p:anim calcmode="lin" valueType="num">
                                      <p:cBhvr>
                                        <p:cTn id="22" dur="1000" fill="hold"/>
                                        <p:tgtEl>
                                          <p:spTgt spid="446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46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8" grpId="0" uiExpand="1" build="p"/>
      <p:bldP spid="4461" grpId="0" uiExpand="1" build="p"/>
      <p:bldP spid="446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3137" y="0"/>
            <a:ext cx="9144000" cy="498764"/>
          </a:xfrm>
          <a:prstGeom prst="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accent1">
                    <a:lumMod val="50000"/>
                  </a:schemeClr>
                </a:solidFill>
              </a:rPr>
              <a:t>	</a:t>
            </a:r>
          </a:p>
        </p:txBody>
      </p:sp>
      <p:pic>
        <p:nvPicPr>
          <p:cNvPr id="24" name="Imagen 34" descr="Forma, Icono&#10;&#10;Descripción generada automáticamente">
            <a:extLst>
              <a:ext uri="{FF2B5EF4-FFF2-40B4-BE49-F238E27FC236}">
                <a16:creationId xmlns:a16="http://schemas.microsoft.com/office/drawing/2014/main" id="{B3703A04-AA68-4895-A7F2-66F160BAF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89" y="51348"/>
            <a:ext cx="466617" cy="396067"/>
          </a:xfrm>
          <a:prstGeom prst="rect">
            <a:avLst/>
          </a:prstGeom>
        </p:spPr>
      </p:pic>
      <p:sp>
        <p:nvSpPr>
          <p:cNvPr id="3" name="TextBox 2"/>
          <p:cNvSpPr txBox="1"/>
          <p:nvPr/>
        </p:nvSpPr>
        <p:spPr>
          <a:xfrm>
            <a:off x="643132" y="51348"/>
            <a:ext cx="5517612" cy="400110"/>
          </a:xfrm>
          <a:prstGeom prst="rect">
            <a:avLst/>
          </a:prstGeom>
          <a:noFill/>
        </p:spPr>
        <p:txBody>
          <a:bodyPr wrap="square" rtlCol="0">
            <a:spAutoFit/>
          </a:bodyPr>
          <a:lstStyle/>
          <a:p>
            <a:r>
              <a:rPr lang="en-US" sz="2000" b="1" dirty="0"/>
              <a:t>I</a:t>
            </a:r>
            <a:r>
              <a:rPr lang="en-US" sz="2000" b="1"/>
              <a:t>. KHÁI NIỆM ACID</a:t>
            </a:r>
            <a:endParaRPr lang="en-US" sz="2000" b="1" dirty="0"/>
          </a:p>
        </p:txBody>
      </p:sp>
      <p:sp>
        <p:nvSpPr>
          <p:cNvPr id="43" name="TextBox 42">
            <a:extLst>
              <a:ext uri="{FF2B5EF4-FFF2-40B4-BE49-F238E27FC236}">
                <a16:creationId xmlns:a16="http://schemas.microsoft.com/office/drawing/2014/main" id="{8B1E1ED3-4419-43AE-A5EA-C1B5EC83ADBC}"/>
              </a:ext>
            </a:extLst>
          </p:cNvPr>
          <p:cNvSpPr txBox="1"/>
          <p:nvPr/>
        </p:nvSpPr>
        <p:spPr>
          <a:xfrm>
            <a:off x="76689" y="583079"/>
            <a:ext cx="4381877" cy="584775"/>
          </a:xfrm>
          <a:prstGeom prst="homePlate">
            <a:avLst/>
          </a:prstGeom>
          <a:solidFill>
            <a:schemeClr val="accent4"/>
          </a:solidFill>
        </p:spPr>
        <p:txBody>
          <a:bodyPr wrap="square" rtlCol="0">
            <a:spAutoFit/>
          </a:bodyPr>
          <a:lstStyle/>
          <a:p>
            <a:pPr algn="ctr"/>
            <a:r>
              <a:rPr lang="en-US" sz="3200">
                <a:solidFill>
                  <a:srgbClr val="263E68"/>
                </a:solidFill>
                <a:latin typeface="Times New Roman" panose="02020603050405020304" pitchFamily="18" charset="0"/>
                <a:cs typeface="Times New Roman" panose="02020603050405020304" pitchFamily="18" charset="0"/>
              </a:rPr>
              <a:t>Hoạt động theo cặp đôi</a:t>
            </a:r>
            <a:endParaRPr lang="en-US" sz="3200" dirty="0">
              <a:solidFill>
                <a:srgbClr val="263E68"/>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15BC6A77-E96C-0F0B-1A40-F81D9E8267A8}"/>
              </a:ext>
            </a:extLst>
          </p:cNvPr>
          <p:cNvSpPr/>
          <p:nvPr/>
        </p:nvSpPr>
        <p:spPr>
          <a:xfrm>
            <a:off x="162962" y="1358020"/>
            <a:ext cx="2598346" cy="304196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i="1">
                <a:solidFill>
                  <a:schemeClr val="tx1"/>
                </a:solidFill>
              </a:rPr>
              <a:t>Quan sát Bảng 8.1 và thực hiện các yêu cầu:</a:t>
            </a:r>
          </a:p>
          <a:p>
            <a:pPr algn="ctr"/>
            <a:r>
              <a:rPr lang="en-US" sz="1800">
                <a:solidFill>
                  <a:schemeClr val="tx1"/>
                </a:solidFill>
              </a:rPr>
              <a:t>1. Công thức hóa học của các acid có đặc điểm gì giống nhau ?</a:t>
            </a:r>
          </a:p>
          <a:p>
            <a:pPr algn="ctr"/>
            <a:r>
              <a:rPr lang="en-US" sz="1800">
                <a:solidFill>
                  <a:schemeClr val="tx1"/>
                </a:solidFill>
              </a:rPr>
              <a:t>2. Dạng tồn tại của acid trong dung dịch có đặc điểm gì chung?</a:t>
            </a:r>
          </a:p>
          <a:p>
            <a:pPr algn="ctr"/>
            <a:r>
              <a:rPr lang="en-US" sz="1800">
                <a:solidFill>
                  <a:schemeClr val="tx1"/>
                </a:solidFill>
              </a:rPr>
              <a:t>3. Đề xuất khái niệm về acid.</a:t>
            </a:r>
          </a:p>
        </p:txBody>
      </p:sp>
      <p:graphicFrame>
        <p:nvGraphicFramePr>
          <p:cNvPr id="6" name="Table 7">
            <a:extLst>
              <a:ext uri="{FF2B5EF4-FFF2-40B4-BE49-F238E27FC236}">
                <a16:creationId xmlns:a16="http://schemas.microsoft.com/office/drawing/2014/main" id="{9ACA09C8-C480-92A9-9364-15228FACB8D5}"/>
              </a:ext>
            </a:extLst>
          </p:cNvPr>
          <p:cNvGraphicFramePr>
            <a:graphicFrameLocks noGrp="1"/>
          </p:cNvGraphicFramePr>
          <p:nvPr>
            <p:extLst>
              <p:ext uri="{D42A27DB-BD31-4B8C-83A1-F6EECF244321}">
                <p14:modId xmlns:p14="http://schemas.microsoft.com/office/powerpoint/2010/main" val="3283438940"/>
              </p:ext>
            </p:extLst>
          </p:nvPr>
        </p:nvGraphicFramePr>
        <p:xfrm>
          <a:off x="2933323" y="1358020"/>
          <a:ext cx="6047715" cy="3041965"/>
        </p:xfrm>
        <a:graphic>
          <a:graphicData uri="http://schemas.openxmlformats.org/drawingml/2006/table">
            <a:tbl>
              <a:tblPr firstRow="1" bandRow="1">
                <a:tableStyleId>{3F56C61D-EEDB-49A4-AD28-472389B1A97B}</a:tableStyleId>
              </a:tblPr>
              <a:tblGrid>
                <a:gridCol w="1674891">
                  <a:extLst>
                    <a:ext uri="{9D8B030D-6E8A-4147-A177-3AD203B41FA5}">
                      <a16:colId xmlns:a16="http://schemas.microsoft.com/office/drawing/2014/main" val="4144754474"/>
                    </a:ext>
                  </a:extLst>
                </a:gridCol>
                <a:gridCol w="1548142">
                  <a:extLst>
                    <a:ext uri="{9D8B030D-6E8A-4147-A177-3AD203B41FA5}">
                      <a16:colId xmlns:a16="http://schemas.microsoft.com/office/drawing/2014/main" val="3872474836"/>
                    </a:ext>
                  </a:extLst>
                </a:gridCol>
                <a:gridCol w="1412341">
                  <a:extLst>
                    <a:ext uri="{9D8B030D-6E8A-4147-A177-3AD203B41FA5}">
                      <a16:colId xmlns:a16="http://schemas.microsoft.com/office/drawing/2014/main" val="2293452990"/>
                    </a:ext>
                  </a:extLst>
                </a:gridCol>
                <a:gridCol w="1412341">
                  <a:extLst>
                    <a:ext uri="{9D8B030D-6E8A-4147-A177-3AD203B41FA5}">
                      <a16:colId xmlns:a16="http://schemas.microsoft.com/office/drawing/2014/main" val="1326813792"/>
                    </a:ext>
                  </a:extLst>
                </a:gridCol>
              </a:tblGrid>
              <a:tr h="608393">
                <a:tc rowSpan="2">
                  <a:txBody>
                    <a:bodyPr/>
                    <a:lstStyle/>
                    <a:p>
                      <a:pPr algn="ctr"/>
                      <a:r>
                        <a:rPr lang="en-US"/>
                        <a:t>Tên acid</a:t>
                      </a:r>
                    </a:p>
                  </a:txBody>
                  <a:tcPr>
                    <a:solidFill>
                      <a:schemeClr val="accent2">
                        <a:lumMod val="40000"/>
                        <a:lumOff val="60000"/>
                      </a:schemeClr>
                    </a:solidFill>
                  </a:tcPr>
                </a:tc>
                <a:tc rowSpan="2">
                  <a:txBody>
                    <a:bodyPr/>
                    <a:lstStyle/>
                    <a:p>
                      <a:pPr algn="ctr"/>
                      <a:r>
                        <a:rPr lang="en-US"/>
                        <a:t>Công thức hóa học</a:t>
                      </a:r>
                    </a:p>
                  </a:txBody>
                  <a:tcPr>
                    <a:solidFill>
                      <a:schemeClr val="accent2">
                        <a:lumMod val="40000"/>
                        <a:lumOff val="60000"/>
                      </a:schemeClr>
                    </a:solidFill>
                  </a:tcPr>
                </a:tc>
                <a:tc gridSpan="2">
                  <a:txBody>
                    <a:bodyPr/>
                    <a:lstStyle/>
                    <a:p>
                      <a:pPr algn="ctr"/>
                      <a:r>
                        <a:rPr lang="en-US"/>
                        <a:t>Dạng tồn tại của acid trong dung dịch</a:t>
                      </a:r>
                    </a:p>
                  </a:txBody>
                  <a:tcPr>
                    <a:solidFill>
                      <a:schemeClr val="accent2">
                        <a:lumMod val="40000"/>
                        <a:lumOff val="60000"/>
                      </a:schemeClr>
                    </a:solidFill>
                  </a:tcPr>
                </a:tc>
                <a:tc hMerge="1">
                  <a:txBody>
                    <a:bodyPr/>
                    <a:lstStyle/>
                    <a:p>
                      <a:endParaRPr lang="en-US"/>
                    </a:p>
                  </a:txBody>
                  <a:tcPr/>
                </a:tc>
                <a:extLst>
                  <a:ext uri="{0D108BD9-81ED-4DB2-BD59-A6C34878D82A}">
                    <a16:rowId xmlns:a16="http://schemas.microsoft.com/office/drawing/2014/main" val="4058548538"/>
                  </a:ext>
                </a:extLst>
              </a:tr>
              <a:tr h="608393">
                <a:tc vMerge="1">
                  <a:txBody>
                    <a:bodyPr/>
                    <a:lstStyle/>
                    <a:p>
                      <a:pPr algn="ctr"/>
                      <a:endParaRPr lang="en-US"/>
                    </a:p>
                  </a:txBody>
                  <a:tcPr/>
                </a:tc>
                <a:tc vMerge="1">
                  <a:txBody>
                    <a:bodyPr/>
                    <a:lstStyle/>
                    <a:p>
                      <a:pPr algn="ctr"/>
                      <a:endParaRPr lang="en-US"/>
                    </a:p>
                  </a:txBody>
                  <a:tcPr/>
                </a:tc>
                <a:tc>
                  <a:txBody>
                    <a:bodyPr/>
                    <a:lstStyle/>
                    <a:p>
                      <a:pPr algn="ctr"/>
                      <a:r>
                        <a:rPr lang="en-US"/>
                        <a:t>Cation ( ion dương)</a:t>
                      </a:r>
                    </a:p>
                  </a:txBody>
                  <a:tcPr>
                    <a:solidFill>
                      <a:schemeClr val="accent2">
                        <a:lumMod val="40000"/>
                        <a:lumOff val="60000"/>
                      </a:schemeClr>
                    </a:solidFill>
                  </a:tcPr>
                </a:tc>
                <a:tc>
                  <a:txBody>
                    <a:bodyPr/>
                    <a:lstStyle/>
                    <a:p>
                      <a:pPr algn="ctr"/>
                      <a:r>
                        <a:rPr lang="en-US"/>
                        <a:t>Anion ( ion âm)</a:t>
                      </a:r>
                    </a:p>
                    <a:p>
                      <a:pPr algn="ctr"/>
                      <a:r>
                        <a:rPr lang="en-US"/>
                        <a:t>Gốc acid</a:t>
                      </a:r>
                    </a:p>
                  </a:txBody>
                  <a:tcPr>
                    <a:solidFill>
                      <a:schemeClr val="accent2">
                        <a:lumMod val="40000"/>
                        <a:lumOff val="60000"/>
                      </a:schemeClr>
                    </a:solidFill>
                  </a:tcPr>
                </a:tc>
                <a:extLst>
                  <a:ext uri="{0D108BD9-81ED-4DB2-BD59-A6C34878D82A}">
                    <a16:rowId xmlns:a16="http://schemas.microsoft.com/office/drawing/2014/main" val="1616988725"/>
                  </a:ext>
                </a:extLst>
              </a:tr>
              <a:tr h="608393">
                <a:tc>
                  <a:txBody>
                    <a:bodyPr/>
                    <a:lstStyle/>
                    <a:p>
                      <a:pPr algn="ctr"/>
                      <a:r>
                        <a:rPr lang="en-US"/>
                        <a:t>Hydrochloric acid</a:t>
                      </a:r>
                    </a:p>
                  </a:txBody>
                  <a:tcPr>
                    <a:solidFill>
                      <a:schemeClr val="accent2">
                        <a:lumMod val="20000"/>
                        <a:lumOff val="80000"/>
                      </a:schemeClr>
                    </a:solidFill>
                  </a:tcPr>
                </a:tc>
                <a:tc>
                  <a:txBody>
                    <a:bodyPr/>
                    <a:lstStyle/>
                    <a:p>
                      <a:pPr algn="ctr"/>
                      <a:r>
                        <a:rPr lang="en-US"/>
                        <a:t>HCl</a:t>
                      </a:r>
                    </a:p>
                  </a:txBody>
                  <a:tcPr/>
                </a:tc>
                <a:tc>
                  <a:txBody>
                    <a:bodyPr/>
                    <a:lstStyle/>
                    <a:p>
                      <a:pPr algn="ctr"/>
                      <a:r>
                        <a:rPr lang="en-US"/>
                        <a:t>H+</a:t>
                      </a:r>
                    </a:p>
                  </a:txBody>
                  <a:tcPr/>
                </a:tc>
                <a:tc>
                  <a:txBody>
                    <a:bodyPr/>
                    <a:lstStyle/>
                    <a:p>
                      <a:pPr algn="ctr"/>
                      <a:r>
                        <a:rPr lang="en-US"/>
                        <a:t>Cl-</a:t>
                      </a:r>
                    </a:p>
                  </a:txBody>
                  <a:tcPr/>
                </a:tc>
                <a:extLst>
                  <a:ext uri="{0D108BD9-81ED-4DB2-BD59-A6C34878D82A}">
                    <a16:rowId xmlns:a16="http://schemas.microsoft.com/office/drawing/2014/main" val="1756048553"/>
                  </a:ext>
                </a:extLst>
              </a:tr>
              <a:tr h="608393">
                <a:tc>
                  <a:txBody>
                    <a:bodyPr/>
                    <a:lstStyle/>
                    <a:p>
                      <a:pPr algn="ctr"/>
                      <a:r>
                        <a:rPr lang="en-US"/>
                        <a:t>Nitric acid</a:t>
                      </a:r>
                    </a:p>
                  </a:txBody>
                  <a:tcPr>
                    <a:solidFill>
                      <a:schemeClr val="accent2">
                        <a:lumMod val="20000"/>
                        <a:lumOff val="80000"/>
                      </a:schemeClr>
                    </a:solidFill>
                  </a:tcPr>
                </a:tc>
                <a:tc>
                  <a:txBody>
                    <a:bodyPr/>
                    <a:lstStyle/>
                    <a:p>
                      <a:pPr algn="ctr"/>
                      <a:r>
                        <a:rPr lang="en-US"/>
                        <a:t>HNO</a:t>
                      </a:r>
                      <a:r>
                        <a:rPr lang="en-US" baseline="-25000"/>
                        <a:t>3</a:t>
                      </a:r>
                    </a:p>
                  </a:txBody>
                  <a:tcPr/>
                </a:tc>
                <a:tc>
                  <a:txBody>
                    <a:bodyPr/>
                    <a:lstStyle/>
                    <a:p>
                      <a:pPr algn="ctr"/>
                      <a:r>
                        <a:rPr lang="en-US"/>
                        <a:t>H+</a:t>
                      </a:r>
                    </a:p>
                  </a:txBody>
                  <a:tcPr/>
                </a:tc>
                <a:tc>
                  <a:txBody>
                    <a:bodyPr/>
                    <a:lstStyle/>
                    <a:p>
                      <a:pPr algn="ctr"/>
                      <a:r>
                        <a:rPr lang="en-US"/>
                        <a:t>NO</a:t>
                      </a:r>
                      <a:r>
                        <a:rPr lang="en-US" baseline="-25000"/>
                        <a:t>3</a:t>
                      </a:r>
                      <a:r>
                        <a:rPr lang="en-US"/>
                        <a:t>-</a:t>
                      </a:r>
                    </a:p>
                  </a:txBody>
                  <a:tcPr/>
                </a:tc>
                <a:extLst>
                  <a:ext uri="{0D108BD9-81ED-4DB2-BD59-A6C34878D82A}">
                    <a16:rowId xmlns:a16="http://schemas.microsoft.com/office/drawing/2014/main" val="765328608"/>
                  </a:ext>
                </a:extLst>
              </a:tr>
              <a:tr h="608393">
                <a:tc>
                  <a:txBody>
                    <a:bodyPr/>
                    <a:lstStyle/>
                    <a:p>
                      <a:pPr algn="ctr"/>
                      <a:r>
                        <a:rPr lang="en-US"/>
                        <a:t>Sulfuric acid</a:t>
                      </a:r>
                    </a:p>
                  </a:txBody>
                  <a:tcPr>
                    <a:solidFill>
                      <a:schemeClr val="accent2">
                        <a:lumMod val="20000"/>
                        <a:lumOff val="80000"/>
                      </a:schemeClr>
                    </a:solidFill>
                  </a:tcPr>
                </a:tc>
                <a:tc>
                  <a:txBody>
                    <a:bodyPr/>
                    <a:lstStyle/>
                    <a:p>
                      <a:pPr algn="ctr"/>
                      <a:r>
                        <a:rPr lang="en-US"/>
                        <a:t>H</a:t>
                      </a:r>
                      <a:r>
                        <a:rPr lang="en-US" baseline="-25000"/>
                        <a:t>2</a:t>
                      </a:r>
                      <a:r>
                        <a:rPr lang="en-US"/>
                        <a:t>SO</a:t>
                      </a:r>
                      <a:r>
                        <a:rPr lang="en-US" baseline="-25000"/>
                        <a:t>4</a:t>
                      </a:r>
                    </a:p>
                  </a:txBody>
                  <a:tcPr/>
                </a:tc>
                <a:tc>
                  <a:txBody>
                    <a:bodyPr/>
                    <a:lstStyle/>
                    <a:p>
                      <a:pPr algn="ctr"/>
                      <a:r>
                        <a:rPr lang="en-US"/>
                        <a:t>H+</a:t>
                      </a:r>
                    </a:p>
                  </a:txBody>
                  <a:tcPr/>
                </a:tc>
                <a:tc>
                  <a:txBody>
                    <a:bodyPr/>
                    <a:lstStyle/>
                    <a:p>
                      <a:pPr algn="ctr"/>
                      <a:r>
                        <a:rPr lang="en-US"/>
                        <a:t>SO</a:t>
                      </a:r>
                      <a:r>
                        <a:rPr lang="en-US" baseline="-25000"/>
                        <a:t>4</a:t>
                      </a:r>
                      <a:r>
                        <a:rPr lang="en-US"/>
                        <a:t>-</a:t>
                      </a:r>
                    </a:p>
                  </a:txBody>
                  <a:tcPr/>
                </a:tc>
                <a:extLst>
                  <a:ext uri="{0D108BD9-81ED-4DB2-BD59-A6C34878D82A}">
                    <a16:rowId xmlns:a16="http://schemas.microsoft.com/office/drawing/2014/main" val="884217023"/>
                  </a:ext>
                </a:extLst>
              </a:tr>
            </a:tbl>
          </a:graphicData>
        </a:graphic>
      </p:graphicFrame>
      <p:sp>
        <p:nvSpPr>
          <p:cNvPr id="8" name="TextBox 7">
            <a:extLst>
              <a:ext uri="{FF2B5EF4-FFF2-40B4-BE49-F238E27FC236}">
                <a16:creationId xmlns:a16="http://schemas.microsoft.com/office/drawing/2014/main" id="{382CC369-B003-2E2F-49D4-550BB91C913B}"/>
              </a:ext>
            </a:extLst>
          </p:cNvPr>
          <p:cNvSpPr txBox="1"/>
          <p:nvPr/>
        </p:nvSpPr>
        <p:spPr>
          <a:xfrm>
            <a:off x="4693858" y="728612"/>
            <a:ext cx="2442438" cy="461665"/>
          </a:xfrm>
          <a:prstGeom prst="rect">
            <a:avLst/>
          </a:prstGeom>
          <a:solidFill>
            <a:schemeClr val="accent4">
              <a:lumMod val="60000"/>
              <a:lumOff val="40000"/>
            </a:schemeClr>
          </a:solidFill>
        </p:spPr>
        <p:txBody>
          <a:bodyPr wrap="square" rtlCol="0">
            <a:spAutoFit/>
          </a:bodyPr>
          <a:lstStyle/>
          <a:p>
            <a:pPr algn="ctr"/>
            <a:r>
              <a:rPr lang="en-US" sz="2400" i="0">
                <a:solidFill>
                  <a:schemeClr val="accent1">
                    <a:lumMod val="50000"/>
                  </a:schemeClr>
                </a:solidFill>
                <a:effectLst/>
                <a:latin typeface="Times New Roman" panose="02020603050405020304" pitchFamily="18" charset="0"/>
                <a:cs typeface="Times New Roman" panose="02020603050405020304" pitchFamily="18" charset="0"/>
              </a:rPr>
              <a:t>Thời gian: 2 phút </a:t>
            </a:r>
            <a:endParaRPr lang="en-US" sz="2400" i="0" dirty="0">
              <a:solidFill>
                <a:schemeClr val="accent1">
                  <a:lumMod val="50000"/>
                </a:schemeClr>
              </a:solidFill>
              <a:effectLst/>
              <a:latin typeface="Times New Roman" panose="02020603050405020304" pitchFamily="18" charset="0"/>
              <a:cs typeface="Times New Roman" panose="02020603050405020304" pitchFamily="18" charset="0"/>
            </a:endParaRPr>
          </a:p>
        </p:txBody>
      </p:sp>
      <p:pic>
        <p:nvPicPr>
          <p:cNvPr id="4" name="Picture 8" descr="Digit 120">
            <a:extLst>
              <a:ext uri="{FF2B5EF4-FFF2-40B4-BE49-F238E27FC236}">
                <a16:creationId xmlns:a16="http://schemas.microsoft.com/office/drawing/2014/main" id="{1CC9AFFB-F0C2-AC4C-C473-594828DEB85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02257" y="645267"/>
            <a:ext cx="1678781" cy="689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78640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43200000">
                                      <p:cBhvr>
                                        <p:cTn id="6" dur="2000" fill="hold"/>
                                        <p:tgtEl>
                                          <p:spTgt spid="2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par>
                                <p:cTn id="32" presetID="16" presetClass="entr" presetSubtype="21"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par>
                                <p:cTn id="35" presetID="31" presetClass="exit" presetSubtype="0" fill="hold" nodeType="withEffect">
                                  <p:stCondLst>
                                    <p:cond delay="123000"/>
                                  </p:stCondLst>
                                  <p:iterate type="lt">
                                    <p:tmPct val="5000"/>
                                  </p:iterate>
                                  <p:childTnLst>
                                    <p:anim calcmode="lin" valueType="num">
                                      <p:cBhvr>
                                        <p:cTn id="36" dur="1000"/>
                                        <p:tgtEl>
                                          <p:spTgt spid="4"/>
                                        </p:tgtEl>
                                        <p:attrNameLst>
                                          <p:attrName>ppt_w</p:attrName>
                                        </p:attrNameLst>
                                      </p:cBhvr>
                                      <p:tavLst>
                                        <p:tav tm="0">
                                          <p:val>
                                            <p:strVal val="ppt_w"/>
                                          </p:val>
                                        </p:tav>
                                        <p:tav tm="100000">
                                          <p:val>
                                            <p:fltVal val="0"/>
                                          </p:val>
                                        </p:tav>
                                      </p:tavLst>
                                    </p:anim>
                                    <p:anim calcmode="lin" valueType="num">
                                      <p:cBhvr>
                                        <p:cTn id="37" dur="1000"/>
                                        <p:tgtEl>
                                          <p:spTgt spid="4"/>
                                        </p:tgtEl>
                                        <p:attrNameLst>
                                          <p:attrName>ppt_h</p:attrName>
                                        </p:attrNameLst>
                                      </p:cBhvr>
                                      <p:tavLst>
                                        <p:tav tm="0">
                                          <p:val>
                                            <p:strVal val="ppt_h"/>
                                          </p:val>
                                        </p:tav>
                                        <p:tav tm="100000">
                                          <p:val>
                                            <p:fltVal val="0"/>
                                          </p:val>
                                        </p:tav>
                                      </p:tavLst>
                                    </p:anim>
                                    <p:anim calcmode="lin" valueType="num">
                                      <p:cBhvr>
                                        <p:cTn id="38" dur="1000"/>
                                        <p:tgtEl>
                                          <p:spTgt spid="4"/>
                                        </p:tgtEl>
                                        <p:attrNameLst>
                                          <p:attrName>style.rotation</p:attrName>
                                        </p:attrNameLst>
                                      </p:cBhvr>
                                      <p:tavLst>
                                        <p:tav tm="0">
                                          <p:val>
                                            <p:fltVal val="0"/>
                                          </p:val>
                                        </p:tav>
                                        <p:tav tm="100000">
                                          <p:val>
                                            <p:fltVal val="90"/>
                                          </p:val>
                                        </p:tav>
                                      </p:tavLst>
                                    </p:anim>
                                    <p:animEffect transition="out" filter="fade">
                                      <p:cBhvr>
                                        <p:cTn id="39" dur="1000"/>
                                        <p:tgtEl>
                                          <p:spTgt spid="4"/>
                                        </p:tgtEl>
                                      </p:cBhvr>
                                    </p:animEffect>
                                    <p:set>
                                      <p:cBhvr>
                                        <p:cTn id="40" dur="1" fill="hold">
                                          <p:stCondLst>
                                            <p:cond delay="999"/>
                                          </p:stCondLst>
                                        </p:cTn>
                                        <p:tgtEl>
                                          <p:spTgt spid="4"/>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43" grpId="0" animBg="1"/>
      <p:bldP spid="2"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3137" y="0"/>
            <a:ext cx="9144000" cy="498764"/>
          </a:xfrm>
          <a:prstGeom prst="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4472C4">
                    <a:lumMod val="50000"/>
                  </a:srgbClr>
                </a:solidFill>
                <a:effectLst/>
                <a:uLnTx/>
                <a:uFillTx/>
                <a:latin typeface="Pontano Sans"/>
                <a:ea typeface="+mn-ea"/>
                <a:cs typeface="+mn-cs"/>
                <a:sym typeface="Arial"/>
              </a:rPr>
              <a:t>	</a:t>
            </a:r>
          </a:p>
        </p:txBody>
      </p:sp>
      <p:pic>
        <p:nvPicPr>
          <p:cNvPr id="24" name="Imagen 34" descr="Forma, Icono&#10;&#10;Descripción generada automáticamente">
            <a:extLst>
              <a:ext uri="{FF2B5EF4-FFF2-40B4-BE49-F238E27FC236}">
                <a16:creationId xmlns:a16="http://schemas.microsoft.com/office/drawing/2014/main" id="{B3703A04-AA68-4895-A7F2-66F160BAF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9" y="51348"/>
            <a:ext cx="466617" cy="396067"/>
          </a:xfrm>
          <a:prstGeom prst="rect">
            <a:avLst/>
          </a:prstGeom>
        </p:spPr>
      </p:pic>
      <p:sp>
        <p:nvSpPr>
          <p:cNvPr id="3" name="TextBox 2"/>
          <p:cNvSpPr txBox="1"/>
          <p:nvPr/>
        </p:nvSpPr>
        <p:spPr>
          <a:xfrm>
            <a:off x="643132" y="51348"/>
            <a:ext cx="55176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Arial"/>
                <a:cs typeface="Arial"/>
                <a:sym typeface="Arial"/>
              </a:rPr>
              <a:t>I</a:t>
            </a:r>
            <a:r>
              <a:rPr kumimoji="0" lang="en-US" sz="2000" b="1" i="0" u="none" strike="noStrike" kern="0" cap="none" spc="0" normalizeH="0" baseline="0" noProof="0">
                <a:ln>
                  <a:noFill/>
                </a:ln>
                <a:solidFill>
                  <a:srgbClr val="000000"/>
                </a:solidFill>
                <a:effectLst/>
                <a:uLnTx/>
                <a:uFillTx/>
                <a:latin typeface="Arial"/>
                <a:cs typeface="Arial"/>
                <a:sym typeface="Arial"/>
              </a:rPr>
              <a:t>. KHÁI NIỆM ACID</a:t>
            </a:r>
            <a:endParaRPr kumimoji="0" lang="en-US" sz="2000" b="1" i="0" u="none" strike="noStrike" kern="0" cap="none" spc="0" normalizeH="0" baseline="0" noProof="0" dirty="0">
              <a:ln>
                <a:noFill/>
              </a:ln>
              <a:solidFill>
                <a:srgbClr val="000000"/>
              </a:solidFill>
              <a:effectLst/>
              <a:uLnTx/>
              <a:uFillTx/>
              <a:latin typeface="Arial"/>
              <a:cs typeface="Arial"/>
              <a:sym typeface="Arial"/>
            </a:endParaRPr>
          </a:p>
        </p:txBody>
      </p:sp>
      <p:sp>
        <p:nvSpPr>
          <p:cNvPr id="43" name="TextBox 42">
            <a:extLst>
              <a:ext uri="{FF2B5EF4-FFF2-40B4-BE49-F238E27FC236}">
                <a16:creationId xmlns:a16="http://schemas.microsoft.com/office/drawing/2014/main" id="{8B1E1ED3-4419-43AE-A5EA-C1B5EC83ADBC}"/>
              </a:ext>
            </a:extLst>
          </p:cNvPr>
          <p:cNvSpPr txBox="1"/>
          <p:nvPr/>
        </p:nvSpPr>
        <p:spPr>
          <a:xfrm>
            <a:off x="76689" y="583079"/>
            <a:ext cx="4381877" cy="584775"/>
          </a:xfrm>
          <a:prstGeom prst="homePlate">
            <a:avLst/>
          </a:prstGeom>
          <a:solidFill>
            <a:schemeClr val="accent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a:ln>
                  <a:noFill/>
                </a:ln>
                <a:solidFill>
                  <a:srgbClr val="263E68"/>
                </a:solidFill>
                <a:effectLst/>
                <a:uLnTx/>
                <a:uFillTx/>
                <a:latin typeface="Times New Roman" panose="02020603050405020304" pitchFamily="18" charset="0"/>
                <a:cs typeface="Times New Roman" panose="02020603050405020304" pitchFamily="18" charset="0"/>
                <a:sym typeface="Arial"/>
              </a:rPr>
              <a:t>Hoạt động theo cặp đôi</a:t>
            </a:r>
            <a:endParaRPr kumimoji="0" lang="en-US" sz="3200" b="0" i="0" u="none" strike="noStrike" kern="0" cap="none" spc="0" normalizeH="0" baseline="0" noProof="0" dirty="0">
              <a:ln>
                <a:noFill/>
              </a:ln>
              <a:solidFill>
                <a:srgbClr val="263E68"/>
              </a:solidFill>
              <a:effectLst/>
              <a:uLnTx/>
              <a:uFillTx/>
              <a:latin typeface="Times New Roman" panose="02020603050405020304" pitchFamily="18" charset="0"/>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61C4D8C8-64AA-CF59-3F19-3A9C94D8B2C0}"/>
              </a:ext>
            </a:extLst>
          </p:cNvPr>
          <p:cNvSpPr txBox="1"/>
          <p:nvPr/>
        </p:nvSpPr>
        <p:spPr>
          <a:xfrm>
            <a:off x="309997" y="1273056"/>
            <a:ext cx="2631385"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1" u="sng" strike="noStrike" kern="0" cap="none" spc="0" normalizeH="0" baseline="0" noProof="0">
                <a:ln>
                  <a:noFill/>
                </a:ln>
                <a:solidFill>
                  <a:srgbClr val="C00000"/>
                </a:solidFill>
                <a:effectLst/>
                <a:uLnTx/>
                <a:uFillTx/>
                <a:latin typeface="Pontano Sans"/>
                <a:ea typeface="+mn-ea"/>
                <a:cs typeface="+mn-cs"/>
                <a:sym typeface="Arial"/>
              </a:rPr>
              <a:t>Trả lời</a:t>
            </a:r>
            <a:r>
              <a:rPr kumimoji="0" lang="en-US" sz="2400" b="0" i="1" u="sng" strike="noStrike" kern="0" cap="none" spc="0" normalizeH="0" noProof="0">
                <a:ln>
                  <a:noFill/>
                </a:ln>
                <a:solidFill>
                  <a:srgbClr val="C00000"/>
                </a:solidFill>
                <a:effectLst/>
                <a:uLnTx/>
                <a:uFillTx/>
                <a:latin typeface="Pontano Sans"/>
                <a:ea typeface="+mn-ea"/>
                <a:cs typeface="+mn-cs"/>
                <a:sym typeface="Arial"/>
              </a:rPr>
              <a:t>: </a:t>
            </a:r>
            <a:endParaRPr kumimoji="0" lang="en-US" sz="2400" b="0" i="1" u="sng" strike="noStrike" kern="0" cap="none" spc="0" normalizeH="0" baseline="0" noProof="0">
              <a:ln>
                <a:noFill/>
              </a:ln>
              <a:solidFill>
                <a:srgbClr val="C00000"/>
              </a:solidFill>
              <a:effectLst/>
              <a:uLnTx/>
              <a:uFillTx/>
              <a:latin typeface="Pontano Sans"/>
              <a:ea typeface="+mn-ea"/>
              <a:cs typeface="+mn-cs"/>
              <a:sym typeface="Arial"/>
            </a:endParaRPr>
          </a:p>
        </p:txBody>
      </p:sp>
      <p:sp>
        <p:nvSpPr>
          <p:cNvPr id="10" name="TextBox 9">
            <a:extLst>
              <a:ext uri="{FF2B5EF4-FFF2-40B4-BE49-F238E27FC236}">
                <a16:creationId xmlns:a16="http://schemas.microsoft.com/office/drawing/2014/main" id="{7E4ADCC1-75C1-3B2E-1387-17E444AF337E}"/>
              </a:ext>
            </a:extLst>
          </p:cNvPr>
          <p:cNvSpPr txBox="1"/>
          <p:nvPr/>
        </p:nvSpPr>
        <p:spPr>
          <a:xfrm>
            <a:off x="347609" y="1799286"/>
            <a:ext cx="7583817" cy="830997"/>
          </a:xfrm>
          <a:prstGeom prst="rect">
            <a:avLst/>
          </a:prstGeom>
          <a:solidFill>
            <a:schemeClr val="accent4">
              <a:lumMod val="20000"/>
              <a:lumOff val="80000"/>
            </a:schemeClr>
          </a:solid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44546A"/>
                </a:solidFill>
                <a:effectLst/>
                <a:uLnTx/>
                <a:uFillTx/>
                <a:latin typeface="Pontano Sans"/>
                <a:ea typeface="+mn-ea"/>
                <a:cs typeface="+mn-cs"/>
                <a:sym typeface="Arial"/>
              </a:rPr>
              <a:t>1. Công thức hóa học của các acid có đặc điểm giống nhau </a:t>
            </a:r>
            <a:r>
              <a:rPr lang="en-US" sz="2400">
                <a:solidFill>
                  <a:srgbClr val="44546A"/>
                </a:solidFill>
                <a:latin typeface="Pontano Sans"/>
                <a:ea typeface="+mn-ea"/>
                <a:cs typeface="+mn-cs"/>
              </a:rPr>
              <a:t>là:</a:t>
            </a:r>
            <a:r>
              <a:rPr kumimoji="0" lang="en-US" sz="2400" b="0" i="0" u="none" strike="noStrike" kern="0" cap="none" spc="0" normalizeH="0" baseline="0" noProof="0">
                <a:ln>
                  <a:noFill/>
                </a:ln>
                <a:solidFill>
                  <a:srgbClr val="44546A"/>
                </a:solidFill>
                <a:effectLst/>
                <a:uLnTx/>
                <a:uFillTx/>
                <a:latin typeface="Pontano Sans"/>
                <a:ea typeface="+mn-ea"/>
                <a:cs typeface="+mn-cs"/>
                <a:sym typeface="Arial"/>
              </a:rPr>
              <a:t> </a:t>
            </a:r>
            <a:r>
              <a:rPr kumimoji="0" lang="en-US" sz="2400" b="0" i="0" u="none" strike="noStrike" kern="0" cap="none" spc="0" normalizeH="0" baseline="0" noProof="0">
                <a:ln>
                  <a:noFill/>
                </a:ln>
                <a:solidFill>
                  <a:srgbClr val="C00000"/>
                </a:solidFill>
                <a:effectLst/>
                <a:uLnTx/>
                <a:uFillTx/>
                <a:latin typeface="Pontano Sans"/>
                <a:ea typeface="+mn-ea"/>
                <a:cs typeface="+mn-cs"/>
                <a:sym typeface="Arial"/>
              </a:rPr>
              <a:t>đều có nguyên tử hydrogen .</a:t>
            </a:r>
          </a:p>
        </p:txBody>
      </p:sp>
      <p:sp>
        <p:nvSpPr>
          <p:cNvPr id="12" name="TextBox 11">
            <a:extLst>
              <a:ext uri="{FF2B5EF4-FFF2-40B4-BE49-F238E27FC236}">
                <a16:creationId xmlns:a16="http://schemas.microsoft.com/office/drawing/2014/main" id="{E7EF6B6A-0925-E16F-A2A3-6FD70C35C58E}"/>
              </a:ext>
            </a:extLst>
          </p:cNvPr>
          <p:cNvSpPr txBox="1"/>
          <p:nvPr/>
        </p:nvSpPr>
        <p:spPr>
          <a:xfrm>
            <a:off x="309997" y="2774283"/>
            <a:ext cx="7583816" cy="830997"/>
          </a:xfrm>
          <a:prstGeom prst="rect">
            <a:avLst/>
          </a:prstGeom>
          <a:solidFill>
            <a:schemeClr val="accent4">
              <a:lumMod val="20000"/>
              <a:lumOff val="80000"/>
            </a:schemeClr>
          </a:solid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44546A"/>
                </a:solidFill>
                <a:effectLst/>
                <a:uLnTx/>
                <a:uFillTx/>
                <a:latin typeface="Pontano Sans"/>
                <a:ea typeface="+mn-ea"/>
                <a:cs typeface="+mn-cs"/>
                <a:sym typeface="Arial"/>
              </a:rPr>
              <a:t>2. Dạng tồn tại của acid trong dung dịch có đặc điểm : </a:t>
            </a:r>
            <a:r>
              <a:rPr kumimoji="0" lang="en-US" sz="2400" b="0" i="0" u="none" strike="noStrike" kern="0" cap="none" spc="0" normalizeH="0" baseline="0" noProof="0">
                <a:ln>
                  <a:noFill/>
                </a:ln>
                <a:solidFill>
                  <a:srgbClr val="C00000"/>
                </a:solidFill>
                <a:effectLst/>
                <a:uLnTx/>
                <a:uFillTx/>
                <a:latin typeface="Pontano Sans"/>
                <a:ea typeface="+mn-ea"/>
                <a:cs typeface="+mn-cs"/>
                <a:sym typeface="Arial"/>
              </a:rPr>
              <a:t>đều có </a:t>
            </a:r>
            <a:r>
              <a:rPr kumimoji="0" lang="en-US" sz="2400" b="0" i="0" u="none" strike="noStrike" kern="0" cap="none" spc="0" normalizeH="0" baseline="0" noProof="0">
                <a:ln>
                  <a:noFill/>
                </a:ln>
                <a:solidFill>
                  <a:srgbClr val="C00000"/>
                </a:solidFill>
                <a:effectLst/>
                <a:uLnTx/>
                <a:uFillTx/>
                <a:latin typeface="Pontano Sans"/>
                <a:ea typeface="+mn-ea"/>
                <a:cs typeface="Arial"/>
                <a:sym typeface="Arial"/>
              </a:rPr>
              <a:t>ion dương H+ và gốc acid ( ion âm)</a:t>
            </a:r>
            <a:endParaRPr kumimoji="0" lang="en-US" sz="2400" b="0" i="0" u="none" strike="noStrike" kern="0" cap="none" spc="0" normalizeH="0" baseline="0" noProof="0">
              <a:ln>
                <a:noFill/>
              </a:ln>
              <a:solidFill>
                <a:srgbClr val="C00000"/>
              </a:solidFill>
              <a:effectLst/>
              <a:uLnTx/>
              <a:uFillTx/>
              <a:latin typeface="Pontano Sans"/>
              <a:ea typeface="+mn-ea"/>
              <a:cs typeface="+mn-cs"/>
              <a:sym typeface="Arial"/>
            </a:endParaRPr>
          </a:p>
        </p:txBody>
      </p:sp>
      <p:sp>
        <p:nvSpPr>
          <p:cNvPr id="14" name="TextBox 13">
            <a:extLst>
              <a:ext uri="{FF2B5EF4-FFF2-40B4-BE49-F238E27FC236}">
                <a16:creationId xmlns:a16="http://schemas.microsoft.com/office/drawing/2014/main" id="{F7298F49-D36C-5369-1F09-DADE268D82E3}"/>
              </a:ext>
            </a:extLst>
          </p:cNvPr>
          <p:cNvSpPr txBox="1"/>
          <p:nvPr/>
        </p:nvSpPr>
        <p:spPr>
          <a:xfrm>
            <a:off x="347609" y="3915045"/>
            <a:ext cx="7546204" cy="1200329"/>
          </a:xfrm>
          <a:prstGeom prst="rect">
            <a:avLst/>
          </a:prstGeom>
          <a:solidFill>
            <a:schemeClr val="accent4">
              <a:lumMod val="20000"/>
              <a:lumOff val="80000"/>
            </a:schemeClr>
          </a:solid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44546A"/>
                </a:solidFill>
                <a:effectLst/>
                <a:uLnTx/>
                <a:uFillTx/>
                <a:latin typeface="Pontano Sans"/>
                <a:ea typeface="+mn-ea"/>
                <a:cs typeface="+mn-cs"/>
                <a:sym typeface="Arial"/>
              </a:rPr>
              <a:t>3. </a:t>
            </a:r>
            <a:r>
              <a:rPr lang="en-US" sz="2400">
                <a:solidFill>
                  <a:srgbClr val="44546A"/>
                </a:solidFill>
                <a:latin typeface="Pontano Sans"/>
                <a:ea typeface="+mn-ea"/>
                <a:cs typeface="+mn-cs"/>
              </a:rPr>
              <a:t>K</a:t>
            </a:r>
            <a:r>
              <a:rPr kumimoji="0" lang="en-US" sz="2400" b="0" i="0" u="none" strike="noStrike" kern="0" cap="none" spc="0" normalizeH="0" baseline="0" noProof="0">
                <a:ln>
                  <a:noFill/>
                </a:ln>
                <a:solidFill>
                  <a:srgbClr val="44546A"/>
                </a:solidFill>
                <a:effectLst/>
                <a:uLnTx/>
                <a:uFillTx/>
                <a:latin typeface="Pontano Sans"/>
                <a:ea typeface="+mn-ea"/>
                <a:cs typeface="+mn-cs"/>
                <a:sym typeface="Arial"/>
              </a:rPr>
              <a:t>hái niệm về acid: </a:t>
            </a:r>
            <a:r>
              <a:rPr kumimoji="0" lang="en-US" sz="2400" b="0" i="0" u="none" strike="noStrike" kern="0" cap="none" spc="0" normalizeH="0" baseline="0" noProof="0">
                <a:ln>
                  <a:noFill/>
                </a:ln>
                <a:solidFill>
                  <a:srgbClr val="C00000"/>
                </a:solidFill>
                <a:effectLst/>
                <a:uLnTx/>
                <a:uFillTx/>
                <a:latin typeface="Pontano Sans"/>
                <a:ea typeface="+mn-ea"/>
                <a:cs typeface="+mn-cs"/>
                <a:sym typeface="Arial"/>
              </a:rPr>
              <a:t>Acid là những hợp chất trong phân tử có nguyên tử hydrogen liên kết với gốc acid. Khi tan trong nước, acid tạo ra ion H+</a:t>
            </a:r>
          </a:p>
        </p:txBody>
      </p:sp>
    </p:spTree>
    <p:extLst>
      <p:ext uri="{BB962C8B-B14F-4D97-AF65-F5344CB8AC3E}">
        <p14:creationId xmlns:p14="http://schemas.microsoft.com/office/powerpoint/2010/main" val="17407776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43200000">
                                      <p:cBhvr>
                                        <p:cTn id="6" dur="2000" fill="hold"/>
                                        <p:tgtEl>
                                          <p:spTgt spid="2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3" grpId="0" animBg="1"/>
      <p:bldP spid="7" grpId="0"/>
      <p:bldP spid="10" grpId="0" animBg="1"/>
      <p:bldP spid="12"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3137" y="0"/>
            <a:ext cx="9144000" cy="498764"/>
          </a:xfrm>
          <a:prstGeom prst="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4472C4">
                    <a:lumMod val="50000"/>
                  </a:srgbClr>
                </a:solidFill>
                <a:effectLst/>
                <a:uLnTx/>
                <a:uFillTx/>
                <a:latin typeface="Pontano Sans"/>
                <a:ea typeface="+mn-ea"/>
                <a:cs typeface="+mn-cs"/>
                <a:sym typeface="Arial"/>
              </a:rPr>
              <a:t>	</a:t>
            </a:r>
          </a:p>
        </p:txBody>
      </p:sp>
      <p:pic>
        <p:nvPicPr>
          <p:cNvPr id="24" name="Imagen 34" descr="Forma, Icono&#10;&#10;Descripción generada automáticamente">
            <a:extLst>
              <a:ext uri="{FF2B5EF4-FFF2-40B4-BE49-F238E27FC236}">
                <a16:creationId xmlns:a16="http://schemas.microsoft.com/office/drawing/2014/main" id="{B3703A04-AA68-4895-A7F2-66F160BAF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9" y="51348"/>
            <a:ext cx="466617" cy="396067"/>
          </a:xfrm>
          <a:prstGeom prst="rect">
            <a:avLst/>
          </a:prstGeom>
        </p:spPr>
      </p:pic>
      <p:sp>
        <p:nvSpPr>
          <p:cNvPr id="3" name="TextBox 2"/>
          <p:cNvSpPr txBox="1"/>
          <p:nvPr/>
        </p:nvSpPr>
        <p:spPr>
          <a:xfrm>
            <a:off x="643132" y="51348"/>
            <a:ext cx="55176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Arial"/>
                <a:cs typeface="Arial"/>
                <a:sym typeface="Arial"/>
              </a:rPr>
              <a:t>I</a:t>
            </a:r>
            <a:r>
              <a:rPr kumimoji="0" lang="en-US" sz="2000" b="1" i="0" u="none" strike="noStrike" kern="0" cap="none" spc="0" normalizeH="0" baseline="0" noProof="0">
                <a:ln>
                  <a:noFill/>
                </a:ln>
                <a:solidFill>
                  <a:srgbClr val="000000"/>
                </a:solidFill>
                <a:effectLst/>
                <a:uLnTx/>
                <a:uFillTx/>
                <a:latin typeface="Arial"/>
                <a:cs typeface="Arial"/>
                <a:sym typeface="Arial"/>
              </a:rPr>
              <a:t>. KHÁI NIỆM ACID</a:t>
            </a:r>
            <a:endParaRPr kumimoji="0" lang="en-US" sz="2000" b="1" i="0" u="none" strike="noStrike" kern="0" cap="none" spc="0" normalizeH="0" baseline="0" noProof="0" dirty="0">
              <a:ln>
                <a:noFill/>
              </a:ln>
              <a:solidFill>
                <a:srgbClr val="000000"/>
              </a:solidFill>
              <a:effectLst/>
              <a:uLnTx/>
              <a:uFillTx/>
              <a:latin typeface="Arial"/>
              <a:cs typeface="Arial"/>
              <a:sym typeface="Arial"/>
            </a:endParaRPr>
          </a:p>
        </p:txBody>
      </p:sp>
      <p:sp>
        <p:nvSpPr>
          <p:cNvPr id="2" name="Cloud Callout 5">
            <a:extLst>
              <a:ext uri="{FF2B5EF4-FFF2-40B4-BE49-F238E27FC236}">
                <a16:creationId xmlns:a16="http://schemas.microsoft.com/office/drawing/2014/main" id="{CCEB0978-F9BC-F97A-D882-274CDB982BEA}"/>
              </a:ext>
            </a:extLst>
          </p:cNvPr>
          <p:cNvSpPr/>
          <p:nvPr/>
        </p:nvSpPr>
        <p:spPr>
          <a:xfrm>
            <a:off x="1113576" y="706170"/>
            <a:ext cx="4315674" cy="2541428"/>
          </a:xfrm>
          <a:prstGeom prst="cloudCallout">
            <a:avLst>
              <a:gd name="adj1" fmla="val 63484"/>
              <a:gd name="adj2" fmla="val 48933"/>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kern="1200">
                <a:solidFill>
                  <a:srgbClr val="FF0000"/>
                </a:solidFill>
                <a:latin typeface="Pontano Sans"/>
              </a:rPr>
              <a:t>Hãy cho biết gốc acid trong các acid sau: H</a:t>
            </a:r>
            <a:r>
              <a:rPr lang="en-US" sz="2400" kern="1200" baseline="-25000">
                <a:solidFill>
                  <a:srgbClr val="FF0000"/>
                </a:solidFill>
                <a:latin typeface="Pontano Sans"/>
              </a:rPr>
              <a:t>2</a:t>
            </a:r>
            <a:r>
              <a:rPr lang="en-US" sz="2400" kern="1200">
                <a:solidFill>
                  <a:srgbClr val="FF0000"/>
                </a:solidFill>
                <a:latin typeface="Pontano Sans"/>
              </a:rPr>
              <a:t>SO</a:t>
            </a:r>
            <a:r>
              <a:rPr lang="en-US" sz="2400" kern="1200" baseline="-25000">
                <a:solidFill>
                  <a:srgbClr val="FF0000"/>
                </a:solidFill>
                <a:latin typeface="Pontano Sans"/>
              </a:rPr>
              <a:t>4</a:t>
            </a:r>
            <a:r>
              <a:rPr lang="en-US" sz="2400" kern="1200">
                <a:solidFill>
                  <a:srgbClr val="FF0000"/>
                </a:solidFill>
                <a:latin typeface="Pontano Sans"/>
              </a:rPr>
              <a:t>, HCl, HNO</a:t>
            </a:r>
            <a:r>
              <a:rPr lang="en-US" sz="2400" kern="1200" baseline="-25000">
                <a:solidFill>
                  <a:srgbClr val="FF0000"/>
                </a:solidFill>
                <a:latin typeface="Pontano Sans"/>
              </a:rPr>
              <a:t>3</a:t>
            </a:r>
          </a:p>
        </p:txBody>
      </p:sp>
      <p:pic>
        <p:nvPicPr>
          <p:cNvPr id="4" name="Picture 2">
            <a:extLst>
              <a:ext uri="{FF2B5EF4-FFF2-40B4-BE49-F238E27FC236}">
                <a16:creationId xmlns:a16="http://schemas.microsoft.com/office/drawing/2014/main" id="{B23864A9-F9F9-1A1B-F170-557D0EE4AF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6450" y="1774556"/>
            <a:ext cx="2315990" cy="310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07D5096D-AA36-9D5B-F519-57FF39FB3DA9}"/>
              </a:ext>
            </a:extLst>
          </p:cNvPr>
          <p:cNvSpPr txBox="1"/>
          <p:nvPr/>
        </p:nvSpPr>
        <p:spPr>
          <a:xfrm>
            <a:off x="765313" y="3951271"/>
            <a:ext cx="4079571" cy="461665"/>
          </a:xfrm>
          <a:prstGeom prst="rect">
            <a:avLst/>
          </a:prstGeom>
          <a:solidFill>
            <a:schemeClr val="accent4">
              <a:lumMod val="20000"/>
              <a:lumOff val="80000"/>
            </a:schemeClr>
          </a:solidFill>
        </p:spPr>
        <p:txBody>
          <a:bodyPr wrap="square">
            <a:spAutoFit/>
          </a:bodyPr>
          <a:lstStyle/>
          <a:p>
            <a:pPr defTabSz="685800">
              <a:defRPr/>
            </a:pPr>
            <a:r>
              <a:rPr lang="en-US" sz="2400">
                <a:solidFill>
                  <a:srgbClr val="44546A"/>
                </a:solidFill>
                <a:latin typeface="Pontano Sans"/>
                <a:ea typeface="+mn-ea"/>
              </a:rPr>
              <a:t>Gốc acid: SO</a:t>
            </a:r>
            <a:r>
              <a:rPr lang="en-US" sz="2400" baseline="-25000">
                <a:solidFill>
                  <a:srgbClr val="44546A"/>
                </a:solidFill>
                <a:latin typeface="Pontano Sans"/>
                <a:ea typeface="+mn-ea"/>
              </a:rPr>
              <a:t>4</a:t>
            </a:r>
            <a:r>
              <a:rPr lang="en-US" sz="2400">
                <a:solidFill>
                  <a:srgbClr val="44546A"/>
                </a:solidFill>
                <a:latin typeface="Pontano Sans"/>
                <a:ea typeface="+mn-ea"/>
              </a:rPr>
              <a:t>-, Cl-, NO</a:t>
            </a:r>
            <a:r>
              <a:rPr lang="en-US" sz="2400" baseline="-25000">
                <a:solidFill>
                  <a:srgbClr val="44546A"/>
                </a:solidFill>
                <a:latin typeface="Pontano Sans"/>
                <a:ea typeface="+mn-ea"/>
              </a:rPr>
              <a:t>3</a:t>
            </a:r>
            <a:r>
              <a:rPr lang="en-US" sz="2400">
                <a:solidFill>
                  <a:srgbClr val="44546A"/>
                </a:solidFill>
                <a:latin typeface="Pontano Sans"/>
                <a:ea typeface="+mn-ea"/>
              </a:rPr>
              <a:t>-</a:t>
            </a:r>
            <a:endParaRPr lang="en-US" sz="2400">
              <a:solidFill>
                <a:srgbClr val="C00000"/>
              </a:solidFill>
              <a:latin typeface="Pontano Sans"/>
              <a:ea typeface="+mn-ea"/>
            </a:endParaRPr>
          </a:p>
        </p:txBody>
      </p:sp>
    </p:spTree>
    <p:extLst>
      <p:ext uri="{BB962C8B-B14F-4D97-AF65-F5344CB8AC3E}">
        <p14:creationId xmlns:p14="http://schemas.microsoft.com/office/powerpoint/2010/main" val="32978724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43200000">
                                      <p:cBhvr>
                                        <p:cTn id="6" dur="2000" fill="hold"/>
                                        <p:tgtEl>
                                          <p:spTgt spid="2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3137" y="0"/>
            <a:ext cx="9144000" cy="498764"/>
          </a:xfrm>
          <a:prstGeom prst="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accent1">
                    <a:lumMod val="50000"/>
                  </a:schemeClr>
                </a:solidFill>
              </a:rPr>
              <a:t>	</a:t>
            </a:r>
          </a:p>
        </p:txBody>
      </p:sp>
      <p:pic>
        <p:nvPicPr>
          <p:cNvPr id="24" name="Imagen 34" descr="Forma, Icono&#10;&#10;Descripción generada automáticamente">
            <a:extLst>
              <a:ext uri="{FF2B5EF4-FFF2-40B4-BE49-F238E27FC236}">
                <a16:creationId xmlns:a16="http://schemas.microsoft.com/office/drawing/2014/main" id="{B3703A04-AA68-4895-A7F2-66F160BAF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89" y="51348"/>
            <a:ext cx="466617" cy="396067"/>
          </a:xfrm>
          <a:prstGeom prst="rect">
            <a:avLst/>
          </a:prstGeom>
        </p:spPr>
      </p:pic>
      <p:sp>
        <p:nvSpPr>
          <p:cNvPr id="3" name="TextBox 2"/>
          <p:cNvSpPr txBox="1"/>
          <p:nvPr/>
        </p:nvSpPr>
        <p:spPr>
          <a:xfrm>
            <a:off x="643132" y="51348"/>
            <a:ext cx="6742406" cy="461665"/>
          </a:xfrm>
          <a:prstGeom prst="rect">
            <a:avLst/>
          </a:prstGeom>
          <a:noFill/>
        </p:spPr>
        <p:txBody>
          <a:bodyPr wrap="square" rtlCol="0">
            <a:spAutoFit/>
          </a:bodyPr>
          <a:lstStyle/>
          <a:p>
            <a:r>
              <a:rPr lang="en-US" sz="2400" b="1" dirty="0"/>
              <a:t>II</a:t>
            </a:r>
            <a:r>
              <a:rPr lang="en-US" sz="2400" b="1"/>
              <a:t>. TÍNH CHẤT HÓA HỌC</a:t>
            </a:r>
            <a:endParaRPr lang="en-US" sz="2400" b="1" dirty="0"/>
          </a:p>
        </p:txBody>
      </p:sp>
      <p:sp>
        <p:nvSpPr>
          <p:cNvPr id="2" name="Rectangle 1">
            <a:extLst>
              <a:ext uri="{FF2B5EF4-FFF2-40B4-BE49-F238E27FC236}">
                <a16:creationId xmlns:a16="http://schemas.microsoft.com/office/drawing/2014/main" id="{6017A8DA-2435-BAEE-9A25-E19EA8102DD2}"/>
              </a:ext>
            </a:extLst>
          </p:cNvPr>
          <p:cNvSpPr/>
          <p:nvPr/>
        </p:nvSpPr>
        <p:spPr>
          <a:xfrm>
            <a:off x="887196" y="970395"/>
            <a:ext cx="7369607" cy="352209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a:solidFill>
                  <a:schemeClr val="tx1"/>
                </a:solidFill>
              </a:rPr>
              <a:t>Tính chất của dung dịch hydrochloric acid</a:t>
            </a:r>
            <a:endParaRPr lang="en-US" sz="2400" b="1">
              <a:solidFill>
                <a:schemeClr val="tx1"/>
              </a:solidFill>
            </a:endParaRPr>
          </a:p>
          <a:p>
            <a:r>
              <a:rPr lang="vi-VN" sz="2400" i="1">
                <a:solidFill>
                  <a:srgbClr val="C00000"/>
                </a:solidFill>
              </a:rPr>
              <a:t>Chuẩn bị: </a:t>
            </a:r>
            <a:r>
              <a:rPr lang="vi-VN" sz="2400">
                <a:solidFill>
                  <a:schemeClr val="tx1"/>
                </a:solidFill>
              </a:rPr>
              <a:t>dung dịch HCl 1 M, giấy quỳ tím; ống nghiệm đựng kim loại Zn, ống hút nhỏ giọt.</a:t>
            </a:r>
            <a:endParaRPr lang="en-US" sz="2400">
              <a:solidFill>
                <a:schemeClr val="tx1"/>
              </a:solidFill>
            </a:endParaRPr>
          </a:p>
          <a:p>
            <a:r>
              <a:rPr lang="vi-VN" sz="2400" i="1">
                <a:solidFill>
                  <a:srgbClr val="C00000"/>
                </a:solidFill>
              </a:rPr>
              <a:t>Tiến hành:</a:t>
            </a:r>
            <a:endParaRPr lang="en-US" sz="2400" i="1">
              <a:solidFill>
                <a:srgbClr val="C00000"/>
              </a:solidFill>
            </a:endParaRPr>
          </a:p>
          <a:p>
            <a:pPr marL="285750" indent="-285750">
              <a:buFontTx/>
              <a:buChar char="-"/>
            </a:pPr>
            <a:r>
              <a:rPr lang="vi-VN" sz="2400">
                <a:solidFill>
                  <a:schemeClr val="tx1"/>
                </a:solidFill>
              </a:rPr>
              <a:t>Nhỏ 1 – 2 giọt dung dịch HCl vào mẩu giấy quỳ tím.</a:t>
            </a:r>
            <a:endParaRPr lang="en-US" sz="2400">
              <a:solidFill>
                <a:schemeClr val="tx1"/>
              </a:solidFill>
            </a:endParaRPr>
          </a:p>
          <a:p>
            <a:pPr marL="285750" indent="-285750">
              <a:buFontTx/>
              <a:buChar char="-"/>
            </a:pPr>
            <a:r>
              <a:rPr lang="vi-VN" sz="2400">
                <a:solidFill>
                  <a:schemeClr val="tx1"/>
                </a:solidFill>
              </a:rPr>
              <a:t>Cho khoảng 3 m</a:t>
            </a:r>
            <a:r>
              <a:rPr lang="en-US" sz="2400">
                <a:solidFill>
                  <a:schemeClr val="tx1"/>
                </a:solidFill>
              </a:rPr>
              <a:t>l</a:t>
            </a:r>
            <a:r>
              <a:rPr lang="vi-VN" sz="2400">
                <a:solidFill>
                  <a:schemeClr val="tx1"/>
                </a:solidFill>
              </a:rPr>
              <a:t> dung dịch HCl vào mỗi ống nghiệm đã chuẩn bị ở trên.</a:t>
            </a:r>
            <a:endParaRPr lang="en-US" sz="2400">
              <a:solidFill>
                <a:schemeClr val="tx1"/>
              </a:solidFill>
            </a:endParaRPr>
          </a:p>
          <a:p>
            <a:r>
              <a:rPr lang="en-US" sz="2400">
                <a:solidFill>
                  <a:schemeClr val="tx1"/>
                </a:solidFill>
              </a:rPr>
              <a:t> </a:t>
            </a:r>
            <a:r>
              <a:rPr lang="vi-VN" sz="2400" i="1">
                <a:solidFill>
                  <a:srgbClr val="C00000"/>
                </a:solidFill>
              </a:rPr>
              <a:t>Mô tả hiện tượng xảy ra và viết phương trình hoá học. </a:t>
            </a:r>
            <a:endParaRPr lang="en-US" sz="2400" i="1">
              <a:solidFill>
                <a:srgbClr val="C00000"/>
              </a:solidFill>
            </a:endParaRPr>
          </a:p>
        </p:txBody>
      </p:sp>
    </p:spTree>
    <p:extLst>
      <p:ext uri="{BB962C8B-B14F-4D97-AF65-F5344CB8AC3E}">
        <p14:creationId xmlns:p14="http://schemas.microsoft.com/office/powerpoint/2010/main" val="1745807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43200000">
                                      <p:cBhvr>
                                        <p:cTn id="6" dur="2500" fill="hold"/>
                                        <p:tgtEl>
                                          <p:spTgt spid="2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3137" y="0"/>
            <a:ext cx="9144000" cy="498764"/>
          </a:xfrm>
          <a:prstGeom prst="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4472C4">
                    <a:lumMod val="50000"/>
                  </a:srgbClr>
                </a:solidFill>
                <a:effectLst/>
                <a:uLnTx/>
                <a:uFillTx/>
                <a:latin typeface="Pontano Sans"/>
                <a:ea typeface="+mn-ea"/>
                <a:cs typeface="+mn-cs"/>
                <a:sym typeface="Arial"/>
              </a:rPr>
              <a:t>	</a:t>
            </a:r>
          </a:p>
        </p:txBody>
      </p:sp>
      <p:pic>
        <p:nvPicPr>
          <p:cNvPr id="24" name="Imagen 34" descr="Forma, Icono&#10;&#10;Descripción generada automáticamente">
            <a:extLst>
              <a:ext uri="{FF2B5EF4-FFF2-40B4-BE49-F238E27FC236}">
                <a16:creationId xmlns:a16="http://schemas.microsoft.com/office/drawing/2014/main" id="{B3703A04-AA68-4895-A7F2-66F160BAF5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89" y="51348"/>
            <a:ext cx="466617" cy="396067"/>
          </a:xfrm>
          <a:prstGeom prst="rect">
            <a:avLst/>
          </a:prstGeom>
        </p:spPr>
      </p:pic>
      <p:sp>
        <p:nvSpPr>
          <p:cNvPr id="3" name="TextBox 2"/>
          <p:cNvSpPr txBox="1"/>
          <p:nvPr/>
        </p:nvSpPr>
        <p:spPr>
          <a:xfrm>
            <a:off x="643132" y="51348"/>
            <a:ext cx="67424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II</a:t>
            </a:r>
            <a:r>
              <a:rPr kumimoji="0" lang="en-US" sz="2400" b="1" i="0" u="none" strike="noStrike" kern="0" cap="none" spc="0" normalizeH="0" baseline="0" noProof="0">
                <a:ln>
                  <a:noFill/>
                </a:ln>
                <a:solidFill>
                  <a:srgbClr val="000000"/>
                </a:solidFill>
                <a:effectLst/>
                <a:uLnTx/>
                <a:uFillTx/>
                <a:latin typeface="Arial"/>
                <a:cs typeface="Arial"/>
                <a:sym typeface="Arial"/>
              </a:rPr>
              <a:t>. TÍNH CHẤT HÓA HỌC</a:t>
            </a:r>
            <a:endParaRPr kumimoji="0" lang="en-US" sz="2400" b="1"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Thí nghiệm axit HCl làm đổi màu quỳ tím - Tính chất hoá học của axit">
            <a:hlinkClick r:id="" action="ppaction://media"/>
            <a:extLst>
              <a:ext uri="{FF2B5EF4-FFF2-40B4-BE49-F238E27FC236}">
                <a16:creationId xmlns:a16="http://schemas.microsoft.com/office/drawing/2014/main" id="{18F3300F-DBFC-F6C6-031D-4CCC7BFF17C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4825" y="636104"/>
            <a:ext cx="8134350" cy="4221646"/>
          </a:xfrm>
          <a:prstGeom prst="rect">
            <a:avLst/>
          </a:prstGeom>
        </p:spPr>
      </p:pic>
    </p:spTree>
    <p:extLst>
      <p:ext uri="{BB962C8B-B14F-4D97-AF65-F5344CB8AC3E}">
        <p14:creationId xmlns:p14="http://schemas.microsoft.com/office/powerpoint/2010/main" val="2495148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9049">
        <p159:morph option="byObject"/>
      </p:transition>
    </mc:Choice>
    <mc:Fallback xmlns="">
      <p:transition spd="slow" advTm="290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43200000">
                                      <p:cBhvr>
                                        <p:cTn id="6" dur="2500" fill="hold"/>
                                        <p:tgtEl>
                                          <p:spTgt spid="2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
                                        <p:tgtEl>
                                          <p:spTgt spid="5"/>
                                        </p:tgtEl>
                                      </p:cBhvr>
                                    </p:animEffect>
                                  </p:childTnLst>
                                </p:cTn>
                              </p:par>
                            </p:childTnLst>
                          </p:cTn>
                        </p:par>
                        <p:par>
                          <p:cTn id="10" fill="hold">
                            <p:stCondLst>
                              <p:cond delay="2500"/>
                            </p:stCondLst>
                            <p:childTnLst>
                              <p:par>
                                <p:cTn id="11" presetID="1" presetClass="mediacall" presetSubtype="0" fill="hold" nodeType="afterEffect">
                                  <p:stCondLst>
                                    <p:cond delay="0"/>
                                  </p:stCondLst>
                                  <p:childTnLst>
                                    <p:cmd type="call" cmd="playFrom(0.0)">
                                      <p:cBhvr>
                                        <p:cTn id="12" dur="290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3137" y="0"/>
            <a:ext cx="9144000" cy="498764"/>
          </a:xfrm>
          <a:prstGeom prst="rect">
            <a:avLst/>
          </a:prstGeom>
          <a:solidFill>
            <a:schemeClr val="accent5">
              <a:lumMod val="40000"/>
              <a:lumOff val="6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4472C4">
                    <a:lumMod val="50000"/>
                  </a:srgbClr>
                </a:solidFill>
                <a:effectLst/>
                <a:uLnTx/>
                <a:uFillTx/>
                <a:latin typeface="Pontano Sans"/>
                <a:ea typeface="+mn-ea"/>
                <a:cs typeface="+mn-cs"/>
                <a:sym typeface="Arial"/>
              </a:rPr>
              <a:t>	</a:t>
            </a:r>
          </a:p>
        </p:txBody>
      </p:sp>
      <p:pic>
        <p:nvPicPr>
          <p:cNvPr id="24" name="Imagen 34" descr="Forma, Icono&#10;&#10;Descripción generada automáticamente">
            <a:extLst>
              <a:ext uri="{FF2B5EF4-FFF2-40B4-BE49-F238E27FC236}">
                <a16:creationId xmlns:a16="http://schemas.microsoft.com/office/drawing/2014/main" id="{B3703A04-AA68-4895-A7F2-66F160BAF5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89" y="51348"/>
            <a:ext cx="466617" cy="396067"/>
          </a:xfrm>
          <a:prstGeom prst="rect">
            <a:avLst/>
          </a:prstGeom>
        </p:spPr>
      </p:pic>
      <p:sp>
        <p:nvSpPr>
          <p:cNvPr id="3" name="TextBox 2"/>
          <p:cNvSpPr txBox="1"/>
          <p:nvPr/>
        </p:nvSpPr>
        <p:spPr>
          <a:xfrm>
            <a:off x="643132" y="51348"/>
            <a:ext cx="67424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Arial"/>
                <a:cs typeface="Arial"/>
                <a:sym typeface="Arial"/>
              </a:rPr>
              <a:t>II</a:t>
            </a:r>
            <a:r>
              <a:rPr kumimoji="0" lang="en-US" sz="2400" b="1" i="0" u="none" strike="noStrike" kern="0" cap="none" spc="0" normalizeH="0" baseline="0" noProof="0">
                <a:ln>
                  <a:noFill/>
                </a:ln>
                <a:solidFill>
                  <a:srgbClr val="000000"/>
                </a:solidFill>
                <a:effectLst/>
                <a:uLnTx/>
                <a:uFillTx/>
                <a:latin typeface="Arial"/>
                <a:cs typeface="Arial"/>
                <a:sym typeface="Arial"/>
              </a:rPr>
              <a:t>. TÍNH CHẤT HÓA HỌC</a:t>
            </a:r>
            <a:endParaRPr kumimoji="0" lang="en-US" sz="2400" b="1" i="0" u="none" strike="noStrike" kern="0" cap="none" spc="0" normalizeH="0" baseline="0" noProof="0" dirty="0">
              <a:ln>
                <a:noFill/>
              </a:ln>
              <a:solidFill>
                <a:srgbClr val="000000"/>
              </a:solidFill>
              <a:effectLst/>
              <a:uLnTx/>
              <a:uFillTx/>
              <a:latin typeface="Arial"/>
              <a:cs typeface="Arial"/>
              <a:sym typeface="Arial"/>
            </a:endParaRPr>
          </a:p>
        </p:txBody>
      </p:sp>
      <p:pic>
        <p:nvPicPr>
          <p:cNvPr id="4" name="Zn + HCl loãng. Zinc reacts with dilute hydrochloric acid">
            <a:hlinkClick r:id="" action="ppaction://media"/>
            <a:extLst>
              <a:ext uri="{FF2B5EF4-FFF2-40B4-BE49-F238E27FC236}">
                <a16:creationId xmlns:a16="http://schemas.microsoft.com/office/drawing/2014/main" id="{5FA7BDF3-4FF6-3AE9-C108-7DF16A28FD6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4825" y="636104"/>
            <a:ext cx="8134350" cy="4221646"/>
          </a:xfrm>
          <a:prstGeom prst="rect">
            <a:avLst/>
          </a:prstGeom>
        </p:spPr>
      </p:pic>
    </p:spTree>
    <p:extLst>
      <p:ext uri="{BB962C8B-B14F-4D97-AF65-F5344CB8AC3E}">
        <p14:creationId xmlns:p14="http://schemas.microsoft.com/office/powerpoint/2010/main" val="498811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81944">
        <p159:morph option="byObject"/>
      </p:transition>
    </mc:Choice>
    <mc:Fallback xmlns="">
      <p:transition spd="slow" advTm="819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43200000">
                                      <p:cBhvr>
                                        <p:cTn id="6" dur="2500" fill="hold"/>
                                        <p:tgtEl>
                                          <p:spTgt spid="2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
                                        <p:tgtEl>
                                          <p:spTgt spid="5"/>
                                        </p:tgtEl>
                                      </p:cBhvr>
                                    </p:animEffect>
                                  </p:childTnLst>
                                </p:cTn>
                              </p:par>
                            </p:childTnLst>
                          </p:cTn>
                        </p:par>
                        <p:par>
                          <p:cTn id="10" fill="hold">
                            <p:stCondLst>
                              <p:cond delay="2500"/>
                            </p:stCondLst>
                            <p:childTnLst>
                              <p:par>
                                <p:cTn id="11" presetID="1" presetClass="mediacall" presetSubtype="0" fill="hold" nodeType="afterEffect">
                                  <p:stCondLst>
                                    <p:cond delay="0"/>
                                  </p:stCondLst>
                                  <p:childTnLst>
                                    <p:cmd type="call" cmd="playFrom(0.0)">
                                      <p:cBhvr>
                                        <p:cTn id="12" dur="1170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animBg="1"/>
    </p:bldLst>
  </p:timing>
</p:sld>
</file>

<file path=ppt/theme/theme1.xml><?xml version="1.0" encoding="utf-8"?>
<a:theme xmlns:a="http://schemas.openxmlformats.org/drawingml/2006/main" name="Literacy Subject for Pre-K: Holding a Pencil, Marker or Crayon Correctly by Slidesgo">
  <a:themeElements>
    <a:clrScheme name="Simple Light">
      <a:dk1>
        <a:srgbClr val="DADAFC"/>
      </a:dk1>
      <a:lt1>
        <a:srgbClr val="8B8AF7"/>
      </a:lt1>
      <a:dk2>
        <a:srgbClr val="9CDDCC"/>
      </a:dk2>
      <a:lt2>
        <a:srgbClr val="FAA989"/>
      </a:lt2>
      <a:accent1>
        <a:srgbClr val="5453CC"/>
      </a:accent1>
      <a:accent2>
        <a:srgbClr val="FF5D72"/>
      </a:accent2>
      <a:accent3>
        <a:srgbClr val="250E0B"/>
      </a:accent3>
      <a:accent4>
        <a:srgbClr val="FAECD2"/>
      </a:accent4>
      <a:accent5>
        <a:srgbClr val="FFC763"/>
      </a:accent5>
      <a:accent6>
        <a:srgbClr val="FFFFFD"/>
      </a:accent6>
      <a:hlink>
        <a:srgbClr val="250E0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Animated Chemistry Lesson by Slidesgo">
      <a:dk1>
        <a:srgbClr val="44546A"/>
      </a:dk1>
      <a:lt1>
        <a:srgbClr val="FFFFFF"/>
      </a:lt1>
      <a:dk2>
        <a:srgbClr val="222A35"/>
      </a:dk2>
      <a:lt2>
        <a:srgbClr val="FFFFFF"/>
      </a:lt2>
      <a:accent1>
        <a:srgbClr val="4472C4"/>
      </a:accent1>
      <a:accent2>
        <a:srgbClr val="ED7D31"/>
      </a:accent2>
      <a:accent3>
        <a:srgbClr val="B11670"/>
      </a:accent3>
      <a:accent4>
        <a:srgbClr val="FFC000"/>
      </a:accent4>
      <a:accent5>
        <a:srgbClr val="32B1C2"/>
      </a:accent5>
      <a:accent6>
        <a:srgbClr val="A7F856"/>
      </a:accent6>
      <a:hlink>
        <a:srgbClr val="44546A"/>
      </a:hlink>
      <a:folHlink>
        <a:srgbClr val="44546A"/>
      </a:folHlink>
    </a:clrScheme>
    <a:fontScheme name="Animated Chemistry Lesson by Slidesgo">
      <a:majorFont>
        <a:latin typeface="Amatic SC"/>
        <a:ea typeface=""/>
        <a:cs typeface=""/>
      </a:majorFont>
      <a:minorFont>
        <a:latin typeface="Pontano Sa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874</TotalTime>
  <Words>873</Words>
  <Application>Microsoft Office PowerPoint</Application>
  <PresentationFormat>On-screen Show (16:9)</PresentationFormat>
  <Paragraphs>126</Paragraphs>
  <Slides>25</Slides>
  <Notes>4</Notes>
  <HiddenSlides>0</HiddenSlides>
  <MMClips>3</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25</vt:i4>
      </vt:variant>
    </vt:vector>
  </HeadingPairs>
  <TitlesOfParts>
    <vt:vector size="38" baseType="lpstr">
      <vt:lpstr>Modak</vt:lpstr>
      <vt:lpstr>Calibri Light</vt:lpstr>
      <vt:lpstr>Pontano Sans</vt:lpstr>
      <vt:lpstr>Calibri</vt:lpstr>
      <vt:lpstr>Nunito</vt:lpstr>
      <vt:lpstr>Amatic SC</vt:lpstr>
      <vt:lpstr>Arial</vt:lpstr>
      <vt:lpstr>Arial</vt:lpstr>
      <vt:lpstr>MercuriusScript</vt:lpstr>
      <vt:lpstr>Times New Roman</vt:lpstr>
      <vt:lpstr>Literacy Subject for Pre-K: Holding a Pencil, Marker or Crayon Correctly by Slidesgo</vt:lpstr>
      <vt:lpstr>Office Theme</vt:lpstr>
      <vt:lpstr>1_Office Theme</vt:lpstr>
      <vt:lpstr>Vì sao chanh có vị chua?</vt:lpstr>
      <vt:lpstr>BÀI 8:   ACID</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BÀI TẬP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LITERACY SUBJECT  FOR PRE-K:  HOLDING A PENCIL, MARKER OR CRAYON CORRECTLY</dc:title>
  <dc:creator>Admin</dc:creator>
  <cp:lastModifiedBy>09.Đăk nông. Lê Thị Duy Hằng</cp:lastModifiedBy>
  <cp:revision>101</cp:revision>
  <dcterms:modified xsi:type="dcterms:W3CDTF">2023-03-30T07:28:45Z</dcterms:modified>
</cp:coreProperties>
</file>