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82" r:id="rId2"/>
    <p:sldId id="301" r:id="rId3"/>
    <p:sldId id="320" r:id="rId4"/>
    <p:sldId id="256" r:id="rId5"/>
    <p:sldId id="299" r:id="rId6"/>
    <p:sldId id="279" r:id="rId7"/>
    <p:sldId id="318" r:id="rId8"/>
    <p:sldId id="331" r:id="rId9"/>
    <p:sldId id="261" r:id="rId10"/>
    <p:sldId id="263" r:id="rId11"/>
    <p:sldId id="332" r:id="rId12"/>
    <p:sldId id="260" r:id="rId13"/>
    <p:sldId id="324" r:id="rId14"/>
    <p:sldId id="321" r:id="rId15"/>
    <p:sldId id="325" r:id="rId16"/>
    <p:sldId id="327" r:id="rId17"/>
    <p:sldId id="326" r:id="rId18"/>
    <p:sldId id="328" r:id="rId19"/>
    <p:sldId id="272" r:id="rId20"/>
    <p:sldId id="290" r:id="rId21"/>
    <p:sldId id="292" r:id="rId22"/>
    <p:sldId id="273" r:id="rId23"/>
    <p:sldId id="310" r:id="rId24"/>
  </p:sldIdLst>
  <p:sldSz cx="15544800" cy="8229600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D60093"/>
    <a:srgbClr val="CCFF99"/>
    <a:srgbClr val="800000"/>
    <a:srgbClr val="FFCCFF"/>
    <a:srgbClr val="FF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728" autoAdjust="0"/>
  </p:normalViewPr>
  <p:slideViewPr>
    <p:cSldViewPr>
      <p:cViewPr>
        <p:scale>
          <a:sx n="75" d="100"/>
          <a:sy n="75" d="100"/>
        </p:scale>
        <p:origin x="-102" y="-138"/>
      </p:cViewPr>
      <p:guideLst>
        <p:guide orient="horz"/>
        <p:guide pos="-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image" Target="../media/image11.png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E4117-39A2-44D2-A8EA-B0C46D4E5A2A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F48704C-9808-46F7-996F-6DD64CCD3FBC}">
      <dgm:prSet phldrT="[Text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r>
            <a: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</a:t>
          </a:r>
        </a:p>
      </dgm:t>
    </dgm:pt>
    <dgm:pt modelId="{14959C51-84E7-4209-A47D-6A99862640FA}" type="parTrans" cxnId="{E9CFCBE0-C3E9-46F3-A466-DFF93A850C23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084F7-8374-4CDA-B235-CBC093ACEB73}" type="sibTrans" cxnId="{E9CFCBE0-C3E9-46F3-A466-DFF93A850C23}">
      <dgm:prSet/>
      <dgm:spPr/>
      <dgm:t>
        <a:bodyPr/>
        <a:lstStyle/>
        <a:p>
          <a:endParaRPr lang="en-US"/>
        </a:p>
      </dgm:t>
    </dgm:pt>
    <dgm:pt modelId="{ED13FC3E-5C9A-4B57-91D6-5BD7D65AFF94}">
      <dgm:prSet phldrT="[Text]" custT="1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THÉP</a:t>
          </a:r>
        </a:p>
      </dgm:t>
    </dgm:pt>
    <dgm:pt modelId="{2AAE77B3-1B7E-4C16-9731-BD11456ACF81}" type="parTrans" cxnId="{CA6E5BA6-CFDB-4E12-BC71-EF4F7DEFFDED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71884-E4C4-4095-94B9-6C984218F02D}" type="sibTrans" cxnId="{CA6E5BA6-CFDB-4E12-BC71-EF4F7DEFFDED}">
      <dgm:prSet/>
      <dgm:spPr/>
      <dgm:t>
        <a:bodyPr/>
        <a:lstStyle/>
        <a:p>
          <a:endParaRPr lang="en-US"/>
        </a:p>
      </dgm:t>
    </dgm:pt>
    <dgm:pt modelId="{BCF30E99-7533-4D6A-AA56-04B1656AA33D}">
      <dgm:prSet phldrT="[Text]" custT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CÁT</a:t>
          </a:r>
        </a:p>
      </dgm:t>
    </dgm:pt>
    <dgm:pt modelId="{7B2FEF30-A3C0-42F5-BC61-0567B9DA832B}" type="parTrans" cxnId="{B2C32F8F-33D0-4D82-BC95-4AF2B951615E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62538D-1831-40F3-A48F-E538F024F594}" type="sibTrans" cxnId="{B2C32F8F-33D0-4D82-BC95-4AF2B951615E}">
      <dgm:prSet/>
      <dgm:spPr/>
      <dgm:t>
        <a:bodyPr/>
        <a:lstStyle/>
        <a:p>
          <a:endParaRPr lang="en-US"/>
        </a:p>
      </dgm:t>
    </dgm:pt>
    <dgm:pt modelId="{AC43ABB7-F619-4AF2-BC3E-0C64B2C32DE6}">
      <dgm:prSet phldrT="[Text]" custT="1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r>
            <a: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GỖ</a:t>
          </a:r>
        </a:p>
      </dgm:t>
    </dgm:pt>
    <dgm:pt modelId="{CD14463E-19F2-4C0E-AA4A-E166AFF39A36}" type="parTrans" cxnId="{856D842C-1E7C-4A77-B059-4B0EC664EC2D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798F2-326D-4498-9924-58B20DFB3971}" type="sibTrans" cxnId="{856D842C-1E7C-4A77-B059-4B0EC664EC2D}">
      <dgm:prSet/>
      <dgm:spPr/>
      <dgm:t>
        <a:bodyPr/>
        <a:lstStyle/>
        <a:p>
          <a:endParaRPr lang="en-US"/>
        </a:p>
      </dgm:t>
    </dgm:pt>
    <dgm:pt modelId="{A408DC9D-B8F0-4BEF-BDC6-BB1013EBC536}">
      <dgm:prSet phldrT="[Text]" custT="1"/>
      <dgm:spPr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 MĂNG</a:t>
          </a:r>
        </a:p>
      </dgm:t>
    </dgm:pt>
    <dgm:pt modelId="{9A4AE711-78D0-44BA-9702-E0704CBDF3B5}" type="parTrans" cxnId="{7FA8B554-264C-4A2B-8B32-0A7BB17E4601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3E511-8C21-4E6A-909E-C1BEAE39EAFE}" type="sibTrans" cxnId="{7FA8B554-264C-4A2B-8B32-0A7BB17E4601}">
      <dgm:prSet/>
      <dgm:spPr/>
      <dgm:t>
        <a:bodyPr/>
        <a:lstStyle/>
        <a:p>
          <a:endParaRPr lang="en-US"/>
        </a:p>
      </dgm:t>
    </dgm:pt>
    <dgm:pt modelId="{1C44C078-2EF2-455B-BC38-D09819987334}">
      <dgm:prSet phldrT="[Text]" custT="1"/>
      <dgm:spPr>
        <a:blipFill rotWithShape="0">
          <a:blip xmlns:r="http://schemas.openxmlformats.org/officeDocument/2006/relationships" r:embed="rId6"/>
          <a:srcRect/>
          <a:stretch>
            <a:fillRect l="-2000" r="-2000"/>
          </a:stretch>
        </a:blip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NGÓI</a:t>
          </a:r>
        </a:p>
      </dgm:t>
    </dgm:pt>
    <dgm:pt modelId="{0306DD9C-B686-437D-8827-7B7E956BE03C}" type="sibTrans" cxnId="{4D6103DE-2CC2-430C-9B26-7CFAB1381BD6}">
      <dgm:prSet/>
      <dgm:spPr/>
      <dgm:t>
        <a:bodyPr/>
        <a:lstStyle/>
        <a:p>
          <a:endParaRPr lang="en-US"/>
        </a:p>
      </dgm:t>
    </dgm:pt>
    <dgm:pt modelId="{84BF4EEB-98BD-48EB-BBAF-A52E3B84D871}" type="parTrans" cxnId="{4D6103DE-2CC2-430C-9B26-7CFAB1381BD6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30E1F-DF61-4C46-B1E6-54983A9AF92F}">
      <dgm:prSet phldrT="[Text]" custT="1"/>
      <dgm:spPr>
        <a:blipFill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 LIỆU LÀM NHÀ</a:t>
          </a:r>
        </a:p>
      </dgm:t>
    </dgm:pt>
    <dgm:pt modelId="{036C3580-20F3-4109-8AFD-B2A13DC89A7F}" type="sibTrans" cxnId="{BC96FA3D-1123-443D-8BF0-97AE85EF7713}">
      <dgm:prSet/>
      <dgm:spPr/>
      <dgm:t>
        <a:bodyPr/>
        <a:lstStyle/>
        <a:p>
          <a:endParaRPr lang="en-US"/>
        </a:p>
      </dgm:t>
    </dgm:pt>
    <dgm:pt modelId="{76C09AB1-F758-493E-9A88-691E36DBF594}" type="parTrans" cxnId="{BC96FA3D-1123-443D-8BF0-97AE85EF7713}">
      <dgm:prSet/>
      <dgm:spPr/>
      <dgm:t>
        <a:bodyPr/>
        <a:lstStyle/>
        <a:p>
          <a:endParaRPr lang="en-US"/>
        </a:p>
      </dgm:t>
    </dgm:pt>
    <dgm:pt modelId="{6CE860C0-F136-479E-A959-A0BCA70468E5}" type="pres">
      <dgm:prSet presAssocID="{949E4117-39A2-44D2-A8EA-B0C46D4E5A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953B2-17BE-423D-B140-81A65C1A670C}" type="pres">
      <dgm:prSet presAssocID="{3C830E1F-DF61-4C46-B1E6-54983A9AF92F}" presName="centerShape" presStyleLbl="node0" presStyleIdx="0" presStyleCnt="1" custLinFactNeighborX="690" custLinFactNeighborY="1772"/>
      <dgm:spPr/>
      <dgm:t>
        <a:bodyPr/>
        <a:lstStyle/>
        <a:p>
          <a:endParaRPr lang="en-US"/>
        </a:p>
      </dgm:t>
    </dgm:pt>
    <dgm:pt modelId="{FDEE0DF2-437B-4A7A-B764-0087072A2050}" type="pres">
      <dgm:prSet presAssocID="{84BF4EEB-98BD-48EB-BBAF-A52E3B84D871}" presName="parTrans" presStyleLbl="sibTrans2D1" presStyleIdx="0" presStyleCnt="6" custScaleX="153131" custLinFactNeighborX="1280" custLinFactNeighborY="-11402"/>
      <dgm:spPr/>
      <dgm:t>
        <a:bodyPr/>
        <a:lstStyle/>
        <a:p>
          <a:endParaRPr lang="en-US"/>
        </a:p>
      </dgm:t>
    </dgm:pt>
    <dgm:pt modelId="{1957B8B3-8002-49FD-90B7-79DA4710430C}" type="pres">
      <dgm:prSet presAssocID="{84BF4EEB-98BD-48EB-BBAF-A52E3B84D871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1F79A98-5507-4474-81BF-1FBAE302F140}" type="pres">
      <dgm:prSet presAssocID="{1C44C078-2EF2-455B-BC38-D09819987334}" presName="node" presStyleLbl="node1" presStyleIdx="0" presStyleCnt="6" custRadScaleRad="97437" custRadScaleInc="-35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CFA76-414F-4039-82D1-8F1A34D45788}" type="pres">
      <dgm:prSet presAssocID="{14959C51-84E7-4209-A47D-6A99862640F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89A08CDA-3A7D-4859-8494-1ECA30DA9E67}" type="pres">
      <dgm:prSet presAssocID="{14959C51-84E7-4209-A47D-6A99862640F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06A1DA3-B8A2-4010-8617-929431F57290}" type="pres">
      <dgm:prSet presAssocID="{8F48704C-9808-46F7-996F-6DD64CCD3FBC}" presName="node" presStyleLbl="node1" presStyleIdx="1" presStyleCnt="6" custScaleY="105245" custRadScaleRad="133586" custRadScaleInc="6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5DA4E-9834-49E3-A49B-6D546C179D8A}" type="pres">
      <dgm:prSet presAssocID="{2AAE77B3-1B7E-4C16-9731-BD11456ACF81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6B339C6-33FB-4392-8779-8F20F902C684}" type="pres">
      <dgm:prSet presAssocID="{2AAE77B3-1B7E-4C16-9731-BD11456ACF8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7C360E8-5DF8-4D23-8DCC-2301F2217875}" type="pres">
      <dgm:prSet presAssocID="{ED13FC3E-5C9A-4B57-91D6-5BD7D65AFF94}" presName="node" presStyleLbl="node1" presStyleIdx="2" presStyleCnt="6" custRadScaleRad="130904" custRadScaleInc="-23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61977-1C41-4EE0-968F-89C5C142B605}" type="pres">
      <dgm:prSet presAssocID="{7B2FEF30-A3C0-42F5-BC61-0567B9DA832B}" presName="parTrans" presStyleLbl="sibTrans2D1" presStyleIdx="3" presStyleCnt="6" custScaleX="181995"/>
      <dgm:spPr/>
      <dgm:t>
        <a:bodyPr/>
        <a:lstStyle/>
        <a:p>
          <a:endParaRPr lang="en-US"/>
        </a:p>
      </dgm:t>
    </dgm:pt>
    <dgm:pt modelId="{26FD87FD-E487-4C89-9EE4-DC13F75D51E2}" type="pres">
      <dgm:prSet presAssocID="{7B2FEF30-A3C0-42F5-BC61-0567B9DA832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0CC9B05-769E-447B-B016-440C72B47DDB}" type="pres">
      <dgm:prSet presAssocID="{BCF30E99-7533-4D6A-AA56-04B1656AA33D}" presName="node" presStyleLbl="node1" presStyleIdx="3" presStyleCnt="6" custRadScaleRad="110966" custRadScaleInc="-46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08E7E-C4AB-4A1E-9C48-098A6ACB66FB}" type="pres">
      <dgm:prSet presAssocID="{9A4AE711-78D0-44BA-9702-E0704CBDF3B5}" presName="parTrans" presStyleLbl="sibTrans2D1" presStyleIdx="4" presStyleCnt="6" custScaleX="134800"/>
      <dgm:spPr/>
      <dgm:t>
        <a:bodyPr/>
        <a:lstStyle/>
        <a:p>
          <a:endParaRPr lang="en-US"/>
        </a:p>
      </dgm:t>
    </dgm:pt>
    <dgm:pt modelId="{386DEB69-310E-4F17-B0FB-42B01088D943}" type="pres">
      <dgm:prSet presAssocID="{9A4AE711-78D0-44BA-9702-E0704CBDF3B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9715A70-877B-475F-A038-F386DBD996D8}" type="pres">
      <dgm:prSet presAssocID="{A408DC9D-B8F0-4BEF-BDC6-BB1013EBC536}" presName="node" presStyleLbl="node1" presStyleIdx="4" presStyleCnt="6" custRadScaleRad="115124" custRadScaleInc="16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1D7E6-3018-49D3-AF63-031F2B06A153}" type="pres">
      <dgm:prSet presAssocID="{CD14463E-19F2-4C0E-AA4A-E166AFF39A36}" presName="parTrans" presStyleLbl="sibTrans2D1" presStyleIdx="5" presStyleCnt="6" custScaleX="79643"/>
      <dgm:spPr/>
      <dgm:t>
        <a:bodyPr/>
        <a:lstStyle/>
        <a:p>
          <a:endParaRPr lang="en-US"/>
        </a:p>
      </dgm:t>
    </dgm:pt>
    <dgm:pt modelId="{5F40C6B4-6514-413D-96E8-EF4D5468CA8E}" type="pres">
      <dgm:prSet presAssocID="{CD14463E-19F2-4C0E-AA4A-E166AFF39A36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C6889A9-C960-4940-8DCF-E572922681F8}" type="pres">
      <dgm:prSet presAssocID="{AC43ABB7-F619-4AF2-BC3E-0C64B2C32DE6}" presName="node" presStyleLbl="node1" presStyleIdx="5" presStyleCnt="6" custRadScaleRad="129379" custRadScaleInc="-23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E1B34-0746-4098-A144-1D695160F217}" type="presOf" srcId="{14959C51-84E7-4209-A47D-6A99862640FA}" destId="{89A08CDA-3A7D-4859-8494-1ECA30DA9E67}" srcOrd="1" destOrd="0" presId="urn:microsoft.com/office/officeart/2005/8/layout/radial5"/>
    <dgm:cxn modelId="{DB03B3A7-BFB2-46A0-8B37-918359F2EB49}" type="presOf" srcId="{ED13FC3E-5C9A-4B57-91D6-5BD7D65AFF94}" destId="{B7C360E8-5DF8-4D23-8DCC-2301F2217875}" srcOrd="0" destOrd="0" presId="urn:microsoft.com/office/officeart/2005/8/layout/radial5"/>
    <dgm:cxn modelId="{DF19C0DF-2605-42A6-AC10-26469EC3F136}" type="presOf" srcId="{2AAE77B3-1B7E-4C16-9731-BD11456ACF81}" destId="{1455DA4E-9834-49E3-A49B-6D546C179D8A}" srcOrd="0" destOrd="0" presId="urn:microsoft.com/office/officeart/2005/8/layout/radial5"/>
    <dgm:cxn modelId="{901B105D-9E64-42F9-AB9E-0BDBCF85EA99}" type="presOf" srcId="{84BF4EEB-98BD-48EB-BBAF-A52E3B84D871}" destId="{FDEE0DF2-437B-4A7A-B764-0087072A2050}" srcOrd="0" destOrd="0" presId="urn:microsoft.com/office/officeart/2005/8/layout/radial5"/>
    <dgm:cxn modelId="{B2C32F8F-33D0-4D82-BC95-4AF2B951615E}" srcId="{3C830E1F-DF61-4C46-B1E6-54983A9AF92F}" destId="{BCF30E99-7533-4D6A-AA56-04B1656AA33D}" srcOrd="3" destOrd="0" parTransId="{7B2FEF30-A3C0-42F5-BC61-0567B9DA832B}" sibTransId="{2562538D-1831-40F3-A48F-E538F024F594}"/>
    <dgm:cxn modelId="{7B01F7EC-A647-48C0-8CF5-37E2957FCEF9}" type="presOf" srcId="{CD14463E-19F2-4C0E-AA4A-E166AFF39A36}" destId="{5F40C6B4-6514-413D-96E8-EF4D5468CA8E}" srcOrd="1" destOrd="0" presId="urn:microsoft.com/office/officeart/2005/8/layout/radial5"/>
    <dgm:cxn modelId="{CA6E5BA6-CFDB-4E12-BC71-EF4F7DEFFDED}" srcId="{3C830E1F-DF61-4C46-B1E6-54983A9AF92F}" destId="{ED13FC3E-5C9A-4B57-91D6-5BD7D65AFF94}" srcOrd="2" destOrd="0" parTransId="{2AAE77B3-1B7E-4C16-9731-BD11456ACF81}" sibTransId="{61D71884-E4C4-4095-94B9-6C984218F02D}"/>
    <dgm:cxn modelId="{856D842C-1E7C-4A77-B059-4B0EC664EC2D}" srcId="{3C830E1F-DF61-4C46-B1E6-54983A9AF92F}" destId="{AC43ABB7-F619-4AF2-BC3E-0C64B2C32DE6}" srcOrd="5" destOrd="0" parTransId="{CD14463E-19F2-4C0E-AA4A-E166AFF39A36}" sibTransId="{ADC798F2-326D-4498-9924-58B20DFB3971}"/>
    <dgm:cxn modelId="{D6B2D060-C50E-49A9-A749-FE216835CCF4}" type="presOf" srcId="{7B2FEF30-A3C0-42F5-BC61-0567B9DA832B}" destId="{26FD87FD-E487-4C89-9EE4-DC13F75D51E2}" srcOrd="1" destOrd="0" presId="urn:microsoft.com/office/officeart/2005/8/layout/radial5"/>
    <dgm:cxn modelId="{AF7A1038-51A9-4953-B7C9-ED81ED3C85FB}" type="presOf" srcId="{AC43ABB7-F619-4AF2-BC3E-0C64B2C32DE6}" destId="{9C6889A9-C960-4940-8DCF-E572922681F8}" srcOrd="0" destOrd="0" presId="urn:microsoft.com/office/officeart/2005/8/layout/radial5"/>
    <dgm:cxn modelId="{B673622F-9109-4904-B964-DE6B1090CD36}" type="presOf" srcId="{9A4AE711-78D0-44BA-9702-E0704CBDF3B5}" destId="{E1208E7E-C4AB-4A1E-9C48-098A6ACB66FB}" srcOrd="0" destOrd="0" presId="urn:microsoft.com/office/officeart/2005/8/layout/radial5"/>
    <dgm:cxn modelId="{7E3DD8E3-3C28-42B5-A63A-F7DEC42780C5}" type="presOf" srcId="{949E4117-39A2-44D2-A8EA-B0C46D4E5A2A}" destId="{6CE860C0-F136-479E-A959-A0BCA70468E5}" srcOrd="0" destOrd="0" presId="urn:microsoft.com/office/officeart/2005/8/layout/radial5"/>
    <dgm:cxn modelId="{AB4EF0E1-A306-4CDB-9DEF-27532A4C15FA}" type="presOf" srcId="{1C44C078-2EF2-455B-BC38-D09819987334}" destId="{61F79A98-5507-4474-81BF-1FBAE302F140}" srcOrd="0" destOrd="0" presId="urn:microsoft.com/office/officeart/2005/8/layout/radial5"/>
    <dgm:cxn modelId="{7FA8B554-264C-4A2B-8B32-0A7BB17E4601}" srcId="{3C830E1F-DF61-4C46-B1E6-54983A9AF92F}" destId="{A408DC9D-B8F0-4BEF-BDC6-BB1013EBC536}" srcOrd="4" destOrd="0" parTransId="{9A4AE711-78D0-44BA-9702-E0704CBDF3B5}" sibTransId="{1DB3E511-8C21-4E6A-909E-C1BEAE39EAFE}"/>
    <dgm:cxn modelId="{B7EAC42B-26FD-4DCF-A92F-5298A2161C58}" type="presOf" srcId="{CD14463E-19F2-4C0E-AA4A-E166AFF39A36}" destId="{0D51D7E6-3018-49D3-AF63-031F2B06A153}" srcOrd="0" destOrd="0" presId="urn:microsoft.com/office/officeart/2005/8/layout/radial5"/>
    <dgm:cxn modelId="{45C4876D-EFA1-407E-BD54-4FA57B630C37}" type="presOf" srcId="{3C830E1F-DF61-4C46-B1E6-54983A9AF92F}" destId="{9E9953B2-17BE-423D-B140-81A65C1A670C}" srcOrd="0" destOrd="0" presId="urn:microsoft.com/office/officeart/2005/8/layout/radial5"/>
    <dgm:cxn modelId="{DB544523-07B3-4907-9052-0B74E2B34B73}" type="presOf" srcId="{7B2FEF30-A3C0-42F5-BC61-0567B9DA832B}" destId="{F1E61977-1C41-4EE0-968F-89C5C142B605}" srcOrd="0" destOrd="0" presId="urn:microsoft.com/office/officeart/2005/8/layout/radial5"/>
    <dgm:cxn modelId="{E9CFCBE0-C3E9-46F3-A466-DFF93A850C23}" srcId="{3C830E1F-DF61-4C46-B1E6-54983A9AF92F}" destId="{8F48704C-9808-46F7-996F-6DD64CCD3FBC}" srcOrd="1" destOrd="0" parTransId="{14959C51-84E7-4209-A47D-6A99862640FA}" sibTransId="{BF5084F7-8374-4CDA-B235-CBC093ACEB73}"/>
    <dgm:cxn modelId="{4D6103DE-2CC2-430C-9B26-7CFAB1381BD6}" srcId="{3C830E1F-DF61-4C46-B1E6-54983A9AF92F}" destId="{1C44C078-2EF2-455B-BC38-D09819987334}" srcOrd="0" destOrd="0" parTransId="{84BF4EEB-98BD-48EB-BBAF-A52E3B84D871}" sibTransId="{0306DD9C-B686-437D-8827-7B7E956BE03C}"/>
    <dgm:cxn modelId="{DB1A389E-2DA6-4C82-8216-0DD57CBF5C35}" type="presOf" srcId="{2AAE77B3-1B7E-4C16-9731-BD11456ACF81}" destId="{46B339C6-33FB-4392-8779-8F20F902C684}" srcOrd="1" destOrd="0" presId="urn:microsoft.com/office/officeart/2005/8/layout/radial5"/>
    <dgm:cxn modelId="{BC96FA3D-1123-443D-8BF0-97AE85EF7713}" srcId="{949E4117-39A2-44D2-A8EA-B0C46D4E5A2A}" destId="{3C830E1F-DF61-4C46-B1E6-54983A9AF92F}" srcOrd="0" destOrd="0" parTransId="{76C09AB1-F758-493E-9A88-691E36DBF594}" sibTransId="{036C3580-20F3-4109-8AFD-B2A13DC89A7F}"/>
    <dgm:cxn modelId="{676B98DB-5A44-44A1-AF15-1D7E6F410460}" type="presOf" srcId="{9A4AE711-78D0-44BA-9702-E0704CBDF3B5}" destId="{386DEB69-310E-4F17-B0FB-42B01088D943}" srcOrd="1" destOrd="0" presId="urn:microsoft.com/office/officeart/2005/8/layout/radial5"/>
    <dgm:cxn modelId="{DB6859D9-3D4C-4016-B5BA-0C5E698C82C5}" type="presOf" srcId="{BCF30E99-7533-4D6A-AA56-04B1656AA33D}" destId="{C0CC9B05-769E-447B-B016-440C72B47DDB}" srcOrd="0" destOrd="0" presId="urn:microsoft.com/office/officeart/2005/8/layout/radial5"/>
    <dgm:cxn modelId="{5FF20333-A933-4C8F-A8B0-4D983E7038BC}" type="presOf" srcId="{14959C51-84E7-4209-A47D-6A99862640FA}" destId="{972CFA76-414F-4039-82D1-8F1A34D45788}" srcOrd="0" destOrd="0" presId="urn:microsoft.com/office/officeart/2005/8/layout/radial5"/>
    <dgm:cxn modelId="{6B60D852-F623-4B26-9BA3-E86351DE7A85}" type="presOf" srcId="{8F48704C-9808-46F7-996F-6DD64CCD3FBC}" destId="{E06A1DA3-B8A2-4010-8617-929431F57290}" srcOrd="0" destOrd="0" presId="urn:microsoft.com/office/officeart/2005/8/layout/radial5"/>
    <dgm:cxn modelId="{10207999-F9D0-48BB-9357-4B7342699A8A}" type="presOf" srcId="{A408DC9D-B8F0-4BEF-BDC6-BB1013EBC536}" destId="{A9715A70-877B-475F-A038-F386DBD996D8}" srcOrd="0" destOrd="0" presId="urn:microsoft.com/office/officeart/2005/8/layout/radial5"/>
    <dgm:cxn modelId="{B43D3F49-A306-404D-9A34-D39F1BBE6628}" type="presOf" srcId="{84BF4EEB-98BD-48EB-BBAF-A52E3B84D871}" destId="{1957B8B3-8002-49FD-90B7-79DA4710430C}" srcOrd="1" destOrd="0" presId="urn:microsoft.com/office/officeart/2005/8/layout/radial5"/>
    <dgm:cxn modelId="{8260D6F2-B73B-4648-A1A4-981D6E6AD8A6}" type="presParOf" srcId="{6CE860C0-F136-479E-A959-A0BCA70468E5}" destId="{9E9953B2-17BE-423D-B140-81A65C1A670C}" srcOrd="0" destOrd="0" presId="urn:microsoft.com/office/officeart/2005/8/layout/radial5"/>
    <dgm:cxn modelId="{C011813B-EBB3-4BEC-A378-297A5F5B4DF7}" type="presParOf" srcId="{6CE860C0-F136-479E-A959-A0BCA70468E5}" destId="{FDEE0DF2-437B-4A7A-B764-0087072A2050}" srcOrd="1" destOrd="0" presId="urn:microsoft.com/office/officeart/2005/8/layout/radial5"/>
    <dgm:cxn modelId="{30734996-3356-4E4E-A48C-9BD9A9DDF216}" type="presParOf" srcId="{FDEE0DF2-437B-4A7A-B764-0087072A2050}" destId="{1957B8B3-8002-49FD-90B7-79DA4710430C}" srcOrd="0" destOrd="0" presId="urn:microsoft.com/office/officeart/2005/8/layout/radial5"/>
    <dgm:cxn modelId="{C2ACDD32-181D-4AC1-A531-A3498FAE0D70}" type="presParOf" srcId="{6CE860C0-F136-479E-A959-A0BCA70468E5}" destId="{61F79A98-5507-4474-81BF-1FBAE302F140}" srcOrd="2" destOrd="0" presId="urn:microsoft.com/office/officeart/2005/8/layout/radial5"/>
    <dgm:cxn modelId="{C2B02C6D-9B91-4DDE-A3D2-6FAC49B7DD8D}" type="presParOf" srcId="{6CE860C0-F136-479E-A959-A0BCA70468E5}" destId="{972CFA76-414F-4039-82D1-8F1A34D45788}" srcOrd="3" destOrd="0" presId="urn:microsoft.com/office/officeart/2005/8/layout/radial5"/>
    <dgm:cxn modelId="{7F0E3D84-14B2-4AB1-A572-AF8578FBF69E}" type="presParOf" srcId="{972CFA76-414F-4039-82D1-8F1A34D45788}" destId="{89A08CDA-3A7D-4859-8494-1ECA30DA9E67}" srcOrd="0" destOrd="0" presId="urn:microsoft.com/office/officeart/2005/8/layout/radial5"/>
    <dgm:cxn modelId="{6499302C-3A24-4FF9-9B92-6560B5A01899}" type="presParOf" srcId="{6CE860C0-F136-479E-A959-A0BCA70468E5}" destId="{E06A1DA3-B8A2-4010-8617-929431F57290}" srcOrd="4" destOrd="0" presId="urn:microsoft.com/office/officeart/2005/8/layout/radial5"/>
    <dgm:cxn modelId="{4DBE7238-6EAB-4F4C-87BC-02BDA57E082E}" type="presParOf" srcId="{6CE860C0-F136-479E-A959-A0BCA70468E5}" destId="{1455DA4E-9834-49E3-A49B-6D546C179D8A}" srcOrd="5" destOrd="0" presId="urn:microsoft.com/office/officeart/2005/8/layout/radial5"/>
    <dgm:cxn modelId="{E1BDF53F-F216-4D13-816B-76912E7F7F81}" type="presParOf" srcId="{1455DA4E-9834-49E3-A49B-6D546C179D8A}" destId="{46B339C6-33FB-4392-8779-8F20F902C684}" srcOrd="0" destOrd="0" presId="urn:microsoft.com/office/officeart/2005/8/layout/radial5"/>
    <dgm:cxn modelId="{EFCB86ED-C7C4-4DC9-B43E-0402A27A67B7}" type="presParOf" srcId="{6CE860C0-F136-479E-A959-A0BCA70468E5}" destId="{B7C360E8-5DF8-4D23-8DCC-2301F2217875}" srcOrd="6" destOrd="0" presId="urn:microsoft.com/office/officeart/2005/8/layout/radial5"/>
    <dgm:cxn modelId="{3F05CEDE-BE0B-4FBA-ACE6-AFD759054D5A}" type="presParOf" srcId="{6CE860C0-F136-479E-A959-A0BCA70468E5}" destId="{F1E61977-1C41-4EE0-968F-89C5C142B605}" srcOrd="7" destOrd="0" presId="urn:microsoft.com/office/officeart/2005/8/layout/radial5"/>
    <dgm:cxn modelId="{3EDAB3C4-7C7A-4A0E-8CFE-1CFCD7D7D8CF}" type="presParOf" srcId="{F1E61977-1C41-4EE0-968F-89C5C142B605}" destId="{26FD87FD-E487-4C89-9EE4-DC13F75D51E2}" srcOrd="0" destOrd="0" presId="urn:microsoft.com/office/officeart/2005/8/layout/radial5"/>
    <dgm:cxn modelId="{4E6236EE-7A3B-4393-92E8-7CC2AAF4239D}" type="presParOf" srcId="{6CE860C0-F136-479E-A959-A0BCA70468E5}" destId="{C0CC9B05-769E-447B-B016-440C72B47DDB}" srcOrd="8" destOrd="0" presId="urn:microsoft.com/office/officeart/2005/8/layout/radial5"/>
    <dgm:cxn modelId="{63F03AB7-49E9-441A-A2BC-11BCEF0CF82E}" type="presParOf" srcId="{6CE860C0-F136-479E-A959-A0BCA70468E5}" destId="{E1208E7E-C4AB-4A1E-9C48-098A6ACB66FB}" srcOrd="9" destOrd="0" presId="urn:microsoft.com/office/officeart/2005/8/layout/radial5"/>
    <dgm:cxn modelId="{B632EEB4-707C-498E-AD52-D1A00B0284BC}" type="presParOf" srcId="{E1208E7E-C4AB-4A1E-9C48-098A6ACB66FB}" destId="{386DEB69-310E-4F17-B0FB-42B01088D943}" srcOrd="0" destOrd="0" presId="urn:microsoft.com/office/officeart/2005/8/layout/radial5"/>
    <dgm:cxn modelId="{8AD9E7AE-D78E-4829-802B-809E0A79A099}" type="presParOf" srcId="{6CE860C0-F136-479E-A959-A0BCA70468E5}" destId="{A9715A70-877B-475F-A038-F386DBD996D8}" srcOrd="10" destOrd="0" presId="urn:microsoft.com/office/officeart/2005/8/layout/radial5"/>
    <dgm:cxn modelId="{1974CD0F-FA33-4B9B-A94F-E9FFEE90D142}" type="presParOf" srcId="{6CE860C0-F136-479E-A959-A0BCA70468E5}" destId="{0D51D7E6-3018-49D3-AF63-031F2B06A153}" srcOrd="11" destOrd="0" presId="urn:microsoft.com/office/officeart/2005/8/layout/radial5"/>
    <dgm:cxn modelId="{BDF937B7-E572-447B-9ED7-BAFAC31A0310}" type="presParOf" srcId="{0D51D7E6-3018-49D3-AF63-031F2B06A153}" destId="{5F40C6B4-6514-413D-96E8-EF4D5468CA8E}" srcOrd="0" destOrd="0" presId="urn:microsoft.com/office/officeart/2005/8/layout/radial5"/>
    <dgm:cxn modelId="{F2559B39-1B56-4ECC-8304-5C0CFF24CDA5}" type="presParOf" srcId="{6CE860C0-F136-479E-A959-A0BCA70468E5}" destId="{9C6889A9-C960-4940-8DCF-E572922681F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953B2-17BE-423D-B140-81A65C1A670C}">
      <dsp:nvSpPr>
        <dsp:cNvPr id="0" name=""/>
        <dsp:cNvSpPr/>
      </dsp:nvSpPr>
      <dsp:spPr>
        <a:xfrm>
          <a:off x="4245476" y="3160773"/>
          <a:ext cx="2175344" cy="2175344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 LIỆU LÀM NHÀ</a:t>
          </a:r>
        </a:p>
      </dsp:txBody>
      <dsp:txXfrm>
        <a:off x="4564048" y="3479345"/>
        <a:ext cx="1538200" cy="1538200"/>
      </dsp:txXfrm>
    </dsp:sp>
    <dsp:sp modelId="{FDEE0DF2-437B-4A7A-B764-0087072A2050}">
      <dsp:nvSpPr>
        <dsp:cNvPr id="0" name=""/>
        <dsp:cNvSpPr/>
      </dsp:nvSpPr>
      <dsp:spPr>
        <a:xfrm rot="15545268">
          <a:off x="4681828" y="2294126"/>
          <a:ext cx="736512" cy="73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813219" y="2550528"/>
        <a:ext cx="515558" cy="443771"/>
      </dsp:txXfrm>
    </dsp:sp>
    <dsp:sp modelId="{61F79A98-5507-4474-81BF-1FBAE302F140}">
      <dsp:nvSpPr>
        <dsp:cNvPr id="0" name=""/>
        <dsp:cNvSpPr/>
      </dsp:nvSpPr>
      <dsp:spPr>
        <a:xfrm>
          <a:off x="3661881" y="133682"/>
          <a:ext cx="2175344" cy="2175344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NGÓI</a:t>
          </a:r>
        </a:p>
      </dsp:txBody>
      <dsp:txXfrm>
        <a:off x="3980453" y="452254"/>
        <a:ext cx="1538200" cy="1538200"/>
      </dsp:txXfrm>
    </dsp:sp>
    <dsp:sp modelId="{972CFA76-414F-4039-82D1-8F1A34D45788}">
      <dsp:nvSpPr>
        <dsp:cNvPr id="0" name=""/>
        <dsp:cNvSpPr/>
      </dsp:nvSpPr>
      <dsp:spPr>
        <a:xfrm rot="19818674">
          <a:off x="6574631" y="2884197"/>
          <a:ext cx="1005500" cy="73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9195" y="3087069"/>
        <a:ext cx="783615" cy="443771"/>
      </dsp:txXfrm>
    </dsp:sp>
    <dsp:sp modelId="{E06A1DA3-B8A2-4010-8617-929431F57290}">
      <dsp:nvSpPr>
        <dsp:cNvPr id="0" name=""/>
        <dsp:cNvSpPr/>
      </dsp:nvSpPr>
      <dsp:spPr>
        <a:xfrm>
          <a:off x="7794855" y="1080116"/>
          <a:ext cx="2175344" cy="2289441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</a:t>
          </a:r>
        </a:p>
      </dsp:txBody>
      <dsp:txXfrm>
        <a:off x="8113427" y="1415397"/>
        <a:ext cx="1538200" cy="1618879"/>
      </dsp:txXfrm>
    </dsp:sp>
    <dsp:sp modelId="{1455DA4E-9834-49E3-A49B-6D546C179D8A}">
      <dsp:nvSpPr>
        <dsp:cNvPr id="0" name=""/>
        <dsp:cNvSpPr/>
      </dsp:nvSpPr>
      <dsp:spPr>
        <a:xfrm rot="1310220">
          <a:off x="6663766" y="4595895"/>
          <a:ext cx="918603" cy="73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1727" y="4702551"/>
        <a:ext cx="696718" cy="443771"/>
      </dsp:txXfrm>
    </dsp:sp>
    <dsp:sp modelId="{B7C360E8-5DF8-4D23-8DCC-2301F2217875}">
      <dsp:nvSpPr>
        <dsp:cNvPr id="0" name=""/>
        <dsp:cNvSpPr/>
      </dsp:nvSpPr>
      <dsp:spPr>
        <a:xfrm>
          <a:off x="7873580" y="4614630"/>
          <a:ext cx="2175344" cy="2175344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THÉP</a:t>
          </a:r>
        </a:p>
      </dsp:txBody>
      <dsp:txXfrm>
        <a:off x="8192152" y="4933202"/>
        <a:ext cx="1538200" cy="1538200"/>
      </dsp:txXfrm>
    </dsp:sp>
    <dsp:sp modelId="{F1E61977-1C41-4EE0-968F-89C5C142B605}">
      <dsp:nvSpPr>
        <dsp:cNvPr id="0" name=""/>
        <dsp:cNvSpPr/>
      </dsp:nvSpPr>
      <dsp:spPr>
        <a:xfrm rot="4514014">
          <a:off x="5298317" y="5338418"/>
          <a:ext cx="839214" cy="73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0983" y="5379063"/>
        <a:ext cx="617329" cy="443771"/>
      </dsp:txXfrm>
    </dsp:sp>
    <dsp:sp modelId="{C0CC9B05-769E-447B-B016-440C72B47DDB}">
      <dsp:nvSpPr>
        <dsp:cNvPr id="0" name=""/>
        <dsp:cNvSpPr/>
      </dsp:nvSpPr>
      <dsp:spPr>
        <a:xfrm>
          <a:off x="5021680" y="6105575"/>
          <a:ext cx="2175344" cy="2175344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CÁT</a:t>
          </a:r>
        </a:p>
      </dsp:txBody>
      <dsp:txXfrm>
        <a:off x="5340252" y="6424147"/>
        <a:ext cx="1538200" cy="1538200"/>
      </dsp:txXfrm>
    </dsp:sp>
    <dsp:sp modelId="{E1208E7E-C4AB-4A1E-9C48-098A6ACB66FB}">
      <dsp:nvSpPr>
        <dsp:cNvPr id="0" name=""/>
        <dsp:cNvSpPr/>
      </dsp:nvSpPr>
      <dsp:spPr>
        <a:xfrm rot="9412185">
          <a:off x="3267156" y="4558685"/>
          <a:ext cx="947940" cy="73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80123" y="4663027"/>
        <a:ext cx="726055" cy="443771"/>
      </dsp:txXfrm>
    </dsp:sp>
    <dsp:sp modelId="{A9715A70-877B-475F-A038-F386DBD996D8}">
      <dsp:nvSpPr>
        <dsp:cNvPr id="0" name=""/>
        <dsp:cNvSpPr/>
      </dsp:nvSpPr>
      <dsp:spPr>
        <a:xfrm>
          <a:off x="1024826" y="4536506"/>
          <a:ext cx="2175344" cy="2175344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 MĂNG</a:t>
          </a:r>
        </a:p>
      </dsp:txBody>
      <dsp:txXfrm>
        <a:off x="1343398" y="4855078"/>
        <a:ext cx="1538200" cy="1538200"/>
      </dsp:txXfrm>
    </dsp:sp>
    <dsp:sp modelId="{0D51D7E6-3018-49D3-AF63-031F2B06A153}">
      <dsp:nvSpPr>
        <dsp:cNvPr id="0" name=""/>
        <dsp:cNvSpPr/>
      </dsp:nvSpPr>
      <dsp:spPr>
        <a:xfrm rot="12247546">
          <a:off x="3132127" y="3067612"/>
          <a:ext cx="780274" cy="7396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344321" y="3260882"/>
        <a:ext cx="558389" cy="443771"/>
      </dsp:txXfrm>
    </dsp:sp>
    <dsp:sp modelId="{9C6889A9-C960-4940-8DCF-E572922681F8}">
      <dsp:nvSpPr>
        <dsp:cNvPr id="0" name=""/>
        <dsp:cNvSpPr/>
      </dsp:nvSpPr>
      <dsp:spPr>
        <a:xfrm>
          <a:off x="573095" y="1516056"/>
          <a:ext cx="2175344" cy="2175344"/>
        </a:xfrm>
        <a:prstGeom prst="ellipse">
          <a:avLst/>
        </a:prstGeom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GỖ</a:t>
          </a:r>
        </a:p>
      </dsp:txBody>
      <dsp:txXfrm>
        <a:off x="891667" y="1834628"/>
        <a:ext cx="1538200" cy="153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D9FF86-119D-451A-B91E-7F522DA9920C}" type="datetimeFigureOut">
              <a:rPr lang="en-US"/>
              <a:pPr>
                <a:defRPr/>
              </a:pPr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685800"/>
            <a:ext cx="647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E7700B-63A5-415E-912C-0D7A7C608A5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5728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778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3573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0367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7162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Giới thiệu lịch sử của GACH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C8FE9E0-80B3-45B0-B6C6-9C1BFC56ECA5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1346836"/>
            <a:ext cx="116586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4322446"/>
            <a:ext cx="116586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9F86-A1C6-4D3D-BC6D-0173C81B171F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90699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9231-6F3D-4583-85C4-B3926BF4DD3C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7417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7" y="438150"/>
            <a:ext cx="3351848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5" y="438150"/>
            <a:ext cx="9861233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A6D7-8628-49DE-9C4B-AAD3C8D0BDDE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2794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697E-E36F-4F7A-8BFB-711886ED0DA5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0430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09" y="2051686"/>
            <a:ext cx="1340739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09" y="5507356"/>
            <a:ext cx="1340739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E33C-52AC-4CBF-B688-0EE0AE4474B2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4630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190750"/>
            <a:ext cx="66065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190750"/>
            <a:ext cx="66065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BFDA-146B-4DFB-96D8-F9AA871E1B3B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58455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438150"/>
            <a:ext cx="1340739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017396"/>
            <a:ext cx="657617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006090"/>
            <a:ext cx="657617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5" y="2017396"/>
            <a:ext cx="6608565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5" y="3006090"/>
            <a:ext cx="6608565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36FD-83E5-4A77-A94C-9D8A09E19EF9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301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4E69-D081-469C-9C30-3D6A26BD9E6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707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036A-9095-4719-B4DC-DB1A636F9704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7500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48640"/>
            <a:ext cx="5013602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184911"/>
            <a:ext cx="7869555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2468880"/>
            <a:ext cx="5013602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75A0-511D-4AF0-8411-AA47537F3C95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1671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48640"/>
            <a:ext cx="5013602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8565" y="1184911"/>
            <a:ext cx="7869555" cy="584835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2468880"/>
            <a:ext cx="5013602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0CDE-751F-41E7-8751-85492E9B2791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95494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438150"/>
            <a:ext cx="13408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2190750"/>
            <a:ext cx="13408025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388" y="7627938"/>
            <a:ext cx="349726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850" y="7627938"/>
            <a:ext cx="52451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150" y="7627938"/>
            <a:ext cx="3497263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3CA695B-D31E-44F5-B539-CF4FE2FD9828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2pPr>
      <a:lvl3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3pPr>
      <a:lvl4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4pPr>
      <a:lvl5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3050" indent="-273050" algn="l" defTabSz="1096963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288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63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>
          <a:xfrm>
            <a:off x="427584" y="370384"/>
            <a:ext cx="7489825" cy="860251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CHÚ LỢN CON</a:t>
            </a:r>
          </a:p>
        </p:txBody>
      </p:sp>
      <p:pic>
        <p:nvPicPr>
          <p:cNvPr id="819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1800" y="1090464"/>
            <a:ext cx="7632848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608388"/>
            <a:ext cx="4267200" cy="361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88525" y="2635250"/>
            <a:ext cx="4319588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 ỐP LÁT TÁI CHẾ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8900" y="7373938"/>
            <a:ext cx="4321175" cy="83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SINH THÁI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6838"/>
            <a:ext cx="4841875" cy="318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4564063" y="3094038"/>
            <a:ext cx="5302250" cy="1025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TIẾT KIỆM NĂNG LƯỢNG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413" y="3268663"/>
            <a:ext cx="2919412" cy="60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MĂNG XANH</a:t>
            </a:r>
          </a:p>
        </p:txBody>
      </p:sp>
      <p:pic>
        <p:nvPicPr>
          <p:cNvPr id="1639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5089525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38" y="188913"/>
            <a:ext cx="3927475" cy="2446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227513"/>
            <a:ext cx="3816350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22263" y="7140575"/>
            <a:ext cx="4319587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 KHÔNG NUNG</a:t>
            </a:r>
          </a:p>
        </p:txBody>
      </p:sp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663" y="3870325"/>
            <a:ext cx="39830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102850" y="7089775"/>
            <a:ext cx="4321175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TRE, NỨA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1450504"/>
            <a:ext cx="66865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450503"/>
            <a:ext cx="699452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4" y="4402832"/>
            <a:ext cx="69945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4403328"/>
            <a:ext cx="738346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2" y="212725"/>
            <a:ext cx="15541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3"/>
          <p:cNvSpPr txBox="1">
            <a:spLocks/>
          </p:cNvSpPr>
          <p:nvPr/>
        </p:nvSpPr>
        <p:spPr bwMode="auto">
          <a:xfrm>
            <a:off x="1693715" y="30183"/>
            <a:ext cx="13465496" cy="179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3600" b="1" dirty="0" err="1">
                <a:solidFill>
                  <a:srgbClr val="4ABFB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600" b="1" dirty="0">
                <a:solidFill>
                  <a:srgbClr val="4ABFB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4ABFB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600" b="1" dirty="0" smtClean="0">
                <a:solidFill>
                  <a:srgbClr val="4ABFB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nl-NL" altLang="en-US" sz="3600" b="1" dirty="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nl-NL" altLang="en-US" sz="3600" b="1" dirty="0">
                <a:latin typeface="Times New Roman" pitchFamily="18" charset="0"/>
                <a:cs typeface="Times New Roman" pitchFamily="18" charset="0"/>
              </a:rPr>
              <a:t>xác định một số loại vật liệu cơ bản được dùng để xây dựng các ngôi nhà a, b, c, d .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3600" b="1" dirty="0">
              <a:solidFill>
                <a:srgbClr val="4ABF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6548438" y="1930400"/>
            <a:ext cx="7902575" cy="44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en-US" sz="40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người tốt nghiệp </a:t>
            </a:r>
            <a:r>
              <a:rPr lang="vi-VN" alt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Đại học</a:t>
            </a:r>
            <a:r>
              <a:rPr lang="en-US" alt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chuyên </a:t>
            </a:r>
            <a:r>
              <a:rPr lang="vi-VN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ngành xây </a:t>
            </a:r>
            <a:r>
              <a:rPr lang="vi-VN" alt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4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Công </a:t>
            </a:r>
            <a:r>
              <a:rPr lang="vi-VN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việc chính của người kỹ sư xây dựng là thiết kế</a:t>
            </a:r>
            <a:r>
              <a:rPr lang="en-US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tổ chức</a:t>
            </a:r>
            <a:r>
              <a:rPr lang="en-US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thi công</a:t>
            </a:r>
            <a:r>
              <a:rPr lang="en-US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kiểm tra</a:t>
            </a:r>
            <a:r>
              <a:rPr lang="en-US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giám sát quá trình thi công các công trình xây dựng đảm bảo đúng thiết kế</a:t>
            </a:r>
            <a:r>
              <a:rPr lang="en-US" alt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: Top Corners Rounded 15"/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298450"/>
            <a:ext cx="1473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3"/>
          <p:cNvSpPr txBox="1">
            <a:spLocks/>
          </p:cNvSpPr>
          <p:nvPr/>
        </p:nvSpPr>
        <p:spPr bwMode="auto">
          <a:xfrm>
            <a:off x="3898900" y="492125"/>
            <a:ext cx="630713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589088"/>
            <a:ext cx="591185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307" y="6808789"/>
            <a:ext cx="6078910" cy="83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SƯ XÂY DỰNG</a:t>
            </a:r>
          </a:p>
        </p:txBody>
      </p:sp>
    </p:spTree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8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9592" y="2243931"/>
            <a:ext cx="691274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84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ở?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9302750" y="1828800"/>
            <a:ext cx="3005138" cy="830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  <a:cs typeface="Times New Roman" pitchFamily="18" charset="0"/>
              </a:rPr>
              <a:t>kế</a:t>
            </a:r>
            <a:endParaRPr lang="en-US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cxnSpLocks/>
            <a:stCxn id="6" idx="2"/>
            <a:endCxn id="8" idx="0"/>
          </p:cNvCxnSpPr>
          <p:nvPr/>
        </p:nvCxnSpPr>
        <p:spPr bwMode="auto">
          <a:xfrm flipH="1">
            <a:off x="10804525" y="2678113"/>
            <a:ext cx="0" cy="1131887"/>
          </a:xfrm>
          <a:prstGeom prst="straightConnector1">
            <a:avLst/>
          </a:prstGeom>
          <a:noFill/>
          <a:ln w="6350" algn="ctr">
            <a:solidFill>
              <a:srgbClr val="4472C4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8747125" y="3810000"/>
            <a:ext cx="4117975" cy="1647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itchFamily="18" charset="0"/>
                <a:cs typeface="Times New Roman" pitchFamily="18" charset="0"/>
              </a:rPr>
              <a:t>Thi công thô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8370888" y="6583363"/>
            <a:ext cx="4870450" cy="831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itchFamily="18" charset="0"/>
                <a:cs typeface="Times New Roman" pitchFamily="18" charset="0"/>
              </a:rPr>
              <a:t>Hoàn thiện</a:t>
            </a:r>
          </a:p>
        </p:txBody>
      </p:sp>
      <p:cxnSp>
        <p:nvCxnSpPr>
          <p:cNvPr id="10" name="Straight Arrow Connector 9"/>
          <p:cNvCxnSpPr>
            <a:cxnSpLocks/>
            <a:stCxn id="8" idx="2"/>
            <a:endCxn id="9" idx="0"/>
          </p:cNvCxnSpPr>
          <p:nvPr/>
        </p:nvCxnSpPr>
        <p:spPr bwMode="auto">
          <a:xfrm flipH="1">
            <a:off x="10804525" y="5457825"/>
            <a:ext cx="0" cy="1125538"/>
          </a:xfrm>
          <a:prstGeom prst="straightConnector1">
            <a:avLst/>
          </a:prstGeom>
          <a:noFill/>
          <a:ln w="6350" algn="ctr">
            <a:solidFill>
              <a:srgbClr val="4472C4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19673" y="4474840"/>
            <a:ext cx="446449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nl-NL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khối:</a:t>
            </a:r>
            <a:endParaRPr lang="en-US" alt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2468563" y="288925"/>
            <a:ext cx="2444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en-US" sz="168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vi-VN" altLang="en-US" sz="1680" smtClean="0">
                <a:solidFill>
                  <a:srgbClr val="000000"/>
                </a:solidFill>
              </a:rPr>
              <a:t> </a:t>
            </a:r>
            <a:endParaRPr lang="en-US" altLang="en-US" sz="960" smtClean="0"/>
          </a:p>
          <a:p>
            <a:pPr>
              <a:defRPr/>
            </a:pPr>
            <a:endParaRPr lang="en-US" altLang="en-US" smtClean="0"/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2468563" y="546100"/>
            <a:ext cx="1857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787" y="929382"/>
            <a:ext cx="7983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8024" y="22413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XÂY DỰNG NHÀ Ở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298450"/>
            <a:ext cx="10440988" cy="77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730250"/>
            <a:ext cx="42497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</a:rPr>
              <a:t> -Em hãy cho biết ng</a:t>
            </a:r>
            <a:r>
              <a:rPr lang="vi-VN" altLang="en-US" sz="4400">
                <a:solidFill>
                  <a:srgbClr val="FF0000"/>
                </a:solidFill>
              </a:rPr>
              <a:t>ười</a:t>
            </a:r>
            <a:r>
              <a:rPr lang="en-US" altLang="en-US" sz="4400">
                <a:solidFill>
                  <a:srgbClr val="FF0000"/>
                </a:solidFill>
              </a:rPr>
              <a:t> này đang làm gì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3609975"/>
            <a:ext cx="36734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</a:rPr>
              <a:t>Đang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thiết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kế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các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bản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vẽ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của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ngôi</a:t>
            </a:r>
            <a:r>
              <a:rPr lang="en-US" altLang="en-US" sz="4000" dirty="0">
                <a:solidFill>
                  <a:srgbClr val="002060"/>
                </a:solidFill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</a:rPr>
              <a:t>nhà</a:t>
            </a:r>
            <a:endParaRPr lang="en-US" alt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thiet-ke-nha-2-tang-mat-tien-6m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8" y="2170584"/>
            <a:ext cx="762305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5616" y="1184632"/>
            <a:ext cx="20351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Thiết kế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32440" y="1505247"/>
            <a:ext cx="7200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  <a:defRPr/>
            </a:pPr>
            <a:r>
              <a:rPr lang="pt-BR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là bước quan trọng  giúp chủ nhà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2279" y="1080466"/>
            <a:ext cx="1217141" cy="793105"/>
          </a:xfrm>
        </p:spPr>
      </p:pic>
      <p:sp>
        <p:nvSpPr>
          <p:cNvPr id="2" name="TextBox 1"/>
          <p:cNvSpPr txBox="1"/>
          <p:nvPr/>
        </p:nvSpPr>
        <p:spPr>
          <a:xfrm>
            <a:off x="2073970" y="298376"/>
            <a:ext cx="857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XÂY DỰNG NHÀ Ở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348" y="0"/>
            <a:ext cx="11758500" cy="1008112"/>
          </a:xfrm>
        </p:spPr>
        <p:txBody>
          <a:bodyPr/>
          <a:lstStyle/>
          <a:p>
            <a:r>
              <a:rPr lang="en-US" altLang="en-US" sz="54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" y="730424"/>
            <a:ext cx="4568800" cy="255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6628" y="586407"/>
            <a:ext cx="4981996" cy="2844701"/>
          </a:xfr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5616" y="2626216"/>
            <a:ext cx="5688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alt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alt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88852" y="3221375"/>
            <a:ext cx="12601400" cy="115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7948" y="4073302"/>
            <a:ext cx="13408025" cy="415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defTabSz="109696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288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563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altLang="en-US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altLang="en-US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altLang="en-US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en-US" altLang="en-US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altLang="en-US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32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title"/>
          </p:nvPr>
        </p:nvSpPr>
        <p:spPr>
          <a:xfrm>
            <a:off x="1166812" y="1106699"/>
            <a:ext cx="9053859" cy="890115"/>
          </a:xfr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en-US" sz="288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Thi công thô:</a:t>
            </a:r>
            <a:r>
              <a:rPr lang="en-US" altLang="en-US" sz="2800" dirty="0" err="1">
                <a:solidFill>
                  <a:srgbClr val="0070C0"/>
                </a:solidFill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</a:rPr>
              <a:t> b</a:t>
            </a:r>
            <a:r>
              <a:rPr lang="vi-VN" altLang="en-US" sz="2800" dirty="0">
                <a:solidFill>
                  <a:srgbClr val="0070C0"/>
                </a:solidFill>
              </a:rPr>
              <a:t>ước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hình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thành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khung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cho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ngôi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</a:rPr>
              <a:t>nhà</a:t>
            </a:r>
            <a:r>
              <a:rPr lang="en-US" altLang="en-US" sz="2800" dirty="0">
                <a:solidFill>
                  <a:srgbClr val="0070C0"/>
                </a:solidFill>
              </a:rPr>
              <a:t>.</a:t>
            </a:r>
            <a:br>
              <a:rPr lang="en-US" altLang="en-US" sz="2800" dirty="0">
                <a:solidFill>
                  <a:srgbClr val="0070C0"/>
                </a:solidFill>
              </a:rPr>
            </a:br>
            <a:endParaRPr lang="en-US" altLang="en-US" sz="28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" y="224136"/>
            <a:ext cx="1792586" cy="98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88024" y="22413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XÂY DỰNG NHÀ Ở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03648" y="1831008"/>
            <a:ext cx="13408025" cy="15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defTabSz="109696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288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563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3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1" y="1630524"/>
            <a:ext cx="3670374" cy="25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2385" y="1630524"/>
            <a:ext cx="3672407" cy="2592065"/>
          </a:xfrm>
          <a:noFill/>
        </p:spPr>
      </p:pic>
      <p:sp>
        <p:nvSpPr>
          <p:cNvPr id="33796" name="Title 1"/>
          <p:cNvSpPr>
            <a:spLocks noGrp="1"/>
          </p:cNvSpPr>
          <p:nvPr>
            <p:ph type="title"/>
          </p:nvPr>
        </p:nvSpPr>
        <p:spPr>
          <a:xfrm>
            <a:off x="211560" y="1071960"/>
            <a:ext cx="8526586" cy="792087"/>
          </a:xfrm>
        </p:spPr>
        <p:txBody>
          <a:bodyPr/>
          <a:lstStyle/>
          <a:p>
            <a:r>
              <a:rPr lang="en-US" altLang="en-US" sz="54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9990" y="4071913"/>
            <a:ext cx="77104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alt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9990" y="534938"/>
            <a:ext cx="2993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Hoàn thiện: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3116" y="158740"/>
            <a:ext cx="5677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XÂY DỰNG NHÀ Ở</a:t>
            </a:r>
          </a:p>
        </p:txBody>
      </p:sp>
      <p:sp>
        <p:nvSpPr>
          <p:cNvPr id="3" name="Rectangle 2"/>
          <p:cNvSpPr/>
          <p:nvPr/>
        </p:nvSpPr>
        <p:spPr>
          <a:xfrm>
            <a:off x="8583737" y="2407499"/>
            <a:ext cx="7772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Trát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n t</a:t>
            </a:r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75656" y="4618856"/>
            <a:ext cx="1340802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defTabSz="1096963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288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563" indent="-273050" algn="l" defTabSz="1096963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altLang="en-US" sz="36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Trát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n t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ường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altLang="en-US" sz="3600" b="1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alt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97" y="5194920"/>
            <a:ext cx="946671" cy="78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8420472" y="1090464"/>
            <a:ext cx="676875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altLang="en-US" sz="40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420472" y="858103"/>
            <a:ext cx="0" cy="376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 build="p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09550"/>
            <a:ext cx="15541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3"/>
          <p:cNvSpPr txBox="1">
            <a:spLocks/>
          </p:cNvSpPr>
          <p:nvPr/>
        </p:nvSpPr>
        <p:spPr bwMode="auto">
          <a:xfrm>
            <a:off x="1292225" y="82550"/>
            <a:ext cx="36734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4ABFB6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9463" name="Rectangle 1"/>
          <p:cNvSpPr>
            <a:spLocks noChangeArrowheads="1"/>
          </p:cNvSpPr>
          <p:nvPr/>
        </p:nvSpPr>
        <p:spPr bwMode="auto">
          <a:xfrm>
            <a:off x="4676775" y="82550"/>
            <a:ext cx="106568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Q</a:t>
            </a:r>
            <a:r>
              <a:rPr lang="vi-VN" altLang="en-US" sz="4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uan sát hình </a:t>
            </a:r>
            <a:r>
              <a:rPr lang="en-US" altLang="en-US" sz="4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a,b,c,d,e,</a:t>
            </a:r>
            <a:r>
              <a:rPr lang="vi-VN" altLang="en-US" sz="4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4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h</a:t>
            </a:r>
            <a:r>
              <a:rPr lang="vi-VN" altLang="en-US" sz="4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ãy</a:t>
            </a:r>
            <a:r>
              <a:rPr lang="en-US" altLang="en-US" sz="4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s</a:t>
            </a:r>
            <a:r>
              <a:rPr lang="vi-VN" altLang="en-US" sz="42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ắp xếp các hình theo thứ tự các bước chính xây dựng nhà</a:t>
            </a:r>
            <a:endParaRPr lang="en-US" altLang="en-US" sz="4200" b="1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31988"/>
            <a:ext cx="461486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1976438"/>
            <a:ext cx="46116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2017713"/>
            <a:ext cx="50895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5051425"/>
            <a:ext cx="45831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5051425"/>
            <a:ext cx="52339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5410200"/>
            <a:ext cx="461486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dirty="0" err="1">
                <a:solidFill>
                  <a:srgbClr val="0000CC"/>
                </a:solidFill>
              </a:rPr>
              <a:t>Thứ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tự</a:t>
            </a:r>
            <a:r>
              <a:rPr lang="en-US" altLang="en-US" sz="3600" dirty="0">
                <a:solidFill>
                  <a:srgbClr val="0000CC"/>
                </a:solidFill>
              </a:rPr>
              <a:t> :</a:t>
            </a:r>
          </a:p>
          <a:p>
            <a:r>
              <a:rPr lang="en-US" altLang="en-US" sz="3600" dirty="0">
                <a:solidFill>
                  <a:srgbClr val="0000CC"/>
                </a:solidFill>
              </a:rPr>
              <a:t>B</a:t>
            </a:r>
            <a:r>
              <a:rPr lang="vi-VN" altLang="en-US" sz="3600" dirty="0">
                <a:solidFill>
                  <a:srgbClr val="0000CC"/>
                </a:solidFill>
              </a:rPr>
              <a:t>ước</a:t>
            </a:r>
            <a:r>
              <a:rPr lang="en-US" altLang="en-US" sz="3600" dirty="0">
                <a:solidFill>
                  <a:srgbClr val="0000CC"/>
                </a:solidFill>
              </a:rPr>
              <a:t> 1: e</a:t>
            </a:r>
          </a:p>
          <a:p>
            <a:r>
              <a:rPr lang="en-US" altLang="en-US" sz="3600" dirty="0">
                <a:solidFill>
                  <a:srgbClr val="0000CC"/>
                </a:solidFill>
              </a:rPr>
              <a:t>B</a:t>
            </a:r>
            <a:r>
              <a:rPr lang="vi-VN" altLang="en-US" sz="3600" dirty="0">
                <a:solidFill>
                  <a:srgbClr val="0000CC"/>
                </a:solidFill>
              </a:rPr>
              <a:t>ước</a:t>
            </a:r>
            <a:r>
              <a:rPr lang="en-US" altLang="en-US" sz="3600" dirty="0">
                <a:solidFill>
                  <a:srgbClr val="0000CC"/>
                </a:solidFill>
              </a:rPr>
              <a:t> 2: </a:t>
            </a:r>
            <a:r>
              <a:rPr lang="en-US" altLang="en-US" sz="3600" dirty="0" err="1">
                <a:solidFill>
                  <a:srgbClr val="0000CC"/>
                </a:solidFill>
              </a:rPr>
              <a:t>a,c</a:t>
            </a:r>
            <a:endParaRPr lang="en-US" altLang="en-US" sz="3600" dirty="0">
              <a:solidFill>
                <a:srgbClr val="0000CC"/>
              </a:solidFill>
            </a:endParaRPr>
          </a:p>
          <a:p>
            <a:r>
              <a:rPr lang="en-US" altLang="en-US" sz="3600" dirty="0">
                <a:solidFill>
                  <a:srgbClr val="0000CC"/>
                </a:solidFill>
              </a:rPr>
              <a:t>B</a:t>
            </a:r>
            <a:r>
              <a:rPr lang="vi-VN" altLang="en-US" sz="3600" dirty="0">
                <a:solidFill>
                  <a:srgbClr val="0000CC"/>
                </a:solidFill>
              </a:rPr>
              <a:t>ước</a:t>
            </a:r>
            <a:r>
              <a:rPr lang="en-US" altLang="en-US" sz="3600" dirty="0">
                <a:solidFill>
                  <a:srgbClr val="0000CC"/>
                </a:solidFill>
              </a:rPr>
              <a:t> 3: </a:t>
            </a:r>
            <a:r>
              <a:rPr lang="en-US" altLang="en-US" sz="3600" dirty="0" err="1">
                <a:solidFill>
                  <a:srgbClr val="0000CC"/>
                </a:solidFill>
              </a:rPr>
              <a:t>b,d</a:t>
            </a:r>
            <a:endParaRPr lang="en-US" altLang="en-US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46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8642845" y="370384"/>
            <a:ext cx="6180659" cy="30243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>
              <a:buFontTx/>
              <a:buAutoNum type="arabicPeriod"/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642845" y="4114800"/>
            <a:ext cx="6246318" cy="3600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i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8663632" y="803052"/>
            <a:ext cx="6193359" cy="25196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>
              <a:buFontTx/>
              <a:buAutoNum type="arabicPeriod"/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8564488" y="4258816"/>
            <a:ext cx="6337375" cy="324036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 THỌ, CHẤT LƯỢNG, TÍNH THẦM MỸ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loud 8"/>
          <p:cNvSpPr/>
          <p:nvPr/>
        </p:nvSpPr>
        <p:spPr>
          <a:xfrm>
            <a:off x="571600" y="5410944"/>
            <a:ext cx="7416824" cy="309562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NHỚ LẠI TRUYỆN VÀ SUY NGHĨ TRẢ LỜI 2 CÂU HỎI SAU:</a:t>
            </a:r>
          </a:p>
        </p:txBody>
      </p:sp>
      <p:pic>
        <p:nvPicPr>
          <p:cNvPr id="10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448" y="370384"/>
            <a:ext cx="7632848" cy="5112568"/>
          </a:xfrm>
        </p:spPr>
      </p:pic>
      <p:sp>
        <p:nvSpPr>
          <p:cNvPr id="11" name="Title 1"/>
          <p:cNvSpPr>
            <a:spLocks noGrp="1" noChangeArrowheads="1"/>
          </p:cNvSpPr>
          <p:nvPr>
            <p:ph type="title"/>
          </p:nvPr>
        </p:nvSpPr>
        <p:spPr>
          <a:xfrm>
            <a:off x="-11732" y="154360"/>
            <a:ext cx="3600400" cy="849635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CHÚ LỢN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52463" y="153988"/>
            <a:ext cx="13911262" cy="4032820"/>
          </a:xfrm>
          <a:prstGeom prst="snip2Diag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anchor="ctr"/>
          <a:lstStyle/>
          <a:p>
            <a:pPr>
              <a:lnSpc>
                <a:spcPct val="150000"/>
              </a:lnSpc>
              <a:defRPr/>
            </a:pPr>
            <a:endParaRPr lang="en-US" sz="2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ỨNG DỤNG CHÍNH CỦA </a:t>
            </a:r>
            <a:r>
              <a:rPr lang="en-US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XÂY DỰNG NHÀ Ở LÀ: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B.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C.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hợp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tạo ra  vữa xây dựng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tường 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2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6804025"/>
            <a:ext cx="619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6804025"/>
            <a:ext cx="619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6804025"/>
            <a:ext cx="619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Graphic 7" descr="Classro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575" y="-58738"/>
            <a:ext cx="11652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414463" y="1162472"/>
            <a:ext cx="48958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492597" y="4042792"/>
            <a:ext cx="13911262" cy="3888804"/>
          </a:xfrm>
          <a:prstGeom prst="snip2Diag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anchor="ctr"/>
          <a:lstStyle/>
          <a:p>
            <a:pPr>
              <a:lnSpc>
                <a:spcPct val="150000"/>
              </a:lnSpc>
              <a:defRPr/>
            </a:pPr>
            <a:endParaRPr lang="en-US" sz="2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ỨNG DỤNG CHÍNH CỦA </a:t>
            </a:r>
            <a:r>
              <a:rPr lang="en-US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XÂY DỰNG NHÀ Ở LÀ: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B.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C.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hợp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tạo ra  vữa xây dựng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tường 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2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672" y="5698976"/>
            <a:ext cx="43958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52463" y="370384"/>
            <a:ext cx="13911262" cy="3096716"/>
          </a:xfrm>
          <a:prstGeom prst="snip2Diag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anchor="ctr"/>
          <a:lstStyle/>
          <a:p>
            <a:pPr>
              <a:lnSpc>
                <a:spcPct val="150000"/>
              </a:lnSpc>
              <a:defRPr/>
            </a:pPr>
            <a:endParaRPr lang="en-US" sz="2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ỨNG DỤNG CHÍNH CỦA </a:t>
            </a:r>
            <a:r>
              <a:rPr lang="en-US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GẠCH ,NGÓI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XÂY DỰNG NHÀ Ở LÀ: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B.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C.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hợp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tạo ra  vữa xây dựng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tường 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2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6804025"/>
            <a:ext cx="619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6804025"/>
            <a:ext cx="619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6804025"/>
            <a:ext cx="6191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Graphic 7" descr="Classro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575" y="-58738"/>
            <a:ext cx="11652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291680" y="267464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787624" y="3930651"/>
            <a:ext cx="13911262" cy="3960812"/>
          </a:xfrm>
          <a:prstGeom prst="snip2Diag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anchor="ctr"/>
          <a:lstStyle/>
          <a:p>
            <a:pPr>
              <a:lnSpc>
                <a:spcPct val="150000"/>
              </a:lnSpc>
              <a:defRPr/>
            </a:pPr>
            <a:endParaRPr lang="en-US" sz="2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 DỤNG CHÍNH CỦA </a:t>
            </a:r>
            <a:r>
              <a:rPr lang="en-US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 MĂNG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XÂY DỰNG NHÀ Ở LÀ: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B.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500" b="1" dirty="0">
                <a:solidFill>
                  <a:schemeClr val="tx1"/>
                </a:solidFill>
                <a:latin typeface=".VnTime" pitchFamily="34" charset="0"/>
                <a:cs typeface="Times New Roman" pitchFamily="18" charset="0"/>
              </a:rPr>
              <a:t>C.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hợp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tạo ra  vữa xây dựng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tường 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nhà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2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79712" y="6131024"/>
            <a:ext cx="442763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  <p:bldP spid="9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/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1684338" y="1941513"/>
            <a:ext cx="13309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339966"/>
                </a:solidFill>
                <a:latin typeface="Times New Roman" pitchFamily="18" charset="0"/>
                <a:cs typeface="Arial" pitchFamily="34" charset="0"/>
              </a:rPr>
              <a:t>1. T</a:t>
            </a:r>
            <a:r>
              <a:rPr lang="vi-VN" altLang="en-US" sz="4200" b="1">
                <a:solidFill>
                  <a:srgbClr val="339966"/>
                </a:solidFill>
                <a:latin typeface="Times New Roman" pitchFamily="18" charset="0"/>
                <a:cs typeface="Arial" pitchFamily="34" charset="0"/>
              </a:rPr>
              <a:t>ìm hiểu và cho biết ngôi nhà của gia đình em được xây dựng từ những vật loại vật liệu nào </a:t>
            </a:r>
            <a:r>
              <a:rPr lang="en-US" altLang="en-US" sz="4200" b="1">
                <a:solidFill>
                  <a:srgbClr val="339966"/>
                </a:solidFill>
                <a:latin typeface="Times New Roman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3789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57200"/>
            <a:ext cx="13922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3"/>
          <p:cNvSpPr>
            <a:spLocks noChangeArrowheads="1"/>
          </p:cNvSpPr>
          <p:nvPr/>
        </p:nvSpPr>
        <p:spPr bwMode="auto">
          <a:xfrm>
            <a:off x="3497263" y="457200"/>
            <a:ext cx="40591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/>
          <a:p>
            <a:pPr eaLnBrk="1" hangingPunct="1"/>
            <a:r>
              <a:rPr lang="en-US" altLang="en-US" sz="4200" b="1" dirty="0" err="1">
                <a:solidFill>
                  <a:srgbClr val="3DB043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4200" b="1" dirty="0">
                <a:solidFill>
                  <a:srgbClr val="3DB0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err="1">
                <a:solidFill>
                  <a:srgbClr val="3DB043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4200" b="1" dirty="0">
              <a:solidFill>
                <a:srgbClr val="3DB0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Rectangle 15"/>
          <p:cNvSpPr>
            <a:spLocks noChangeArrowheads="1"/>
          </p:cNvSpPr>
          <p:nvPr/>
        </p:nvSpPr>
        <p:spPr bwMode="auto">
          <a:xfrm>
            <a:off x="1662113" y="3752850"/>
            <a:ext cx="1331118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/>
          <a:p>
            <a:pPr eaLnBrk="1" hangingPunct="1"/>
            <a:r>
              <a:rPr lang="en-US" altLang="en-US" sz="4200" b="1">
                <a:solidFill>
                  <a:srgbClr val="339966"/>
                </a:solidFill>
                <a:latin typeface="Times New Roman" pitchFamily="18" charset="0"/>
                <a:cs typeface="Arial" pitchFamily="34" charset="0"/>
              </a:rPr>
              <a:t>2. Ở</a:t>
            </a:r>
            <a:r>
              <a:rPr lang="vi-VN" altLang="en-US" sz="4200" b="1">
                <a:solidFill>
                  <a:srgbClr val="339966"/>
                </a:solidFill>
                <a:latin typeface="Times New Roman" pitchFamily="18" charset="0"/>
                <a:cs typeface="Arial" pitchFamily="34" charset="0"/>
              </a:rPr>
              <a:t> nơi em sống những vật liệu chính được sử dụng để xây dựng nhà ở là gì </a:t>
            </a:r>
            <a:r>
              <a:rPr lang="en-US" altLang="en-US" sz="4200" b="1">
                <a:solidFill>
                  <a:srgbClr val="339966"/>
                </a:solidFill>
                <a:latin typeface="Times New Roman" pitchFamily="18" charset="0"/>
                <a:cs typeface="Arial" pitchFamily="34" charset="0"/>
              </a:rPr>
              <a:t>?</a:t>
            </a:r>
            <a:r>
              <a:rPr lang="vi-VN" altLang="en-US" sz="4200" b="1">
                <a:solidFill>
                  <a:srgbClr val="339966"/>
                </a:solidFill>
                <a:latin typeface="Times New Roman" pitchFamily="18" charset="0"/>
                <a:cs typeface="Arial" pitchFamily="34" charset="0"/>
              </a:rPr>
              <a:t>Nêu tác dụng của vật liệu đó trong quá trình xây dựng nhà ở</a:t>
            </a:r>
            <a:r>
              <a:rPr lang="en-US" altLang="en-US" sz="4200" b="1">
                <a:solidFill>
                  <a:srgbClr val="339966"/>
                </a:solidFill>
                <a:latin typeface="Times New Roman" pitchFamily="18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204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463" y="1377950"/>
            <a:ext cx="11306175" cy="45370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>
              <a:defRPr/>
            </a:pP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NHIỆM VỤ ĐƯỢC GIAO</a:t>
            </a:r>
          </a:p>
          <a:p>
            <a:pPr marL="285750" indent="-285750" algn="ctr">
              <a:buFontTx/>
              <a:buChar char="-"/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3 NGÔI NHÀ THÔNG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38"/>
            <a:ext cx="157908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smalborg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4663"/>
            <a:ext cx="1554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600075"/>
            <a:ext cx="117808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BÀI 2. XÂY DỰNG NHÀ Ở </a:t>
            </a:r>
            <a:endParaRPr lang="en-US" altLang="en-US" sz="5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avt_kpz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12954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586408"/>
            <a:ext cx="15554325" cy="1763713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D2586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800" b="1" dirty="0" smtClean="0">
                <a:solidFill>
                  <a:srgbClr val="D258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b="1" dirty="0" smtClean="0">
                <a:solidFill>
                  <a:srgbClr val="D2586A"/>
                </a:solidFill>
                <a:latin typeface="Times New Roman" pitchFamily="18" charset="0"/>
                <a:cs typeface="Times New Roman" pitchFamily="18" charset="0"/>
              </a:rPr>
              <a:t>TIẾT 3_ BÀI 2: XÂY DỰNG NHÀ Ở</a:t>
            </a:r>
            <a:br>
              <a:rPr lang="en-US" altLang="en-US" sz="4800" b="1" dirty="0" smtClean="0">
                <a:solidFill>
                  <a:srgbClr val="D2586A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4800" b="1" dirty="0" smtClean="0">
              <a:solidFill>
                <a:srgbClr val="D258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471738" y="2627313"/>
            <a:ext cx="10082212" cy="1439862"/>
          </a:xfrm>
          <a:prstGeom prst="roundRect">
            <a:avLst/>
          </a:prstGeom>
          <a:solidFill>
            <a:srgbClr val="0066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2471738" y="4829175"/>
            <a:ext cx="10082212" cy="1439863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6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712888" y="1018456"/>
            <a:ext cx="10082212" cy="143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645" y="2104375"/>
            <a:ext cx="11881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hought Bubble: Cloud 4"/>
          <p:cNvSpPr/>
          <p:nvPr/>
        </p:nvSpPr>
        <p:spPr>
          <a:xfrm>
            <a:off x="283568" y="3752322"/>
            <a:ext cx="6408737" cy="2592387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HIỂU ỨNG DỤNG CHÍNH CỦA </a:t>
            </a:r>
            <a:r>
              <a:rPr lang="en-US" sz="2400" b="1" i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b="1" i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GẠCH, NGÓI </a:t>
            </a:r>
            <a:r>
              <a:rPr lang="en-US" sz="2400" b="1" i="1" u="sng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ĐÁ, THÉP, CÁT, XI ,MĂNG </a:t>
            </a:r>
            <a:r>
              <a:rPr 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NHÀ Ở?</a:t>
            </a:r>
          </a:p>
        </p:txBody>
      </p:sp>
      <p:sp>
        <p:nvSpPr>
          <p:cNvPr id="7" name="Thought Bubble: Cloud 6"/>
          <p:cNvSpPr/>
          <p:nvPr/>
        </p:nvSpPr>
        <p:spPr>
          <a:xfrm>
            <a:off x="7763843" y="3811852"/>
            <a:ext cx="6975475" cy="2473325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CÁC VẬT LIỆU </a:t>
            </a:r>
            <a:r>
              <a:rPr lang="en-US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XÂY DỰNG NHÀ </a:t>
            </a:r>
            <a:r>
              <a:rPr lang="en-US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ĐƯỢC 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TRONG BÀI HỌC?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644" y="2812261"/>
            <a:ext cx="1062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NGÓI , ĐÁ, THÉP, CÁT, XI </a:t>
            </a:r>
            <a:r>
              <a:rPr lang="en-US" sz="2800" b="1" i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sz="2800" dirty="0"/>
          </a:p>
        </p:txBody>
      </p:sp>
      <p:sp>
        <p:nvSpPr>
          <p:cNvPr id="10" name="Title 1"/>
          <p:cNvSpPr txBox="1">
            <a:spLocks noChangeArrowheads="1"/>
          </p:cNvSpPr>
          <p:nvPr/>
        </p:nvSpPr>
        <p:spPr bwMode="auto">
          <a:xfrm>
            <a:off x="67544" y="11187"/>
            <a:ext cx="155543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smtClean="0">
                <a:solidFill>
                  <a:srgbClr val="D2586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4800" b="1" dirty="0" smtClean="0">
                <a:solidFill>
                  <a:srgbClr val="D258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b="1" dirty="0" smtClean="0">
                <a:solidFill>
                  <a:srgbClr val="D2586A"/>
                </a:solidFill>
                <a:latin typeface="Times New Roman" pitchFamily="18" charset="0"/>
                <a:cs typeface="Times New Roman" pitchFamily="18" charset="0"/>
              </a:rPr>
              <a:t>TIẾT 3_ BÀI 2: XÂY DỰNG NHÀ Ở</a:t>
            </a:r>
            <a:br>
              <a:rPr lang="en-US" altLang="en-US" sz="4800" b="1" dirty="0" smtClean="0">
                <a:solidFill>
                  <a:srgbClr val="D2586A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4800" b="1" dirty="0" smtClean="0">
              <a:solidFill>
                <a:srgbClr val="D2586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90800" y="-133672"/>
          <a:ext cx="10582200" cy="828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2742863" y="1851025"/>
            <a:ext cx="2398712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altLang="en-US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tường nhà. Đá nhỏ kết hợp với xi măng,  nước tạo thành bê tông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622213" y="5692775"/>
            <a:ext cx="2519362" cy="170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97500"/>
          </a:bodyPr>
          <a:lstStyle>
            <a:lvl1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10969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10969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1097280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àm khung nhà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97280" eaLnBrk="1" fontAlgn="auto" hangingPunct="1">
              <a:spcAft>
                <a:spcPts val="0"/>
              </a:spcAft>
              <a:defRPr/>
            </a:pPr>
            <a:r>
              <a:rPr lang="vi-VN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cột nhà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64113" y="6707188"/>
            <a:ext cx="249078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alt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ết hợp với </a:t>
            </a:r>
            <a:r>
              <a:rPr lang="en-US" alt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xi măng </a:t>
            </a:r>
            <a:r>
              <a:rPr lang="vi-VN" alt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tạo ra  vữa xây dựng</a:t>
            </a:r>
            <a:endParaRPr lang="en-US" altLang="en-US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22300" y="5394325"/>
            <a:ext cx="2979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alt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ết hợp </a:t>
            </a:r>
            <a:r>
              <a:rPr lang="en-US" alt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 cát, </a:t>
            </a:r>
            <a:r>
              <a:rPr lang="vi-VN" alt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 tạo ra  vữa xây dựng</a:t>
            </a:r>
            <a:endParaRPr lang="en-US" altLang="en-US" sz="24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 bwMode="auto">
          <a:xfrm>
            <a:off x="8204200" y="298450"/>
            <a:ext cx="2232025" cy="1085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 tường nhà</a:t>
            </a:r>
            <a:endParaRPr lang="en-US" altLang="en-US" sz="24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alt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alt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alt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ái nhà </a:t>
            </a:r>
            <a:endParaRPr lang="en-US" altLang="en-US" sz="24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63" y="82550"/>
            <a:ext cx="2808287" cy="25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/>
      <p:bldP spid="8" grpId="0" animBg="1"/>
      <p:bldP spid="9" grpId="0"/>
      <p:bldP spid="10" grpId="0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96681"/>
              </p:ext>
            </p:extLst>
          </p:nvPr>
        </p:nvGraphicFramePr>
        <p:xfrm>
          <a:off x="777875" y="639763"/>
          <a:ext cx="14508163" cy="76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281">
                  <a:extLst>
                    <a:ext uri="{9D8B030D-6E8A-4147-A177-3AD203B41FA5}"/>
                  </a:extLst>
                </a:gridCol>
                <a:gridCol w="6476858">
                  <a:extLst>
                    <a:ext uri="{9D8B030D-6E8A-4147-A177-3AD203B41FA5}"/>
                  </a:extLst>
                </a:gridCol>
                <a:gridCol w="5311024">
                  <a:extLst>
                    <a:ext uri="{9D8B030D-6E8A-4147-A177-3AD203B41FA5}"/>
                  </a:extLst>
                </a:gridCol>
              </a:tblGrid>
              <a:tr h="96324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extLst>
                  <a:ext uri="{0D108BD9-81ED-4DB2-BD59-A6C34878D82A}"/>
                </a:extLst>
              </a:tr>
              <a:tr h="120710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 khả năng chịu lực tốt, dễ tạo hình, tuổi thọ cao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 khung nhà, mái nhà, sàn nhà, giá đỡ, nội thất, vật liệu cách nhiệt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extLst>
                  <a:ext uri="{0D108BD9-81ED-4DB2-BD59-A6C34878D82A}"/>
                </a:extLst>
              </a:tr>
              <a:tr h="963246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Gạch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 khả năng chịu lực và cách nhiệt tốt, tuổi thọ cao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 tường nhà, xây cột trụ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extLst>
                  <a:ext uri="{0D108BD9-81ED-4DB2-BD59-A6C34878D82A}"/>
                </a:extLst>
              </a:tr>
              <a:tr h="963246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 khả năng chịu lực cao và chống ẩm, tuổi thọ rất cao.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 tường nhà, xây cột trụ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extLst>
                  <a:ext uri="{0D108BD9-81ED-4DB2-BD59-A6C34878D82A}"/>
                </a:extLst>
              </a:tr>
              <a:tr h="963246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Thép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Chịu lực và chịu nhiệt tốt, không bị nứt, ít bị cong vênh.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 khung nhà, cột nhà.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extLst>
                  <a:ext uri="{0D108BD9-81ED-4DB2-BD59-A6C34878D82A}"/>
                </a:extLst>
              </a:tr>
              <a:tr h="963246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Hạt nhỏ, cứng.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 hợp với xi măng, nước tạo ra vữa xây dựng.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extLst>
                  <a:ext uri="{0D108BD9-81ED-4DB2-BD59-A6C34878D82A}"/>
                </a:extLst>
              </a:tr>
              <a:tr h="9632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măng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 khả năng kết dính, tạo độ dẻo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 hợp với cát, nước, tạo ra vữa xây dựng.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extLst>
                  <a:ext uri="{0D108BD9-81ED-4DB2-BD59-A6C34878D82A}"/>
                </a:extLst>
              </a:tr>
              <a:tr h="65088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1680" y="-11382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D2586A"/>
                </a:solidFill>
                <a:latin typeface="Times New Roman" pitchFamily="18" charset="0"/>
                <a:cs typeface="Times New Roman" pitchFamily="18" charset="0"/>
              </a:rPr>
              <a:t>TIẾT 3_ BÀI 2: XÂY DỰNG NHÀ Ở</a:t>
            </a:r>
            <a:br>
              <a:rPr lang="en-US" altLang="en-US" sz="4000" b="1" dirty="0" smtClean="0">
                <a:solidFill>
                  <a:srgbClr val="D2586A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/>
          <p:cNvSpPr>
            <a:spLocks noGrp="1"/>
          </p:cNvSpPr>
          <p:nvPr>
            <p:ph type="title"/>
          </p:nvPr>
        </p:nvSpPr>
        <p:spPr>
          <a:xfrm>
            <a:off x="1068388" y="438151"/>
            <a:ext cx="13408025" cy="868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92475"/>
              </p:ext>
            </p:extLst>
          </p:nvPr>
        </p:nvGraphicFramePr>
        <p:xfrm>
          <a:off x="859632" y="1162472"/>
          <a:ext cx="12601400" cy="691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424"/>
                <a:gridCol w="9003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3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 khung nhà, mái nhà, sàn nhà, giá đỡ, nội thất, vật liệu cách nhiệt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Gạch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3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 tường nhà, xây cột trụ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3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 tường nhà, xây cột trụ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Thép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3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 khung nhà, cột nhà.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3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 hợp với xi măng, nước tạo ra vữa xây dựng.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Xi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măng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r>
                        <a:rPr lang="nl-NL" sz="3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 hợp với cát, nước, tạo ra vữa xây dựng.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5445" marR="155445" marT="54863" marB="54863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064" y="82352"/>
            <a:ext cx="1440160" cy="98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88024" y="22413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XÂY DỰNG NHÀ Ở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ùi ngùi ngắm lại những ngôi nhà đất thời xa xư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1450975"/>
            <a:ext cx="483711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XÂY DỰNG THIÊN HƯ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3" r="2623"/>
          <a:stretch>
            <a:fillRect/>
          </a:stretch>
        </p:blipFill>
        <p:spPr bwMode="auto">
          <a:xfrm>
            <a:off x="10868025" y="1306513"/>
            <a:ext cx="42894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53050" y="614363"/>
            <a:ext cx="483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Ngôi nhà xây từ xa xưa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47513" y="614363"/>
            <a:ext cx="4837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Ngôi nhà hiện đại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83213" y="5408613"/>
            <a:ext cx="49101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Thời xa xưa, con người thường sử dụng vật liệu có sẵn trong thiên nhiên như: đất, đá, cát, gỗ, tre,… để làm nhà.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006138" y="5338763"/>
            <a:ext cx="4384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Ngày nay, con người sang tạo ra vật liệu nhân tạo: gạch nung, thép, kính, thạch cao,… </a:t>
            </a:r>
          </a:p>
        </p:txBody>
      </p:sp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4363"/>
            <a:ext cx="4384675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456&quot;&gt;&lt;property id=&quot;20148&quot; value=&quot;5&quot;/&gt;&lt;property id=&quot;20300&quot; value=&quot;Slide 1 - &amp;quot;Bài 2: XÂY DỰNG NHÀ Ở&amp;quot;&quot;/&gt;&lt;property id=&quot;20307&quot; value=&quot;256&quot;/&gt;&lt;/object&gt;&lt;object type=&quot;3&quot; unique_id=&quot;10457&quot;&gt;&lt;property id=&quot;20148&quot; value=&quot;5&quot;/&gt;&lt;property id=&quot;20300&quot; value=&quot;Slide 2 - &amp;quot;Những yếu tố nào tạo nên một ngôi nhà bền đẹp? Nhà ở được xây dựng như thế nào và bằng những vật liệu gì?&amp;quot;&quot;/&gt;&lt;property id=&quot;20307&quot; value=&quot;257&quot;/&gt;&lt;/object&gt;&lt;object type=&quot;3&quot; unique_id=&quot;10458&quot;&gt;&lt;property id=&quot;20148&quot; value=&quot;5&quot;/&gt;&lt;property id=&quot;20300&quot; value=&quot;Slide 3&quot;/&gt;&lt;property id=&quot;20307&quot; value=&quot;258&quot;/&gt;&lt;/object&gt;&lt;object type=&quot;3&quot; unique_id=&quot;10459&quot;&gt;&lt;property id=&quot;20148&quot; value=&quot;5&quot;/&gt;&lt;property id=&quot;20300&quot; value=&quot;Slide 4&quot;/&gt;&lt;property id=&quot;20307&quot; value=&quot;259&quot;/&gt;&lt;/object&gt;&lt;object type=&quot;3&quot; unique_id=&quot;10460&quot;&gt;&lt;property id=&quot;20148&quot; value=&quot;5&quot;/&gt;&lt;property id=&quot;20300&quot; value=&quot;Slide 5&quot;/&gt;&lt;property id=&quot;20307&quot; value=&quot;260&quot;/&gt;&lt;/object&gt;&lt;object type=&quot;3&quot; unique_id=&quot;10461&quot;&gt;&lt;property id=&quot;20148&quot; value=&quot;5&quot;/&gt;&lt;property id=&quot;20300&quot; value=&quot;Slide 6 - &amp;quot;Làm khung nhà, mái nhà, nhà sàn, giá đỡ nội thất, vật liệu cách nhiệt &amp;quot;&quot;/&gt;&lt;property id=&quot;20307&quot; value=&quot;261&quot;/&gt;&lt;/object&gt;&lt;object type=&quot;3&quot; unique_id=&quot;10462&quot;&gt;&lt;property id=&quot;20148&quot; value=&quot;5&quot;/&gt;&lt;property id=&quot;20300&quot; value=&quot;Slide 7 - &amp;quot;Làm khung nhà, cột nhà &amp;#x0D;&amp;#x0A;&amp;quot;&quot;/&gt;&lt;property id=&quot;20307&quot; value=&quot;262&quot;/&gt;&lt;/object&gt;&lt;object type=&quot;3&quot; unique_id=&quot;10463&quot;&gt;&lt;property id=&quot;20148&quot; value=&quot;5&quot;/&gt;&lt;property id=&quot;20300&quot; value=&quot;Slide 8&quot;/&gt;&lt;property id=&quot;20307&quot; value=&quot;263&quot;/&gt;&lt;/object&gt;&lt;object type=&quot;3&quot; unique_id=&quot;10464&quot;&gt;&lt;property id=&quot;20148&quot; value=&quot;5&quot;/&gt;&lt;property id=&quot;20300&quot; value=&quot;Slide 9&quot;/&gt;&lt;property id=&quot;20307&quot; value=&quot;264&quot;/&gt;&lt;/object&gt;&lt;object type=&quot;3&quot; unique_id=&quot;10465&quot;&gt;&lt;property id=&quot;20148&quot; value=&quot;5&quot;/&gt;&lt;property id=&quot;20300&quot; value=&quot;Slide 10&quot;/&gt;&lt;property id=&quot;20307&quot; value=&quot;265&quot;/&gt;&lt;/object&gt;&lt;object type=&quot;3&quot; unique_id=&quot;10466&quot;&gt;&lt;property id=&quot;20148&quot; value=&quot;5&quot;/&gt;&lt;property id=&quot;20300&quot; value=&quot;Slide 11&quot;/&gt;&lt;property id=&quot;20307&quot; value=&quot;266&quot;/&gt;&lt;/object&gt;&lt;object type=&quot;3&quot; unique_id=&quot;10467&quot;&gt;&lt;property id=&quot;20148&quot; value=&quot;5&quot;/&gt;&lt;property id=&quot;20300&quot; value=&quot;Slide 12&quot;/&gt;&lt;property id=&quot;20307&quot; value=&quot;267&quot;/&gt;&lt;/object&gt;&lt;object type=&quot;3&quot; unique_id=&quot;10468&quot;&gt;&lt;property id=&quot;20148&quot; value=&quot;5&quot;/&gt;&lt;property id=&quot;20300&quot; value=&quot;Slide 13&quot;/&gt;&lt;property id=&quot;20307&quot; value=&quot;268&quot;/&gt;&lt;/object&gt;&lt;object type=&quot;3&quot; unique_id=&quot;10469&quot;&gt;&lt;property id=&quot;20148&quot; value=&quot;5&quot;/&gt;&lt;property id=&quot;20300&quot; value=&quot;Slide 14&quot;/&gt;&lt;property id=&quot;20307&quot; value=&quot;269&quot;/&gt;&lt;/object&gt;&lt;object type=&quot;3&quot; unique_id=&quot;10470&quot;&gt;&lt;property id=&quot;20148&quot; value=&quot;5&quot;/&gt;&lt;property id=&quot;20300&quot; value=&quot;Slide 15&quot;/&gt;&lt;property id=&quot;20307&quot; value=&quot;270&quot;/&gt;&lt;/object&gt;&lt;object type=&quot;3&quot; unique_id=&quot;10471&quot;&gt;&lt;property id=&quot;20148&quot; value=&quot;5&quot;/&gt;&lt;property id=&quot;20300&quot; value=&quot;Slide 16&quot;/&gt;&lt;property id=&quot;20307&quot; value=&quot;271&quot;/&gt;&lt;/object&gt;&lt;object type=&quot;3&quot; unique_id=&quot;10472&quot;&gt;&lt;property id=&quot;20148&quot; value=&quot;5&quot;/&gt;&lt;property id=&quot;20300&quot; value=&quot;Slide 17&quot;/&gt;&lt;property id=&quot;20307&quot; value=&quot;272&quot;/&gt;&lt;/object&gt;&lt;object type=&quot;3&quot; unique_id=&quot;10473&quot;&gt;&lt;property id=&quot;20148&quot; value=&quot;5&quot;/&gt;&lt;property id=&quot;20300&quot; value=&quot;Slide 18&quot;/&gt;&lt;property id=&quot;20307&quot; value=&quot;273&quot;/&gt;&lt;/object&gt;&lt;object type=&quot;3&quot; unique_id=&quot;10474&quot;&gt;&lt;property id=&quot;20148&quot; value=&quot;5&quot;/&gt;&lt;property id=&quot;20300&quot; value=&quot;Slide 19 - &amp;quot;Bài học kết thúc&amp;quot;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5064</TotalTime>
  <Words>1543</Words>
  <Application>Microsoft Office PowerPoint</Application>
  <PresentationFormat>Custom</PresentationFormat>
  <Paragraphs>173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BA CHÚ LỢN CON</vt:lpstr>
      <vt:lpstr>BA CHÚ LỢN CON</vt:lpstr>
      <vt:lpstr>PowerPoint Presentation</vt:lpstr>
      <vt:lpstr> TIẾT 3_ BÀI 2: XÂY DỰNG NHÀ Ở </vt:lpstr>
      <vt:lpstr>PowerPoint Presentation</vt:lpstr>
      <vt:lpstr>PowerPoint Presentation</vt:lpstr>
      <vt:lpstr>PowerPoint Presentation</vt:lpstr>
      <vt:lpstr>I. Vật liệu làm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-Em hãy cho biết những người này đang làm gì ? </vt:lpstr>
      <vt:lpstr>2. Thi công thô:là bước hình thành khung cho ngôi nhà. </vt:lpstr>
      <vt:lpstr> -Em hãy cho biết những người này đang làm gì 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DT:0918 660951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 THANH</dc:creator>
  <cp:lastModifiedBy>DELL</cp:lastModifiedBy>
  <cp:revision>516</cp:revision>
  <dcterms:created xsi:type="dcterms:W3CDTF">2008-09-14T08:39:34Z</dcterms:created>
  <dcterms:modified xsi:type="dcterms:W3CDTF">2024-09-24T09:57:10Z</dcterms:modified>
</cp:coreProperties>
</file>